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712" r:id="rId4"/>
    <p:sldMasterId id="2147483725" r:id="rId5"/>
    <p:sldMasterId id="2147483738" r:id="rId6"/>
    <p:sldMasterId id="2147483750" r:id="rId7"/>
    <p:sldMasterId id="2147483762" r:id="rId8"/>
    <p:sldMasterId id="2147483789" r:id="rId9"/>
    <p:sldMasterId id="2147483801" r:id="rId10"/>
    <p:sldMasterId id="2147483813" r:id="rId11"/>
    <p:sldMasterId id="2147483825" r:id="rId12"/>
    <p:sldMasterId id="2147483837" r:id="rId13"/>
    <p:sldMasterId id="2147483839" r:id="rId14"/>
    <p:sldMasterId id="2147483852" r:id="rId15"/>
    <p:sldMasterId id="2147483866" r:id="rId16"/>
    <p:sldMasterId id="2147483879" r:id="rId17"/>
    <p:sldMasterId id="2147483892" r:id="rId18"/>
  </p:sldMasterIdLst>
  <p:notesMasterIdLst>
    <p:notesMasterId r:id="rId88"/>
  </p:notesMasterIdLst>
  <p:sldIdLst>
    <p:sldId id="435" r:id="rId19"/>
    <p:sldId id="436" r:id="rId20"/>
    <p:sldId id="432" r:id="rId21"/>
    <p:sldId id="4877" r:id="rId22"/>
    <p:sldId id="629" r:id="rId23"/>
    <p:sldId id="4879" r:id="rId24"/>
    <p:sldId id="4880" r:id="rId25"/>
    <p:sldId id="492" r:id="rId26"/>
    <p:sldId id="4881" r:id="rId27"/>
    <p:sldId id="504" r:id="rId28"/>
    <p:sldId id="4884" r:id="rId29"/>
    <p:sldId id="620" r:id="rId30"/>
    <p:sldId id="4883" r:id="rId31"/>
    <p:sldId id="4882" r:id="rId32"/>
    <p:sldId id="659" r:id="rId33"/>
    <p:sldId id="658" r:id="rId34"/>
    <p:sldId id="439" r:id="rId35"/>
    <p:sldId id="428" r:id="rId36"/>
    <p:sldId id="437" r:id="rId37"/>
    <p:sldId id="434" r:id="rId38"/>
    <p:sldId id="440" r:id="rId39"/>
    <p:sldId id="287" r:id="rId40"/>
    <p:sldId id="289" r:id="rId41"/>
    <p:sldId id="305" r:id="rId42"/>
    <p:sldId id="662" r:id="rId43"/>
    <p:sldId id="3641" r:id="rId44"/>
    <p:sldId id="442" r:id="rId45"/>
    <p:sldId id="443" r:id="rId46"/>
    <p:sldId id="4885" r:id="rId47"/>
    <p:sldId id="433" r:id="rId48"/>
    <p:sldId id="275" r:id="rId49"/>
    <p:sldId id="302" r:id="rId50"/>
    <p:sldId id="303" r:id="rId51"/>
    <p:sldId id="4886" r:id="rId52"/>
    <p:sldId id="304" r:id="rId53"/>
    <p:sldId id="3642" r:id="rId54"/>
    <p:sldId id="306" r:id="rId55"/>
    <p:sldId id="307" r:id="rId56"/>
    <p:sldId id="308" r:id="rId57"/>
    <p:sldId id="3643" r:id="rId58"/>
    <p:sldId id="3644" r:id="rId59"/>
    <p:sldId id="3645" r:id="rId60"/>
    <p:sldId id="3646" r:id="rId61"/>
    <p:sldId id="3647" r:id="rId62"/>
    <p:sldId id="3648" r:id="rId63"/>
    <p:sldId id="3649" r:id="rId64"/>
    <p:sldId id="3650" r:id="rId65"/>
    <p:sldId id="321" r:id="rId66"/>
    <p:sldId id="322" r:id="rId67"/>
    <p:sldId id="3651" r:id="rId68"/>
    <p:sldId id="276" r:id="rId69"/>
    <p:sldId id="438" r:id="rId70"/>
    <p:sldId id="660" r:id="rId71"/>
    <p:sldId id="502" r:id="rId72"/>
    <p:sldId id="4887" r:id="rId73"/>
    <p:sldId id="4888" r:id="rId74"/>
    <p:sldId id="4876" r:id="rId75"/>
    <p:sldId id="412" r:id="rId76"/>
    <p:sldId id="4658" r:id="rId77"/>
    <p:sldId id="661" r:id="rId78"/>
    <p:sldId id="348" r:id="rId79"/>
    <p:sldId id="656" r:id="rId80"/>
    <p:sldId id="657" r:id="rId81"/>
    <p:sldId id="314" r:id="rId82"/>
    <p:sldId id="315" r:id="rId83"/>
    <p:sldId id="316" r:id="rId84"/>
    <p:sldId id="317" r:id="rId85"/>
    <p:sldId id="268" r:id="rId86"/>
    <p:sldId id="522"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C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96" autoAdjust="0"/>
    <p:restoredTop sz="71246" autoAdjust="0"/>
  </p:normalViewPr>
  <p:slideViewPr>
    <p:cSldViewPr snapToGrid="0" snapToObjects="1">
      <p:cViewPr>
        <p:scale>
          <a:sx n="88" d="100"/>
          <a:sy n="88" d="100"/>
        </p:scale>
        <p:origin x="776" y="4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736"/>
    </p:cViewPr>
  </p:sorterViewPr>
  <p:notesViewPr>
    <p:cSldViewPr snapToGrid="0" snapToObjects="1">
      <p:cViewPr varScale="1">
        <p:scale>
          <a:sx n="116" d="100"/>
          <a:sy n="116" d="100"/>
        </p:scale>
        <p:origin x="2024"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presProps" Target="pres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8FBEBD15-09A0-B747-8872-413330BE143F}" type="slidenum">
              <a:rPr lang="en-US">
                <a:solidFill>
                  <a:prstClr val="black"/>
                </a:solidFill>
                <a:latin typeface="Calibri"/>
              </a:rPr>
              <a:pPr>
                <a:defRPr/>
              </a:pPr>
              <a:t>10</a:t>
            </a:fld>
            <a:endParaRPr lang="en-US">
              <a:solidFill>
                <a:prstClr val="black"/>
              </a:solidFill>
              <a:latin typeface="Calibri"/>
            </a:endParaRPr>
          </a:p>
        </p:txBody>
      </p:sp>
      <p:sp>
        <p:nvSpPr>
          <p:cNvPr id="455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74B316BC-2CD8-DD49-802E-A7CA4AA84B2C}" type="slidenum">
              <a:rPr lang="en-US" sz="1200" smtClean="0">
                <a:solidFill>
                  <a:prstClr val="black"/>
                </a:solidFill>
                <a:latin typeface="Calibri" charset="0"/>
              </a:rPr>
              <a:pPr algn="r" defTabSz="914400" eaLnBrk="1" fontAlgn="base" hangingPunct="1">
                <a:spcBef>
                  <a:spcPct val="0"/>
                </a:spcBef>
                <a:spcAft>
                  <a:spcPct val="0"/>
                </a:spcAft>
              </a:pPr>
              <a:t>10</a:t>
            </a:fld>
            <a:endParaRPr lang="en-US" sz="1200">
              <a:solidFill>
                <a:prstClr val="black"/>
              </a:solidFill>
              <a:latin typeface="Calibri" charset="0"/>
            </a:endParaRPr>
          </a:p>
        </p:txBody>
      </p:sp>
      <p:sp>
        <p:nvSpPr>
          <p:cNvPr id="183296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32964" name="Rectangle 3"/>
          <p:cNvSpPr>
            <a:spLocks noGrp="1" noChangeArrowheads="1"/>
          </p:cNvSpPr>
          <p:nvPr>
            <p:ph type="body" idx="1"/>
          </p:nvPr>
        </p:nvSpPr>
        <p:spPr/>
        <p:txBody>
          <a:bodyPr/>
          <a:lstStyle/>
          <a:p>
            <a:pPr eaLnBrk="1" hangingPunct="1">
              <a:spcBef>
                <a:spcPct val="0"/>
              </a:spcBef>
              <a:defRPr/>
            </a:pPr>
            <a:r>
              <a:rPr lang="en-US" dirty="0">
                <a:cs typeface="+mn-cs"/>
              </a:rPr>
              <a:t>Why do we have so many ways that we greet people today?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AC4262-44E2-264A-82E2-1EB1F7F9279E}"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03458" name="Rectangle 2"/>
          <p:cNvSpPr>
            <a:spLocks noGrp="1" noRot="1" noChangeAspect="1" noChangeArrowheads="1"/>
          </p:cNvSpPr>
          <p:nvPr>
            <p:ph type="sldImg"/>
          </p:nvPr>
        </p:nvSpPr>
        <p:spPr>
          <a:xfrm>
            <a:off x="1130300" y="674688"/>
            <a:ext cx="4597400" cy="3448050"/>
          </a:xfrm>
          <a:solidFill>
            <a:srgbClr val="FFFFFF"/>
          </a:solidFill>
          <a:ln/>
        </p:spPr>
      </p:sp>
      <p:sp>
        <p:nvSpPr>
          <p:cNvPr id="4034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FF061C-99BA-B14B-99B9-73DD9EE7CFF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BB4968-C7E9-6747-BEE9-ABA413F08DA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dirty="0">
                <a:latin typeface="Arial"/>
                <a:ea typeface="ＭＳ Ｐゴシック" charset="0"/>
                <a:cs typeface="Arial"/>
              </a:rPr>
              <a:t>• Creation in Genesis 1–2 • is repeated In the Restored, New Creation in Rev 21–22</a:t>
            </a:r>
          </a:p>
          <a:p>
            <a:r>
              <a:rPr lang="en-US" dirty="0">
                <a:latin typeface="Arial"/>
                <a:ea typeface="ＭＳ Ｐゴシック" charset="0"/>
                <a:cs typeface="Arial"/>
              </a:rPr>
              <a:t>• Man was created to rule over the fish, birds, and land animals (Gen. 1:28) but he gave over his rule over to the god of this world, Satan (2 Cor. 4:4)</a:t>
            </a:r>
          </a:p>
          <a:p>
            <a:r>
              <a:rPr lang="en-US" dirty="0">
                <a:latin typeface="Arial"/>
                <a:ea typeface="ＭＳ Ｐゴシック" charset="0"/>
                <a:cs typeface="Arial"/>
              </a:rPr>
              <a:t>• But this rule will be restored during the 1000-year reign of the saints (Rev. 20:4-6)</a:t>
            </a:r>
          </a:p>
          <a:p>
            <a:r>
              <a:rPr lang="en-US" dirty="0">
                <a:latin typeface="Arial"/>
                <a:ea typeface="ＭＳ Ｐゴシック" charset="0"/>
                <a:cs typeface="Arial"/>
              </a:rPr>
              <a:t>• Christ is the central Person of history, • both as Lamb (Redeemer) • and as Lion (Ruler of all creation in the line of David)</a:t>
            </a:r>
          </a:p>
          <a:p>
            <a:r>
              <a:rPr lang="en-US" dirty="0">
                <a:latin typeface="Arial"/>
                <a:ea typeface="ＭＳ Ｐゴシック" charset="0"/>
                <a:cs typeface="Arial"/>
              </a:rPr>
              <a:t>________________</a:t>
            </a:r>
          </a:p>
          <a:p>
            <a:r>
              <a:rPr lang="en-US" dirty="0">
                <a:latin typeface="Arial"/>
                <a:ea typeface="ＭＳ Ｐゴシック" charset="0"/>
                <a:cs typeface="Arial"/>
              </a:rPr>
              <a:t>OC-17-Genesis Authorship-14</a:t>
            </a:r>
          </a:p>
          <a:p>
            <a:r>
              <a:rPr lang="en-US" dirty="0">
                <a:latin typeface="Arial"/>
                <a:ea typeface="ＭＳ Ｐゴシック" charset="0"/>
                <a:cs typeface="Arial"/>
              </a:rPr>
              <a:t>OS-01-Genesis1-3-slide 243</a:t>
            </a:r>
          </a:p>
          <a:p>
            <a:r>
              <a:rPr lang="en-US" dirty="0">
                <a:latin typeface="Arial"/>
                <a:ea typeface="ＭＳ Ｐゴシック" charset="0"/>
                <a:cs typeface="Arial"/>
              </a:rPr>
              <a:t>OS-17-Esther-145</a:t>
            </a:r>
          </a:p>
          <a:p>
            <a:r>
              <a:rPr lang="en-US" dirty="0">
                <a:latin typeface="Arial"/>
                <a:ea typeface="ＭＳ Ｐゴシック" charset="0"/>
                <a:cs typeface="Arial"/>
              </a:rPr>
              <a:t>NS-27-Rev20-22-slide 206</a:t>
            </a:r>
          </a:p>
          <a:p>
            <a:endParaRPr lang="en-US" dirty="0">
              <a:latin typeface="Arial"/>
              <a:ea typeface="ＭＳ Ｐゴシック" charset="0"/>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54272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22993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Although Genesis does not directly specify its author, the other four books of the Pentateuch affirm Mosaic authorship (cf. Exod. 17:14; 24:4, 7; 34:27; Lev. 1:1-2; Num. 33:2; Deut. 1:1; 31:9).</a:t>
            </a:r>
            <a:r>
              <a:rPr lang="en-US" dirty="0">
                <a:effectLst/>
              </a:rPr>
              <a:t>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5BD525-EE6A-47B2-BB0C-E73BFDBD54B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B51656-5D43-4B46-9B5B-BC6346DDF41D}"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0FDF3E-C00E-4980-8870-874E5E0BF63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50561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26</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Abram gave Lot the choice where to live. As godless people today take the most beautiful places, so it was then. </a:t>
            </a:r>
          </a:p>
          <a:p>
            <a:pPr eaLnBrk="1" hangingPunct="1"/>
            <a:r>
              <a:rPr lang="en-US" altLang="zh-CN" dirty="0">
                <a:latin typeface="Times New Roman" charset="0"/>
                <a:ea typeface="ＭＳ Ｐゴシック" charset="0"/>
                <a:cs typeface="ＭＳ Ｐゴシック" charset="0"/>
              </a:rPr>
              <a:t>• From his northly position, Lot looked south all the way to Zoar and saw lush land.</a:t>
            </a:r>
          </a:p>
          <a:p>
            <a:pPr eaLnBrk="1" hangingPunct="1"/>
            <a:r>
              <a:rPr lang="en-US" altLang="zh-CN" dirty="0">
                <a:latin typeface="Times New Roman" charset="0"/>
                <a:ea typeface="ＭＳ Ｐゴシック" charset="0"/>
                <a:cs typeface="ＭＳ Ｐゴシック" charset="0"/>
              </a:rPr>
              <a:t>• He chose to live in Sodom—the city from which he could manage his rural flocks.</a:t>
            </a:r>
          </a:p>
          <a:p>
            <a:pPr eaLnBrk="1" hangingPunct="1"/>
            <a:r>
              <a:rPr lang="en-US" altLang="zh-CN" dirty="0">
                <a:latin typeface="Times New Roman" charset="0"/>
                <a:ea typeface="ＭＳ Ｐゴシック" charset="0"/>
                <a:cs typeface="ＭＳ Ｐゴシック" charset="0"/>
              </a:rPr>
              <a:t>• Gomorrah lay close by as well—another godless city of sexual perversion.</a:t>
            </a:r>
          </a:p>
          <a:p>
            <a:pPr eaLnBrk="1" hangingPunct="1"/>
            <a:r>
              <a:rPr lang="en-US" altLang="zh-CN" dirty="0">
                <a:latin typeface="Times New Roman" charset="0"/>
                <a:ea typeface="ＭＳ Ｐゴシック" charset="0"/>
                <a:cs typeface="ＭＳ Ｐゴシック" charset="0"/>
              </a:rPr>
              <a:t>• For Lot, the choice was easy—so he moved into the fertile plain—though his should was vexed on how he could impact them:</a:t>
            </a:r>
          </a:p>
          <a:p>
            <a:pPr eaLnBrk="1" hangingPunct="1"/>
            <a:r>
              <a:rPr lang="en-US" sz="1200" b="1" kern="1200" dirty="0">
                <a:solidFill>
                  <a:schemeClr val="tx1"/>
                </a:solidFill>
                <a:effectLst/>
                <a:latin typeface="+mn-lt"/>
                <a:ea typeface="+mn-ea"/>
                <a:cs typeface="+mn-cs"/>
              </a:rPr>
              <a:t>2Pet. 2:7</a:t>
            </a:r>
            <a:r>
              <a:rPr lang="en-US" sz="1200" kern="1200" dirty="0">
                <a:solidFill>
                  <a:schemeClr val="tx1"/>
                </a:solidFill>
                <a:effectLst/>
                <a:latin typeface="+mn-lt"/>
                <a:ea typeface="+mn-ea"/>
                <a:cs typeface="+mn-cs"/>
              </a:rPr>
              <a:t> But God also rescued </a:t>
            </a:r>
            <a:r>
              <a:rPr lang="en-US" sz="1200" b="1" kern="1200" dirty="0">
                <a:solidFill>
                  <a:schemeClr val="tx1"/>
                </a:solidFill>
                <a:effectLst/>
                <a:latin typeface="+mn-lt"/>
                <a:ea typeface="+mn-ea"/>
                <a:cs typeface="+mn-cs"/>
              </a:rPr>
              <a:t>Lot </a:t>
            </a:r>
            <a:r>
              <a:rPr lang="en-US" sz="1200" kern="1200" dirty="0">
                <a:solidFill>
                  <a:schemeClr val="tx1"/>
                </a:solidFill>
                <a:effectLst/>
                <a:latin typeface="+mn-lt"/>
                <a:ea typeface="+mn-ea"/>
                <a:cs typeface="+mn-cs"/>
              </a:rPr>
              <a:t>out of Sodom because he was a righteous man who was sick of the shameful immorality of the wicked people around him. </a:t>
            </a:r>
            <a:r>
              <a:rPr lang="en-US" sz="1200" b="1" kern="1200" baseline="30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 Yes, </a:t>
            </a:r>
            <a:r>
              <a:rPr lang="en-US" sz="1200" b="1" kern="1200" dirty="0">
                <a:solidFill>
                  <a:schemeClr val="tx1"/>
                </a:solidFill>
                <a:effectLst/>
                <a:latin typeface="+mn-lt"/>
                <a:ea typeface="+mn-ea"/>
                <a:cs typeface="+mn-cs"/>
              </a:rPr>
              <a:t>Lot </a:t>
            </a:r>
            <a:r>
              <a:rPr lang="en-US" sz="1200" kern="1200" dirty="0">
                <a:solidFill>
                  <a:schemeClr val="tx1"/>
                </a:solidFill>
                <a:effectLst/>
                <a:latin typeface="+mn-lt"/>
                <a:ea typeface="+mn-ea"/>
                <a:cs typeface="+mn-cs"/>
              </a:rPr>
              <a:t>was a righteous man who was tormented in his soul by the wickedness he saw and heard day after day.</a:t>
            </a:r>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 Abram, on the other hand, chose the rocky hill country.</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3939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above description of the Jordan Valley makes sense only to those familiar with Egypt, which limits the original audience to the Exodus generation. This, then, strongly argues for Moses as the author of Genesis.</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08D2BA-89BE-154E-9977-12B9589B28F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4738" name="Rectangle 2"/>
          <p:cNvSpPr>
            <a:spLocks noGrp="1" noRot="1" noChangeAspect="1" noChangeArrowheads="1"/>
          </p:cNvSpPr>
          <p:nvPr>
            <p:ph type="sldImg"/>
          </p:nvPr>
        </p:nvSpPr>
        <p:spPr>
          <a:xfrm>
            <a:off x="1130300" y="674688"/>
            <a:ext cx="4597400" cy="3448050"/>
          </a:xfrm>
          <a:solidFill>
            <a:srgbClr val="FFFFFF"/>
          </a:solidFill>
          <a:ln/>
        </p:spPr>
      </p:sp>
      <p:sp>
        <p:nvSpPr>
          <p:cNvPr id="2447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Since the late 1700s, liberal scholars have often taught that Moses did NOT write Genesis in 1500 BC. Instead, they theorize that Genesis was written gradually in four major stages much later by groups that emphasized the two key names “YHWH” and “God,” followed by others who wrote the book of Deuteronomy, and finally priests finished the book by adding more elements of interest to them, such as sacrifices and passages noting priestly matters. </a:t>
            </a: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This JEDP view is VERY speculative and its supporters argue amongst themselves as to which parts of Genesis belong to which stage. Many evangelical scholars have refuted this “Documentary Hypothesis” so many times that even many liberal scholars doubt it today.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BFF667-2DB9-4F42-8EF6-18E9D7B449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3906" name="Rectangle 2"/>
          <p:cNvSpPr>
            <a:spLocks noGrp="1" noRot="1" noChangeAspect="1" noChangeArrowheads="1"/>
          </p:cNvSpPr>
          <p:nvPr>
            <p:ph type="sldImg"/>
          </p:nvPr>
        </p:nvSpPr>
        <p:spPr>
          <a:xfrm>
            <a:off x="1130300" y="674688"/>
            <a:ext cx="4597400" cy="3448050"/>
          </a:xfrm>
          <a:solidFill>
            <a:srgbClr val="FFFFFF"/>
          </a:solidFill>
          <a:ln/>
        </p:spPr>
      </p:sp>
      <p:sp>
        <p:nvSpPr>
          <p:cNvPr id="123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3C56D8D-BF0E-4443-84A6-F342850F11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6A3ACA-DCD0-714B-9B5D-5BFAA9806E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08E3BC-5D3A-6C4C-A724-380D7E6E363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But the Bible has a much greater view of man.  Last week we saw Genesis 1 showed God creating everything in the beginning</a:t>
            </a:r>
            <a:r>
              <a:rPr lang="en-SG" sz="1200" kern="1200" dirty="0">
                <a:solidFill>
                  <a:schemeClr val="tx1"/>
                </a:solidFill>
                <a:effectLst/>
                <a:latin typeface="+mn-lt"/>
                <a:ea typeface="+mn-ea"/>
                <a:cs typeface="+mn-cs"/>
              </a:rPr>
              <a:t>.</a:t>
            </a:r>
          </a:p>
          <a:p>
            <a:pPr eaLnBrk="1" hangingPunct="1"/>
            <a:endParaRPr lang="en-SG" altLang="zh-CN"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The next chapter zeros in on day 6 where Adam and Eve were created</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0BDFA4-3E92-3B4C-9743-A969850C7CD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B3E700-D7B0-9B4A-A099-F8BD14DA7AE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5BBD39-F35D-7A41-8368-38F9655304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5C777E-DFFF-9243-9D4A-AB5E616FAD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7E73A9-8918-0A47-AF61-6229A57327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384B15-C73F-2548-A448-F00E746E074D}"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5282" name="Rectangle 2"/>
          <p:cNvSpPr>
            <a:spLocks noGrp="1" noRot="1" noChangeAspect="1" noChangeArrowheads="1"/>
          </p:cNvSpPr>
          <p:nvPr>
            <p:ph type="sldImg"/>
          </p:nvPr>
        </p:nvSpPr>
        <p:spPr>
          <a:xfrm>
            <a:off x="1130300" y="674688"/>
            <a:ext cx="4597400" cy="3448050"/>
          </a:xfrm>
          <a:solidFill>
            <a:srgbClr val="FFFFFF"/>
          </a:solidFill>
          <a:ln/>
        </p:spPr>
      </p:sp>
      <p:sp>
        <p:nvSpPr>
          <p:cNvPr id="2252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DCDF8E-8794-904D-951A-A90B588CF97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611971-5B47-804D-A4AE-77A5E7B4D26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DEBA7F-CB75-0E45-82D3-66EA5719DB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1316EF-6E94-3841-9213-887991EC51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6424E8-7524-0D4D-B96D-1E5C16EFCD3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AFB2C7-D8CA-A044-A8E3-20FA1A3581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Here is a bit of a joke on the JEDP</a:t>
            </a:r>
            <a:r>
              <a:rPr lang="en-US" baseline="0" dirty="0">
                <a:latin typeface="Times New Roman" charset="0"/>
                <a:ea typeface="ＭＳ Ｐゴシック" charset="0"/>
                <a:cs typeface="ＭＳ Ｐゴシック" charset="0"/>
              </a:rPr>
              <a:t> idea, as if such ridiculous theories were applied to a writing of our modern times.  Enjoy the fun!</a:t>
            </a:r>
          </a:p>
          <a:p>
            <a:pPr eaLnBrk="1" hangingPunct="1"/>
            <a:endParaRPr lang="en-US" baseline="0"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Another parody on JEDP was made on the “Jack and Jill” nursery rhyme by Gleason Archer, I believe, but I cannot find it anymore! It hilariously looks at the “sources” for the story.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D6792F-8F0C-184C-A578-626DA8423CF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395BE5-81A6-6E40-AAEA-481F378F5FB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29F5C6F-A512-5A45-A2B8-75B3ABEA849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C9C044-7B57-C743-8A91-144E611AE5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E32DD2-AA49-6A44-AF9A-CBE3222D7E6C}" type="slidenum">
              <a:rPr lang="en-US">
                <a:solidFill>
                  <a:prstClr val="black"/>
                </a:solidFill>
                <a:latin typeface="Calibri"/>
              </a:rPr>
              <a:pPr>
                <a:defRPr/>
              </a:pPr>
              <a:t>5</a:t>
            </a:fld>
            <a:endParaRPr lang="en-US">
              <a:solidFill>
                <a:prstClr val="black"/>
              </a:solidFill>
              <a:latin typeface="Calibri"/>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1E45B3-55B3-2540-BAEA-002D29AAC4A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3DC51-D1E9-F940-8658-D0DDA7D2F7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4" name="Rectangle 2"/>
          <p:cNvSpPr>
            <a:spLocks noGrp="1" noRot="1" noChangeAspect="1" noChangeArrowheads="1"/>
          </p:cNvSpPr>
          <p:nvPr>
            <p:ph type="sldImg"/>
          </p:nvPr>
        </p:nvSpPr>
        <p:spPr>
          <a:xfrm>
            <a:off x="1130300" y="674688"/>
            <a:ext cx="4597400" cy="3448050"/>
          </a:xfrm>
          <a:solidFill>
            <a:srgbClr val="FFFFFF"/>
          </a:solidFill>
          <a:ln/>
        </p:spPr>
      </p:sp>
      <p:sp>
        <p:nvSpPr>
          <p:cNvPr id="1259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NT affirms that the Pentateuch was written by Moses. But this does not mean that there existed no updating of the text to make it more understandable to those who read it later. </a:t>
            </a:r>
          </a:p>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4405832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6499"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Basically, we have four eastern kings against five Jordanian kings (1-7)</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They fought at the south end of the Dead Sea, near Sodom where Lot lived</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five Jordanian kings lost the battle and Lot was carried far north (8-12)</a:t>
            </a:r>
            <a:r>
              <a:rPr lang="en-SG"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Abraham rescued Lot, the goods, women and captives at Dan and Hobah (13-16)</a:t>
            </a:r>
            <a:r>
              <a:rPr lang="en-SG"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could Abraham defeat these four powerful kings with only 318 men (14-16)?</a:t>
            </a:r>
            <a:r>
              <a:rPr lang="en-SG" dirty="0">
                <a:effectLst/>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Humanly speaking, he had his allies Aner, </a:t>
            </a:r>
            <a:r>
              <a:rPr lang="en-US" sz="1200" kern="1200" dirty="0" err="1">
                <a:solidFill>
                  <a:schemeClr val="tx1"/>
                </a:solidFill>
                <a:effectLst/>
                <a:latin typeface="+mn-lt"/>
                <a:ea typeface="+mn-ea"/>
                <a:cs typeface="+mn-cs"/>
              </a:rPr>
              <a:t>Eshcol</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Mamre</a:t>
            </a:r>
            <a:r>
              <a:rPr lang="en-US" sz="1200" kern="1200" dirty="0">
                <a:solidFill>
                  <a:schemeClr val="tx1"/>
                </a:solidFill>
                <a:effectLst/>
                <a:latin typeface="+mn-lt"/>
                <a:ea typeface="+mn-ea"/>
                <a:cs typeface="+mn-cs"/>
              </a:rPr>
              <a:t> (14:13, 24)—plus he had the advantage of a surprise night attack</a:t>
            </a:r>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However, Abraham was quick to give God the full credit as he agreed with Melchizedek</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praise to God for granting him the victory (14:20)</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Abram heard that his relative had been taken captive, he called out the 318 trained men born in his household and went in pursuit as far as Dan” (Gen 14:14 NIV).</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course, it was not called Dan until over 500 years later, but this is an example of an inspired updating of the book of Genesis to make it clear where Abram met them. "Dan was then named </a:t>
            </a:r>
            <a:r>
              <a:rPr lang="en-US" sz="1200" kern="1200" dirty="0" err="1">
                <a:solidFill>
                  <a:schemeClr val="tx1"/>
                </a:solidFill>
                <a:effectLst/>
                <a:latin typeface="+mn-lt"/>
                <a:ea typeface="+mn-ea"/>
                <a:cs typeface="+mn-cs"/>
              </a:rPr>
              <a:t>Leshem</a:t>
            </a:r>
            <a:r>
              <a:rPr lang="en-US" sz="1200" kern="1200" dirty="0">
                <a:solidFill>
                  <a:schemeClr val="tx1"/>
                </a:solidFill>
                <a:effectLst/>
                <a:latin typeface="+mn-lt"/>
                <a:ea typeface="+mn-ea"/>
                <a:cs typeface="+mn-cs"/>
              </a:rPr>
              <a:t> (Josh. 19:47) or </a:t>
            </a:r>
            <a:r>
              <a:rPr lang="en-US" sz="1200" kern="1200" dirty="0" err="1">
                <a:solidFill>
                  <a:schemeClr val="tx1"/>
                </a:solidFill>
                <a:effectLst/>
                <a:latin typeface="+mn-lt"/>
                <a:ea typeface="+mn-ea"/>
                <a:cs typeface="+mn-cs"/>
              </a:rPr>
              <a:t>Laish</a:t>
            </a:r>
            <a:r>
              <a:rPr lang="en-US" sz="1200" kern="1200" dirty="0">
                <a:solidFill>
                  <a:schemeClr val="tx1"/>
                </a:solidFill>
                <a:effectLst/>
                <a:latin typeface="+mn-lt"/>
                <a:ea typeface="+mn-ea"/>
                <a:cs typeface="+mn-cs"/>
              </a:rPr>
              <a:t> (Judges 18:29)” (Ross, “Genesis,” in </a:t>
            </a:r>
            <a:r>
              <a:rPr lang="en-US" sz="1200" i="1" kern="1200" dirty="0">
                <a:solidFill>
                  <a:schemeClr val="tx1"/>
                </a:solidFill>
                <a:effectLst/>
                <a:latin typeface="+mn-lt"/>
                <a:ea typeface="+mn-ea"/>
                <a:cs typeface="+mn-cs"/>
              </a:rPr>
              <a:t>BKC</a:t>
            </a:r>
            <a:r>
              <a:rPr lang="en-US" sz="1200" i="0" kern="1200" dirty="0">
                <a:solidFill>
                  <a:schemeClr val="tx1"/>
                </a:solidFill>
                <a:effectLst/>
                <a:latin typeface="+mn-lt"/>
                <a:ea typeface="+mn-ea"/>
                <a:cs typeface="+mn-cs"/>
              </a:rPr>
              <a:t>, 1:53).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OS-01-Gen4-20-slide 244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OC-17-Gen Author-30</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enslaved Israelites built the city of Rameses (Exod 1:11), but Rameses did not live until more than a century later. Probably the best explanation of this is that they built the city of Avaris, upon which the city of Rameses was later built. This is akin to someone in 200 BC writing that the Greeks lived in the Hellenistic city Philadelphia but a later hand changing it to Amman to prevent confusion by those who do not know that the modern Amman used to be called Philadelphia.</a:t>
            </a:r>
            <a:endParaRPr lang="en-US" dirty="0"/>
          </a:p>
          <a:p>
            <a:r>
              <a:rPr lang="en-US" dirty="0"/>
              <a:t>__________________</a:t>
            </a:r>
          </a:p>
          <a:p>
            <a:r>
              <a:rPr lang="en-US" dirty="0"/>
              <a:t>OC-17-Genesis Authorship-55 </a:t>
            </a:r>
          </a:p>
          <a:p>
            <a:r>
              <a:rPr lang="en-US" dirty="0"/>
              <a:t>02-Exodus-137 on Exodus 12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4929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reality, Israelites built Avaris. However, someone under the inspiration of the Holy Spirit changed Avaris to Rameses in order to prevent confusion about the name of the city.</a:t>
            </a:r>
          </a:p>
          <a:p>
            <a:r>
              <a:rPr lang="en-US" dirty="0"/>
              <a:t>__________________</a:t>
            </a:r>
          </a:p>
          <a:p>
            <a:r>
              <a:rPr lang="en-US" dirty="0"/>
              <a:t>OC-17-Genesis Authorship-56 </a:t>
            </a:r>
          </a:p>
          <a:p>
            <a:r>
              <a:rPr lang="en-US" dirty="0"/>
              <a:t>02-Exodus-138 on Exodus 12</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49515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7495041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Who wrote this—did Moses? Not unless he wrote it prophetically and the ink on Deuteronomy was hardly dry before his final mountain climbing!</a:t>
            </a:r>
          </a:p>
          <a:p>
            <a:r>
              <a:rPr lang="en-US" dirty="0">
                <a:cs typeface="ＭＳ Ｐゴシック" charset="0"/>
              </a:rPr>
              <a:t>The Hebrew tradition is that Joshua penned this final chapter of Deuteronomy.</a:t>
            </a:r>
          </a:p>
        </p:txBody>
      </p:sp>
    </p:spTree>
    <p:extLst>
      <p:ext uri="{BB962C8B-B14F-4D97-AF65-F5344CB8AC3E}">
        <p14:creationId xmlns:p14="http://schemas.microsoft.com/office/powerpoint/2010/main" val="927234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34ACD2-A984-B04D-96A1-10BED9969B90}"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150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69CE90-7DF4-564F-B6C3-89F893F8D4D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044500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137311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921725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DBCEC4-56B7-A545-B56C-13A741AD654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5C5DA9E-3BA8-604A-AFFA-673137D4CA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6A7A1D-B473-6B42-9A90-08C2C52F50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3C205C-2BE3-F846-AF54-82EB8C54BF8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ct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OC Critical Studies in the OT Arabic</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710A5FD-9122-7B4B-A0E4-C67BD30CDFE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0050" name="Rectangle 2"/>
          <p:cNvSpPr>
            <a:spLocks noGrp="1" noRot="1" noChangeAspect="1" noChangeArrowheads="1"/>
          </p:cNvSpPr>
          <p:nvPr>
            <p:ph type="sldImg"/>
          </p:nvPr>
        </p:nvSpPr>
        <p:spPr>
          <a:xfrm>
            <a:off x="1130300" y="674688"/>
            <a:ext cx="4597400" cy="3448050"/>
          </a:xfrm>
          <a:solidFill>
            <a:srgbClr val="FFFFFF"/>
          </a:solidFill>
          <a:ln/>
        </p:spPr>
      </p:sp>
      <p:sp>
        <p:nvSpPr>
          <p:cNvPr id="1300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I believe we have genuine history in the first 11 chapters of the Bible. Why? Seven reasons…</a:t>
            </a:r>
          </a:p>
          <a:p>
            <a:pPr eaLnBrk="1" hangingPunct="1"/>
            <a:r>
              <a:rPr lang="en-US" altLang="zh-CN" sz="1200" kern="1200" dirty="0">
                <a:solidFill>
                  <a:schemeClr val="tx1"/>
                </a:solidFill>
                <a:effectLst/>
                <a:latin typeface="+mn-lt"/>
                <a:ea typeface="+mn-ea"/>
                <a:cs typeface="+mn-cs"/>
              </a:rPr>
              <a:t>_______</a:t>
            </a:r>
          </a:p>
          <a:p>
            <a:pPr eaLnBrk="1" hangingPunct="1"/>
            <a:endParaRPr lang="en-US" altLang="zh-CN"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See “What does the original Hebrew text reveal about Genesis 1-11? - Dr. Steve Boyd”</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https://www.youtube.com/</a:t>
            </a:r>
            <a:r>
              <a:rPr lang="en-US" altLang="zh-CN" sz="1200" kern="1200" dirty="0" err="1">
                <a:solidFill>
                  <a:schemeClr val="tx1"/>
                </a:solidFill>
                <a:effectLst/>
                <a:latin typeface="+mn-lt"/>
                <a:ea typeface="+mn-ea"/>
                <a:cs typeface="+mn-cs"/>
              </a:rPr>
              <a:t>watch?v</a:t>
            </a:r>
            <a:r>
              <a:rPr lang="en-US" altLang="zh-CN" sz="1200" kern="1200" dirty="0">
                <a:solidFill>
                  <a:schemeClr val="tx1"/>
                </a:solidFill>
                <a:effectLst/>
                <a:latin typeface="+mn-lt"/>
                <a:ea typeface="+mn-ea"/>
                <a:cs typeface="+mn-cs"/>
              </a:rPr>
              <a:t>=3txmpHQJ520</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OC-17-Genesis Authorship-7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OS-01-Gen4-20-slide 23</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815A93-7685-9544-9067-58BEDBE8BB7C}"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Noah’s descendants led to his grandson Canaan after the Flood to affirm both God's righteous judgment due to man's sin and his gracious redemption in electing people with whom he can fellowship (6:9–9:29).</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CE3ACD-B4F1-1F48-AADD-CA71D6D54FF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3990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E154C4-F5DA-4344-B446-6CD40DC57F0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4577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278815-260C-B445-9903-1ADCA3057748}"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293990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939909" name="Rectangle 3"/>
          <p:cNvSpPr>
            <a:spLocks noGrp="1" noChangeArrowheads="1"/>
          </p:cNvSpPr>
          <p:nvPr>
            <p:ph type="body" idx="1"/>
          </p:nvPr>
        </p:nvSpPr>
        <p:spPr/>
        <p:txBody>
          <a:bodyPr/>
          <a:lstStyle/>
          <a:p>
            <a:pPr eaLnBrk="1" hangingPunct="1">
              <a:spcBef>
                <a:spcPct val="0"/>
              </a:spcBef>
              <a:defRPr/>
            </a:pPr>
            <a:r>
              <a:rPr lang="en-US" dirty="0">
                <a:cs typeface="+mn-cs"/>
              </a:rPr>
              <a:t>Our confusion of languages stems from the city of Babylon where people proudly sought to reach God by their own efforts. God judged them by giving them different languages.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endParaRPr lang="en-US" altLang="en-US"/>
          </a:p>
        </p:txBody>
      </p:sp>
      <p:sp>
        <p:nvSpPr>
          <p:cNvPr id="8" name="Rectangle 25"/>
          <p:cNvSpPr>
            <a:spLocks noGrp="1" noChangeArrowheads="1"/>
          </p:cNvSpPr>
          <p:nvPr>
            <p:ph type="ftr" sz="quarter" idx="11"/>
          </p:nvPr>
        </p:nvSpPr>
        <p:spPr>
          <a:ln/>
        </p:spPr>
        <p:txBody>
          <a:bodyPr/>
          <a:lstStyle>
            <a:lvl1pPr>
              <a:defRPr/>
            </a:lvl1pPr>
          </a:lstStyle>
          <a:p>
            <a:endParaRPr lang="en-US" altLang="en-US"/>
          </a:p>
        </p:txBody>
      </p:sp>
      <p:sp>
        <p:nvSpPr>
          <p:cNvPr id="9" name="Rectangle 26"/>
          <p:cNvSpPr>
            <a:spLocks noGrp="1" noChangeArrowheads="1"/>
          </p:cNvSpPr>
          <p:nvPr>
            <p:ph type="sldNum" sz="quarter" idx="12"/>
          </p:nvPr>
        </p:nvSpPr>
        <p:spPr>
          <a:ln/>
        </p:spPr>
        <p:txBody>
          <a:bodyPr/>
          <a:lstStyle>
            <a:lvl1pPr>
              <a:defRPr/>
            </a:lvl1pPr>
          </a:lstStyle>
          <a:p>
            <a:fld id="{3FFD0C54-EB3D-488A-A322-280E74551276}" type="slidenum">
              <a:rPr lang="en-US" altLang="en-US"/>
              <a:pPr/>
              <a:t>‹#›</a:t>
            </a:fld>
            <a:endParaRPr lang="en-US" altLang="en-US"/>
          </a:p>
        </p:txBody>
      </p:sp>
    </p:spTree>
    <p:extLst>
      <p:ext uri="{BB962C8B-B14F-4D97-AF65-F5344CB8AC3E}">
        <p14:creationId xmlns:p14="http://schemas.microsoft.com/office/powerpoint/2010/main" val="12494268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endParaRPr lang="en-US" altLang="en-US"/>
          </a:p>
        </p:txBody>
      </p:sp>
      <p:sp>
        <p:nvSpPr>
          <p:cNvPr id="4" name="Rectangle 25"/>
          <p:cNvSpPr>
            <a:spLocks noGrp="1" noChangeArrowheads="1"/>
          </p:cNvSpPr>
          <p:nvPr>
            <p:ph type="ftr" sz="quarter" idx="11"/>
          </p:nvPr>
        </p:nvSpPr>
        <p:spPr>
          <a:ln/>
        </p:spPr>
        <p:txBody>
          <a:bodyPr/>
          <a:lstStyle>
            <a:lvl1pPr>
              <a:defRPr/>
            </a:lvl1pPr>
          </a:lstStyle>
          <a:p>
            <a:endParaRPr lang="en-US" altLang="en-US"/>
          </a:p>
        </p:txBody>
      </p:sp>
      <p:sp>
        <p:nvSpPr>
          <p:cNvPr id="5" name="Rectangle 26"/>
          <p:cNvSpPr>
            <a:spLocks noGrp="1" noChangeArrowheads="1"/>
          </p:cNvSpPr>
          <p:nvPr>
            <p:ph type="sldNum" sz="quarter" idx="12"/>
          </p:nvPr>
        </p:nvSpPr>
        <p:spPr>
          <a:ln/>
        </p:spPr>
        <p:txBody>
          <a:bodyPr/>
          <a:lstStyle>
            <a:lvl1pPr>
              <a:defRPr/>
            </a:lvl1pPr>
          </a:lstStyle>
          <a:p>
            <a:fld id="{C729B79D-60FA-4789-ACF2-CA305D5875E7}" type="slidenum">
              <a:rPr lang="en-US" altLang="en-US"/>
              <a:pPr/>
              <a:t>‹#›</a:t>
            </a:fld>
            <a:endParaRPr lang="en-US" altLang="en-US"/>
          </a:p>
        </p:txBody>
      </p:sp>
    </p:spTree>
    <p:extLst>
      <p:ext uri="{BB962C8B-B14F-4D97-AF65-F5344CB8AC3E}">
        <p14:creationId xmlns:p14="http://schemas.microsoft.com/office/powerpoint/2010/main" val="15172115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endParaRPr lang="en-US" altLang="en-US"/>
          </a:p>
        </p:txBody>
      </p:sp>
      <p:sp>
        <p:nvSpPr>
          <p:cNvPr id="3" name="Rectangle 25"/>
          <p:cNvSpPr>
            <a:spLocks noGrp="1" noChangeArrowheads="1"/>
          </p:cNvSpPr>
          <p:nvPr>
            <p:ph type="ftr" sz="quarter" idx="11"/>
          </p:nvPr>
        </p:nvSpPr>
        <p:spPr>
          <a:ln/>
        </p:spPr>
        <p:txBody>
          <a:bodyPr/>
          <a:lstStyle>
            <a:lvl1pPr>
              <a:defRPr/>
            </a:lvl1pPr>
          </a:lstStyle>
          <a:p>
            <a:endParaRPr lang="en-US" altLang="en-US"/>
          </a:p>
        </p:txBody>
      </p:sp>
      <p:sp>
        <p:nvSpPr>
          <p:cNvPr id="4" name="Rectangle 26"/>
          <p:cNvSpPr>
            <a:spLocks noGrp="1" noChangeArrowheads="1"/>
          </p:cNvSpPr>
          <p:nvPr>
            <p:ph type="sldNum" sz="quarter" idx="12"/>
          </p:nvPr>
        </p:nvSpPr>
        <p:spPr>
          <a:ln/>
        </p:spPr>
        <p:txBody>
          <a:bodyPr/>
          <a:lstStyle>
            <a:lvl1pPr>
              <a:defRPr/>
            </a:lvl1pPr>
          </a:lstStyle>
          <a:p>
            <a:fld id="{7D18A047-F500-4782-BBA4-78A91564F1B0}" type="slidenum">
              <a:rPr lang="en-US" altLang="en-US"/>
              <a:pPr/>
              <a:t>‹#›</a:t>
            </a:fld>
            <a:endParaRPr lang="en-US" altLang="en-US"/>
          </a:p>
        </p:txBody>
      </p:sp>
    </p:spTree>
    <p:extLst>
      <p:ext uri="{BB962C8B-B14F-4D97-AF65-F5344CB8AC3E}">
        <p14:creationId xmlns:p14="http://schemas.microsoft.com/office/powerpoint/2010/main" val="29154058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E1995880-EFB0-4AAC-8F6A-E72D5F332FE4}" type="slidenum">
              <a:rPr lang="en-US" altLang="en-US"/>
              <a:pPr/>
              <a:t>‹#›</a:t>
            </a:fld>
            <a:endParaRPr lang="en-US" altLang="en-US"/>
          </a:p>
        </p:txBody>
      </p:sp>
    </p:spTree>
    <p:extLst>
      <p:ext uri="{BB962C8B-B14F-4D97-AF65-F5344CB8AC3E}">
        <p14:creationId xmlns:p14="http://schemas.microsoft.com/office/powerpoint/2010/main" val="14262370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A12C0798-B716-48A2-8212-85F52D252614}" type="slidenum">
              <a:rPr lang="en-US" altLang="en-US"/>
              <a:pPr/>
              <a:t>‹#›</a:t>
            </a:fld>
            <a:endParaRPr lang="en-US" altLang="en-US"/>
          </a:p>
        </p:txBody>
      </p:sp>
    </p:spTree>
    <p:extLst>
      <p:ext uri="{BB962C8B-B14F-4D97-AF65-F5344CB8AC3E}">
        <p14:creationId xmlns:p14="http://schemas.microsoft.com/office/powerpoint/2010/main" val="36519155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049C98BB-37DD-497D-A275-D206B555F1D1}" type="slidenum">
              <a:rPr lang="en-US" altLang="en-US"/>
              <a:pPr/>
              <a:t>‹#›</a:t>
            </a:fld>
            <a:endParaRPr lang="en-US" altLang="en-US"/>
          </a:p>
        </p:txBody>
      </p:sp>
    </p:spTree>
    <p:extLst>
      <p:ext uri="{BB962C8B-B14F-4D97-AF65-F5344CB8AC3E}">
        <p14:creationId xmlns:p14="http://schemas.microsoft.com/office/powerpoint/2010/main" val="10999928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E4D8DCD2-C65C-4EEF-A531-A728F638ACC6}" type="slidenum">
              <a:rPr lang="en-US" altLang="en-US"/>
              <a:pPr/>
              <a:t>‹#›</a:t>
            </a:fld>
            <a:endParaRPr lang="en-US" altLang="en-US"/>
          </a:p>
        </p:txBody>
      </p:sp>
    </p:spTree>
    <p:extLst>
      <p:ext uri="{BB962C8B-B14F-4D97-AF65-F5344CB8AC3E}">
        <p14:creationId xmlns:p14="http://schemas.microsoft.com/office/powerpoint/2010/main" val="38616963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63491"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4B817877-8FAF-4B45-97EE-A1B7BAB87D2D}" type="slidenum">
              <a:rPr lang="en-US" altLang="en-US"/>
              <a:pPr/>
              <a:t>‹#›</a:t>
            </a:fld>
            <a:endParaRPr lang="en-US" altLang="en-US"/>
          </a:p>
        </p:txBody>
      </p:sp>
    </p:spTree>
    <p:extLst>
      <p:ext uri="{BB962C8B-B14F-4D97-AF65-F5344CB8AC3E}">
        <p14:creationId xmlns:p14="http://schemas.microsoft.com/office/powerpoint/2010/main" val="8469183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B5D5495-83AF-4C50-AB8D-E473A800539A}" type="slidenum">
              <a:rPr lang="en-US" altLang="en-US"/>
              <a:pPr/>
              <a:t>‹#›</a:t>
            </a:fld>
            <a:endParaRPr lang="en-US" altLang="en-US"/>
          </a:p>
        </p:txBody>
      </p:sp>
    </p:spTree>
    <p:extLst>
      <p:ext uri="{BB962C8B-B14F-4D97-AF65-F5344CB8AC3E}">
        <p14:creationId xmlns:p14="http://schemas.microsoft.com/office/powerpoint/2010/main" val="38132918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9B5626E-3FE5-478F-B079-4A7068B15396}" type="slidenum">
              <a:rPr lang="en-US" altLang="en-US"/>
              <a:pPr/>
              <a:t>‹#›</a:t>
            </a:fld>
            <a:endParaRPr lang="en-US" altLang="en-US"/>
          </a:p>
        </p:txBody>
      </p:sp>
    </p:spTree>
    <p:extLst>
      <p:ext uri="{BB962C8B-B14F-4D97-AF65-F5344CB8AC3E}">
        <p14:creationId xmlns:p14="http://schemas.microsoft.com/office/powerpoint/2010/main" val="447663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546F4A8-9544-46CD-B8EA-52143717A83A}" type="slidenum">
              <a:rPr lang="en-US" altLang="en-US"/>
              <a:pPr/>
              <a:t>‹#›</a:t>
            </a:fld>
            <a:endParaRPr lang="en-US" altLang="en-US"/>
          </a:p>
        </p:txBody>
      </p:sp>
    </p:spTree>
    <p:extLst>
      <p:ext uri="{BB962C8B-B14F-4D97-AF65-F5344CB8AC3E}">
        <p14:creationId xmlns:p14="http://schemas.microsoft.com/office/powerpoint/2010/main" val="24327717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B427C863-568B-4BBD-9A4B-2D5B1817A9E4}" type="slidenum">
              <a:rPr lang="en-US" altLang="en-US"/>
              <a:pPr/>
              <a:t>‹#›</a:t>
            </a:fld>
            <a:endParaRPr lang="en-US" altLang="en-US"/>
          </a:p>
        </p:txBody>
      </p:sp>
    </p:spTree>
    <p:extLst>
      <p:ext uri="{BB962C8B-B14F-4D97-AF65-F5344CB8AC3E}">
        <p14:creationId xmlns:p14="http://schemas.microsoft.com/office/powerpoint/2010/main" val="38662772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00DE7FB7-BBC3-49E7-AECA-DBF2F67585DC}" type="slidenum">
              <a:rPr lang="en-US" altLang="en-US"/>
              <a:pPr/>
              <a:t>‹#›</a:t>
            </a:fld>
            <a:endParaRPr lang="en-US" altLang="en-US"/>
          </a:p>
        </p:txBody>
      </p:sp>
    </p:spTree>
    <p:extLst>
      <p:ext uri="{BB962C8B-B14F-4D97-AF65-F5344CB8AC3E}">
        <p14:creationId xmlns:p14="http://schemas.microsoft.com/office/powerpoint/2010/main" val="15860428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ED378242-3C2A-404C-8639-92F61064D0D8}" type="slidenum">
              <a:rPr lang="en-US" altLang="en-US"/>
              <a:pPr/>
              <a:t>‹#›</a:t>
            </a:fld>
            <a:endParaRPr lang="en-US" altLang="en-US"/>
          </a:p>
        </p:txBody>
      </p:sp>
    </p:spTree>
    <p:extLst>
      <p:ext uri="{BB962C8B-B14F-4D97-AF65-F5344CB8AC3E}">
        <p14:creationId xmlns:p14="http://schemas.microsoft.com/office/powerpoint/2010/main" val="42407128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2B83E6A-0126-4FFD-BC16-4FC4CC58C2FF}" type="slidenum">
              <a:rPr lang="en-US" altLang="en-US"/>
              <a:pPr/>
              <a:t>‹#›</a:t>
            </a:fld>
            <a:endParaRPr lang="en-US" altLang="en-US"/>
          </a:p>
        </p:txBody>
      </p:sp>
    </p:spTree>
    <p:extLst>
      <p:ext uri="{BB962C8B-B14F-4D97-AF65-F5344CB8AC3E}">
        <p14:creationId xmlns:p14="http://schemas.microsoft.com/office/powerpoint/2010/main" val="10977055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8600566-2D95-42E1-9C91-1883ABC38BA3}" type="slidenum">
              <a:rPr lang="en-US" altLang="en-US"/>
              <a:pPr/>
              <a:t>‹#›</a:t>
            </a:fld>
            <a:endParaRPr lang="en-US" altLang="en-US"/>
          </a:p>
        </p:txBody>
      </p:sp>
    </p:spTree>
    <p:extLst>
      <p:ext uri="{BB962C8B-B14F-4D97-AF65-F5344CB8AC3E}">
        <p14:creationId xmlns:p14="http://schemas.microsoft.com/office/powerpoint/2010/main" val="38671086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DAF0C4B-8A98-4BB8-80B7-EE9AF58BF998}" type="slidenum">
              <a:rPr lang="en-US" altLang="en-US"/>
              <a:pPr/>
              <a:t>‹#›</a:t>
            </a:fld>
            <a:endParaRPr lang="en-US" altLang="en-US"/>
          </a:p>
        </p:txBody>
      </p:sp>
    </p:spTree>
    <p:extLst>
      <p:ext uri="{BB962C8B-B14F-4D97-AF65-F5344CB8AC3E}">
        <p14:creationId xmlns:p14="http://schemas.microsoft.com/office/powerpoint/2010/main" val="18120649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DC5404F-CBB9-4394-A7AC-29083D01AAB1}" type="slidenum">
              <a:rPr lang="en-US" altLang="en-US"/>
              <a:pPr/>
              <a:t>‹#›</a:t>
            </a:fld>
            <a:endParaRPr lang="en-US" altLang="en-US"/>
          </a:p>
        </p:txBody>
      </p:sp>
    </p:spTree>
    <p:extLst>
      <p:ext uri="{BB962C8B-B14F-4D97-AF65-F5344CB8AC3E}">
        <p14:creationId xmlns:p14="http://schemas.microsoft.com/office/powerpoint/2010/main" val="41384925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52B999D2-CCFE-D847-A35A-54BAFD05779E}" type="slidenum">
              <a:rPr lang="en-US"/>
              <a:pPr>
                <a:defRPr/>
              </a:pPr>
              <a:t>‹#›</a:t>
            </a:fld>
            <a:endParaRPr lang="en-US"/>
          </a:p>
        </p:txBody>
      </p:sp>
    </p:spTree>
    <p:extLst>
      <p:ext uri="{BB962C8B-B14F-4D97-AF65-F5344CB8AC3E}">
        <p14:creationId xmlns:p14="http://schemas.microsoft.com/office/powerpoint/2010/main" val="45629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0B4C885-AE23-E14B-99AA-E7F1F0E082BE}" type="slidenum">
              <a:rPr lang="en-US"/>
              <a:pPr>
                <a:defRPr/>
              </a:pPr>
              <a:t>‹#›</a:t>
            </a:fld>
            <a:endParaRPr lang="en-US"/>
          </a:p>
        </p:txBody>
      </p:sp>
    </p:spTree>
    <p:extLst>
      <p:ext uri="{BB962C8B-B14F-4D97-AF65-F5344CB8AC3E}">
        <p14:creationId xmlns:p14="http://schemas.microsoft.com/office/powerpoint/2010/main" val="2513160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C1EB55F-8265-0440-AF41-66DC8E0E9BEC}" type="slidenum">
              <a:rPr lang="en-US"/>
              <a:pPr>
                <a:defRPr/>
              </a:pPr>
              <a:t>‹#›</a:t>
            </a:fld>
            <a:endParaRPr lang="en-US"/>
          </a:p>
        </p:txBody>
      </p:sp>
    </p:spTree>
    <p:extLst>
      <p:ext uri="{BB962C8B-B14F-4D97-AF65-F5344CB8AC3E}">
        <p14:creationId xmlns:p14="http://schemas.microsoft.com/office/powerpoint/2010/main" val="8502766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009BE9D-990C-C849-A1E5-8C4759F732D7}" type="slidenum">
              <a:rPr lang="en-US"/>
              <a:pPr>
                <a:defRPr/>
              </a:pPr>
              <a:t>‹#›</a:t>
            </a:fld>
            <a:endParaRPr lang="en-US"/>
          </a:p>
        </p:txBody>
      </p:sp>
    </p:spTree>
    <p:extLst>
      <p:ext uri="{BB962C8B-B14F-4D97-AF65-F5344CB8AC3E}">
        <p14:creationId xmlns:p14="http://schemas.microsoft.com/office/powerpoint/2010/main" val="2896244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600E5871-DBC2-4C45-B478-93A82C25430D}" type="slidenum">
              <a:rPr lang="en-US"/>
              <a:pPr>
                <a:defRPr/>
              </a:pPr>
              <a:t>‹#›</a:t>
            </a:fld>
            <a:endParaRPr lang="en-US"/>
          </a:p>
        </p:txBody>
      </p:sp>
    </p:spTree>
    <p:extLst>
      <p:ext uri="{BB962C8B-B14F-4D97-AF65-F5344CB8AC3E}">
        <p14:creationId xmlns:p14="http://schemas.microsoft.com/office/powerpoint/2010/main" val="33255088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346F7878-E6F2-834F-BD62-786003AD41CA}" type="slidenum">
              <a:rPr lang="en-US"/>
              <a:pPr>
                <a:defRPr/>
              </a:pPr>
              <a:t>‹#›</a:t>
            </a:fld>
            <a:endParaRPr lang="en-US"/>
          </a:p>
        </p:txBody>
      </p:sp>
    </p:spTree>
    <p:extLst>
      <p:ext uri="{BB962C8B-B14F-4D97-AF65-F5344CB8AC3E}">
        <p14:creationId xmlns:p14="http://schemas.microsoft.com/office/powerpoint/2010/main" val="18285947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CAFE300-B57F-6842-879C-116B40E15244}" type="slidenum">
              <a:rPr lang="en-US"/>
              <a:pPr>
                <a:defRPr/>
              </a:pPr>
              <a:t>‹#›</a:t>
            </a:fld>
            <a:endParaRPr lang="en-US"/>
          </a:p>
        </p:txBody>
      </p:sp>
    </p:spTree>
    <p:extLst>
      <p:ext uri="{BB962C8B-B14F-4D97-AF65-F5344CB8AC3E}">
        <p14:creationId xmlns:p14="http://schemas.microsoft.com/office/powerpoint/2010/main" val="11135023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2E61E486-8AE7-704C-B58E-CE54A01CCA30}" type="slidenum">
              <a:rPr lang="en-US"/>
              <a:pPr>
                <a:defRPr/>
              </a:pPr>
              <a:t>‹#›</a:t>
            </a:fld>
            <a:endParaRPr lang="en-US"/>
          </a:p>
        </p:txBody>
      </p:sp>
    </p:spTree>
    <p:extLst>
      <p:ext uri="{BB962C8B-B14F-4D97-AF65-F5344CB8AC3E}">
        <p14:creationId xmlns:p14="http://schemas.microsoft.com/office/powerpoint/2010/main" val="36262841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8EAF62A-559E-8B46-A2E9-1EDB13ACC593}" type="slidenum">
              <a:rPr lang="en-US"/>
              <a:pPr>
                <a:defRPr/>
              </a:pPr>
              <a:t>‹#›</a:t>
            </a:fld>
            <a:endParaRPr lang="en-US"/>
          </a:p>
        </p:txBody>
      </p:sp>
    </p:spTree>
    <p:extLst>
      <p:ext uri="{BB962C8B-B14F-4D97-AF65-F5344CB8AC3E}">
        <p14:creationId xmlns:p14="http://schemas.microsoft.com/office/powerpoint/2010/main" val="723987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8EA8FC6-5B1F-A342-B090-95B0E08ACF4E}" type="slidenum">
              <a:rPr lang="en-US"/>
              <a:pPr>
                <a:defRPr/>
              </a:pPr>
              <a:t>‹#›</a:t>
            </a:fld>
            <a:endParaRPr lang="en-US"/>
          </a:p>
        </p:txBody>
      </p:sp>
    </p:spTree>
    <p:extLst>
      <p:ext uri="{BB962C8B-B14F-4D97-AF65-F5344CB8AC3E}">
        <p14:creationId xmlns:p14="http://schemas.microsoft.com/office/powerpoint/2010/main" val="5665281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79B2EF8-EB1B-AB45-9268-4A33EFA44491}" type="slidenum">
              <a:rPr lang="en-US"/>
              <a:pPr>
                <a:defRPr/>
              </a:pPr>
              <a:t>‹#›</a:t>
            </a:fld>
            <a:endParaRPr lang="en-US"/>
          </a:p>
        </p:txBody>
      </p:sp>
    </p:spTree>
    <p:extLst>
      <p:ext uri="{BB962C8B-B14F-4D97-AF65-F5344CB8AC3E}">
        <p14:creationId xmlns:p14="http://schemas.microsoft.com/office/powerpoint/2010/main" val="15457522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2D65AC-F07F-6745-BBFE-EF17AD19DCAB}" type="slidenum">
              <a:rPr lang="en-US"/>
              <a:pPr>
                <a:defRPr/>
              </a:pPr>
              <a:t>‹#›</a:t>
            </a:fld>
            <a:endParaRPr lang="en-US"/>
          </a:p>
        </p:txBody>
      </p:sp>
    </p:spTree>
    <p:extLst>
      <p:ext uri="{BB962C8B-B14F-4D97-AF65-F5344CB8AC3E}">
        <p14:creationId xmlns:p14="http://schemas.microsoft.com/office/powerpoint/2010/main" val="1794694777"/>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BD2F16-3A2B-C249-934E-5810B2C389EF}" type="slidenum">
              <a:rPr lang="en-US"/>
              <a:pPr>
                <a:defRPr/>
              </a:pPr>
              <a:t>‹#›</a:t>
            </a:fld>
            <a:endParaRPr lang="en-US"/>
          </a:p>
        </p:txBody>
      </p:sp>
    </p:spTree>
    <p:extLst>
      <p:ext uri="{BB962C8B-B14F-4D97-AF65-F5344CB8AC3E}">
        <p14:creationId xmlns:p14="http://schemas.microsoft.com/office/powerpoint/2010/main" val="854672097"/>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208A72-E4D0-584E-9B6D-B248C904CFC0}" type="slidenum">
              <a:rPr lang="en-US"/>
              <a:pPr>
                <a:defRPr/>
              </a:pPr>
              <a:t>‹#›</a:t>
            </a:fld>
            <a:endParaRPr lang="en-US"/>
          </a:p>
        </p:txBody>
      </p:sp>
    </p:spTree>
    <p:extLst>
      <p:ext uri="{BB962C8B-B14F-4D97-AF65-F5344CB8AC3E}">
        <p14:creationId xmlns:p14="http://schemas.microsoft.com/office/powerpoint/2010/main" val="2165834565"/>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2FEF00-7AFA-A845-8A7C-67D9335C396A}" type="slidenum">
              <a:rPr lang="en-US"/>
              <a:pPr>
                <a:defRPr/>
              </a:pPr>
              <a:t>‹#›</a:t>
            </a:fld>
            <a:endParaRPr lang="en-US"/>
          </a:p>
        </p:txBody>
      </p:sp>
    </p:spTree>
    <p:extLst>
      <p:ext uri="{BB962C8B-B14F-4D97-AF65-F5344CB8AC3E}">
        <p14:creationId xmlns:p14="http://schemas.microsoft.com/office/powerpoint/2010/main" val="1507492325"/>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D5EC5B3-B08B-B64C-A593-E331EEF19826}" type="slidenum">
              <a:rPr lang="en-US"/>
              <a:pPr>
                <a:defRPr/>
              </a:pPr>
              <a:t>‹#›</a:t>
            </a:fld>
            <a:endParaRPr lang="en-US"/>
          </a:p>
        </p:txBody>
      </p:sp>
    </p:spTree>
    <p:extLst>
      <p:ext uri="{BB962C8B-B14F-4D97-AF65-F5344CB8AC3E}">
        <p14:creationId xmlns:p14="http://schemas.microsoft.com/office/powerpoint/2010/main" val="2025821148"/>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B0911C-A008-A54D-B446-734EAF113DAE}" type="slidenum">
              <a:rPr lang="en-US"/>
              <a:pPr>
                <a:defRPr/>
              </a:pPr>
              <a:t>‹#›</a:t>
            </a:fld>
            <a:endParaRPr lang="en-US"/>
          </a:p>
        </p:txBody>
      </p:sp>
    </p:spTree>
    <p:extLst>
      <p:ext uri="{BB962C8B-B14F-4D97-AF65-F5344CB8AC3E}">
        <p14:creationId xmlns:p14="http://schemas.microsoft.com/office/powerpoint/2010/main" val="3873925799"/>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A5A6A3D-AA10-E742-899D-FC92E52250CF}" type="slidenum">
              <a:rPr lang="en-US"/>
              <a:pPr>
                <a:defRPr/>
              </a:pPr>
              <a:t>‹#›</a:t>
            </a:fld>
            <a:endParaRPr lang="en-US"/>
          </a:p>
        </p:txBody>
      </p:sp>
    </p:spTree>
    <p:extLst>
      <p:ext uri="{BB962C8B-B14F-4D97-AF65-F5344CB8AC3E}">
        <p14:creationId xmlns:p14="http://schemas.microsoft.com/office/powerpoint/2010/main" val="2932337236"/>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65B38C-91DA-BB49-A7A6-10AD546B0757}" type="slidenum">
              <a:rPr lang="en-US"/>
              <a:pPr>
                <a:defRPr/>
              </a:pPr>
              <a:t>‹#›</a:t>
            </a:fld>
            <a:endParaRPr lang="en-US"/>
          </a:p>
        </p:txBody>
      </p:sp>
    </p:spTree>
    <p:extLst>
      <p:ext uri="{BB962C8B-B14F-4D97-AF65-F5344CB8AC3E}">
        <p14:creationId xmlns:p14="http://schemas.microsoft.com/office/powerpoint/2010/main" val="4003037695"/>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0A86B0-8B24-7E43-8677-E17EE738E33A}" type="slidenum">
              <a:rPr lang="en-US"/>
              <a:pPr>
                <a:defRPr/>
              </a:pPr>
              <a:t>‹#›</a:t>
            </a:fld>
            <a:endParaRPr lang="en-US"/>
          </a:p>
        </p:txBody>
      </p:sp>
    </p:spTree>
    <p:extLst>
      <p:ext uri="{BB962C8B-B14F-4D97-AF65-F5344CB8AC3E}">
        <p14:creationId xmlns:p14="http://schemas.microsoft.com/office/powerpoint/2010/main" val="2308328522"/>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C8A2C6-1512-C645-AF57-3B44D02D01C7}" type="slidenum">
              <a:rPr lang="en-US"/>
              <a:pPr>
                <a:defRPr/>
              </a:pPr>
              <a:t>‹#›</a:t>
            </a:fld>
            <a:endParaRPr lang="en-US"/>
          </a:p>
        </p:txBody>
      </p:sp>
    </p:spTree>
    <p:extLst>
      <p:ext uri="{BB962C8B-B14F-4D97-AF65-F5344CB8AC3E}">
        <p14:creationId xmlns:p14="http://schemas.microsoft.com/office/powerpoint/2010/main" val="119599870"/>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9C48DD-CEBC-104C-8D2F-1EA4864E2577}" type="slidenum">
              <a:rPr lang="en-US"/>
              <a:pPr>
                <a:defRPr/>
              </a:pPr>
              <a:t>‹#›</a:t>
            </a:fld>
            <a:endParaRPr lang="en-US"/>
          </a:p>
        </p:txBody>
      </p:sp>
    </p:spTree>
    <p:extLst>
      <p:ext uri="{BB962C8B-B14F-4D97-AF65-F5344CB8AC3E}">
        <p14:creationId xmlns:p14="http://schemas.microsoft.com/office/powerpoint/2010/main" val="594026809"/>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18623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41057696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75497689"/>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72234855"/>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47474797"/>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66122373"/>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43899317"/>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95775832"/>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80918396"/>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4806102"/>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96492631"/>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7937971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89574167"/>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01271904"/>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1284506"/>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947522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227984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745189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931827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01940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396653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11641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5495563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552396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419456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186492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984306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445955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741927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E46105-1D0A-5D44-A030-DD3266268E62}"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42353719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A20597-4049-5B45-AAA4-5251BC298F0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4236376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7DB846-2403-2640-A186-62F3187CD25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9585834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8DEB7-0C19-0A42-85A4-449A48135208}"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905249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181690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BF3F3A-332D-2549-AEF3-BD7AC86D2897}"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595268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89F0F2-40D1-8647-BB7C-C16694297746}"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3167860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19466B-E9B9-3D46-85AF-F0B1A68B05FA}"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6821555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8519A1-CB73-6144-BCA9-FFCE34F3EE7C}"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4084609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5A751E-A34D-7C46-B277-DCAE71A3C25E}"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7731421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7417E2-12AE-7644-B3AE-42708AAC9B5B}"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1657756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D1D2F-52C7-3544-B5E5-226CFDA20AC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9674478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D7EACE-A862-B643-AF97-305065CCEBA4}"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3916343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24056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9014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4220739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8409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9972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40332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3830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6647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4974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37699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07025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462587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9714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0302747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40584749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42097377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145694696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44095854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11329335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25310073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100407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87062381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427433296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1456257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26500896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3905190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010660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815214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190825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120488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322266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043413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539123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199784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910075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81043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590314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470491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813228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522724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018852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6383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1723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7953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3879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6041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94466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11964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4880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0489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8399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32943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1959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5360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8159129"/>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4710981"/>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8740739"/>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835040"/>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66408"/>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018810"/>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092885"/>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6950135"/>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746407"/>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702334"/>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0516088"/>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981238"/>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403761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2391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22252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71203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46818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79447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036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65778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71713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01004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90306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5745497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598649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1840833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5235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114275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86270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86733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7597388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629569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95456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19715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8010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6965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22959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18555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56311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4774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8253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8922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37933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5225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4094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12299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4598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41275 w 1981"/>
              <a:gd name="T1" fmla="*/ 169862 h 659"/>
              <a:gd name="T2" fmla="*/ 66675 w 1981"/>
              <a:gd name="T3" fmla="*/ 158750 h 659"/>
              <a:gd name="T4" fmla="*/ 1138237 w 1981"/>
              <a:gd name="T5" fmla="*/ 158750 h 659"/>
              <a:gd name="T6" fmla="*/ 1217612 w 1981"/>
              <a:gd name="T7" fmla="*/ 101600 h 659"/>
              <a:gd name="T8" fmla="*/ 1271587 w 1981"/>
              <a:gd name="T9" fmla="*/ 69850 h 659"/>
              <a:gd name="T10" fmla="*/ 1325562 w 1981"/>
              <a:gd name="T11" fmla="*/ 44450 h 659"/>
              <a:gd name="T12" fmla="*/ 1392237 w 1981"/>
              <a:gd name="T13" fmla="*/ 28575 h 659"/>
              <a:gd name="T14" fmla="*/ 1455737 w 1981"/>
              <a:gd name="T15" fmla="*/ 14287 h 659"/>
              <a:gd name="T16" fmla="*/ 1524000 w 1981"/>
              <a:gd name="T17" fmla="*/ 6350 h 659"/>
              <a:gd name="T18" fmla="*/ 1609725 w 1981"/>
              <a:gd name="T19" fmla="*/ 0 h 659"/>
              <a:gd name="T20" fmla="*/ 1708150 w 1981"/>
              <a:gd name="T21" fmla="*/ 14287 h 659"/>
              <a:gd name="T22" fmla="*/ 1798637 w 1981"/>
              <a:gd name="T23" fmla="*/ 38100 h 659"/>
              <a:gd name="T24" fmla="*/ 1863725 w 1981"/>
              <a:gd name="T25" fmla="*/ 69850 h 659"/>
              <a:gd name="T26" fmla="*/ 1935162 w 1981"/>
              <a:gd name="T27" fmla="*/ 101600 h 659"/>
              <a:gd name="T28" fmla="*/ 1979612 w 1981"/>
              <a:gd name="T29" fmla="*/ 130175 h 659"/>
              <a:gd name="T30" fmla="*/ 2020887 w 1981"/>
              <a:gd name="T31" fmla="*/ 163512 h 659"/>
              <a:gd name="T32" fmla="*/ 3046412 w 1981"/>
              <a:gd name="T33" fmla="*/ 158750 h 659"/>
              <a:gd name="T34" fmla="*/ 3081337 w 1981"/>
              <a:gd name="T35" fmla="*/ 166687 h 659"/>
              <a:gd name="T36" fmla="*/ 3105150 w 1981"/>
              <a:gd name="T37" fmla="*/ 184150 h 659"/>
              <a:gd name="T38" fmla="*/ 3127375 w 1981"/>
              <a:gd name="T39" fmla="*/ 231775 h 659"/>
              <a:gd name="T40" fmla="*/ 3140075 w 1981"/>
              <a:gd name="T41" fmla="*/ 285750 h 659"/>
              <a:gd name="T42" fmla="*/ 3143250 w 1981"/>
              <a:gd name="T43" fmla="*/ 349250 h 659"/>
              <a:gd name="T44" fmla="*/ 3143250 w 1981"/>
              <a:gd name="T45" fmla="*/ 887412 h 659"/>
              <a:gd name="T46" fmla="*/ 2038350 w 1981"/>
              <a:gd name="T47" fmla="*/ 889000 h 659"/>
              <a:gd name="T48" fmla="*/ 1765300 w 1981"/>
              <a:gd name="T49" fmla="*/ 1041400 h 659"/>
              <a:gd name="T50" fmla="*/ 1316037 w 1981"/>
              <a:gd name="T51" fmla="*/ 1044575 h 659"/>
              <a:gd name="T52" fmla="*/ 1101725 w 1981"/>
              <a:gd name="T53" fmla="*/ 879475 h 659"/>
              <a:gd name="T54" fmla="*/ 117475 w 1981"/>
              <a:gd name="T55" fmla="*/ 887412 h 659"/>
              <a:gd name="T56" fmla="*/ 0 w 1981"/>
              <a:gd name="T57" fmla="*/ 887412 h 659"/>
              <a:gd name="T58" fmla="*/ 0 w 1981"/>
              <a:gd name="T59" fmla="*/ 385762 h 659"/>
              <a:gd name="T60" fmla="*/ 0 w 1981"/>
              <a:gd name="T61" fmla="*/ 311150 h 659"/>
              <a:gd name="T62" fmla="*/ 12700 w 1981"/>
              <a:gd name="T63" fmla="*/ 239712 h 659"/>
              <a:gd name="T64" fmla="*/ 23812 w 1981"/>
              <a:gd name="T65" fmla="*/ 203200 h 659"/>
              <a:gd name="T66" fmla="*/ 41275 w 1981"/>
              <a:gd name="T67" fmla="*/ 169862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6" name="Freeform 4"/>
          <p:cNvSpPr>
            <a:spLocks/>
          </p:cNvSpPr>
          <p:nvPr/>
        </p:nvSpPr>
        <p:spPr bwMode="auto">
          <a:xfrm>
            <a:off x="3022600" y="684213"/>
            <a:ext cx="3146425" cy="485775"/>
          </a:xfrm>
          <a:custGeom>
            <a:avLst/>
            <a:gdLst>
              <a:gd name="T0" fmla="*/ 152400 w 1982"/>
              <a:gd name="T1" fmla="*/ 107950 h 306"/>
              <a:gd name="T2" fmla="*/ 247650 w 1982"/>
              <a:gd name="T3" fmla="*/ 107950 h 306"/>
              <a:gd name="T4" fmla="*/ 322263 w 1982"/>
              <a:gd name="T5" fmla="*/ 160338 h 306"/>
              <a:gd name="T6" fmla="*/ 442913 w 1982"/>
              <a:gd name="T7" fmla="*/ 130175 h 306"/>
              <a:gd name="T8" fmla="*/ 581025 w 1982"/>
              <a:gd name="T9" fmla="*/ 112713 h 306"/>
              <a:gd name="T10" fmla="*/ 677863 w 1982"/>
              <a:gd name="T11" fmla="*/ 146050 h 306"/>
              <a:gd name="T12" fmla="*/ 782638 w 1982"/>
              <a:gd name="T13" fmla="*/ 130175 h 306"/>
              <a:gd name="T14" fmla="*/ 950913 w 1982"/>
              <a:gd name="T15" fmla="*/ 138113 h 306"/>
              <a:gd name="T16" fmla="*/ 1058863 w 1982"/>
              <a:gd name="T17" fmla="*/ 160338 h 306"/>
              <a:gd name="T18" fmla="*/ 1216025 w 1982"/>
              <a:gd name="T19" fmla="*/ 203200 h 306"/>
              <a:gd name="T20" fmla="*/ 1292225 w 1982"/>
              <a:gd name="T21" fmla="*/ 250825 h 306"/>
              <a:gd name="T22" fmla="*/ 1349375 w 1982"/>
              <a:gd name="T23" fmla="*/ 330200 h 306"/>
              <a:gd name="T24" fmla="*/ 1455738 w 1982"/>
              <a:gd name="T25" fmla="*/ 327025 h 306"/>
              <a:gd name="T26" fmla="*/ 1554163 w 1982"/>
              <a:gd name="T27" fmla="*/ 352425 h 306"/>
              <a:gd name="T28" fmla="*/ 1639888 w 1982"/>
              <a:gd name="T29" fmla="*/ 333375 h 306"/>
              <a:gd name="T30" fmla="*/ 1731963 w 1982"/>
              <a:gd name="T31" fmla="*/ 307975 h 306"/>
              <a:gd name="T32" fmla="*/ 1835150 w 1982"/>
              <a:gd name="T33" fmla="*/ 257175 h 306"/>
              <a:gd name="T34" fmla="*/ 1936750 w 1982"/>
              <a:gd name="T35" fmla="*/ 173038 h 306"/>
              <a:gd name="T36" fmla="*/ 2049463 w 1982"/>
              <a:gd name="T37" fmla="*/ 131763 h 306"/>
              <a:gd name="T38" fmla="*/ 2125663 w 1982"/>
              <a:gd name="T39" fmla="*/ 142875 h 306"/>
              <a:gd name="T40" fmla="*/ 2219325 w 1982"/>
              <a:gd name="T41" fmla="*/ 144463 h 306"/>
              <a:gd name="T42" fmla="*/ 2349500 w 1982"/>
              <a:gd name="T43" fmla="*/ 176213 h 306"/>
              <a:gd name="T44" fmla="*/ 2424113 w 1982"/>
              <a:gd name="T45" fmla="*/ 130175 h 306"/>
              <a:gd name="T46" fmla="*/ 2490788 w 1982"/>
              <a:gd name="T47" fmla="*/ 139700 h 306"/>
              <a:gd name="T48" fmla="*/ 2606675 w 1982"/>
              <a:gd name="T49" fmla="*/ 84138 h 306"/>
              <a:gd name="T50" fmla="*/ 2678113 w 1982"/>
              <a:gd name="T51" fmla="*/ 90488 h 306"/>
              <a:gd name="T52" fmla="*/ 2760663 w 1982"/>
              <a:gd name="T53" fmla="*/ 17463 h 306"/>
              <a:gd name="T54" fmla="*/ 2844800 w 1982"/>
              <a:gd name="T55" fmla="*/ 80963 h 306"/>
              <a:gd name="T56" fmla="*/ 2932113 w 1982"/>
              <a:gd name="T57" fmla="*/ 0 h 306"/>
              <a:gd name="T58" fmla="*/ 3009900 w 1982"/>
              <a:gd name="T59" fmla="*/ 96838 h 306"/>
              <a:gd name="T60" fmla="*/ 3089275 w 1982"/>
              <a:gd name="T61" fmla="*/ 41275 h 306"/>
              <a:gd name="T62" fmla="*/ 3144838 w 1982"/>
              <a:gd name="T63" fmla="*/ 73025 h 306"/>
              <a:gd name="T64" fmla="*/ 2070100 w 1982"/>
              <a:gd name="T65" fmla="*/ 365125 h 306"/>
              <a:gd name="T66" fmla="*/ 1417638 w 1982"/>
              <a:gd name="T67" fmla="*/ 484188 h 306"/>
              <a:gd name="T68" fmla="*/ 1109663 w 1982"/>
              <a:gd name="T69" fmla="*/ 249238 h 306"/>
              <a:gd name="T70" fmla="*/ 0 w 1982"/>
              <a:gd name="T71" fmla="*/ 49213 h 306"/>
              <a:gd name="T72" fmla="*/ 46038 w 1982"/>
              <a:gd name="T73" fmla="*/ 84138 h 306"/>
              <a:gd name="T74" fmla="*/ 107950 w 1982"/>
              <a:gd name="T75" fmla="*/ 96838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7" name="Freeform 5"/>
          <p:cNvSpPr>
            <a:spLocks/>
          </p:cNvSpPr>
          <p:nvPr/>
        </p:nvSpPr>
        <p:spPr bwMode="auto">
          <a:xfrm>
            <a:off x="3022600" y="771525"/>
            <a:ext cx="3146425" cy="490538"/>
          </a:xfrm>
          <a:custGeom>
            <a:avLst/>
            <a:gdLst>
              <a:gd name="T0" fmla="*/ 66675 w 1982"/>
              <a:gd name="T1" fmla="*/ 317500 h 309"/>
              <a:gd name="T2" fmla="*/ 1133475 w 1982"/>
              <a:gd name="T3" fmla="*/ 319088 h 309"/>
              <a:gd name="T4" fmla="*/ 1225550 w 1982"/>
              <a:gd name="T5" fmla="*/ 395288 h 309"/>
              <a:gd name="T6" fmla="*/ 1339850 w 1982"/>
              <a:gd name="T7" fmla="*/ 446088 h 309"/>
              <a:gd name="T8" fmla="*/ 1479550 w 1982"/>
              <a:gd name="T9" fmla="*/ 477838 h 309"/>
              <a:gd name="T10" fmla="*/ 1690688 w 1982"/>
              <a:gd name="T11" fmla="*/ 477838 h 309"/>
              <a:gd name="T12" fmla="*/ 1938338 w 1982"/>
              <a:gd name="T13" fmla="*/ 401638 h 309"/>
              <a:gd name="T14" fmla="*/ 2043113 w 1982"/>
              <a:gd name="T15" fmla="*/ 317500 h 309"/>
              <a:gd name="T16" fmla="*/ 3082925 w 1982"/>
              <a:gd name="T17" fmla="*/ 315913 h 309"/>
              <a:gd name="T18" fmla="*/ 3128963 w 1982"/>
              <a:gd name="T19" fmla="*/ 292100 h 309"/>
              <a:gd name="T20" fmla="*/ 3144838 w 1982"/>
              <a:gd name="T21" fmla="*/ 246063 h 309"/>
              <a:gd name="T22" fmla="*/ 3117850 w 1982"/>
              <a:gd name="T23" fmla="*/ 0 h 309"/>
              <a:gd name="T24" fmla="*/ 3089275 w 1982"/>
              <a:gd name="T25" fmla="*/ 46038 h 309"/>
              <a:gd name="T26" fmla="*/ 3065463 w 1982"/>
              <a:gd name="T27" fmla="*/ 84138 h 309"/>
              <a:gd name="T28" fmla="*/ 3011488 w 1982"/>
              <a:gd name="T29" fmla="*/ 60325 h 309"/>
              <a:gd name="T30" fmla="*/ 2946400 w 1982"/>
              <a:gd name="T31" fmla="*/ 36513 h 309"/>
              <a:gd name="T32" fmla="*/ 2865438 w 1982"/>
              <a:gd name="T33" fmla="*/ 84138 h 309"/>
              <a:gd name="T34" fmla="*/ 2811463 w 1982"/>
              <a:gd name="T35" fmla="*/ 60325 h 309"/>
              <a:gd name="T36" fmla="*/ 2741613 w 1982"/>
              <a:gd name="T37" fmla="*/ 49213 h 309"/>
              <a:gd name="T38" fmla="*/ 2706688 w 1982"/>
              <a:gd name="T39" fmla="*/ 96838 h 309"/>
              <a:gd name="T40" fmla="*/ 2635250 w 1982"/>
              <a:gd name="T41" fmla="*/ 84138 h 309"/>
              <a:gd name="T42" fmla="*/ 2535238 w 1982"/>
              <a:gd name="T43" fmla="*/ 96838 h 309"/>
              <a:gd name="T44" fmla="*/ 2441575 w 1982"/>
              <a:gd name="T45" fmla="*/ 84138 h 309"/>
              <a:gd name="T46" fmla="*/ 2347913 w 1982"/>
              <a:gd name="T47" fmla="*/ 120650 h 309"/>
              <a:gd name="T48" fmla="*/ 2268538 w 1982"/>
              <a:gd name="T49" fmla="*/ 87313 h 309"/>
              <a:gd name="T50" fmla="*/ 2133600 w 1982"/>
              <a:gd name="T51" fmla="*/ 114300 h 309"/>
              <a:gd name="T52" fmla="*/ 2033588 w 1982"/>
              <a:gd name="T53" fmla="*/ 109538 h 309"/>
              <a:gd name="T54" fmla="*/ 1971675 w 1982"/>
              <a:gd name="T55" fmla="*/ 206375 h 309"/>
              <a:gd name="T56" fmla="*/ 1927225 w 1982"/>
              <a:gd name="T57" fmla="*/ 282575 h 309"/>
              <a:gd name="T58" fmla="*/ 1835150 w 1982"/>
              <a:gd name="T59" fmla="*/ 311150 h 309"/>
              <a:gd name="T60" fmla="*/ 1755775 w 1982"/>
              <a:gd name="T61" fmla="*/ 338138 h 309"/>
              <a:gd name="T62" fmla="*/ 1595438 w 1982"/>
              <a:gd name="T63" fmla="*/ 350838 h 309"/>
              <a:gd name="T64" fmla="*/ 1401763 w 1982"/>
              <a:gd name="T65" fmla="*/ 369888 h 309"/>
              <a:gd name="T66" fmla="*/ 1257300 w 1982"/>
              <a:gd name="T67" fmla="*/ 295275 h 309"/>
              <a:gd name="T68" fmla="*/ 1144588 w 1982"/>
              <a:gd name="T69" fmla="*/ 144463 h 309"/>
              <a:gd name="T70" fmla="*/ 1006475 w 1982"/>
              <a:gd name="T71" fmla="*/ 120650 h 309"/>
              <a:gd name="T72" fmla="*/ 835025 w 1982"/>
              <a:gd name="T73" fmla="*/ 84138 h 309"/>
              <a:gd name="T74" fmla="*/ 658813 w 1982"/>
              <a:gd name="T75" fmla="*/ 60325 h 309"/>
              <a:gd name="T76" fmla="*/ 538163 w 1982"/>
              <a:gd name="T77" fmla="*/ 90488 h 309"/>
              <a:gd name="T78" fmla="*/ 468313 w 1982"/>
              <a:gd name="T79" fmla="*/ 80963 h 309"/>
              <a:gd name="T80" fmla="*/ 366713 w 1982"/>
              <a:gd name="T81" fmla="*/ 93663 h 309"/>
              <a:gd name="T82" fmla="*/ 257175 w 1982"/>
              <a:gd name="T83" fmla="*/ 90488 h 309"/>
              <a:gd name="T84" fmla="*/ 142875 w 1982"/>
              <a:gd name="T85" fmla="*/ 111125 h 309"/>
              <a:gd name="T86" fmla="*/ 28575 w 1982"/>
              <a:gd name="T87" fmla="*/ 96838 h 309"/>
              <a:gd name="T88" fmla="*/ 3175 w 1982"/>
              <a:gd name="T89" fmla="*/ 190500 h 309"/>
              <a:gd name="T90" fmla="*/ 22225 w 1982"/>
              <a:gd name="T91" fmla="*/ 301625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8" name="Freeform 6"/>
          <p:cNvSpPr>
            <a:spLocks/>
          </p:cNvSpPr>
          <p:nvPr/>
        </p:nvSpPr>
        <p:spPr bwMode="auto">
          <a:xfrm>
            <a:off x="3044825" y="850900"/>
            <a:ext cx="3086100" cy="365125"/>
          </a:xfrm>
          <a:custGeom>
            <a:avLst/>
            <a:gdLst>
              <a:gd name="T0" fmla="*/ 757238 w 1944"/>
              <a:gd name="T1" fmla="*/ 114300 h 230"/>
              <a:gd name="T2" fmla="*/ 552450 w 1944"/>
              <a:gd name="T3" fmla="*/ 128588 h 230"/>
              <a:gd name="T4" fmla="*/ 244475 w 1944"/>
              <a:gd name="T5" fmla="*/ 128588 h 230"/>
              <a:gd name="T6" fmla="*/ 101600 w 1944"/>
              <a:gd name="T7" fmla="*/ 125413 h 230"/>
              <a:gd name="T8" fmla="*/ 19050 w 1944"/>
              <a:gd name="T9" fmla="*/ 92075 h 230"/>
              <a:gd name="T10" fmla="*/ 0 w 1944"/>
              <a:gd name="T11" fmla="*/ 117475 h 230"/>
              <a:gd name="T12" fmla="*/ 115888 w 1944"/>
              <a:gd name="T13" fmla="*/ 163513 h 230"/>
              <a:gd name="T14" fmla="*/ 258763 w 1944"/>
              <a:gd name="T15" fmla="*/ 160338 h 230"/>
              <a:gd name="T16" fmla="*/ 336550 w 1944"/>
              <a:gd name="T17" fmla="*/ 166688 h 230"/>
              <a:gd name="T18" fmla="*/ 514350 w 1944"/>
              <a:gd name="T19" fmla="*/ 173038 h 230"/>
              <a:gd name="T20" fmla="*/ 858838 w 1944"/>
              <a:gd name="T21" fmla="*/ 160338 h 230"/>
              <a:gd name="T22" fmla="*/ 1108075 w 1944"/>
              <a:gd name="T23" fmla="*/ 163513 h 230"/>
              <a:gd name="T24" fmla="*/ 1220788 w 1944"/>
              <a:gd name="T25" fmla="*/ 266700 h 230"/>
              <a:gd name="T26" fmla="*/ 1404938 w 1944"/>
              <a:gd name="T27" fmla="*/ 346075 h 230"/>
              <a:gd name="T28" fmla="*/ 1616075 w 1944"/>
              <a:gd name="T29" fmla="*/ 363538 h 230"/>
              <a:gd name="T30" fmla="*/ 1831975 w 1944"/>
              <a:gd name="T31" fmla="*/ 307975 h 230"/>
              <a:gd name="T32" fmla="*/ 1978025 w 1944"/>
              <a:gd name="T33" fmla="*/ 207963 h 230"/>
              <a:gd name="T34" fmla="*/ 2081213 w 1944"/>
              <a:gd name="T35" fmla="*/ 169863 h 230"/>
              <a:gd name="T36" fmla="*/ 2357438 w 1944"/>
              <a:gd name="T37" fmla="*/ 173038 h 230"/>
              <a:gd name="T38" fmla="*/ 2568575 w 1944"/>
              <a:gd name="T39" fmla="*/ 169863 h 230"/>
              <a:gd name="T40" fmla="*/ 2814638 w 1944"/>
              <a:gd name="T41" fmla="*/ 169863 h 230"/>
              <a:gd name="T42" fmla="*/ 3046413 w 1944"/>
              <a:gd name="T43" fmla="*/ 176213 h 230"/>
              <a:gd name="T44" fmla="*/ 3084513 w 1944"/>
              <a:gd name="T45" fmla="*/ 85725 h 230"/>
              <a:gd name="T46" fmla="*/ 3046413 w 1944"/>
              <a:gd name="T47" fmla="*/ 95250 h 230"/>
              <a:gd name="T48" fmla="*/ 2947988 w 1944"/>
              <a:gd name="T49" fmla="*/ 150813 h 230"/>
              <a:gd name="T50" fmla="*/ 2678113 w 1944"/>
              <a:gd name="T51" fmla="*/ 144463 h 230"/>
              <a:gd name="T52" fmla="*/ 2366963 w 1944"/>
              <a:gd name="T53" fmla="*/ 147638 h 230"/>
              <a:gd name="T54" fmla="*/ 2141538 w 1944"/>
              <a:gd name="T55" fmla="*/ 157163 h 230"/>
              <a:gd name="T56" fmla="*/ 2049463 w 1944"/>
              <a:gd name="T57" fmla="*/ 134938 h 230"/>
              <a:gd name="T58" fmla="*/ 2036763 w 1944"/>
              <a:gd name="T59" fmla="*/ 82550 h 230"/>
              <a:gd name="T60" fmla="*/ 2008188 w 1944"/>
              <a:gd name="T61" fmla="*/ 57150 h 230"/>
              <a:gd name="T62" fmla="*/ 1912938 w 1944"/>
              <a:gd name="T63" fmla="*/ 182563 h 230"/>
              <a:gd name="T64" fmla="*/ 1808163 w 1944"/>
              <a:gd name="T65" fmla="*/ 257175 h 230"/>
              <a:gd name="T66" fmla="*/ 1687513 w 1944"/>
              <a:gd name="T67" fmla="*/ 285750 h 230"/>
              <a:gd name="T68" fmla="*/ 1555750 w 1944"/>
              <a:gd name="T69" fmla="*/ 314325 h 230"/>
              <a:gd name="T70" fmla="*/ 1401763 w 1944"/>
              <a:gd name="T71" fmla="*/ 279400 h 230"/>
              <a:gd name="T72" fmla="*/ 1309688 w 1944"/>
              <a:gd name="T73" fmla="*/ 236538 h 230"/>
              <a:gd name="T74" fmla="*/ 1223963 w 1944"/>
              <a:gd name="T75" fmla="*/ 217488 h 230"/>
              <a:gd name="T76" fmla="*/ 1158875 w 1944"/>
              <a:gd name="T77" fmla="*/ 157163 h 230"/>
              <a:gd name="T78" fmla="*/ 1087438 w 1944"/>
              <a:gd name="T79" fmla="*/ 60325 h 230"/>
              <a:gd name="T80" fmla="*/ 1039813 w 1944"/>
              <a:gd name="T81" fmla="*/ 107950 h 230"/>
              <a:gd name="T82" fmla="*/ 852488 w 1944"/>
              <a:gd name="T83" fmla="*/ 122238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9" name="Freeform 7"/>
          <p:cNvSpPr>
            <a:spLocks/>
          </p:cNvSpPr>
          <p:nvPr/>
        </p:nvSpPr>
        <p:spPr bwMode="auto">
          <a:xfrm>
            <a:off x="5057775" y="358775"/>
            <a:ext cx="193675" cy="649288"/>
          </a:xfrm>
          <a:custGeom>
            <a:avLst/>
            <a:gdLst>
              <a:gd name="T0" fmla="*/ 130175 w 122"/>
              <a:gd name="T1" fmla="*/ 15875 h 409"/>
              <a:gd name="T2" fmla="*/ 119063 w 122"/>
              <a:gd name="T3" fmla="*/ 63500 h 409"/>
              <a:gd name="T4" fmla="*/ 192088 w 122"/>
              <a:gd name="T5" fmla="*/ 69850 h 409"/>
              <a:gd name="T6" fmla="*/ 163513 w 122"/>
              <a:gd name="T7" fmla="*/ 155575 h 409"/>
              <a:gd name="T8" fmla="*/ 166688 w 122"/>
              <a:gd name="T9" fmla="*/ 222250 h 409"/>
              <a:gd name="T10" fmla="*/ 184150 w 122"/>
              <a:gd name="T11" fmla="*/ 279400 h 409"/>
              <a:gd name="T12" fmla="*/ 153988 w 122"/>
              <a:gd name="T13" fmla="*/ 339725 h 409"/>
              <a:gd name="T14" fmla="*/ 142875 w 122"/>
              <a:gd name="T15" fmla="*/ 400050 h 409"/>
              <a:gd name="T16" fmla="*/ 130175 w 122"/>
              <a:gd name="T17" fmla="*/ 460375 h 409"/>
              <a:gd name="T18" fmla="*/ 104775 w 122"/>
              <a:gd name="T19" fmla="*/ 501650 h 409"/>
              <a:gd name="T20" fmla="*/ 80963 w 122"/>
              <a:gd name="T21" fmla="*/ 542925 h 409"/>
              <a:gd name="T22" fmla="*/ 50800 w 122"/>
              <a:gd name="T23" fmla="*/ 584200 h 409"/>
              <a:gd name="T24" fmla="*/ 33338 w 122"/>
              <a:gd name="T25" fmla="*/ 612775 h 409"/>
              <a:gd name="T26" fmla="*/ 0 w 122"/>
              <a:gd name="T27" fmla="*/ 647700 h 409"/>
              <a:gd name="T28" fmla="*/ 19050 w 122"/>
              <a:gd name="T29" fmla="*/ 584200 h 409"/>
              <a:gd name="T30" fmla="*/ 60325 w 122"/>
              <a:gd name="T31" fmla="*/ 539750 h 409"/>
              <a:gd name="T32" fmla="*/ 53975 w 122"/>
              <a:gd name="T33" fmla="*/ 488950 h 409"/>
              <a:gd name="T34" fmla="*/ 92075 w 122"/>
              <a:gd name="T35" fmla="*/ 425450 h 409"/>
              <a:gd name="T36" fmla="*/ 112713 w 122"/>
              <a:gd name="T37" fmla="*/ 349250 h 409"/>
              <a:gd name="T38" fmla="*/ 101600 w 122"/>
              <a:gd name="T39" fmla="*/ 276225 h 409"/>
              <a:gd name="T40" fmla="*/ 109538 w 122"/>
              <a:gd name="T41" fmla="*/ 215900 h 409"/>
              <a:gd name="T42" fmla="*/ 101600 w 122"/>
              <a:gd name="T43" fmla="*/ 174625 h 409"/>
              <a:gd name="T44" fmla="*/ 47625 w 122"/>
              <a:gd name="T45" fmla="*/ 92075 h 409"/>
              <a:gd name="T46" fmla="*/ 15875 w 122"/>
              <a:gd name="T47" fmla="*/ 9525 h 409"/>
              <a:gd name="T48" fmla="*/ 125413 w 122"/>
              <a:gd name="T49" fmla="*/ 0 h 409"/>
              <a:gd name="T50" fmla="*/ 130175 w 122"/>
              <a:gd name="T51" fmla="*/ 15875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 name="Freeform 8"/>
          <p:cNvSpPr>
            <a:spLocks/>
          </p:cNvSpPr>
          <p:nvPr/>
        </p:nvSpPr>
        <p:spPr bwMode="auto">
          <a:xfrm>
            <a:off x="3052763" y="4763"/>
            <a:ext cx="3092450" cy="642937"/>
          </a:xfrm>
          <a:custGeom>
            <a:avLst/>
            <a:gdLst>
              <a:gd name="T0" fmla="*/ 0 w 1948"/>
              <a:gd name="T1" fmla="*/ 642937 h 405"/>
              <a:gd name="T2" fmla="*/ 12700 w 1948"/>
              <a:gd name="T3" fmla="*/ 377825 h 405"/>
              <a:gd name="T4" fmla="*/ 58738 w 1948"/>
              <a:gd name="T5" fmla="*/ 315912 h 405"/>
              <a:gd name="T6" fmla="*/ 139700 w 1948"/>
              <a:gd name="T7" fmla="*/ 355600 h 405"/>
              <a:gd name="T8" fmla="*/ 214313 w 1948"/>
              <a:gd name="T9" fmla="*/ 309562 h 405"/>
              <a:gd name="T10" fmla="*/ 293688 w 1948"/>
              <a:gd name="T11" fmla="*/ 352425 h 405"/>
              <a:gd name="T12" fmla="*/ 384175 w 1948"/>
              <a:gd name="T13" fmla="*/ 352425 h 405"/>
              <a:gd name="T14" fmla="*/ 523875 w 1948"/>
              <a:gd name="T15" fmla="*/ 334962 h 405"/>
              <a:gd name="T16" fmla="*/ 627063 w 1948"/>
              <a:gd name="T17" fmla="*/ 295275 h 405"/>
              <a:gd name="T18" fmla="*/ 727075 w 1948"/>
              <a:gd name="T19" fmla="*/ 334962 h 405"/>
              <a:gd name="T20" fmla="*/ 785813 w 1948"/>
              <a:gd name="T21" fmla="*/ 347662 h 405"/>
              <a:gd name="T22" fmla="*/ 909638 w 1948"/>
              <a:gd name="T23" fmla="*/ 333375 h 405"/>
              <a:gd name="T24" fmla="*/ 1130300 w 1948"/>
              <a:gd name="T25" fmla="*/ 292100 h 405"/>
              <a:gd name="T26" fmla="*/ 1255713 w 1948"/>
              <a:gd name="T27" fmla="*/ 196850 h 405"/>
              <a:gd name="T28" fmla="*/ 1231900 w 1948"/>
              <a:gd name="T29" fmla="*/ 287337 h 405"/>
              <a:gd name="T30" fmla="*/ 1336675 w 1948"/>
              <a:gd name="T31" fmla="*/ 322262 h 405"/>
              <a:gd name="T32" fmla="*/ 1408113 w 1948"/>
              <a:gd name="T33" fmla="*/ 385762 h 405"/>
              <a:gd name="T34" fmla="*/ 1474788 w 1948"/>
              <a:gd name="T35" fmla="*/ 436562 h 405"/>
              <a:gd name="T36" fmla="*/ 1516063 w 1948"/>
              <a:gd name="T37" fmla="*/ 436562 h 405"/>
              <a:gd name="T38" fmla="*/ 1462088 w 1948"/>
              <a:gd name="T39" fmla="*/ 354012 h 405"/>
              <a:gd name="T40" fmla="*/ 1411288 w 1948"/>
              <a:gd name="T41" fmla="*/ 247650 h 405"/>
              <a:gd name="T42" fmla="*/ 1376363 w 1948"/>
              <a:gd name="T43" fmla="*/ 193675 h 405"/>
              <a:gd name="T44" fmla="*/ 1444625 w 1948"/>
              <a:gd name="T45" fmla="*/ 142875 h 405"/>
              <a:gd name="T46" fmla="*/ 1347788 w 1948"/>
              <a:gd name="T47" fmla="*/ 127000 h 405"/>
              <a:gd name="T48" fmla="*/ 1509713 w 1948"/>
              <a:gd name="T49" fmla="*/ 92075 h 405"/>
              <a:gd name="T50" fmla="*/ 1701800 w 1948"/>
              <a:gd name="T51" fmla="*/ 123825 h 405"/>
              <a:gd name="T52" fmla="*/ 1812925 w 1948"/>
              <a:gd name="T53" fmla="*/ 136525 h 405"/>
              <a:gd name="T54" fmla="*/ 1944688 w 1948"/>
              <a:gd name="T55" fmla="*/ 260350 h 405"/>
              <a:gd name="T56" fmla="*/ 2084388 w 1948"/>
              <a:gd name="T57" fmla="*/ 339725 h 405"/>
              <a:gd name="T58" fmla="*/ 2212975 w 1948"/>
              <a:gd name="T59" fmla="*/ 344487 h 405"/>
              <a:gd name="T60" fmla="*/ 2335213 w 1948"/>
              <a:gd name="T61" fmla="*/ 309562 h 405"/>
              <a:gd name="T62" fmla="*/ 2408238 w 1948"/>
              <a:gd name="T63" fmla="*/ 339725 h 405"/>
              <a:gd name="T64" fmla="*/ 2468563 w 1948"/>
              <a:gd name="T65" fmla="*/ 314325 h 405"/>
              <a:gd name="T66" fmla="*/ 2552700 w 1948"/>
              <a:gd name="T67" fmla="*/ 355600 h 405"/>
              <a:gd name="T68" fmla="*/ 2620963 w 1948"/>
              <a:gd name="T69" fmla="*/ 352425 h 405"/>
              <a:gd name="T70" fmla="*/ 2676525 w 1948"/>
              <a:gd name="T71" fmla="*/ 315912 h 405"/>
              <a:gd name="T72" fmla="*/ 2765425 w 1948"/>
              <a:gd name="T73" fmla="*/ 357187 h 405"/>
              <a:gd name="T74" fmla="*/ 2840038 w 1948"/>
              <a:gd name="T75" fmla="*/ 339725 h 405"/>
              <a:gd name="T76" fmla="*/ 2905125 w 1948"/>
              <a:gd name="T77" fmla="*/ 363537 h 405"/>
              <a:gd name="T78" fmla="*/ 3013075 w 1948"/>
              <a:gd name="T79" fmla="*/ 334962 h 405"/>
              <a:gd name="T80" fmla="*/ 3073400 w 1948"/>
              <a:gd name="T81" fmla="*/ 403225 h 405"/>
              <a:gd name="T82" fmla="*/ 3092450 w 1948"/>
              <a:gd name="T83" fmla="*/ 377825 h 405"/>
              <a:gd name="T84" fmla="*/ 3079750 w 1948"/>
              <a:gd name="T85" fmla="*/ 269875 h 405"/>
              <a:gd name="T86" fmla="*/ 2986088 w 1948"/>
              <a:gd name="T87" fmla="*/ 222250 h 405"/>
              <a:gd name="T88" fmla="*/ 2868613 w 1948"/>
              <a:gd name="T89" fmla="*/ 241300 h 405"/>
              <a:gd name="T90" fmla="*/ 2765425 w 1948"/>
              <a:gd name="T91" fmla="*/ 222250 h 405"/>
              <a:gd name="T92" fmla="*/ 2616200 w 1948"/>
              <a:gd name="T93" fmla="*/ 225425 h 405"/>
              <a:gd name="T94" fmla="*/ 2508250 w 1948"/>
              <a:gd name="T95" fmla="*/ 222250 h 405"/>
              <a:gd name="T96" fmla="*/ 2403475 w 1948"/>
              <a:gd name="T97" fmla="*/ 230187 h 405"/>
              <a:gd name="T98" fmla="*/ 2289175 w 1948"/>
              <a:gd name="T99" fmla="*/ 230187 h 405"/>
              <a:gd name="T100" fmla="*/ 2166938 w 1948"/>
              <a:gd name="T101" fmla="*/ 231775 h 405"/>
              <a:gd name="T102" fmla="*/ 2079625 w 1948"/>
              <a:gd name="T103" fmla="*/ 230187 h 405"/>
              <a:gd name="T104" fmla="*/ 1974850 w 1948"/>
              <a:gd name="T105" fmla="*/ 161925 h 405"/>
              <a:gd name="T106" fmla="*/ 1830388 w 1948"/>
              <a:gd name="T107" fmla="*/ 61912 h 405"/>
              <a:gd name="T108" fmla="*/ 1600200 w 1948"/>
              <a:gd name="T109" fmla="*/ 0 h 405"/>
              <a:gd name="T110" fmla="*/ 1303338 w 1948"/>
              <a:gd name="T111" fmla="*/ 49212 h 405"/>
              <a:gd name="T112" fmla="*/ 1073150 w 1948"/>
              <a:gd name="T113" fmla="*/ 206375 h 405"/>
              <a:gd name="T114" fmla="*/ 885825 w 1948"/>
              <a:gd name="T115" fmla="*/ 241300 h 405"/>
              <a:gd name="T116" fmla="*/ 627063 w 1948"/>
              <a:gd name="T117" fmla="*/ 233362 h 405"/>
              <a:gd name="T118" fmla="*/ 371475 w 1948"/>
              <a:gd name="T119" fmla="*/ 233362 h 405"/>
              <a:gd name="T120" fmla="*/ 80963 w 1948"/>
              <a:gd name="T121" fmla="*/ 225425 h 405"/>
              <a:gd name="T122" fmla="*/ 6350 w 1948"/>
              <a:gd name="T123" fmla="*/ 273050 h 405"/>
              <a:gd name="T124" fmla="*/ 0 w 1948"/>
              <a:gd name="T125" fmla="*/ 430212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1" name="Freeform 9"/>
          <p:cNvSpPr>
            <a:spLocks/>
          </p:cNvSpPr>
          <p:nvPr/>
        </p:nvSpPr>
        <p:spPr bwMode="auto">
          <a:xfrm>
            <a:off x="3981450" y="334963"/>
            <a:ext cx="142875" cy="638175"/>
          </a:xfrm>
          <a:custGeom>
            <a:avLst/>
            <a:gdLst>
              <a:gd name="T0" fmla="*/ 33338 w 90"/>
              <a:gd name="T1" fmla="*/ 15875 h 402"/>
              <a:gd name="T2" fmla="*/ 44450 w 90"/>
              <a:gd name="T3" fmla="*/ 63500 h 402"/>
              <a:gd name="T4" fmla="*/ 33338 w 90"/>
              <a:gd name="T5" fmla="*/ 85725 h 402"/>
              <a:gd name="T6" fmla="*/ 15875 w 90"/>
              <a:gd name="T7" fmla="*/ 157163 h 402"/>
              <a:gd name="T8" fmla="*/ 3175 w 90"/>
              <a:gd name="T9" fmla="*/ 219075 h 402"/>
              <a:gd name="T10" fmla="*/ 0 w 90"/>
              <a:gd name="T11" fmla="*/ 274638 h 402"/>
              <a:gd name="T12" fmla="*/ 12700 w 90"/>
              <a:gd name="T13" fmla="*/ 341313 h 402"/>
              <a:gd name="T14" fmla="*/ 20638 w 90"/>
              <a:gd name="T15" fmla="*/ 406400 h 402"/>
              <a:gd name="T16" fmla="*/ 33338 w 90"/>
              <a:gd name="T17" fmla="*/ 468313 h 402"/>
              <a:gd name="T18" fmla="*/ 68263 w 90"/>
              <a:gd name="T19" fmla="*/ 506413 h 402"/>
              <a:gd name="T20" fmla="*/ 82550 w 90"/>
              <a:gd name="T21" fmla="*/ 552450 h 402"/>
              <a:gd name="T22" fmla="*/ 112713 w 90"/>
              <a:gd name="T23" fmla="*/ 593725 h 402"/>
              <a:gd name="T24" fmla="*/ 141288 w 90"/>
              <a:gd name="T25" fmla="*/ 636588 h 402"/>
              <a:gd name="T26" fmla="*/ 130175 w 90"/>
              <a:gd name="T27" fmla="*/ 596900 h 402"/>
              <a:gd name="T28" fmla="*/ 103188 w 90"/>
              <a:gd name="T29" fmla="*/ 549275 h 402"/>
              <a:gd name="T30" fmla="*/ 109538 w 90"/>
              <a:gd name="T31" fmla="*/ 496888 h 402"/>
              <a:gd name="T32" fmla="*/ 71438 w 90"/>
              <a:gd name="T33" fmla="*/ 431800 h 402"/>
              <a:gd name="T34" fmla="*/ 36513 w 90"/>
              <a:gd name="T35" fmla="*/ 354013 h 402"/>
              <a:gd name="T36" fmla="*/ 30163 w 90"/>
              <a:gd name="T37" fmla="*/ 238125 h 402"/>
              <a:gd name="T38" fmla="*/ 44450 w 90"/>
              <a:gd name="T39" fmla="*/ 163513 h 402"/>
              <a:gd name="T40" fmla="*/ 65088 w 90"/>
              <a:gd name="T41" fmla="*/ 85725 h 402"/>
              <a:gd name="T42" fmla="*/ 68263 w 90"/>
              <a:gd name="T43" fmla="*/ 31750 h 402"/>
              <a:gd name="T44" fmla="*/ 36513 w 90"/>
              <a:gd name="T45" fmla="*/ 0 h 402"/>
              <a:gd name="T46" fmla="*/ 33338 w 90"/>
              <a:gd name="T47" fmla="*/ 15875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sp>
        <p:nvSpPr>
          <p:cNvPr id="411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4119"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endParaRPr lang="en-US" altLang="en-US"/>
          </a:p>
        </p:txBody>
      </p:sp>
      <p:sp>
        <p:nvSpPr>
          <p:cNvPr id="25" name="Rectangle 25"/>
          <p:cNvSpPr>
            <a:spLocks noGrp="1" noChangeArrowheads="1"/>
          </p:cNvSpPr>
          <p:nvPr>
            <p:ph type="ftr" sz="quarter" idx="11"/>
          </p:nvPr>
        </p:nvSpPr>
        <p:spPr/>
        <p:txBody>
          <a:bodyPr/>
          <a:lstStyle>
            <a:lvl1pPr>
              <a:defRPr/>
            </a:lvl1pPr>
          </a:lstStyle>
          <a:p>
            <a:endParaRPr lang="en-US" altLang="en-US"/>
          </a:p>
        </p:txBody>
      </p:sp>
      <p:sp>
        <p:nvSpPr>
          <p:cNvPr id="26" name="Rectangle 26"/>
          <p:cNvSpPr>
            <a:spLocks noGrp="1" noChangeArrowheads="1"/>
          </p:cNvSpPr>
          <p:nvPr>
            <p:ph type="sldNum" sz="quarter" idx="12"/>
          </p:nvPr>
        </p:nvSpPr>
        <p:spPr/>
        <p:txBody>
          <a:bodyPr/>
          <a:lstStyle>
            <a:lvl1pPr>
              <a:defRPr/>
            </a:lvl1pPr>
          </a:lstStyle>
          <a:p>
            <a:fld id="{27FEB675-A7F6-4BFD-BA5C-2DFA6A01E98A}" type="slidenum">
              <a:rPr lang="en-US" altLang="en-US"/>
              <a:pPr/>
              <a:t>‹#›</a:t>
            </a:fld>
            <a:endParaRPr lang="en-US" altLang="en-US"/>
          </a:p>
        </p:txBody>
      </p:sp>
    </p:spTree>
    <p:extLst>
      <p:ext uri="{BB962C8B-B14F-4D97-AF65-F5344CB8AC3E}">
        <p14:creationId xmlns:p14="http://schemas.microsoft.com/office/powerpoint/2010/main" val="39021160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0876D95E-EB47-4889-B2A5-CD5CFDB361BE}" type="slidenum">
              <a:rPr lang="en-US" altLang="en-US"/>
              <a:pPr/>
              <a:t>‹#›</a:t>
            </a:fld>
            <a:endParaRPr lang="en-US" altLang="en-US"/>
          </a:p>
        </p:txBody>
      </p:sp>
    </p:spTree>
    <p:extLst>
      <p:ext uri="{BB962C8B-B14F-4D97-AF65-F5344CB8AC3E}">
        <p14:creationId xmlns:p14="http://schemas.microsoft.com/office/powerpoint/2010/main" val="29799241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3F9AEA10-28E5-456C-82FA-375864B4F57E}" type="slidenum">
              <a:rPr lang="en-US" altLang="en-US"/>
              <a:pPr/>
              <a:t>‹#›</a:t>
            </a:fld>
            <a:endParaRPr lang="en-US" altLang="en-US"/>
          </a:p>
        </p:txBody>
      </p:sp>
    </p:spTree>
    <p:extLst>
      <p:ext uri="{BB962C8B-B14F-4D97-AF65-F5344CB8AC3E}">
        <p14:creationId xmlns:p14="http://schemas.microsoft.com/office/powerpoint/2010/main" val="15285482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8CD8077B-B918-4A14-9F46-8FD2F1A9BB2A}" type="slidenum">
              <a:rPr lang="en-US" altLang="en-US"/>
              <a:pPr/>
              <a:t>‹#›</a:t>
            </a:fld>
            <a:endParaRPr lang="en-US" altLang="en-US"/>
          </a:p>
        </p:txBody>
      </p:sp>
    </p:spTree>
    <p:extLst>
      <p:ext uri="{BB962C8B-B14F-4D97-AF65-F5344CB8AC3E}">
        <p14:creationId xmlns:p14="http://schemas.microsoft.com/office/powerpoint/2010/main" val="2981192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1.jpe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4.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16.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7.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828800"/>
            <a:ext cx="7772400" cy="4267200"/>
          </a:xfrm>
          <a:prstGeom prst="rect">
            <a:avLst/>
          </a:prstGeom>
          <a:noFill/>
          <a:ln>
            <a:noFill/>
          </a:ln>
          <a:effectLst>
            <a:outerShdw blurRad="45720" dist="25399" dir="27000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latin typeface="Arial" pitchFamily="34" charset="0"/>
              </a:defRPr>
            </a:lvl1pPr>
          </a:lstStyle>
          <a:p>
            <a:endParaRPr lang="en-US" altLang="en-US"/>
          </a:p>
        </p:txBody>
      </p:sp>
      <p:sp>
        <p:nvSpPr>
          <p:cNvPr id="624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latin typeface="Arial" pitchFamily="34" charset="0"/>
              </a:defRPr>
            </a:lvl1pPr>
          </a:lstStyle>
          <a:p>
            <a:endParaRPr lang="en-US" altLang="en-US"/>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latin typeface="Arial" pitchFamily="34" charset="0"/>
              </a:defRPr>
            </a:lvl1pPr>
          </a:lstStyle>
          <a:p>
            <a:fld id="{3BA88506-43D3-467A-A721-1D251CFE00C5}" type="slidenum">
              <a:rPr lang="en-US" altLang="en-US"/>
              <a:pPr/>
              <a:t>‹#›</a:t>
            </a:fld>
            <a:endParaRPr lang="en-US" altLang="en-US"/>
          </a:p>
        </p:txBody>
      </p:sp>
    </p:spTree>
    <p:extLst>
      <p:ext uri="{BB962C8B-B14F-4D97-AF65-F5344CB8AC3E}">
        <p14:creationId xmlns:p14="http://schemas.microsoft.com/office/powerpoint/2010/main" val="3531837603"/>
      </p:ext>
    </p:extLst>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charset="0"/>
        </a:defRPr>
      </a:lvl6pPr>
      <a:lvl7pPr marL="914400" algn="l" rtl="0" eaLnBrk="0" fontAlgn="base" hangingPunct="0">
        <a:lnSpc>
          <a:spcPct val="90000"/>
        </a:lnSpc>
        <a:spcBef>
          <a:spcPct val="0"/>
        </a:spcBef>
        <a:spcAft>
          <a:spcPct val="0"/>
        </a:spcAft>
        <a:defRPr sz="4400">
          <a:solidFill>
            <a:schemeClr val="tx2"/>
          </a:solidFill>
          <a:latin typeface="Arial" charset="0"/>
        </a:defRPr>
      </a:lvl7pPr>
      <a:lvl8pPr marL="1371600" algn="l" rtl="0" eaLnBrk="0" fontAlgn="base" hangingPunct="0">
        <a:lnSpc>
          <a:spcPct val="90000"/>
        </a:lnSpc>
        <a:spcBef>
          <a:spcPct val="0"/>
        </a:spcBef>
        <a:spcAft>
          <a:spcPct val="0"/>
        </a:spcAft>
        <a:defRPr sz="4400">
          <a:solidFill>
            <a:schemeClr val="tx2"/>
          </a:solidFill>
          <a:latin typeface="Arial" charset="0"/>
        </a:defRPr>
      </a:lvl8pPr>
      <a:lvl9pPr marL="1828800" algn="l" rtl="0" eaLnBrk="0" fontAlgn="base" hangingPunct="0">
        <a:lnSpc>
          <a:spcPct val="90000"/>
        </a:lnSpc>
        <a:spcBef>
          <a:spcPct val="0"/>
        </a:spcBef>
        <a:spcAft>
          <a:spcPct val="0"/>
        </a:spcAft>
        <a:defRPr sz="4400">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i="1">
          <a:solidFill>
            <a:schemeClr val="tx1"/>
          </a:solidFill>
          <a:latin typeface="Arial"/>
          <a:ea typeface="MS PGothic" pitchFamily="34" charset="-128"/>
          <a:cs typeface="Arial"/>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i="1">
          <a:solidFill>
            <a:schemeClr val="tx1"/>
          </a:solidFill>
          <a:latin typeface="Arial"/>
          <a:ea typeface="MS PGothic" pitchFamily="34" charset="-128"/>
          <a:cs typeface="Arial"/>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i="1">
          <a:solidFill>
            <a:schemeClr val="tx1"/>
          </a:solidFill>
          <a:latin typeface="Arial"/>
          <a:ea typeface="MS PGothic" pitchFamily="34" charset="-128"/>
          <a:cs typeface="Arial"/>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i="1">
          <a:solidFill>
            <a:schemeClr val="tx1"/>
          </a:solidFill>
          <a:latin typeface="Arial"/>
          <a:ea typeface="MS PGothic" pitchFamily="34" charset="-128"/>
          <a:cs typeface="Arial"/>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i="1">
          <a:solidFill>
            <a:schemeClr val="tx1"/>
          </a:solidFill>
          <a:latin typeface="Arial"/>
          <a:ea typeface="MS PGothic" pitchFamily="34" charset="-128"/>
          <a:cs typeface="Arial"/>
        </a:defRPr>
      </a:lvl5pPr>
      <a:lvl6pPr marL="25146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133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F2A807F1-C614-1046-BE1B-DEA2A2FCF6F8}" type="slidenum">
              <a:rPr lang="en-US"/>
              <a:pPr>
                <a:defRPr/>
              </a:pPr>
              <a:t>‹#›</a:t>
            </a:fld>
            <a:endParaRPr lang="en-US"/>
          </a:p>
        </p:txBody>
      </p:sp>
    </p:spTree>
    <p:extLst>
      <p:ext uri="{BB962C8B-B14F-4D97-AF65-F5344CB8AC3E}">
        <p14:creationId xmlns:p14="http://schemas.microsoft.com/office/powerpoint/2010/main" val="4237197403"/>
      </p:ext>
    </p:extLst>
  </p:cSld>
  <p:clrMap bg1="dk2" tx1="lt1" bg2="dk1"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C92F2F8A-F5A2-8F42-8D76-8D2DE2B6C275}" type="slidenum">
              <a:rPr lang="en-US"/>
              <a:pPr>
                <a:defRPr/>
              </a:pPr>
              <a:t>‹#›</a:t>
            </a:fld>
            <a:endParaRPr lang="en-US"/>
          </a:p>
        </p:txBody>
      </p:sp>
    </p:spTree>
    <p:extLst>
      <p:ext uri="{BB962C8B-B14F-4D97-AF65-F5344CB8AC3E}">
        <p14:creationId xmlns:p14="http://schemas.microsoft.com/office/powerpoint/2010/main" val="173869935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85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28" charset="0"/>
                <a:ea typeface="Osaka" pitchFamily="-112" charset="-128"/>
                <a:cs typeface="Osaka" pitchFamily="-112" charset="-128"/>
              </a:defRPr>
            </a:lvl1pPr>
          </a:lstStyle>
          <a:p>
            <a:fld id="{52F367E4-7E1D-FF4E-AF00-438FDA6547A0}" type="datetimeFigureOut">
              <a:rPr lang="en-US" smtClean="0"/>
              <a:pPr/>
              <a:t>8/20/22</a:t>
            </a:fld>
            <a:endParaRPr lang="en-US"/>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28" charset="0"/>
                <a:ea typeface="Osaka" pitchFamily="-112" charset="-128"/>
                <a:cs typeface="Osaka" pitchFamily="-112" charset="-128"/>
              </a:defRPr>
            </a:lvl1pPr>
          </a:lstStyle>
          <a:p>
            <a:endParaRPr lang="en-US"/>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Osaka" charset="0"/>
                <a:cs typeface="Osaka" charset="0"/>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2599211041"/>
      </p:ext>
    </p:extLst>
  </p:cSld>
  <p:clrMap bg1="lt1" tx1="dk1" bg2="lt2" tx2="dk2" accent1="accent1" accent2="accent2" accent3="accent3" accent4="accent4" accent5="accent5" accent6="accent6" hlink="hlink" folHlink="folHlink"/>
  <p:sldLayoutIdLst>
    <p:sldLayoutId id="2147483838" r:id="rId1"/>
  </p:sldLayoutIdLst>
  <p:txStyles>
    <p:title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3063073238"/>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538528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defTabSz="914400" fontAlgn="base">
              <a:spcBef>
                <a:spcPct val="0"/>
              </a:spcBef>
              <a:spcAft>
                <a:spcPct val="0"/>
              </a:spcAft>
              <a:defRPr/>
            </a:pPr>
            <a:fld id="{226CFE29-8597-9F42-ABFE-B07922578D54}"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170225434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lgn="l">
              <a:defRPr/>
            </a:pPr>
            <a:endParaRPr lang="en-US" b="0">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b="0">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b="0">
                <a:solidFill>
                  <a:srgbClr val="000000"/>
                </a:solidFill>
                <a:latin typeface="Arial" charset="0"/>
              </a:rPr>
              <a:pPr>
                <a:defRPr/>
              </a:pPr>
              <a:t>‹#›</a:t>
            </a:fld>
            <a:endParaRPr lang="en-US" b="0">
              <a:solidFill>
                <a:srgbClr val="000000"/>
              </a:solidFill>
              <a:latin typeface="Arial" charset="0"/>
            </a:endParaRPr>
          </a:p>
        </p:txBody>
      </p:sp>
    </p:spTree>
    <p:extLst>
      <p:ext uri="{BB962C8B-B14F-4D97-AF65-F5344CB8AC3E}">
        <p14:creationId xmlns:p14="http://schemas.microsoft.com/office/powerpoint/2010/main" val="230727030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111"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111"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1415759946"/>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fld id="{52F367E4-7E1D-FF4E-AF00-438FDA6547A0}" type="datetimeFigureOut">
              <a:rPr lang="en-US" smtClean="0"/>
              <a:pPr/>
              <a:t>8/20/22</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4705449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142272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639711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3362180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0051"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5364" name="Rectangle 4"/>
          <p:cNvSpPr>
            <a:spLocks noChangeArrowheads="1"/>
          </p:cNvSpPr>
          <p:nvPr/>
        </p:nvSpPr>
        <p:spPr bwMode="auto">
          <a:xfrm>
            <a:off x="0" y="0"/>
            <a:ext cx="1085850" cy="6845300"/>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36029745"/>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a:ea typeface="ＭＳ Ｐゴシック" pitchFamily="-109" charset="-128"/>
          <a:cs typeface="ＭＳ Ｐゴシック" charset="0"/>
        </a:defRPr>
      </a:lvl1pPr>
      <a:lvl2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a:solidFill>
            <a:schemeClr val="tx1"/>
          </a:solidFill>
          <a:effectLst>
            <a:outerShdw blurRad="38100" dist="38100" dir="2700000" algn="tl">
              <a:srgbClr val="000000"/>
            </a:outerShdw>
          </a:effectLst>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lr>
          <a:schemeClr val="folHlink"/>
        </a:buClr>
        <a:buSzPct val="75000"/>
        <a:buFont typeface="Monotype Sorts" charset="0"/>
        <a:buChar char="u"/>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F"/>
        <a:defRPr sz="2400" b="1">
          <a:solidFill>
            <a:schemeClr val="tx1"/>
          </a:solidFill>
          <a:effectLst>
            <a:outerShdw blurRad="38100" dist="38100" dir="2700000" algn="tl">
              <a:srgbClr val="000000"/>
            </a:outerShdw>
          </a:effectLst>
          <a:latin typeface="Arial"/>
          <a:ea typeface="Arial" charset="0"/>
          <a:cs typeface="Arial"/>
        </a:defRPr>
      </a:lvl3pPr>
      <a:lvl4pPr marL="16002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4pPr>
      <a:lvl5pPr marL="20574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5pPr>
      <a:lvl6pPr marL="25146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0544127"/>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6546401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4"/>
          <p:cNvSpPr>
            <a:spLocks/>
          </p:cNvSpPr>
          <p:nvPr/>
        </p:nvSpPr>
        <p:spPr bwMode="auto">
          <a:xfrm>
            <a:off x="3587750" y="53975"/>
            <a:ext cx="1982788" cy="654050"/>
          </a:xfrm>
          <a:custGeom>
            <a:avLst/>
            <a:gdLst>
              <a:gd name="T0" fmla="*/ 25400 w 1249"/>
              <a:gd name="T1" fmla="*/ 106363 h 412"/>
              <a:gd name="T2" fmla="*/ 41275 w 1249"/>
              <a:gd name="T3" fmla="*/ 98425 h 412"/>
              <a:gd name="T4" fmla="*/ 717550 w 1249"/>
              <a:gd name="T5" fmla="*/ 98425 h 412"/>
              <a:gd name="T6" fmla="*/ 766763 w 1249"/>
              <a:gd name="T7" fmla="*/ 63500 h 412"/>
              <a:gd name="T8" fmla="*/ 801688 w 1249"/>
              <a:gd name="T9" fmla="*/ 42863 h 412"/>
              <a:gd name="T10" fmla="*/ 835025 w 1249"/>
              <a:gd name="T11" fmla="*/ 26988 h 412"/>
              <a:gd name="T12" fmla="*/ 876300 w 1249"/>
              <a:gd name="T13" fmla="*/ 17463 h 412"/>
              <a:gd name="T14" fmla="*/ 917575 w 1249"/>
              <a:gd name="T15" fmla="*/ 7938 h 412"/>
              <a:gd name="T16" fmla="*/ 960438 w 1249"/>
              <a:gd name="T17" fmla="*/ 3175 h 412"/>
              <a:gd name="T18" fmla="*/ 1014413 w 1249"/>
              <a:gd name="T19" fmla="*/ 0 h 412"/>
              <a:gd name="T20" fmla="*/ 1076325 w 1249"/>
              <a:gd name="T21" fmla="*/ 7938 h 412"/>
              <a:gd name="T22" fmla="*/ 1133475 w 1249"/>
              <a:gd name="T23" fmla="*/ 23813 h 412"/>
              <a:gd name="T24" fmla="*/ 1174750 w 1249"/>
              <a:gd name="T25" fmla="*/ 42863 h 412"/>
              <a:gd name="T26" fmla="*/ 1219200 w 1249"/>
              <a:gd name="T27" fmla="*/ 63500 h 412"/>
              <a:gd name="T28" fmla="*/ 1247775 w 1249"/>
              <a:gd name="T29" fmla="*/ 80963 h 412"/>
              <a:gd name="T30" fmla="*/ 1273175 w 1249"/>
              <a:gd name="T31" fmla="*/ 101600 h 412"/>
              <a:gd name="T32" fmla="*/ 1919288 w 1249"/>
              <a:gd name="T33" fmla="*/ 98425 h 412"/>
              <a:gd name="T34" fmla="*/ 1941513 w 1249"/>
              <a:gd name="T35" fmla="*/ 104775 h 412"/>
              <a:gd name="T36" fmla="*/ 1957388 w 1249"/>
              <a:gd name="T37" fmla="*/ 115888 h 412"/>
              <a:gd name="T38" fmla="*/ 1971675 w 1249"/>
              <a:gd name="T39" fmla="*/ 144463 h 412"/>
              <a:gd name="T40" fmla="*/ 1978025 w 1249"/>
              <a:gd name="T41" fmla="*/ 177800 h 412"/>
              <a:gd name="T42" fmla="*/ 1981200 w 1249"/>
              <a:gd name="T43" fmla="*/ 217488 h 412"/>
              <a:gd name="T44" fmla="*/ 1981200 w 1249"/>
              <a:gd name="T45" fmla="*/ 554038 h 412"/>
              <a:gd name="T46" fmla="*/ 1284288 w 1249"/>
              <a:gd name="T47" fmla="*/ 555625 h 412"/>
              <a:gd name="T48" fmla="*/ 1111250 w 1249"/>
              <a:gd name="T49" fmla="*/ 649288 h 412"/>
              <a:gd name="T50" fmla="*/ 830263 w 1249"/>
              <a:gd name="T51" fmla="*/ 652463 h 412"/>
              <a:gd name="T52" fmla="*/ 693738 w 1249"/>
              <a:gd name="T53" fmla="*/ 549275 h 412"/>
              <a:gd name="T54" fmla="*/ 73025 w 1249"/>
              <a:gd name="T55" fmla="*/ 554038 h 412"/>
              <a:gd name="T56" fmla="*/ 0 w 1249"/>
              <a:gd name="T57" fmla="*/ 554038 h 412"/>
              <a:gd name="T58" fmla="*/ 0 w 1249"/>
              <a:gd name="T59" fmla="*/ 241300 h 412"/>
              <a:gd name="T60" fmla="*/ 0 w 1249"/>
              <a:gd name="T61" fmla="*/ 195263 h 412"/>
              <a:gd name="T62" fmla="*/ 7938 w 1249"/>
              <a:gd name="T63" fmla="*/ 149225 h 412"/>
              <a:gd name="T64" fmla="*/ 14288 w 1249"/>
              <a:gd name="T65" fmla="*/ 127000 h 412"/>
              <a:gd name="T66" fmla="*/ 25400 w 1249"/>
              <a:gd name="T67" fmla="*/ 1063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29"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1030" name="Freeform 6"/>
          <p:cNvSpPr>
            <a:spLocks/>
          </p:cNvSpPr>
          <p:nvPr/>
        </p:nvSpPr>
        <p:spPr bwMode="auto">
          <a:xfrm>
            <a:off x="3586163" y="452438"/>
            <a:ext cx="1984375" cy="304800"/>
          </a:xfrm>
          <a:custGeom>
            <a:avLst/>
            <a:gdLst>
              <a:gd name="T0" fmla="*/ 95250 w 1250"/>
              <a:gd name="T1" fmla="*/ 66675 h 192"/>
              <a:gd name="T2" fmla="*/ 155575 w 1250"/>
              <a:gd name="T3" fmla="*/ 66675 h 192"/>
              <a:gd name="T4" fmla="*/ 203200 w 1250"/>
              <a:gd name="T5" fmla="*/ 100013 h 192"/>
              <a:gd name="T6" fmla="*/ 279400 w 1250"/>
              <a:gd name="T7" fmla="*/ 80963 h 192"/>
              <a:gd name="T8" fmla="*/ 366713 w 1250"/>
              <a:gd name="T9" fmla="*/ 71438 h 192"/>
              <a:gd name="T10" fmla="*/ 427038 w 1250"/>
              <a:gd name="T11" fmla="*/ 90488 h 192"/>
              <a:gd name="T12" fmla="*/ 493713 w 1250"/>
              <a:gd name="T13" fmla="*/ 80963 h 192"/>
              <a:gd name="T14" fmla="*/ 600075 w 1250"/>
              <a:gd name="T15" fmla="*/ 85725 h 192"/>
              <a:gd name="T16" fmla="*/ 666750 w 1250"/>
              <a:gd name="T17" fmla="*/ 100013 h 192"/>
              <a:gd name="T18" fmla="*/ 766763 w 1250"/>
              <a:gd name="T19" fmla="*/ 127000 h 192"/>
              <a:gd name="T20" fmla="*/ 814388 w 1250"/>
              <a:gd name="T21" fmla="*/ 157163 h 192"/>
              <a:gd name="T22" fmla="*/ 850900 w 1250"/>
              <a:gd name="T23" fmla="*/ 206375 h 192"/>
              <a:gd name="T24" fmla="*/ 917575 w 1250"/>
              <a:gd name="T25" fmla="*/ 204788 h 192"/>
              <a:gd name="T26" fmla="*/ 979488 w 1250"/>
              <a:gd name="T27" fmla="*/ 220663 h 192"/>
              <a:gd name="T28" fmla="*/ 1033463 w 1250"/>
              <a:gd name="T29" fmla="*/ 207963 h 192"/>
              <a:gd name="T30" fmla="*/ 1092200 w 1250"/>
              <a:gd name="T31" fmla="*/ 192088 h 192"/>
              <a:gd name="T32" fmla="*/ 1155700 w 1250"/>
              <a:gd name="T33" fmla="*/ 160338 h 192"/>
              <a:gd name="T34" fmla="*/ 1220788 w 1250"/>
              <a:gd name="T35" fmla="*/ 107950 h 192"/>
              <a:gd name="T36" fmla="*/ 1292225 w 1250"/>
              <a:gd name="T37" fmla="*/ 82550 h 192"/>
              <a:gd name="T38" fmla="*/ 1339850 w 1250"/>
              <a:gd name="T39" fmla="*/ 88900 h 192"/>
              <a:gd name="T40" fmla="*/ 1398588 w 1250"/>
              <a:gd name="T41" fmla="*/ 90488 h 192"/>
              <a:gd name="T42" fmla="*/ 1481138 w 1250"/>
              <a:gd name="T43" fmla="*/ 109538 h 192"/>
              <a:gd name="T44" fmla="*/ 1528763 w 1250"/>
              <a:gd name="T45" fmla="*/ 80963 h 192"/>
              <a:gd name="T46" fmla="*/ 1570038 w 1250"/>
              <a:gd name="T47" fmla="*/ 87313 h 192"/>
              <a:gd name="T48" fmla="*/ 1643063 w 1250"/>
              <a:gd name="T49" fmla="*/ 52388 h 192"/>
              <a:gd name="T50" fmla="*/ 1687513 w 1250"/>
              <a:gd name="T51" fmla="*/ 55563 h 192"/>
              <a:gd name="T52" fmla="*/ 1739900 w 1250"/>
              <a:gd name="T53" fmla="*/ 9525 h 192"/>
              <a:gd name="T54" fmla="*/ 1793875 w 1250"/>
              <a:gd name="T55" fmla="*/ 50800 h 192"/>
              <a:gd name="T56" fmla="*/ 1847850 w 1250"/>
              <a:gd name="T57" fmla="*/ 0 h 192"/>
              <a:gd name="T58" fmla="*/ 1897063 w 1250"/>
              <a:gd name="T59" fmla="*/ 60325 h 192"/>
              <a:gd name="T60" fmla="*/ 1947863 w 1250"/>
              <a:gd name="T61" fmla="*/ 25400 h 192"/>
              <a:gd name="T62" fmla="*/ 1982788 w 1250"/>
              <a:gd name="T63" fmla="*/ 44450 h 192"/>
              <a:gd name="T64" fmla="*/ 1304925 w 1250"/>
              <a:gd name="T65" fmla="*/ 228600 h 192"/>
              <a:gd name="T66" fmla="*/ 893763 w 1250"/>
              <a:gd name="T67" fmla="*/ 303213 h 192"/>
              <a:gd name="T68" fmla="*/ 700088 w 1250"/>
              <a:gd name="T69" fmla="*/ 155575 h 192"/>
              <a:gd name="T70" fmla="*/ 0 w 1250"/>
              <a:gd name="T71" fmla="*/ 30163 h 192"/>
              <a:gd name="T72" fmla="*/ 28575 w 1250"/>
              <a:gd name="T73" fmla="*/ 52388 h 192"/>
              <a:gd name="T74" fmla="*/ 68263 w 1250"/>
              <a:gd name="T75" fmla="*/ 60325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31" name="Freeform 7"/>
          <p:cNvSpPr>
            <a:spLocks/>
          </p:cNvSpPr>
          <p:nvPr/>
        </p:nvSpPr>
        <p:spPr bwMode="auto">
          <a:xfrm>
            <a:off x="3586163" y="508000"/>
            <a:ext cx="1984375" cy="306388"/>
          </a:xfrm>
          <a:custGeom>
            <a:avLst/>
            <a:gdLst>
              <a:gd name="T0" fmla="*/ 41275 w 1250"/>
              <a:gd name="T1" fmla="*/ 198438 h 193"/>
              <a:gd name="T2" fmla="*/ 714375 w 1250"/>
              <a:gd name="T3" fmla="*/ 198438 h 193"/>
              <a:gd name="T4" fmla="*/ 773113 w 1250"/>
              <a:gd name="T5" fmla="*/ 246063 h 193"/>
              <a:gd name="T6" fmla="*/ 844550 w 1250"/>
              <a:gd name="T7" fmla="*/ 277813 h 193"/>
              <a:gd name="T8" fmla="*/ 931863 w 1250"/>
              <a:gd name="T9" fmla="*/ 298450 h 193"/>
              <a:gd name="T10" fmla="*/ 1066800 w 1250"/>
              <a:gd name="T11" fmla="*/ 298450 h 193"/>
              <a:gd name="T12" fmla="*/ 1220788 w 1250"/>
              <a:gd name="T13" fmla="*/ 250825 h 193"/>
              <a:gd name="T14" fmla="*/ 1287463 w 1250"/>
              <a:gd name="T15" fmla="*/ 198438 h 193"/>
              <a:gd name="T16" fmla="*/ 1943100 w 1250"/>
              <a:gd name="T17" fmla="*/ 196850 h 193"/>
              <a:gd name="T18" fmla="*/ 1973263 w 1250"/>
              <a:gd name="T19" fmla="*/ 180975 h 193"/>
              <a:gd name="T20" fmla="*/ 1982788 w 1250"/>
              <a:gd name="T21" fmla="*/ 152400 h 193"/>
              <a:gd name="T22" fmla="*/ 1965325 w 1250"/>
              <a:gd name="T23" fmla="*/ 0 h 193"/>
              <a:gd name="T24" fmla="*/ 1947863 w 1250"/>
              <a:gd name="T25" fmla="*/ 28575 h 193"/>
              <a:gd name="T26" fmla="*/ 1933575 w 1250"/>
              <a:gd name="T27" fmla="*/ 52388 h 193"/>
              <a:gd name="T28" fmla="*/ 1898650 w 1250"/>
              <a:gd name="T29" fmla="*/ 38100 h 193"/>
              <a:gd name="T30" fmla="*/ 1857375 w 1250"/>
              <a:gd name="T31" fmla="*/ 22225 h 193"/>
              <a:gd name="T32" fmla="*/ 1806575 w 1250"/>
              <a:gd name="T33" fmla="*/ 52388 h 193"/>
              <a:gd name="T34" fmla="*/ 1773238 w 1250"/>
              <a:gd name="T35" fmla="*/ 38100 h 193"/>
              <a:gd name="T36" fmla="*/ 1728788 w 1250"/>
              <a:gd name="T37" fmla="*/ 30163 h 193"/>
              <a:gd name="T38" fmla="*/ 1704975 w 1250"/>
              <a:gd name="T39" fmla="*/ 60325 h 193"/>
              <a:gd name="T40" fmla="*/ 1660525 w 1250"/>
              <a:gd name="T41" fmla="*/ 52388 h 193"/>
              <a:gd name="T42" fmla="*/ 1598613 w 1250"/>
              <a:gd name="T43" fmla="*/ 60325 h 193"/>
              <a:gd name="T44" fmla="*/ 1538288 w 1250"/>
              <a:gd name="T45" fmla="*/ 52388 h 193"/>
              <a:gd name="T46" fmla="*/ 1479550 w 1250"/>
              <a:gd name="T47" fmla="*/ 74613 h 193"/>
              <a:gd name="T48" fmla="*/ 1430338 w 1250"/>
              <a:gd name="T49" fmla="*/ 53975 h 193"/>
              <a:gd name="T50" fmla="*/ 1344613 w 1250"/>
              <a:gd name="T51" fmla="*/ 69850 h 193"/>
              <a:gd name="T52" fmla="*/ 1281113 w 1250"/>
              <a:gd name="T53" fmla="*/ 68263 h 193"/>
              <a:gd name="T54" fmla="*/ 1243013 w 1250"/>
              <a:gd name="T55" fmla="*/ 128588 h 193"/>
              <a:gd name="T56" fmla="*/ 1214438 w 1250"/>
              <a:gd name="T57" fmla="*/ 176213 h 193"/>
              <a:gd name="T58" fmla="*/ 1157288 w 1250"/>
              <a:gd name="T59" fmla="*/ 193675 h 193"/>
              <a:gd name="T60" fmla="*/ 1106488 w 1250"/>
              <a:gd name="T61" fmla="*/ 209550 h 193"/>
              <a:gd name="T62" fmla="*/ 1006475 w 1250"/>
              <a:gd name="T63" fmla="*/ 217488 h 193"/>
              <a:gd name="T64" fmla="*/ 882650 w 1250"/>
              <a:gd name="T65" fmla="*/ 230188 h 193"/>
              <a:gd name="T66" fmla="*/ 792163 w 1250"/>
              <a:gd name="T67" fmla="*/ 184150 h 193"/>
              <a:gd name="T68" fmla="*/ 720725 w 1250"/>
              <a:gd name="T69" fmla="*/ 90488 h 193"/>
              <a:gd name="T70" fmla="*/ 633413 w 1250"/>
              <a:gd name="T71" fmla="*/ 74613 h 193"/>
              <a:gd name="T72" fmla="*/ 527050 w 1250"/>
              <a:gd name="T73" fmla="*/ 52388 h 193"/>
              <a:gd name="T74" fmla="*/ 415925 w 1250"/>
              <a:gd name="T75" fmla="*/ 38100 h 193"/>
              <a:gd name="T76" fmla="*/ 339725 w 1250"/>
              <a:gd name="T77" fmla="*/ 55563 h 193"/>
              <a:gd name="T78" fmla="*/ 295275 w 1250"/>
              <a:gd name="T79" fmla="*/ 50800 h 193"/>
              <a:gd name="T80" fmla="*/ 230188 w 1250"/>
              <a:gd name="T81" fmla="*/ 58738 h 193"/>
              <a:gd name="T82" fmla="*/ 161925 w 1250"/>
              <a:gd name="T83" fmla="*/ 55563 h 193"/>
              <a:gd name="T84" fmla="*/ 90488 w 1250"/>
              <a:gd name="T85" fmla="*/ 68263 h 193"/>
              <a:gd name="T86" fmla="*/ 17463 w 1250"/>
              <a:gd name="T87" fmla="*/ 60325 h 193"/>
              <a:gd name="T88" fmla="*/ 1588 w 1250"/>
              <a:gd name="T89" fmla="*/ 117475 h 193"/>
              <a:gd name="T90" fmla="*/ 14288 w 1250"/>
              <a:gd name="T91" fmla="*/ 187325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32" name="Freeform 8"/>
          <p:cNvSpPr>
            <a:spLocks/>
          </p:cNvSpPr>
          <p:nvPr/>
        </p:nvSpPr>
        <p:spPr bwMode="auto">
          <a:xfrm>
            <a:off x="3598863" y="557213"/>
            <a:ext cx="1947862" cy="228600"/>
          </a:xfrm>
          <a:custGeom>
            <a:avLst/>
            <a:gdLst>
              <a:gd name="T0" fmla="*/ 477837 w 1227"/>
              <a:gd name="T1" fmla="*/ 71438 h 144"/>
              <a:gd name="T2" fmla="*/ 347662 w 1227"/>
              <a:gd name="T3" fmla="*/ 79375 h 144"/>
              <a:gd name="T4" fmla="*/ 153987 w 1227"/>
              <a:gd name="T5" fmla="*/ 79375 h 144"/>
              <a:gd name="T6" fmla="*/ 63500 w 1227"/>
              <a:gd name="T7" fmla="*/ 77788 h 144"/>
              <a:gd name="T8" fmla="*/ 12700 w 1227"/>
              <a:gd name="T9" fmla="*/ 57150 h 144"/>
              <a:gd name="T10" fmla="*/ 0 w 1227"/>
              <a:gd name="T11" fmla="*/ 73025 h 144"/>
              <a:gd name="T12" fmla="*/ 73025 w 1227"/>
              <a:gd name="T13" fmla="*/ 101600 h 144"/>
              <a:gd name="T14" fmla="*/ 163512 w 1227"/>
              <a:gd name="T15" fmla="*/ 100013 h 144"/>
              <a:gd name="T16" fmla="*/ 212725 w 1227"/>
              <a:gd name="T17" fmla="*/ 103188 h 144"/>
              <a:gd name="T18" fmla="*/ 323850 w 1227"/>
              <a:gd name="T19" fmla="*/ 107950 h 144"/>
              <a:gd name="T20" fmla="*/ 541337 w 1227"/>
              <a:gd name="T21" fmla="*/ 100013 h 144"/>
              <a:gd name="T22" fmla="*/ 698500 w 1227"/>
              <a:gd name="T23" fmla="*/ 101600 h 144"/>
              <a:gd name="T24" fmla="*/ 769937 w 1227"/>
              <a:gd name="T25" fmla="*/ 166688 h 144"/>
              <a:gd name="T26" fmla="*/ 885825 w 1227"/>
              <a:gd name="T27" fmla="*/ 215900 h 144"/>
              <a:gd name="T28" fmla="*/ 1019175 w 1227"/>
              <a:gd name="T29" fmla="*/ 227013 h 144"/>
              <a:gd name="T30" fmla="*/ 1155700 w 1227"/>
              <a:gd name="T31" fmla="*/ 192088 h 144"/>
              <a:gd name="T32" fmla="*/ 1247775 w 1227"/>
              <a:gd name="T33" fmla="*/ 130175 h 144"/>
              <a:gd name="T34" fmla="*/ 1312862 w 1227"/>
              <a:gd name="T35" fmla="*/ 106363 h 144"/>
              <a:gd name="T36" fmla="*/ 1487487 w 1227"/>
              <a:gd name="T37" fmla="*/ 107950 h 144"/>
              <a:gd name="T38" fmla="*/ 1620837 w 1227"/>
              <a:gd name="T39" fmla="*/ 106363 h 144"/>
              <a:gd name="T40" fmla="*/ 1774825 w 1227"/>
              <a:gd name="T41" fmla="*/ 106363 h 144"/>
              <a:gd name="T42" fmla="*/ 1922462 w 1227"/>
              <a:gd name="T43" fmla="*/ 109538 h 144"/>
              <a:gd name="T44" fmla="*/ 1946275 w 1227"/>
              <a:gd name="T45" fmla="*/ 53975 h 144"/>
              <a:gd name="T46" fmla="*/ 1922462 w 1227"/>
              <a:gd name="T47" fmla="*/ 58738 h 144"/>
              <a:gd name="T48" fmla="*/ 1858962 w 1227"/>
              <a:gd name="T49" fmla="*/ 93663 h 144"/>
              <a:gd name="T50" fmla="*/ 1689100 w 1227"/>
              <a:gd name="T51" fmla="*/ 88900 h 144"/>
              <a:gd name="T52" fmla="*/ 1493837 w 1227"/>
              <a:gd name="T53" fmla="*/ 92075 h 144"/>
              <a:gd name="T54" fmla="*/ 1350962 w 1227"/>
              <a:gd name="T55" fmla="*/ 98425 h 144"/>
              <a:gd name="T56" fmla="*/ 1293812 w 1227"/>
              <a:gd name="T57" fmla="*/ 84138 h 144"/>
              <a:gd name="T58" fmla="*/ 1284287 w 1227"/>
              <a:gd name="T59" fmla="*/ 50800 h 144"/>
              <a:gd name="T60" fmla="*/ 1266825 w 1227"/>
              <a:gd name="T61" fmla="*/ 34925 h 144"/>
              <a:gd name="T62" fmla="*/ 1206500 w 1227"/>
              <a:gd name="T63" fmla="*/ 114300 h 144"/>
              <a:gd name="T64" fmla="*/ 1139825 w 1227"/>
              <a:gd name="T65" fmla="*/ 160338 h 144"/>
              <a:gd name="T66" fmla="*/ 1065212 w 1227"/>
              <a:gd name="T67" fmla="*/ 177800 h 144"/>
              <a:gd name="T68" fmla="*/ 981075 w 1227"/>
              <a:gd name="T69" fmla="*/ 196850 h 144"/>
              <a:gd name="T70" fmla="*/ 884237 w 1227"/>
              <a:gd name="T71" fmla="*/ 174625 h 144"/>
              <a:gd name="T72" fmla="*/ 825500 w 1227"/>
              <a:gd name="T73" fmla="*/ 147638 h 144"/>
              <a:gd name="T74" fmla="*/ 771525 w 1227"/>
              <a:gd name="T75" fmla="*/ 136525 h 144"/>
              <a:gd name="T76" fmla="*/ 731837 w 1227"/>
              <a:gd name="T77" fmla="*/ 98425 h 144"/>
              <a:gd name="T78" fmla="*/ 685800 w 1227"/>
              <a:gd name="T79" fmla="*/ 38100 h 144"/>
              <a:gd name="T80" fmla="*/ 655637 w 1227"/>
              <a:gd name="T81" fmla="*/ 68263 h 144"/>
              <a:gd name="T82" fmla="*/ 538162 w 1227"/>
              <a:gd name="T83" fmla="*/ 762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33" name="Freeform 9"/>
          <p:cNvSpPr>
            <a:spLocks/>
          </p:cNvSpPr>
          <p:nvPr/>
        </p:nvSpPr>
        <p:spPr bwMode="auto">
          <a:xfrm>
            <a:off x="4868863" y="249238"/>
            <a:ext cx="122237" cy="406400"/>
          </a:xfrm>
          <a:custGeom>
            <a:avLst/>
            <a:gdLst>
              <a:gd name="T0" fmla="*/ 80962 w 77"/>
              <a:gd name="T1" fmla="*/ 9525 h 256"/>
              <a:gd name="T2" fmla="*/ 74612 w 77"/>
              <a:gd name="T3" fmla="*/ 39688 h 256"/>
              <a:gd name="T4" fmla="*/ 120650 w 77"/>
              <a:gd name="T5" fmla="*/ 42863 h 256"/>
              <a:gd name="T6" fmla="*/ 103187 w 77"/>
              <a:gd name="T7" fmla="*/ 96838 h 256"/>
              <a:gd name="T8" fmla="*/ 104775 w 77"/>
              <a:gd name="T9" fmla="*/ 138113 h 256"/>
              <a:gd name="T10" fmla="*/ 115887 w 77"/>
              <a:gd name="T11" fmla="*/ 174625 h 256"/>
              <a:gd name="T12" fmla="*/ 96837 w 77"/>
              <a:gd name="T13" fmla="*/ 211138 h 256"/>
              <a:gd name="T14" fmla="*/ 90487 w 77"/>
              <a:gd name="T15" fmla="*/ 249238 h 256"/>
              <a:gd name="T16" fmla="*/ 80962 w 77"/>
              <a:gd name="T17" fmla="*/ 287338 h 256"/>
              <a:gd name="T18" fmla="*/ 66675 w 77"/>
              <a:gd name="T19" fmla="*/ 312738 h 256"/>
              <a:gd name="T20" fmla="*/ 50800 w 77"/>
              <a:gd name="T21" fmla="*/ 338138 h 256"/>
              <a:gd name="T22" fmla="*/ 31750 w 77"/>
              <a:gd name="T23" fmla="*/ 365125 h 256"/>
              <a:gd name="T24" fmla="*/ 20637 w 77"/>
              <a:gd name="T25" fmla="*/ 382588 h 256"/>
              <a:gd name="T26" fmla="*/ 0 w 77"/>
              <a:gd name="T27" fmla="*/ 404813 h 256"/>
              <a:gd name="T28" fmla="*/ 12700 w 77"/>
              <a:gd name="T29" fmla="*/ 365125 h 256"/>
              <a:gd name="T30" fmla="*/ 38100 w 77"/>
              <a:gd name="T31" fmla="*/ 336550 h 256"/>
              <a:gd name="T32" fmla="*/ 33337 w 77"/>
              <a:gd name="T33" fmla="*/ 304800 h 256"/>
              <a:gd name="T34" fmla="*/ 57150 w 77"/>
              <a:gd name="T35" fmla="*/ 265113 h 256"/>
              <a:gd name="T36" fmla="*/ 69850 w 77"/>
              <a:gd name="T37" fmla="*/ 217488 h 256"/>
              <a:gd name="T38" fmla="*/ 63500 w 77"/>
              <a:gd name="T39" fmla="*/ 171450 h 256"/>
              <a:gd name="T40" fmla="*/ 68262 w 77"/>
              <a:gd name="T41" fmla="*/ 134938 h 256"/>
              <a:gd name="T42" fmla="*/ 63500 w 77"/>
              <a:gd name="T43" fmla="*/ 107950 h 256"/>
              <a:gd name="T44" fmla="*/ 30162 w 77"/>
              <a:gd name="T45" fmla="*/ 57150 h 256"/>
              <a:gd name="T46" fmla="*/ 9525 w 77"/>
              <a:gd name="T47" fmla="*/ 4763 h 256"/>
              <a:gd name="T48" fmla="*/ 79375 w 77"/>
              <a:gd name="T49" fmla="*/ 0 h 256"/>
              <a:gd name="T50" fmla="*/ 80962 w 77"/>
              <a:gd name="T51" fmla="*/ 9525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34" name="Freeform 10"/>
          <p:cNvSpPr>
            <a:spLocks/>
          </p:cNvSpPr>
          <p:nvPr/>
        </p:nvSpPr>
        <p:spPr bwMode="auto">
          <a:xfrm>
            <a:off x="3605213" y="19050"/>
            <a:ext cx="1951037" cy="411163"/>
          </a:xfrm>
          <a:custGeom>
            <a:avLst/>
            <a:gdLst>
              <a:gd name="T0" fmla="*/ 0 w 1229"/>
              <a:gd name="T1" fmla="*/ 411163 h 259"/>
              <a:gd name="T2" fmla="*/ 7937 w 1229"/>
              <a:gd name="T3" fmla="*/ 244475 h 259"/>
              <a:gd name="T4" fmla="*/ 36512 w 1229"/>
              <a:gd name="T5" fmla="*/ 206375 h 259"/>
              <a:gd name="T6" fmla="*/ 88900 w 1229"/>
              <a:gd name="T7" fmla="*/ 231775 h 259"/>
              <a:gd name="T8" fmla="*/ 134937 w 1229"/>
              <a:gd name="T9" fmla="*/ 203200 h 259"/>
              <a:gd name="T10" fmla="*/ 185737 w 1229"/>
              <a:gd name="T11" fmla="*/ 228600 h 259"/>
              <a:gd name="T12" fmla="*/ 241300 w 1229"/>
              <a:gd name="T13" fmla="*/ 228600 h 259"/>
              <a:gd name="T14" fmla="*/ 330200 w 1229"/>
              <a:gd name="T15" fmla="*/ 219075 h 259"/>
              <a:gd name="T16" fmla="*/ 395287 w 1229"/>
              <a:gd name="T17" fmla="*/ 193675 h 259"/>
              <a:gd name="T18" fmla="*/ 458787 w 1229"/>
              <a:gd name="T19" fmla="*/ 219075 h 259"/>
              <a:gd name="T20" fmla="*/ 495300 w 1229"/>
              <a:gd name="T21" fmla="*/ 227013 h 259"/>
              <a:gd name="T22" fmla="*/ 574675 w 1229"/>
              <a:gd name="T23" fmla="*/ 217488 h 259"/>
              <a:gd name="T24" fmla="*/ 712787 w 1229"/>
              <a:gd name="T25" fmla="*/ 192088 h 259"/>
              <a:gd name="T26" fmla="*/ 792162 w 1229"/>
              <a:gd name="T27" fmla="*/ 131763 h 259"/>
              <a:gd name="T28" fmla="*/ 776287 w 1229"/>
              <a:gd name="T29" fmla="*/ 188913 h 259"/>
              <a:gd name="T30" fmla="*/ 842962 w 1229"/>
              <a:gd name="T31" fmla="*/ 209550 h 259"/>
              <a:gd name="T32" fmla="*/ 887412 w 1229"/>
              <a:gd name="T33" fmla="*/ 250825 h 259"/>
              <a:gd name="T34" fmla="*/ 930275 w 1229"/>
              <a:gd name="T35" fmla="*/ 282575 h 259"/>
              <a:gd name="T36" fmla="*/ 955675 w 1229"/>
              <a:gd name="T37" fmla="*/ 282575 h 259"/>
              <a:gd name="T38" fmla="*/ 922337 w 1229"/>
              <a:gd name="T39" fmla="*/ 230188 h 259"/>
              <a:gd name="T40" fmla="*/ 890587 w 1229"/>
              <a:gd name="T41" fmla="*/ 163513 h 259"/>
              <a:gd name="T42" fmla="*/ 868362 w 1229"/>
              <a:gd name="T43" fmla="*/ 130175 h 259"/>
              <a:gd name="T44" fmla="*/ 911225 w 1229"/>
              <a:gd name="T45" fmla="*/ 98425 h 259"/>
              <a:gd name="T46" fmla="*/ 849312 w 1229"/>
              <a:gd name="T47" fmla="*/ 88900 h 259"/>
              <a:gd name="T48" fmla="*/ 952500 w 1229"/>
              <a:gd name="T49" fmla="*/ 66675 h 259"/>
              <a:gd name="T50" fmla="*/ 1073150 w 1229"/>
              <a:gd name="T51" fmla="*/ 87313 h 259"/>
              <a:gd name="T52" fmla="*/ 1144587 w 1229"/>
              <a:gd name="T53" fmla="*/ 95250 h 259"/>
              <a:gd name="T54" fmla="*/ 1227137 w 1229"/>
              <a:gd name="T55" fmla="*/ 171450 h 259"/>
              <a:gd name="T56" fmla="*/ 1314450 w 1229"/>
              <a:gd name="T57" fmla="*/ 220663 h 259"/>
              <a:gd name="T58" fmla="*/ 1395412 w 1229"/>
              <a:gd name="T59" fmla="*/ 223838 h 259"/>
              <a:gd name="T60" fmla="*/ 1473200 w 1229"/>
              <a:gd name="T61" fmla="*/ 203200 h 259"/>
              <a:gd name="T62" fmla="*/ 1519237 w 1229"/>
              <a:gd name="T63" fmla="*/ 220663 h 259"/>
              <a:gd name="T64" fmla="*/ 1557337 w 1229"/>
              <a:gd name="T65" fmla="*/ 206375 h 259"/>
              <a:gd name="T66" fmla="*/ 1611312 w 1229"/>
              <a:gd name="T67" fmla="*/ 231775 h 259"/>
              <a:gd name="T68" fmla="*/ 1652587 w 1229"/>
              <a:gd name="T69" fmla="*/ 228600 h 259"/>
              <a:gd name="T70" fmla="*/ 1687512 w 1229"/>
              <a:gd name="T71" fmla="*/ 206375 h 259"/>
              <a:gd name="T72" fmla="*/ 1744662 w 1229"/>
              <a:gd name="T73" fmla="*/ 231775 h 259"/>
              <a:gd name="T74" fmla="*/ 1790700 w 1229"/>
              <a:gd name="T75" fmla="*/ 220663 h 259"/>
              <a:gd name="T76" fmla="*/ 1831975 w 1229"/>
              <a:gd name="T77" fmla="*/ 236538 h 259"/>
              <a:gd name="T78" fmla="*/ 1900237 w 1229"/>
              <a:gd name="T79" fmla="*/ 219075 h 259"/>
              <a:gd name="T80" fmla="*/ 1938337 w 1229"/>
              <a:gd name="T81" fmla="*/ 261938 h 259"/>
              <a:gd name="T82" fmla="*/ 1951037 w 1229"/>
              <a:gd name="T83" fmla="*/ 244475 h 259"/>
              <a:gd name="T84" fmla="*/ 1943100 w 1229"/>
              <a:gd name="T85" fmla="*/ 177800 h 259"/>
              <a:gd name="T86" fmla="*/ 1884362 w 1229"/>
              <a:gd name="T87" fmla="*/ 147638 h 259"/>
              <a:gd name="T88" fmla="*/ 1809750 w 1229"/>
              <a:gd name="T89" fmla="*/ 160338 h 259"/>
              <a:gd name="T90" fmla="*/ 1744662 w 1229"/>
              <a:gd name="T91" fmla="*/ 147638 h 259"/>
              <a:gd name="T92" fmla="*/ 1651000 w 1229"/>
              <a:gd name="T93" fmla="*/ 150813 h 259"/>
              <a:gd name="T94" fmla="*/ 1581150 w 1229"/>
              <a:gd name="T95" fmla="*/ 147638 h 259"/>
              <a:gd name="T96" fmla="*/ 1516062 w 1229"/>
              <a:gd name="T97" fmla="*/ 152400 h 259"/>
              <a:gd name="T98" fmla="*/ 1443037 w 1229"/>
              <a:gd name="T99" fmla="*/ 152400 h 259"/>
              <a:gd name="T100" fmla="*/ 1366837 w 1229"/>
              <a:gd name="T101" fmla="*/ 153988 h 259"/>
              <a:gd name="T102" fmla="*/ 1311275 w 1229"/>
              <a:gd name="T103" fmla="*/ 152400 h 259"/>
              <a:gd name="T104" fmla="*/ 1246187 w 1229"/>
              <a:gd name="T105" fmla="*/ 109538 h 259"/>
              <a:gd name="T106" fmla="*/ 1154112 w 1229"/>
              <a:gd name="T107" fmla="*/ 47625 h 259"/>
              <a:gd name="T108" fmla="*/ 1022350 w 1229"/>
              <a:gd name="T109" fmla="*/ 3175 h 259"/>
              <a:gd name="T110" fmla="*/ 889000 w 1229"/>
              <a:gd name="T111" fmla="*/ 12700 h 259"/>
              <a:gd name="T112" fmla="*/ 752475 w 1229"/>
              <a:gd name="T113" fmla="*/ 71438 h 259"/>
              <a:gd name="T114" fmla="*/ 633412 w 1229"/>
              <a:gd name="T115" fmla="*/ 150813 h 259"/>
              <a:gd name="T116" fmla="*/ 520700 w 1229"/>
              <a:gd name="T117" fmla="*/ 153988 h 259"/>
              <a:gd name="T118" fmla="*/ 366712 w 1229"/>
              <a:gd name="T119" fmla="*/ 152400 h 259"/>
              <a:gd name="T120" fmla="*/ 173037 w 1229"/>
              <a:gd name="T121" fmla="*/ 147638 h 259"/>
              <a:gd name="T122" fmla="*/ 30162 w 1229"/>
              <a:gd name="T123" fmla="*/ 152400 h 259"/>
              <a:gd name="T124" fmla="*/ 0 w 1229"/>
              <a:gd name="T125" fmla="*/ 20955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35" name="Freeform 11"/>
          <p:cNvSpPr>
            <a:spLocks/>
          </p:cNvSpPr>
          <p:nvPr/>
        </p:nvSpPr>
        <p:spPr bwMode="auto">
          <a:xfrm>
            <a:off x="4191000" y="234950"/>
            <a:ext cx="90488" cy="400050"/>
          </a:xfrm>
          <a:custGeom>
            <a:avLst/>
            <a:gdLst>
              <a:gd name="T0" fmla="*/ 20638 w 57"/>
              <a:gd name="T1" fmla="*/ 9525 h 252"/>
              <a:gd name="T2" fmla="*/ 26988 w 57"/>
              <a:gd name="T3" fmla="*/ 39688 h 252"/>
              <a:gd name="T4" fmla="*/ 20638 w 57"/>
              <a:gd name="T5" fmla="*/ 53975 h 252"/>
              <a:gd name="T6" fmla="*/ 9525 w 57"/>
              <a:gd name="T7" fmla="*/ 98425 h 252"/>
              <a:gd name="T8" fmla="*/ 1588 w 57"/>
              <a:gd name="T9" fmla="*/ 136525 h 252"/>
              <a:gd name="T10" fmla="*/ 0 w 57"/>
              <a:gd name="T11" fmla="*/ 171450 h 252"/>
              <a:gd name="T12" fmla="*/ 7938 w 57"/>
              <a:gd name="T13" fmla="*/ 214313 h 252"/>
              <a:gd name="T14" fmla="*/ 12700 w 57"/>
              <a:gd name="T15" fmla="*/ 254000 h 252"/>
              <a:gd name="T16" fmla="*/ 20638 w 57"/>
              <a:gd name="T17" fmla="*/ 292100 h 252"/>
              <a:gd name="T18" fmla="*/ 42863 w 57"/>
              <a:gd name="T19" fmla="*/ 317500 h 252"/>
              <a:gd name="T20" fmla="*/ 50800 w 57"/>
              <a:gd name="T21" fmla="*/ 344488 h 252"/>
              <a:gd name="T22" fmla="*/ 71438 w 57"/>
              <a:gd name="T23" fmla="*/ 371475 h 252"/>
              <a:gd name="T24" fmla="*/ 88900 w 57"/>
              <a:gd name="T25" fmla="*/ 398463 h 252"/>
              <a:gd name="T26" fmla="*/ 80963 w 57"/>
              <a:gd name="T27" fmla="*/ 373063 h 252"/>
              <a:gd name="T28" fmla="*/ 63500 w 57"/>
              <a:gd name="T29" fmla="*/ 342900 h 252"/>
              <a:gd name="T30" fmla="*/ 68263 w 57"/>
              <a:gd name="T31" fmla="*/ 311150 h 252"/>
              <a:gd name="T32" fmla="*/ 44450 w 57"/>
              <a:gd name="T33" fmla="*/ 269875 h 252"/>
              <a:gd name="T34" fmla="*/ 23813 w 57"/>
              <a:gd name="T35" fmla="*/ 222250 h 252"/>
              <a:gd name="T36" fmla="*/ 19050 w 57"/>
              <a:gd name="T37" fmla="*/ 149225 h 252"/>
              <a:gd name="T38" fmla="*/ 26988 w 57"/>
              <a:gd name="T39" fmla="*/ 101600 h 252"/>
              <a:gd name="T40" fmla="*/ 39688 w 57"/>
              <a:gd name="T41" fmla="*/ 53975 h 252"/>
              <a:gd name="T42" fmla="*/ 42863 w 57"/>
              <a:gd name="T43" fmla="*/ 19050 h 252"/>
              <a:gd name="T44" fmla="*/ 23813 w 57"/>
              <a:gd name="T45" fmla="*/ 0 h 252"/>
              <a:gd name="T46" fmla="*/ 20638 w 57"/>
              <a:gd name="T47" fmla="*/ 9525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nvGrpSpPr>
          <p:cNvPr id="1036" name="Group 12"/>
          <p:cNvGrpSpPr>
            <a:grpSpLocks/>
          </p:cNvGrpSpPr>
          <p:nvPr/>
        </p:nvGrpSpPr>
        <p:grpSpPr bwMode="auto">
          <a:xfrm>
            <a:off x="63500" y="153988"/>
            <a:ext cx="3435350" cy="520700"/>
            <a:chOff x="40" y="97"/>
            <a:chExt cx="2164" cy="328"/>
          </a:xfrm>
        </p:grpSpPr>
        <p:sp>
          <p:nvSpPr>
            <p:cNvPr id="1046"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7"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8"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9"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50"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grpSp>
        <p:nvGrpSpPr>
          <p:cNvPr id="1037" name="Group 18"/>
          <p:cNvGrpSpPr>
            <a:grpSpLocks/>
          </p:cNvGrpSpPr>
          <p:nvPr/>
        </p:nvGrpSpPr>
        <p:grpSpPr bwMode="auto">
          <a:xfrm>
            <a:off x="5646738" y="153988"/>
            <a:ext cx="3435350" cy="552450"/>
            <a:chOff x="3557" y="97"/>
            <a:chExt cx="2164" cy="348"/>
          </a:xfrm>
        </p:grpSpPr>
        <p:sp>
          <p:nvSpPr>
            <p:cNvPr id="1041"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2"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3"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4"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5"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sp>
        <p:nvSpPr>
          <p:cNvPr id="309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309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309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lvl1pPr>
          </a:lstStyle>
          <a:p>
            <a:fld id="{0F2E472B-4A5D-4448-887B-44275F9BD30F}" type="slidenum">
              <a:rPr lang="en-US" altLang="en-US"/>
              <a:pPr/>
              <a:t>‹#›</a:t>
            </a:fld>
            <a:endParaRPr lang="en-US" altLang="en-US"/>
          </a:p>
        </p:txBody>
      </p:sp>
    </p:spTree>
    <p:extLst>
      <p:ext uri="{BB962C8B-B14F-4D97-AF65-F5344CB8AC3E}">
        <p14:creationId xmlns:p14="http://schemas.microsoft.com/office/powerpoint/2010/main" val="2968191609"/>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SzPct val="75000"/>
        <a:buFont typeface="Wingdings" pitchFamily="2" charset="2"/>
        <a:buChar char="v"/>
        <a:defRPr sz="32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SzPct val="75000"/>
        <a:buFont typeface="Wingdings" pitchFamily="2" charset="2"/>
        <a:buChar char="v"/>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SzPct val="75000"/>
        <a:buFont typeface="Wingdings" pitchFamily="2" charset="2"/>
        <a:buChar char="v"/>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3pPr>
      <a:lvl4pPr marL="1600200" indent="-228600" algn="l" rtl="0" eaLnBrk="0" fontAlgn="base" hangingPunct="0">
        <a:spcBef>
          <a:spcPct val="20000"/>
        </a:spcBef>
        <a:spcAft>
          <a:spcPct val="0"/>
        </a:spcAft>
        <a:buSzPct val="75000"/>
        <a:buFont typeface="Wingdings" pitchFamily="2" charset="2"/>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4pPr>
      <a:lvl5pPr marL="2057400" indent="-228600" algn="l" rtl="0" eaLnBrk="0" fontAlgn="base" hangingPunct="0">
        <a:spcBef>
          <a:spcPct val="20000"/>
        </a:spcBef>
        <a:spcAft>
          <a:spcPct val="0"/>
        </a:spcAft>
        <a:buSzPct val="75000"/>
        <a:buFont typeface="Wingdings" pitchFamily="2" charset="2"/>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5pPr>
      <a:lvl6pPr marL="25146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718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90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862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8.xml"/><Relationship Id="rId1" Type="http://schemas.openxmlformats.org/officeDocument/2006/relationships/tags" Target="../tags/tag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79.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8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0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0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1.xml"/><Relationship Id="rId1" Type="http://schemas.openxmlformats.org/officeDocument/2006/relationships/slideLayout" Target="../slideLayouts/slideLayout118.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35.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3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40.xml"/><Relationship Id="rId1" Type="http://schemas.openxmlformats.org/officeDocument/2006/relationships/themeOverride" Target="../theme/themeOverride2.xml"/><Relationship Id="rId5" Type="http://schemas.openxmlformats.org/officeDocument/2006/relationships/image" Target="../media/image39.pn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35.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35.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35.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35.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3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135.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135.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135.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135.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135.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35.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35.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135.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35.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135.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135.xml"/><Relationship Id="rId5" Type="http://schemas.openxmlformats.org/officeDocument/2006/relationships/image" Target="../media/image44.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1.xml"/><Relationship Id="rId1" Type="http://schemas.openxmlformats.org/officeDocument/2006/relationships/slideLayout" Target="../slideLayouts/slideLayout119.xml"/><Relationship Id="rId4" Type="http://schemas.openxmlformats.org/officeDocument/2006/relationships/image" Target="../media/image36.jpeg"/></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146.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146.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9.xml"/><Relationship Id="rId1" Type="http://schemas.openxmlformats.org/officeDocument/2006/relationships/slideLayout" Target="../slideLayouts/slideLayout15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190.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8.xml"/><Relationship Id="rId1" Type="http://schemas.openxmlformats.org/officeDocument/2006/relationships/tags" Target="../tags/tag1.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AC56FED-2162-784B-B8E0-896049C55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2"/>
            <a:ext cx="9144000" cy="64325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7537" y="256674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i="1" dirty="0">
                <a:solidFill>
                  <a:srgbClr val="FFFFFF"/>
                </a:solidFill>
                <a:effectLst>
                  <a:glow rad="127000">
                    <a:srgbClr val="000000"/>
                  </a:glow>
                </a:effectLst>
                <a:latin typeface="Arial" charset="0"/>
                <a:ea typeface="ＭＳ Ｐゴシック" charset="0"/>
                <a:cs typeface="ＭＳ Ｐゴシック" charset="0"/>
              </a:rPr>
              <a:t>من كتب التوراة ؟</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charset="0"/>
                <a:ea typeface="ＭＳ Ｐゴシック" charset="0"/>
                <a:cs typeface="ＭＳ Ｐゴシック" charset="0"/>
              </a:rPr>
              <a:t>تأليف سفر التكوين</a:t>
            </a:r>
            <a:endParaRPr lang="en-US" sz="6600" b="1" dirty="0">
              <a:effectLst>
                <a:glow rad="127000">
                  <a:schemeClr val="tx1"/>
                </a:glow>
              </a:effectLst>
              <a:latin typeface="Arial"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08811EB5-2586-3D49-8A09-7B178948A540}"/>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1600" b="1" kern="0" dirty="0">
                <a:solidFill>
                  <a:srgbClr val="FFFFFF"/>
                </a:solidFill>
                <a:effectLst>
                  <a:outerShdw blurRad="38100" dist="38100" dir="2700000" algn="tl">
                    <a:srgbClr val="000000"/>
                  </a:outerShdw>
                </a:effectLst>
                <a:latin typeface="Arial"/>
                <a:cs typeface="Arial"/>
              </a:rPr>
              <a:t> </a:t>
            </a:r>
            <a:r>
              <a:rPr lang="ar-JO" sz="1600" b="1" kern="0" dirty="0">
                <a:solidFill>
                  <a:srgbClr val="FFFFFF"/>
                </a:solidFill>
                <a:effectLst>
                  <a:outerShdw blurRad="38100" dist="38100" dir="2700000" algn="tl">
                    <a:srgbClr val="000000"/>
                  </a:outerShdw>
                </a:effectLst>
                <a:latin typeface="Arial"/>
                <a:cs typeface="Arial"/>
              </a:rPr>
              <a:t>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16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4-11 Hello World 0228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2" name="Rectangle 4" hidden="1"/>
          <p:cNvSpPr>
            <a:spLocks noGrp="1" noChangeArrowheads="1"/>
          </p:cNvSpPr>
          <p:nvPr>
            <p:ph type="title" idx="4294967295"/>
          </p:nvPr>
        </p:nvSpPr>
        <p:spPr>
          <a:xfrm>
            <a:off x="0" y="274638"/>
            <a:ext cx="8229600" cy="1143000"/>
          </a:xfrm>
        </p:spPr>
        <p:txBody>
          <a:bodyPr rtlCol="0">
            <a:normAutofit/>
          </a:bodyPr>
          <a:lstStyle/>
          <a:p>
            <a:pPr eaLnBrk="1" hangingPunct="1">
              <a:defRPr/>
            </a:pPr>
            <a:r>
              <a:rPr lang="en-US" dirty="0">
                <a:effectLst>
                  <a:outerShdw blurRad="38100" dist="38100" dir="2700000" algn="tl">
                    <a:srgbClr val="000000"/>
                  </a:outerShdw>
                </a:effectLst>
              </a:rPr>
              <a:t>Hello</a:t>
            </a:r>
          </a:p>
        </p:txBody>
      </p:sp>
      <p:sp>
        <p:nvSpPr>
          <p:cNvPr id="5" name="Rectangle 5">
            <a:extLst>
              <a:ext uri="{FF2B5EF4-FFF2-40B4-BE49-F238E27FC236}">
                <a16:creationId xmlns:a16="http://schemas.microsoft.com/office/drawing/2014/main" id="{9091F71A-933E-4347-AC16-FB78D18E4547}"/>
              </a:ext>
            </a:extLst>
          </p:cNvPr>
          <p:cNvSpPr txBox="1">
            <a:spLocks noChangeArrowheads="1"/>
          </p:cNvSpPr>
          <p:nvPr/>
        </p:nvSpPr>
        <p:spPr>
          <a:xfrm>
            <a:off x="2728041" y="4588271"/>
            <a:ext cx="4608512" cy="194421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r>
              <a:rPr lang="ar-SA" sz="4800" b="1" dirty="0">
                <a:solidFill>
                  <a:sysClr val="window" lastClr="FFFFFF"/>
                </a:solidFill>
                <a:effectLst>
                  <a:glow rad="342900">
                    <a:sysClr val="windowText" lastClr="000000">
                      <a:alpha val="75000"/>
                    </a:sysClr>
                  </a:glow>
                </a:effectLst>
                <a:latin typeface="Calibri"/>
              </a:rPr>
              <a:t>أهلا</a:t>
            </a:r>
            <a:endParaRPr kumimoji="0" lang="en-US" sz="4800" b="1" i="0" u="none" strike="noStrike" kern="1200" cap="none" spc="0" normalizeH="0" baseline="0" noProof="0" dirty="0">
              <a:ln>
                <a:noFill/>
              </a:ln>
              <a:solidFill>
                <a:sysClr val="window" lastClr="FFFFFF"/>
              </a:solidFill>
              <a:effectLst>
                <a:glow rad="342900">
                  <a:sysClr val="windowText" lastClr="000000">
                    <a:alpha val="75000"/>
                  </a:sysClr>
                </a:glow>
              </a:effectLst>
              <a:uLnTx/>
              <a:uFillTx/>
              <a:latin typeface="Calibri"/>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800" b="1" dirty="0">
                <a:solidFill>
                  <a:sysClr val="window" lastClr="FFFFFF"/>
                </a:solidFill>
                <a:effectLst>
                  <a:glow rad="342900">
                    <a:sysClr val="windowText" lastClr="000000">
                      <a:alpha val="75000"/>
                    </a:sysClr>
                  </a:glow>
                </a:effectLst>
                <a:latin typeface="Calibri"/>
              </a:rPr>
              <a:t>Arabic</a:t>
            </a:r>
            <a:endParaRPr kumimoji="0" lang="en-US" sz="4800" b="1" i="0" u="none" strike="noStrike" kern="1200" cap="none" spc="0" normalizeH="0" baseline="0" noProof="0" dirty="0">
              <a:ln>
                <a:noFill/>
              </a:ln>
              <a:solidFill>
                <a:sysClr val="window" lastClr="FFFFFF"/>
              </a:solidFill>
              <a:effectLst>
                <a:glow rad="342900">
                  <a:sysClr val="windowText" lastClr="000000">
                    <a:alpha val="75000"/>
                  </a:sysClr>
                </a:glow>
              </a:effectLst>
              <a:uLnTx/>
              <a:uFillTx/>
              <a:latin typeface="Calibri"/>
              <a:ea typeface="+mj-ea"/>
              <a:cs typeface="+mj-cs"/>
            </a:endParaRPr>
          </a:p>
        </p:txBody>
      </p:sp>
    </p:spTree>
    <p:extLst>
      <p:ext uri="{BB962C8B-B14F-4D97-AF65-F5344CB8AC3E}">
        <p14:creationId xmlns:p14="http://schemas.microsoft.com/office/powerpoint/2010/main" val="348555483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4738" y="0"/>
            <a:ext cx="50292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2434" name="Picture 3"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96093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5"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ar-JO" altLang="ja-JP" sz="2800" b="1" dirty="0">
                <a:effectLst>
                  <a:outerShdw blurRad="38100" dist="38100" dir="2700000" algn="tl">
                    <a:srgbClr val="000000">
                      <a:alpha val="43137"/>
                    </a:srgbClr>
                  </a:outerShdw>
                </a:effectLst>
                <a:latin typeface="Arial" charset="0"/>
                <a:ea typeface="ＭＳ Ｐゴシック" charset="0"/>
              </a:rPr>
              <a:t>بركة يعقوب لأولاده الإثني عشر       كانت نبوية (تك 49)</a:t>
            </a:r>
            <a:endParaRPr lang="en-US" altLang="zh-CN" sz="3200" dirty="0">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2447835610"/>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b="1" dirty="0">
                <a:solidFill>
                  <a:schemeClr val="bg1"/>
                </a:solidFill>
                <a:effectLst>
                  <a:glow rad="152400">
                    <a:schemeClr val="tx1">
                      <a:alpha val="95000"/>
                    </a:schemeClr>
                  </a:glow>
                </a:effectLst>
                <a:latin typeface="+mn-lt"/>
              </a:rPr>
              <a:t>متى : المسيح كملك</a:t>
            </a:r>
            <a:endParaRPr lang="en-US" sz="4800" b="1" dirty="0">
              <a:solidFill>
                <a:schemeClr val="bg1"/>
              </a:solidFill>
              <a:effectLst>
                <a:glow rad="152400">
                  <a:schemeClr val="tx1">
                    <a:alpha val="95000"/>
                  </a:schemeClr>
                </a:glow>
              </a:effectLst>
              <a:latin typeface="+mn-lt"/>
            </a:endParaRPr>
          </a:p>
        </p:txBody>
      </p:sp>
      <p:sp>
        <p:nvSpPr>
          <p:cNvPr id="4" name="Rectangle 3"/>
          <p:cNvSpPr txBox="1">
            <a:spLocks noChangeArrowheads="1"/>
          </p:cNvSpPr>
          <p:nvPr/>
        </p:nvSpPr>
        <p:spPr bwMode="auto">
          <a:xfrm>
            <a:off x="-12389" y="1426468"/>
            <a:ext cx="3306983" cy="4005064"/>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منذ بركة يعقوب في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تك 49: 9-10 يصور الأسد ملكًا</a:t>
            </a:r>
            <a:endParaRPr kumimoji="0" lang="en-US" sz="44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endParaRP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يهوذا جرو أسد من فريسة صعدت يا ابني جثا و ربض كأسد و كلبوة من ينهضه لا يزول قضيب من يهوذا و مشترع من بين رجليه حتى يأتي شيلون و له يكون خضوع شعوب</a:t>
            </a:r>
            <a:endParaRPr kumimoji="0" lang="en-US" sz="40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endParaRPr>
          </a:p>
        </p:txBody>
      </p:sp>
    </p:spTree>
    <p:extLst>
      <p:ext uri="{BB962C8B-B14F-4D97-AF65-F5344CB8AC3E}">
        <p14:creationId xmlns:p14="http://schemas.microsoft.com/office/powerpoint/2010/main" val="1289673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landscape heav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61923" name="Rectangle 2"/>
          <p:cNvSpPr>
            <a:spLocks noGrp="1" noChangeArrowheads="1"/>
          </p:cNvSpPr>
          <p:nvPr>
            <p:ph type="ctrTitle"/>
          </p:nvPr>
        </p:nvSpPr>
        <p:spPr>
          <a:xfrm>
            <a:off x="505049" y="4577240"/>
            <a:ext cx="8147149" cy="2114475"/>
          </a:xfrm>
        </p:spPr>
        <p:txBody>
          <a:bodyPr/>
          <a:lstStyle/>
          <a:p>
            <a:br>
              <a:rPr lang="en-US" sz="4800" b="1" dirty="0">
                <a:effectLst>
                  <a:outerShdw blurRad="38100" dist="38100" dir="2700000" algn="tl">
                    <a:srgbClr val="000000">
                      <a:alpha val="43137"/>
                    </a:srgbClr>
                  </a:outerShdw>
                </a:effectLst>
              </a:rPr>
            </a:br>
            <a:r>
              <a:rPr lang="ar-JO" sz="4800" b="1" dirty="0">
                <a:effectLst>
                  <a:outerShdw blurRad="38100" dist="38100" dir="2700000" algn="tl">
                    <a:srgbClr val="000000">
                      <a:alpha val="43137"/>
                    </a:srgbClr>
                  </a:outerShdw>
                </a:effectLst>
              </a:rPr>
              <a:t>وعد الله المؤمنين مثلنا ببركات العهد الإبراهيمي</a:t>
            </a:r>
            <a:r>
              <a:rPr lang="en-US" sz="4800" b="1" dirty="0">
                <a:effectLst>
                  <a:outerShdw blurRad="38100" dist="38100" dir="2700000" algn="tl">
                    <a:srgbClr val="000000">
                      <a:alpha val="43137"/>
                    </a:srgbClr>
                  </a:outerShdw>
                </a:effectLst>
              </a:rPr>
              <a:t> </a:t>
            </a:r>
            <a:endParaRPr lang="en-US" sz="4800" b="1" dirty="0">
              <a:solidFill>
                <a:srgbClr val="CC0000"/>
              </a:solidFill>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31912577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ar-JO" sz="4800" dirty="0">
                <a:latin typeface="Arial" charset="0"/>
                <a:ea typeface="ＭＳ Ｐゴシック" charset="0"/>
              </a:rPr>
              <a:t>تناغم الكتاب المقدس</a:t>
            </a:r>
            <a:endParaRPr lang="en-US" sz="3600" dirty="0">
              <a:latin typeface="Arial" charset="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Comic Sans MS" charset="0"/>
                <a:ea typeface="ＭＳ Ｐゴシック" charset="0"/>
              </a:rPr>
              <a:t>الأنماط المتكررة بترتيب عكسي</a:t>
            </a:r>
            <a:endPar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الخليقة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الخليقة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الجديدة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خسر الإنسان حكمه في السقوط</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استرد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الإنسان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حكمه في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الألفية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فداء              المسيح</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حكم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المسيح</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1"/>
          <p:cNvSpPr txBox="1">
            <a:spLocks noChangeArrowheads="1"/>
          </p:cNvSpPr>
          <p:nvPr/>
        </p:nvSpPr>
        <p:spPr bwMode="auto">
          <a:xfrm>
            <a:off x="8398715"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458747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charset="0"/>
                <a:ea typeface="ＭＳ Ｐゴシック" charset="0"/>
                <a:cs typeface="ＭＳ Ｐゴシック" charset="0"/>
              </a:rPr>
              <a:t>دعم التأليف الموسوي</a:t>
            </a:r>
            <a:endParaRPr lang="en-US" sz="4000" b="1" dirty="0">
              <a:effectLst>
                <a:glow rad="127000">
                  <a:schemeClr val="tx1"/>
                </a:glow>
              </a:effectLst>
              <a:latin typeface="Arial" charset="0"/>
              <a:ea typeface="ＭＳ Ｐゴシック" charset="0"/>
              <a:cs typeface="ＭＳ Ｐゴシック" charset="0"/>
            </a:endParaRP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EF6F4BAF-8D5A-824B-8C54-8ED88ACD22E9}"/>
              </a:ext>
            </a:extLst>
          </p:cNvPr>
          <p:cNvSpPr txBox="1">
            <a:spLocks noChangeArrowheads="1"/>
          </p:cNvSpPr>
          <p:nvPr/>
        </p:nvSpPr>
        <p:spPr bwMode="auto">
          <a:xfrm>
            <a:off x="2627088" y="5901887"/>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charset="0"/>
                <a:ea typeface="ＭＳ Ｐゴシック" charset="0"/>
                <a:cs typeface="ＭＳ Ｐゴシック" charset="0"/>
              </a:rPr>
              <a:t>خارجي</a:t>
            </a:r>
            <a:endParaRPr lang="en-US" sz="4800" b="1" kern="0" dirty="0">
              <a:effectLst>
                <a:glow rad="127000">
                  <a:schemeClr val="tx1"/>
                </a:glow>
              </a:effectLst>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BB4F60-3639-2E40-9189-E41FDCE138CD}"/>
              </a:ext>
            </a:extLst>
          </p:cNvPr>
          <p:cNvSpPr txBox="1">
            <a:spLocks noChangeArrowheads="1"/>
          </p:cNvSpPr>
          <p:nvPr/>
        </p:nvSpPr>
        <p:spPr bwMode="auto">
          <a:xfrm>
            <a:off x="5355771" y="13357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charset="0"/>
                <a:ea typeface="ＭＳ Ｐゴシック" charset="0"/>
                <a:cs typeface="ＭＳ Ｐゴシック" charset="0"/>
              </a:rPr>
              <a:t>خارجي</a:t>
            </a:r>
            <a:endParaRPr lang="en-US" sz="4800" b="1" kern="0"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A1ED1EEE-67E1-1A46-805D-AC16BED94045}"/>
              </a:ext>
            </a:extLst>
          </p:cNvPr>
          <p:cNvSpPr txBox="1">
            <a:spLocks noChangeArrowheads="1"/>
          </p:cNvSpPr>
          <p:nvPr/>
        </p:nvSpPr>
        <p:spPr bwMode="auto">
          <a:xfrm>
            <a:off x="188685" y="5109470"/>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charset="0"/>
                <a:ea typeface="ＭＳ Ｐゴシック" charset="0"/>
                <a:cs typeface="ＭＳ Ｐゴシック" charset="0"/>
              </a:rPr>
              <a:t>خارجي</a:t>
            </a:r>
            <a:endParaRPr lang="en-US" sz="4800" b="1" kern="0" dirty="0">
              <a:effectLst>
                <a:glow rad="127000">
                  <a:schemeClr val="tx1"/>
                </a:glow>
              </a:effectLst>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352C424A-233F-A343-B071-2BF4A432BDC7}"/>
              </a:ext>
            </a:extLst>
          </p:cNvPr>
          <p:cNvSpPr txBox="1">
            <a:spLocks noChangeArrowheads="1"/>
          </p:cNvSpPr>
          <p:nvPr/>
        </p:nvSpPr>
        <p:spPr bwMode="auto">
          <a:xfrm>
            <a:off x="290285" y="15389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charset="0"/>
                <a:ea typeface="ＭＳ Ｐゴシック" charset="0"/>
                <a:cs typeface="ＭＳ Ｐゴシック" charset="0"/>
              </a:rPr>
              <a:t>خارجي</a:t>
            </a:r>
            <a:endParaRPr lang="en-US" sz="4800" b="1" kern="0" dirty="0">
              <a:effectLst>
                <a:glow rad="127000">
                  <a:schemeClr val="tx1"/>
                </a:glow>
              </a:effectLst>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FF836869-7062-B140-BAEF-B075D2CA3C35}"/>
              </a:ext>
            </a:extLst>
          </p:cNvPr>
          <p:cNvSpPr txBox="1">
            <a:spLocks noChangeArrowheads="1"/>
          </p:cNvSpPr>
          <p:nvPr/>
        </p:nvSpPr>
        <p:spPr bwMode="auto">
          <a:xfrm>
            <a:off x="5167088" y="4897831"/>
            <a:ext cx="4005943"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charset="0"/>
                <a:ea typeface="ＭＳ Ｐゴシック" charset="0"/>
                <a:cs typeface="ＭＳ Ｐゴシック" charset="0"/>
              </a:rPr>
              <a:t>خارجي</a:t>
            </a:r>
            <a:endParaRPr lang="en-US" sz="4800" b="1" kern="0" dirty="0">
              <a:effectLst>
                <a:glow rad="127000">
                  <a:schemeClr val="tx1"/>
                </a:glow>
              </a:effectLst>
              <a:latin typeface="Arial" charset="0"/>
              <a:ea typeface="ＭＳ Ｐゴシック" charset="0"/>
              <a:cs typeface="ＭＳ Ｐゴシック" charset="0"/>
            </a:endParaRPr>
          </a:p>
        </p:txBody>
      </p:sp>
      <p:sp>
        <p:nvSpPr>
          <p:cNvPr id="11" name="Rectangle 2">
            <a:extLst>
              <a:ext uri="{FF2B5EF4-FFF2-40B4-BE49-F238E27FC236}">
                <a16:creationId xmlns:a16="http://schemas.microsoft.com/office/drawing/2014/main" id="{9C58542B-0D6D-B844-B2F8-BD01DFD7AB89}"/>
              </a:ext>
            </a:extLst>
          </p:cNvPr>
          <p:cNvSpPr txBox="1">
            <a:spLocks noChangeArrowheads="1"/>
          </p:cNvSpPr>
          <p:nvPr/>
        </p:nvSpPr>
        <p:spPr bwMode="auto">
          <a:xfrm>
            <a:off x="2032000" y="3324212"/>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7200" b="1" kern="0" dirty="0">
                <a:effectLst>
                  <a:glow rad="127000">
                    <a:schemeClr val="tx1"/>
                  </a:glow>
                </a:effectLst>
                <a:latin typeface="Arial" charset="0"/>
                <a:ea typeface="ＭＳ Ｐゴシック" charset="0"/>
                <a:cs typeface="ＭＳ Ｐゴシック" charset="0"/>
              </a:rPr>
              <a:t>داخلي</a:t>
            </a:r>
            <a:endParaRPr lang="en-US" sz="4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4940084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charset="0"/>
                <a:ea typeface="ＭＳ Ｐゴシック" charset="0"/>
                <a:cs typeface="ＭＳ Ｐゴシック" charset="0"/>
              </a:rPr>
              <a:t>دعم التأليف الموسوي</a:t>
            </a:r>
            <a:endParaRPr lang="en-US" sz="4000" b="1" dirty="0">
              <a:effectLst>
                <a:glow rad="127000">
                  <a:schemeClr val="tx1"/>
                </a:glow>
              </a:effectLst>
              <a:latin typeface="Arial" charset="0"/>
              <a:ea typeface="ＭＳ Ｐゴシック" charset="0"/>
              <a:cs typeface="ＭＳ Ｐゴシック" charset="0"/>
            </a:endParaRP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EF6F4BAF-8D5A-824B-8C54-8ED88ACD22E9}"/>
              </a:ext>
            </a:extLst>
          </p:cNvPr>
          <p:cNvSpPr txBox="1">
            <a:spLocks noChangeArrowheads="1"/>
          </p:cNvSpPr>
          <p:nvPr/>
        </p:nvSpPr>
        <p:spPr bwMode="auto">
          <a:xfrm>
            <a:off x="2627088" y="5901887"/>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charset="0"/>
                <a:ea typeface="ＭＳ Ｐゴシック" charset="0"/>
                <a:cs typeface="ＭＳ Ｐゴシック" charset="0"/>
              </a:rPr>
              <a:t>خارجي</a:t>
            </a:r>
            <a:endParaRPr lang="en-US" sz="4800" b="1" kern="0" dirty="0">
              <a:effectLst>
                <a:glow rad="127000">
                  <a:schemeClr val="tx1"/>
                </a:glow>
              </a:effectLst>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BB4F60-3639-2E40-9189-E41FDCE138CD}"/>
              </a:ext>
            </a:extLst>
          </p:cNvPr>
          <p:cNvSpPr txBox="1">
            <a:spLocks noChangeArrowheads="1"/>
          </p:cNvSpPr>
          <p:nvPr/>
        </p:nvSpPr>
        <p:spPr bwMode="auto">
          <a:xfrm>
            <a:off x="5355771" y="13357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charset="0"/>
                <a:ea typeface="ＭＳ Ｐゴシック" charset="0"/>
                <a:cs typeface="ＭＳ Ｐゴシック" charset="0"/>
              </a:rPr>
              <a:t>خارجي</a:t>
            </a:r>
            <a:endParaRPr lang="en-US" sz="4800" b="1" kern="0"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A1ED1EEE-67E1-1A46-805D-AC16BED94045}"/>
              </a:ext>
            </a:extLst>
          </p:cNvPr>
          <p:cNvSpPr txBox="1">
            <a:spLocks noChangeArrowheads="1"/>
          </p:cNvSpPr>
          <p:nvPr/>
        </p:nvSpPr>
        <p:spPr bwMode="auto">
          <a:xfrm>
            <a:off x="188685" y="5109470"/>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charset="0"/>
                <a:ea typeface="ＭＳ Ｐゴシック" charset="0"/>
                <a:cs typeface="ＭＳ Ｐゴシック" charset="0"/>
              </a:rPr>
              <a:t>خارجي</a:t>
            </a:r>
            <a:endParaRPr lang="en-US" sz="4800" b="1" kern="0" dirty="0">
              <a:effectLst>
                <a:glow rad="127000">
                  <a:schemeClr val="tx1"/>
                </a:glow>
              </a:effectLst>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352C424A-233F-A343-B071-2BF4A432BDC7}"/>
              </a:ext>
            </a:extLst>
          </p:cNvPr>
          <p:cNvSpPr txBox="1">
            <a:spLocks noChangeArrowheads="1"/>
          </p:cNvSpPr>
          <p:nvPr/>
        </p:nvSpPr>
        <p:spPr bwMode="auto">
          <a:xfrm>
            <a:off x="290285" y="15389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charset="0"/>
                <a:ea typeface="ＭＳ Ｐゴシック" charset="0"/>
                <a:cs typeface="ＭＳ Ｐゴシック" charset="0"/>
              </a:rPr>
              <a:t>خارجي</a:t>
            </a:r>
            <a:endParaRPr lang="en-US" sz="4800" b="1" kern="0" dirty="0">
              <a:effectLst>
                <a:glow rad="127000">
                  <a:schemeClr val="tx1"/>
                </a:glow>
              </a:effectLst>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FF836869-7062-B140-BAEF-B075D2CA3C35}"/>
              </a:ext>
            </a:extLst>
          </p:cNvPr>
          <p:cNvSpPr txBox="1">
            <a:spLocks noChangeArrowheads="1"/>
          </p:cNvSpPr>
          <p:nvPr/>
        </p:nvSpPr>
        <p:spPr bwMode="auto">
          <a:xfrm>
            <a:off x="5167088" y="4897831"/>
            <a:ext cx="4005943"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charset="0"/>
                <a:ea typeface="ＭＳ Ｐゴシック" charset="0"/>
                <a:cs typeface="ＭＳ Ｐゴシック" charset="0"/>
              </a:rPr>
              <a:t>خارجي</a:t>
            </a:r>
            <a:endParaRPr lang="en-US" sz="4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846482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oses Supposes—Documentary Defends Moses&amp;#39; Authorship | Answers in Genesis">
            <a:extLst>
              <a:ext uri="{FF2B5EF4-FFF2-40B4-BE49-F238E27FC236}">
                <a16:creationId xmlns:a16="http://schemas.microsoft.com/office/drawing/2014/main" id="{10DF166D-38F1-F648-A1DA-E4CB8665D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83267"/>
            <a:ext cx="9144000" cy="47847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61361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فقال الرب لموسى أكتب هذا تذكاراً في الكتاب و ضعه في مسامع يشوع فإني سوف أمحو ذكر عماليق من تحت السماء</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(خر 17: 14)</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p:spPr>
        <p:txBody>
          <a:bodyPr anchor="t"/>
          <a:lstStyle/>
          <a:p>
            <a:pPr>
              <a:defRPr/>
            </a:pPr>
            <a:r>
              <a:rPr lang="ar-JO" sz="4800" b="1" dirty="0">
                <a:effectLst>
                  <a:glow rad="228600">
                    <a:schemeClr val="accent4">
                      <a:satMod val="175000"/>
                      <a:alpha val="88000"/>
                    </a:schemeClr>
                  </a:glow>
                </a:effectLst>
                <a:latin typeface="Arial" charset="0"/>
                <a:ea typeface="ＭＳ Ｐゴシック" charset="0"/>
                <a:cs typeface="ＭＳ Ｐゴシック" charset="0"/>
              </a:rPr>
              <a:t>التقليد يدعم موسى </a:t>
            </a:r>
            <a:endParaRPr lang="en-US" sz="4800" b="1" dirty="0">
              <a:effectLst>
                <a:glow rad="228600">
                  <a:schemeClr val="accent4">
                    <a:satMod val="175000"/>
                    <a:alpha val="88000"/>
                  </a:schemeClr>
                </a:glow>
              </a:effectLst>
              <a:latin typeface="Arial" charset="0"/>
              <a:ea typeface="ＭＳ Ｐゴシック" charset="0"/>
              <a:cs typeface="ＭＳ Ｐゴシック" charset="0"/>
            </a:endParaRPr>
          </a:p>
        </p:txBody>
      </p:sp>
      <p:pic>
        <p:nvPicPr>
          <p:cNvPr id="3074" name="Picture 2" descr="Did Moses really write Genesis - creation.com">
            <a:extLst>
              <a:ext uri="{FF2B5EF4-FFF2-40B4-BE49-F238E27FC236}">
                <a16:creationId xmlns:a16="http://schemas.microsoft.com/office/drawing/2014/main" id="{1E966B5D-C5B8-0A49-AF72-6E81747C2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4" y="1025071"/>
            <a:ext cx="9119996" cy="52305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3AA8DBF8-8AEB-1E43-A6FF-F9247E3C5A5A}"/>
              </a:ext>
            </a:extLst>
          </p:cNvPr>
          <p:cNvSpPr txBox="1">
            <a:spLocks noChangeArrowheads="1"/>
          </p:cNvSpPr>
          <p:nvPr/>
        </p:nvSpPr>
        <p:spPr bwMode="auto">
          <a:xfrm>
            <a:off x="493485" y="1152870"/>
            <a:ext cx="8636000" cy="27950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algn="r" defTabSz="914400" rtl="1">
              <a:buFont typeface="Arial" panose="020B0604020202020204" pitchFamily="34" charset="0"/>
              <a:buChar char="•"/>
              <a:defRPr/>
            </a:pPr>
            <a:r>
              <a:rPr lang="ar-JO" sz="4800" b="1" kern="0" dirty="0">
                <a:effectLst>
                  <a:glow rad="228600">
                    <a:schemeClr val="accent4">
                      <a:satMod val="175000"/>
                      <a:alpha val="88000"/>
                    </a:schemeClr>
                  </a:glow>
                </a:effectLst>
                <a:latin typeface="Arial" charset="0"/>
                <a:ea typeface="ＭＳ Ｐゴシック" charset="0"/>
                <a:cs typeface="ＭＳ Ｐゴシック" charset="0"/>
              </a:rPr>
              <a:t>الكنيسة المبكرة</a:t>
            </a:r>
            <a:endParaRPr lang="en-US" sz="4800" b="1" kern="0" dirty="0">
              <a:effectLst>
                <a:glow rad="228600">
                  <a:schemeClr val="accent4">
                    <a:satMod val="175000"/>
                    <a:alpha val="88000"/>
                  </a:schemeClr>
                </a:glow>
              </a:effectLst>
              <a:latin typeface="Arial" charset="0"/>
              <a:ea typeface="ＭＳ Ｐゴシック" charset="0"/>
              <a:cs typeface="ＭＳ Ｐゴシック" charset="0"/>
            </a:endParaRPr>
          </a:p>
          <a:p>
            <a:pPr marL="685800" indent="-685800" algn="r" defTabSz="914400" rtl="1">
              <a:buFont typeface="Arial" panose="020B0604020202020204" pitchFamily="34" charset="0"/>
              <a:buChar char="•"/>
              <a:defRPr/>
            </a:pPr>
            <a:r>
              <a:rPr lang="ar-JO" sz="4800" b="1" kern="0" dirty="0">
                <a:effectLst>
                  <a:glow rad="228600">
                    <a:schemeClr val="accent4">
                      <a:satMod val="175000"/>
                      <a:alpha val="88000"/>
                    </a:schemeClr>
                  </a:glow>
                </a:effectLst>
                <a:latin typeface="Arial" charset="0"/>
                <a:ea typeface="ＭＳ Ｐゴシック" charset="0"/>
                <a:cs typeface="ＭＳ Ｐゴシック" charset="0"/>
              </a:rPr>
              <a:t>تلمود أورشليم</a:t>
            </a:r>
            <a:endParaRPr lang="en-US" sz="4800" b="1" kern="0" dirty="0">
              <a:effectLst>
                <a:glow rad="228600">
                  <a:schemeClr val="accent4">
                    <a:satMod val="175000"/>
                    <a:alpha val="88000"/>
                  </a:schemeClr>
                </a:glow>
              </a:effectLst>
              <a:latin typeface="Arial" charset="0"/>
              <a:ea typeface="ＭＳ Ｐゴシック" charset="0"/>
              <a:cs typeface="ＭＳ Ｐゴシック" charset="0"/>
            </a:endParaRPr>
          </a:p>
          <a:p>
            <a:pPr marL="685800" indent="-685800" algn="r" defTabSz="914400" rtl="1">
              <a:buFont typeface="Arial" panose="020B0604020202020204" pitchFamily="34" charset="0"/>
              <a:buChar char="•"/>
              <a:defRPr/>
            </a:pPr>
            <a:r>
              <a:rPr lang="ar-JO" sz="4800" b="1" kern="0" dirty="0">
                <a:effectLst>
                  <a:glow rad="228600">
                    <a:schemeClr val="accent4">
                      <a:satMod val="175000"/>
                      <a:alpha val="88000"/>
                    </a:schemeClr>
                  </a:glow>
                </a:effectLst>
                <a:latin typeface="Arial" charset="0"/>
                <a:ea typeface="ＭＳ Ｐゴシック" charset="0"/>
                <a:cs typeface="ＭＳ Ｐゴシック" charset="0"/>
              </a:rPr>
              <a:t>يوسيفوس</a:t>
            </a:r>
            <a:endParaRPr lang="en-US" sz="4800" b="1" kern="0" dirty="0">
              <a:effectLst>
                <a:glow rad="228600">
                  <a:schemeClr val="accent4">
                    <a:satMod val="175000"/>
                    <a:alpha val="88000"/>
                  </a:schemeClr>
                </a:glow>
              </a:effectLst>
              <a:latin typeface="Arial" charset="0"/>
              <a:ea typeface="ＭＳ Ｐゴシック" charset="0"/>
              <a:cs typeface="ＭＳ Ｐゴシック" charset="0"/>
            </a:endParaRPr>
          </a:p>
          <a:p>
            <a:pPr marL="685800" indent="-685800" algn="r" defTabSz="914400" rtl="1">
              <a:buFont typeface="Arial" panose="020B0604020202020204" pitchFamily="34" charset="0"/>
              <a:buChar char="•"/>
              <a:defRPr/>
            </a:pPr>
            <a:r>
              <a:rPr lang="ar-JO" sz="4800" b="1" kern="0" dirty="0">
                <a:effectLst>
                  <a:glow rad="228600">
                    <a:schemeClr val="accent4">
                      <a:satMod val="175000"/>
                      <a:alpha val="88000"/>
                    </a:schemeClr>
                  </a:glow>
                </a:effectLst>
                <a:latin typeface="Arial" charset="0"/>
                <a:ea typeface="ＭＳ Ｐゴシック" charset="0"/>
                <a:cs typeface="ＭＳ Ｐゴシック" charset="0"/>
              </a:rPr>
              <a:t>ما عدا بعض اللاهوتيين المسيحيين المبكرين</a:t>
            </a:r>
            <a:endParaRPr lang="en-US" sz="4800" b="1" kern="0" dirty="0">
              <a:effectLst>
                <a:glow rad="228600">
                  <a:schemeClr val="accent4">
                    <a:satMod val="175000"/>
                    <a:alpha val="88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23749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charset="0"/>
                <a:ea typeface="ＭＳ Ｐゴシック" charset="0"/>
                <a:cs typeface="ＭＳ Ｐゴシック" charset="0"/>
              </a:rPr>
              <a:t>دعم التأليف الموسوي</a:t>
            </a:r>
            <a:endParaRPr lang="en-US" sz="4000" b="1" dirty="0">
              <a:effectLst>
                <a:glow rad="127000">
                  <a:schemeClr val="tx1"/>
                </a:glow>
              </a:effectLst>
              <a:latin typeface="Arial" charset="0"/>
              <a:ea typeface="ＭＳ Ｐゴシック" charset="0"/>
              <a:cs typeface="ＭＳ Ｐゴシック" charset="0"/>
            </a:endParaRP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1A684CC-E572-3B43-9FCA-536939BE5C36}"/>
              </a:ext>
            </a:extLst>
          </p:cNvPr>
          <p:cNvSpPr txBox="1">
            <a:spLocks noChangeArrowheads="1"/>
          </p:cNvSpPr>
          <p:nvPr/>
        </p:nvSpPr>
        <p:spPr bwMode="auto">
          <a:xfrm>
            <a:off x="2032000" y="3324212"/>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7200" b="1" kern="0" dirty="0">
                <a:effectLst>
                  <a:glow rad="127000">
                    <a:schemeClr val="tx1"/>
                  </a:glow>
                </a:effectLst>
                <a:latin typeface="Arial" charset="0"/>
                <a:ea typeface="ＭＳ Ｐゴシック" charset="0"/>
                <a:cs typeface="ＭＳ Ｐゴシック" charset="0"/>
              </a:rPr>
              <a:t>داخلي</a:t>
            </a:r>
            <a:endParaRPr lang="en-US" sz="4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1229192"/>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هل كتب موسى سفر التكوين ... و بقية التوراة ؟</a:t>
            </a:r>
            <a:endParaRPr lang="en-US" sz="3600" b="1" dirty="0">
              <a:effectLst>
                <a:glow rad="127000">
                  <a:schemeClr val="tx1"/>
                </a:glow>
              </a:effectLst>
              <a:latin typeface="Arial" charset="0"/>
              <a:ea typeface="ＭＳ Ｐゴシック" charset="0"/>
              <a:cs typeface="ＭＳ Ｐゴシック" charset="0"/>
            </a:endParaRPr>
          </a:p>
        </p:txBody>
      </p:sp>
      <p:pic>
        <p:nvPicPr>
          <p:cNvPr id="10242" name="Picture 2" descr="The Septuagint: The First of the Bible Translations – Israel My Glory">
            <a:extLst>
              <a:ext uri="{FF2B5EF4-FFF2-40B4-BE49-F238E27FC236}">
                <a16:creationId xmlns:a16="http://schemas.microsoft.com/office/drawing/2014/main" id="{6C4237F3-AEDC-FE4F-83A1-314855176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8661"/>
            <a:ext cx="9144000" cy="49371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4F1E24B7-5ADC-164E-BC54-BA14F1C66920}"/>
              </a:ext>
            </a:extLst>
          </p:cNvPr>
          <p:cNvSpPr txBox="1">
            <a:spLocks noChangeArrowheads="1"/>
          </p:cNvSpPr>
          <p:nvPr/>
        </p:nvSpPr>
        <p:spPr bwMode="auto">
          <a:xfrm>
            <a:off x="-32657" y="6195786"/>
            <a:ext cx="9144000" cy="6635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effectLst>
                  <a:glow rad="127000">
                    <a:schemeClr val="tx1"/>
                  </a:glow>
                </a:effectLst>
                <a:latin typeface="Arial" charset="0"/>
                <a:ea typeface="ＭＳ Ｐゴシック" charset="0"/>
                <a:cs typeface="ＭＳ Ｐゴシック" charset="0"/>
              </a:rPr>
              <a:t>علماء نقد العهد القديم يقولون لا </a:t>
            </a:r>
            <a:endParaRPr lang="en-US" sz="36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Biblical Response to Scientific Atheism | Patterns of Evidence">
            <a:extLst>
              <a:ext uri="{FF2B5EF4-FFF2-40B4-BE49-F238E27FC236}">
                <a16:creationId xmlns:a16="http://schemas.microsoft.com/office/drawing/2014/main" id="{9B705CB6-11A0-1749-80A9-BF050C1CD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4063"/>
            <a:ext cx="9144000" cy="61039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مؤهلات موسى</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086321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2" descr="Education in ancient Egypt - Q-files - Search • Read • Discover">
            <a:extLst>
              <a:ext uri="{FF2B5EF4-FFF2-40B4-BE49-F238E27FC236}">
                <a16:creationId xmlns:a16="http://schemas.microsoft.com/office/drawing/2014/main" id="{18C60942-9083-A949-8E0B-6B70E3D44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667" y="1234155"/>
            <a:ext cx="6934666" cy="562384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133160"/>
          </a:xfrm>
          <a:effectLst>
            <a:outerShdw blurRad="63500" dist="35921" dir="2700000" algn="ctr" rotWithShape="0">
              <a:schemeClr val="tx2">
                <a:alpha val="74998"/>
              </a:schemeClr>
            </a:outerShdw>
          </a:effectLst>
        </p:spPr>
        <p:txBody>
          <a:bodyPr anchor="t"/>
          <a:lstStyle/>
          <a:p>
            <a:pPr>
              <a:defRPr/>
            </a:pPr>
            <a:r>
              <a:rPr lang="ar-JO" sz="3600" b="1" dirty="0">
                <a:solidFill>
                  <a:schemeClr val="tx1"/>
                </a:solidFill>
                <a:effectLst/>
                <a:latin typeface="Arial" charset="0"/>
                <a:ea typeface="ＭＳ Ｐゴシック" charset="0"/>
                <a:cs typeface="ＭＳ Ｐゴシック" charset="0"/>
              </a:rPr>
              <a:t>فتهذب موسى بكل حكمة المصريين </a:t>
            </a:r>
            <a:br>
              <a:rPr lang="ar-JO" sz="3600" b="1" dirty="0">
                <a:solidFill>
                  <a:schemeClr val="tx1"/>
                </a:solidFill>
                <a:effectLst/>
                <a:latin typeface="Arial" charset="0"/>
                <a:ea typeface="ＭＳ Ｐゴシック" charset="0"/>
                <a:cs typeface="ＭＳ Ｐゴシック" charset="0"/>
              </a:rPr>
            </a:br>
            <a:r>
              <a:rPr lang="ar-JO" sz="3600" b="1" dirty="0">
                <a:solidFill>
                  <a:schemeClr val="tx1"/>
                </a:solidFill>
                <a:latin typeface="Arial" charset="0"/>
                <a:ea typeface="ＭＳ Ｐゴシック" charset="0"/>
                <a:cs typeface="ＭＳ Ｐゴシック" charset="0"/>
              </a:rPr>
              <a:t>(أع 7: 22)</a:t>
            </a:r>
            <a:endParaRPr lang="en-US" sz="36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9" descr="World Travel 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988" y="2133600"/>
            <a:ext cx="3151187"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3"/>
          <p:cNvSpPr>
            <a:spLocks noChangeArrowheads="1"/>
          </p:cNvSpPr>
          <p:nvPr/>
        </p:nvSpPr>
        <p:spPr bwMode="auto">
          <a:xfrm>
            <a:off x="381000" y="1371600"/>
            <a:ext cx="7924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أعمال 7: 22  فتهذب موسى بكل حكمة المصريين و كان مقتدراً في الأقوال و الأعمال</a:t>
            </a:r>
            <a:endParaRPr kumimoji="0" lang="en-US" altLang="en-US" sz="24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endParaRPr>
          </a:p>
        </p:txBody>
      </p:sp>
      <p:sp>
        <p:nvSpPr>
          <p:cNvPr id="36868" name="Text Box 4"/>
          <p:cNvSpPr txBox="1">
            <a:spLocks noChangeArrowheads="1"/>
          </p:cNvSpPr>
          <p:nvPr/>
        </p:nvSpPr>
        <p:spPr bwMode="auto">
          <a:xfrm>
            <a:off x="533400" y="2590800"/>
            <a:ext cx="546258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2800" b="0" i="0" u="none" strike="noStrike" kern="1200" cap="none" spc="0" normalizeH="0" baseline="0" noProof="0" dirty="0">
                <a:ln>
                  <a:noFill/>
                </a:ln>
                <a:solidFill>
                  <a:srgbClr val="99FF99"/>
                </a:solidFill>
                <a:effectLst/>
                <a:uLnTx/>
                <a:uFillTx/>
                <a:latin typeface="Comic Sans MS" pitchFamily="66" charset="0"/>
                <a:ea typeface="MS PGothic" pitchFamily="34" charset="-128"/>
                <a:cs typeface="+mn-cs"/>
              </a:rPr>
              <a:t>التعليم في مصر القديمة :</a:t>
            </a:r>
            <a:endParaRPr kumimoji="0" lang="en-US" altLang="en-US" sz="2400" b="0" i="0" u="none" strike="noStrike" kern="1200" cap="none" spc="0" normalizeH="0" baseline="0" noProof="0" dirty="0">
              <a:ln>
                <a:noFill/>
              </a:ln>
              <a:solidFill>
                <a:srgbClr val="99FF99"/>
              </a:solidFill>
              <a:effectLst/>
              <a:uLnTx/>
              <a:uFillTx/>
              <a:latin typeface="Comic Sans MS" pitchFamily="66" charset="0"/>
              <a:ea typeface="MS PGothic" pitchFamily="34" charset="-128"/>
              <a:cs typeface="+mn-cs"/>
            </a:endParaRPr>
          </a:p>
        </p:txBody>
      </p:sp>
      <p:sp>
        <p:nvSpPr>
          <p:cNvPr id="36869" name="Text Box 5"/>
          <p:cNvSpPr txBox="1">
            <a:spLocks noChangeArrowheads="1"/>
          </p:cNvSpPr>
          <p:nvPr/>
        </p:nvSpPr>
        <p:spPr bwMode="auto">
          <a:xfrm>
            <a:off x="0" y="3276600"/>
            <a:ext cx="5995988"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457200" marR="0" lvl="0" indent="-457200" algn="r" defTabSz="914400" rtl="0" eaLnBrk="1" fontAlgn="base" latinLnBrk="0" hangingPunct="1">
              <a:lnSpc>
                <a:spcPct val="100000"/>
              </a:lnSpc>
              <a:spcBef>
                <a:spcPct val="50000"/>
              </a:spcBef>
              <a:spcAft>
                <a:spcPct val="0"/>
              </a:spcAft>
              <a:buClrTx/>
              <a:buSzTx/>
              <a:tabLst/>
              <a:defRPr/>
            </a:pPr>
            <a:r>
              <a:rPr lang="ar-JO" altLang="en-US" sz="2200" dirty="0">
                <a:solidFill>
                  <a:srgbClr val="FFFFCC"/>
                </a:solidFill>
                <a:latin typeface="Comic Sans MS" pitchFamily="66" charset="0"/>
              </a:rPr>
              <a:t>1. مدارس الكهنة مرتبطة مع المعبد و تعلم السحر و الطب و الدين</a:t>
            </a:r>
            <a:endParaRPr kumimoji="0" lang="en-US" altLang="en-US" sz="2200" b="0" i="0" u="none" strike="noStrike" kern="1200" cap="none" spc="0" normalizeH="0" baseline="0" noProof="0" dirty="0">
              <a:ln>
                <a:noFill/>
              </a:ln>
              <a:solidFill>
                <a:srgbClr val="FFFFCC"/>
              </a:solidFill>
              <a:effectLst/>
              <a:uLnTx/>
              <a:uFillTx/>
              <a:latin typeface="Comic Sans MS" pitchFamily="66" charset="0"/>
              <a:ea typeface="MS PGothic" pitchFamily="34" charset="-128"/>
              <a:cs typeface="+mn-cs"/>
            </a:endParaRPr>
          </a:p>
        </p:txBody>
      </p:sp>
      <p:sp>
        <p:nvSpPr>
          <p:cNvPr id="36870" name="Text Box 6"/>
          <p:cNvSpPr txBox="1">
            <a:spLocks noChangeArrowheads="1"/>
          </p:cNvSpPr>
          <p:nvPr/>
        </p:nvSpPr>
        <p:spPr bwMode="auto">
          <a:xfrm>
            <a:off x="0" y="4191000"/>
            <a:ext cx="5995988"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en-US" sz="2200" dirty="0">
                <a:solidFill>
                  <a:srgbClr val="FFFFCC"/>
                </a:solidFill>
                <a:latin typeface="Comic Sans MS" pitchFamily="66" charset="0"/>
              </a:rPr>
              <a:t>2. المحكمة الملكية تعد الشباب لوظائف السلطة (يتضمن موسى)</a:t>
            </a:r>
            <a:endParaRPr kumimoji="0" lang="en-US" altLang="en-US" sz="2200" b="0" i="0" u="none" strike="noStrike" kern="1200" cap="none" spc="0" normalizeH="0" baseline="0" noProof="0" dirty="0">
              <a:ln>
                <a:noFill/>
              </a:ln>
              <a:solidFill>
                <a:srgbClr val="FFFFCC"/>
              </a:solidFill>
              <a:effectLst/>
              <a:uLnTx/>
              <a:uFillTx/>
              <a:latin typeface="Comic Sans MS" pitchFamily="66" charset="0"/>
              <a:ea typeface="MS PGothic" pitchFamily="34" charset="-128"/>
              <a:cs typeface="+mn-cs"/>
            </a:endParaRPr>
          </a:p>
        </p:txBody>
      </p:sp>
      <p:sp>
        <p:nvSpPr>
          <p:cNvPr id="36871" name="Text Box 7"/>
          <p:cNvSpPr txBox="1">
            <a:spLocks noChangeArrowheads="1"/>
          </p:cNvSpPr>
          <p:nvPr/>
        </p:nvSpPr>
        <p:spPr bwMode="auto">
          <a:xfrm>
            <a:off x="1" y="5105400"/>
            <a:ext cx="599598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en-US" sz="2200" dirty="0">
                <a:solidFill>
                  <a:srgbClr val="FFFFCC"/>
                </a:solidFill>
                <a:latin typeface="Comic Sans MS" pitchFamily="66" charset="0"/>
              </a:rPr>
              <a:t>3. المدارس المدعومة من المحكمة الملكية تدرب الناس على تسيير الحكم بطريقة صحيحة</a:t>
            </a:r>
            <a:endParaRPr kumimoji="0" lang="en-US" altLang="en-US" sz="2200" b="0" i="0" u="none" strike="noStrike" kern="1200" cap="none" spc="0" normalizeH="0" baseline="0" noProof="0" dirty="0">
              <a:ln>
                <a:noFill/>
              </a:ln>
              <a:solidFill>
                <a:srgbClr val="FFFFCC"/>
              </a:solidFill>
              <a:effectLst/>
              <a:uLnTx/>
              <a:uFillTx/>
              <a:latin typeface="Comic Sans MS" pitchFamily="66" charset="0"/>
              <a:ea typeface="MS PGothic" pitchFamily="34" charset="-128"/>
              <a:cs typeface="+mn-cs"/>
            </a:endParaRPr>
          </a:p>
        </p:txBody>
      </p:sp>
      <p:sp>
        <p:nvSpPr>
          <p:cNvPr id="36872" name="Text Box 8"/>
          <p:cNvSpPr txBox="1">
            <a:spLocks noChangeArrowheads="1"/>
          </p:cNvSpPr>
          <p:nvPr/>
        </p:nvSpPr>
        <p:spPr bwMode="auto">
          <a:xfrm>
            <a:off x="2" y="5988050"/>
            <a:ext cx="599598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en-US" sz="2200" noProof="0" dirty="0">
                <a:solidFill>
                  <a:srgbClr val="FFFFFF"/>
                </a:solidFill>
                <a:latin typeface="Comic Sans MS" pitchFamily="66" charset="0"/>
              </a:rPr>
              <a:t>4. شملت المواضيع التي يتم تدريسها الرياضيات و الجغرافيا و الشعر و علم الفلك</a:t>
            </a:r>
            <a:endParaRPr kumimoji="0" lang="en-US" altLang="en-US" sz="2200" b="0" i="0" u="none" strike="noStrike" kern="1200" cap="none" spc="0" normalizeH="0" baseline="0" noProof="0" dirty="0">
              <a:ln>
                <a:noFill/>
              </a:ln>
              <a:solidFill>
                <a:srgbClr val="FFFFCC"/>
              </a:solidFill>
              <a:effectLst/>
              <a:uLnTx/>
              <a:uFillTx/>
              <a:latin typeface="Comic Sans MS" pitchFamily="66" charset="0"/>
              <a:ea typeface="MS PGothic" pitchFamily="34" charset="-128"/>
              <a:cs typeface="+mn-cs"/>
            </a:endParaRPr>
          </a:p>
        </p:txBody>
      </p:sp>
      <p:sp>
        <p:nvSpPr>
          <p:cNvPr id="67592" name="Text Box 10"/>
          <p:cNvSpPr txBox="1">
            <a:spLocks noChangeArrowheads="1"/>
          </p:cNvSpPr>
          <p:nvPr/>
        </p:nvSpPr>
        <p:spPr bwMode="auto">
          <a:xfrm>
            <a:off x="8440738" y="0"/>
            <a:ext cx="704039" cy="46166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CC"/>
                </a:solidFill>
                <a:effectLst/>
                <a:uLnTx/>
                <a:uFillTx/>
                <a:latin typeface="Arial" pitchFamily="34" charset="0"/>
                <a:ea typeface="MS PGothic" pitchFamily="34" charset="-128"/>
                <a:cs typeface="Arial" pitchFamily="34" charset="0"/>
              </a:rPr>
              <a:t>155</a:t>
            </a:r>
            <a:endParaRPr kumimoji="0" lang="en-US" altLang="en-US" sz="2400" b="1" i="0" u="none" strike="noStrike" kern="1200" cap="none" spc="0" normalizeH="0" baseline="0" noProof="0" dirty="0">
              <a:ln>
                <a:noFill/>
              </a:ln>
              <a:solidFill>
                <a:srgbClr val="FFFFCC"/>
              </a:solidFill>
              <a:effectLst/>
              <a:uLnTx/>
              <a:uFillTx/>
              <a:latin typeface="Arial" pitchFamily="34" charset="0"/>
              <a:ea typeface="MS PGothic" pitchFamily="34" charset="-128"/>
              <a:cs typeface="Arial" pitchFamily="34" charset="0"/>
            </a:endParaRPr>
          </a:p>
        </p:txBody>
      </p:sp>
      <p:sp>
        <p:nvSpPr>
          <p:cNvPr id="67593" name="Text Box 11"/>
          <p:cNvSpPr txBox="1">
            <a:spLocks noChangeArrowheads="1"/>
          </p:cNvSpPr>
          <p:nvPr/>
        </p:nvSpPr>
        <p:spPr bwMode="auto">
          <a:xfrm>
            <a:off x="8445500" y="396875"/>
            <a:ext cx="704039" cy="46166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CC"/>
                </a:solidFill>
                <a:effectLst/>
                <a:uLnTx/>
                <a:uFillTx/>
                <a:latin typeface="Arial" pitchFamily="34" charset="0"/>
                <a:ea typeface="MS PGothic" pitchFamily="34" charset="-128"/>
                <a:cs typeface="Arial" pitchFamily="34" charset="0"/>
              </a:rPr>
              <a:t>158</a:t>
            </a:r>
            <a:endParaRPr kumimoji="0" lang="en-US" altLang="en-US" sz="2400" b="1" i="0" u="none" strike="noStrike" kern="1200" cap="none" spc="0" normalizeH="0" baseline="0" noProof="0" dirty="0">
              <a:ln>
                <a:noFill/>
              </a:ln>
              <a:solidFill>
                <a:srgbClr val="FFFFCC"/>
              </a:solidFill>
              <a:effectLst/>
              <a:uLnTx/>
              <a:uFillTx/>
              <a:latin typeface="Arial" pitchFamily="34" charset="0"/>
              <a:ea typeface="MS PGothic" pitchFamily="34" charset="-128"/>
              <a:cs typeface="Arial" pitchFamily="34" charset="0"/>
            </a:endParaRPr>
          </a:p>
        </p:txBody>
      </p:sp>
      <p:sp>
        <p:nvSpPr>
          <p:cNvPr id="12" name="Title 11"/>
          <p:cNvSpPr>
            <a:spLocks noGrp="1"/>
          </p:cNvSpPr>
          <p:nvPr>
            <p:ph type="title" idx="4294967295"/>
          </p:nvPr>
        </p:nvSpPr>
        <p:spPr>
          <a:xfrm>
            <a:off x="381000" y="825500"/>
            <a:ext cx="8885238" cy="546100"/>
          </a:xfrm>
        </p:spPr>
        <p:txBody>
          <a:bodyPr/>
          <a:lstStyle/>
          <a:p>
            <a:pPr algn="r"/>
            <a:r>
              <a:rPr lang="ar-JO" altLang="en-US" sz="3200" dirty="0">
                <a:solidFill>
                  <a:srgbClr val="99FF99"/>
                </a:solidFill>
                <a:effectLst>
                  <a:outerShdw blurRad="38100" dist="38100" dir="2700000" algn="tl">
                    <a:srgbClr val="000000"/>
                  </a:outerShdw>
                </a:effectLst>
                <a:latin typeface="Comic Sans MS" pitchFamily="66" charset="0"/>
              </a:rPr>
              <a:t>2. موسى حتى ما قبل المملكة ( المصريين</a:t>
            </a:r>
            <a:endParaRPr lang="en-US" altLang="en-US" dirty="0">
              <a:effectLst>
                <a:outerShdw blurRad="38100" dist="38100" dir="2700000" algn="tl">
                  <a:srgbClr val="000000"/>
                </a:outerShdw>
              </a:effectLst>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36867"/>
                                        </p:tgtEl>
                                        <p:attrNameLst>
                                          <p:attrName>style.visibility</p:attrName>
                                        </p:attrNameLst>
                                      </p:cBhvr>
                                      <p:to>
                                        <p:strVal val="visible"/>
                                      </p:to>
                                    </p:set>
                                    <p:animEffect transition="in" filter="dissolve">
                                      <p:cBhvr>
                                        <p:cTn id="7" dur="500"/>
                                        <p:tgtEl>
                                          <p:spTgt spid="36867"/>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36868"/>
                                        </p:tgtEl>
                                        <p:attrNameLst>
                                          <p:attrName>style.visibility</p:attrName>
                                        </p:attrNameLst>
                                      </p:cBhvr>
                                      <p:to>
                                        <p:strVal val="visible"/>
                                      </p:to>
                                    </p:set>
                                    <p:animEffect transition="in" filter="dissolve">
                                      <p:cBhvr>
                                        <p:cTn id="11" dur="500"/>
                                        <p:tgtEl>
                                          <p:spTgt spid="36868"/>
                                        </p:tgtEl>
                                      </p:cBhvr>
                                    </p:animEffect>
                                  </p:childTnLst>
                                </p:cTn>
                              </p:par>
                            </p:childTnLst>
                          </p:cTn>
                        </p:par>
                        <p:par>
                          <p:cTn id="12" fill="hold" nodeType="afterGroup">
                            <p:stCondLst>
                              <p:cond delay="7000"/>
                            </p:stCondLst>
                            <p:childTnLst>
                              <p:par>
                                <p:cTn id="13" presetID="9" presetClass="entr" presetSubtype="0" fill="hold" grpId="0" nodeType="afterEffect">
                                  <p:stCondLst>
                                    <p:cond delay="5000"/>
                                  </p:stCondLst>
                                  <p:childTnLst>
                                    <p:set>
                                      <p:cBhvr>
                                        <p:cTn id="14" dur="1" fill="hold">
                                          <p:stCondLst>
                                            <p:cond delay="0"/>
                                          </p:stCondLst>
                                        </p:cTn>
                                        <p:tgtEl>
                                          <p:spTgt spid="36869"/>
                                        </p:tgtEl>
                                        <p:attrNameLst>
                                          <p:attrName>style.visibility</p:attrName>
                                        </p:attrNameLst>
                                      </p:cBhvr>
                                      <p:to>
                                        <p:strVal val="visible"/>
                                      </p:to>
                                    </p:set>
                                    <p:animEffect transition="in" filter="dissolve">
                                      <p:cBhvr>
                                        <p:cTn id="15" dur="500"/>
                                        <p:tgtEl>
                                          <p:spTgt spid="36869"/>
                                        </p:tgtEl>
                                      </p:cBhvr>
                                    </p:animEffect>
                                  </p:childTnLst>
                                </p:cTn>
                              </p:par>
                            </p:childTnLst>
                          </p:cTn>
                        </p:par>
                        <p:par>
                          <p:cTn id="16" fill="hold" nodeType="afterGroup">
                            <p:stCondLst>
                              <p:cond delay="12500"/>
                            </p:stCondLst>
                            <p:childTnLst>
                              <p:par>
                                <p:cTn id="17" presetID="9" presetClass="entr" presetSubtype="0" fill="hold" grpId="0" nodeType="afterEffect">
                                  <p:stCondLst>
                                    <p:cond delay="8000"/>
                                  </p:stCondLst>
                                  <p:childTnLst>
                                    <p:set>
                                      <p:cBhvr>
                                        <p:cTn id="18" dur="1" fill="hold">
                                          <p:stCondLst>
                                            <p:cond delay="0"/>
                                          </p:stCondLst>
                                        </p:cTn>
                                        <p:tgtEl>
                                          <p:spTgt spid="36870"/>
                                        </p:tgtEl>
                                        <p:attrNameLst>
                                          <p:attrName>style.visibility</p:attrName>
                                        </p:attrNameLst>
                                      </p:cBhvr>
                                      <p:to>
                                        <p:strVal val="visible"/>
                                      </p:to>
                                    </p:set>
                                    <p:animEffect transition="in" filter="dissolve">
                                      <p:cBhvr>
                                        <p:cTn id="19" dur="500"/>
                                        <p:tgtEl>
                                          <p:spTgt spid="36870"/>
                                        </p:tgtEl>
                                      </p:cBhvr>
                                    </p:animEffect>
                                  </p:childTnLst>
                                </p:cTn>
                              </p:par>
                            </p:childTnLst>
                          </p:cTn>
                        </p:par>
                        <p:par>
                          <p:cTn id="20" fill="hold" nodeType="afterGroup">
                            <p:stCondLst>
                              <p:cond delay="21000"/>
                            </p:stCondLst>
                            <p:childTnLst>
                              <p:par>
                                <p:cTn id="21" presetID="9" presetClass="entr" presetSubtype="0" fill="hold" grpId="0" nodeType="afterEffect">
                                  <p:stCondLst>
                                    <p:cond delay="8000"/>
                                  </p:stCondLst>
                                  <p:childTnLst>
                                    <p:set>
                                      <p:cBhvr>
                                        <p:cTn id="22" dur="1" fill="hold">
                                          <p:stCondLst>
                                            <p:cond delay="0"/>
                                          </p:stCondLst>
                                        </p:cTn>
                                        <p:tgtEl>
                                          <p:spTgt spid="36871"/>
                                        </p:tgtEl>
                                        <p:attrNameLst>
                                          <p:attrName>style.visibility</p:attrName>
                                        </p:attrNameLst>
                                      </p:cBhvr>
                                      <p:to>
                                        <p:strVal val="visible"/>
                                      </p:to>
                                    </p:set>
                                    <p:animEffect transition="in" filter="dissolve">
                                      <p:cBhvr>
                                        <p:cTn id="23" dur="500"/>
                                        <p:tgtEl>
                                          <p:spTgt spid="36871"/>
                                        </p:tgtEl>
                                      </p:cBhvr>
                                    </p:animEffect>
                                  </p:childTnLst>
                                </p:cTn>
                              </p:par>
                            </p:childTnLst>
                          </p:cTn>
                        </p:par>
                        <p:par>
                          <p:cTn id="24" fill="hold" nodeType="afterGroup">
                            <p:stCondLst>
                              <p:cond delay="29500"/>
                            </p:stCondLst>
                            <p:childTnLst>
                              <p:par>
                                <p:cTn id="25" presetID="9" presetClass="entr" presetSubtype="0" fill="hold" grpId="0" nodeType="afterEffect">
                                  <p:stCondLst>
                                    <p:cond delay="8000"/>
                                  </p:stCondLst>
                                  <p:childTnLst>
                                    <p:set>
                                      <p:cBhvr>
                                        <p:cTn id="26" dur="1" fill="hold">
                                          <p:stCondLst>
                                            <p:cond delay="0"/>
                                          </p:stCondLst>
                                        </p:cTn>
                                        <p:tgtEl>
                                          <p:spTgt spid="36872"/>
                                        </p:tgtEl>
                                        <p:attrNameLst>
                                          <p:attrName>style.visibility</p:attrName>
                                        </p:attrNameLst>
                                      </p:cBhvr>
                                      <p:to>
                                        <p:strVal val="visible"/>
                                      </p:to>
                                    </p:set>
                                    <p:animEffect transition="in" filter="dissolve">
                                      <p:cBhvr>
                                        <p:cTn id="27" dur="500"/>
                                        <p:tgtEl>
                                          <p:spTgt spid="36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utoUpdateAnimBg="0"/>
      <p:bldP spid="36868" grpId="0" autoUpdateAnimBg="0"/>
      <p:bldP spid="36869" grpId="0" autoUpdateAnimBg="0"/>
      <p:bldP spid="36870" grpId="0" autoUpdateAnimBg="0"/>
      <p:bldP spid="36871" grpId="0" autoUpdateAnimBg="0"/>
      <p:bldP spid="3687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8" descr="writ05e"/>
          <p:cNvPicPr>
            <a:picLocks noChangeAspect="1" noChangeArrowheads="1"/>
          </p:cNvPicPr>
          <p:nvPr/>
        </p:nvPicPr>
        <p:blipFill>
          <a:blip r:embed="rId3" cstate="screen">
            <a:lum bright="60000"/>
            <a:extLst>
              <a:ext uri="{28A0092B-C50C-407E-A947-70E740481C1C}">
                <a14:useLocalDpi xmlns:a14="http://schemas.microsoft.com/office/drawing/2010/main" val="0"/>
              </a:ext>
            </a:extLst>
          </a:blip>
          <a:srcRect r="2438"/>
          <a:stretch>
            <a:fillRect/>
          </a:stretch>
        </p:blipFill>
        <p:spPr bwMode="auto">
          <a:xfrm>
            <a:off x="0" y="0"/>
            <a:ext cx="914400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4" name="Text Box 2"/>
          <p:cNvSpPr txBox="1">
            <a:spLocks noChangeArrowheads="1"/>
          </p:cNvSpPr>
          <p:nvPr/>
        </p:nvSpPr>
        <p:spPr bwMode="auto">
          <a:xfrm>
            <a:off x="304800" y="990600"/>
            <a:ext cx="8610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en-US" sz="2800" b="1" dirty="0">
                <a:solidFill>
                  <a:srgbClr val="000000"/>
                </a:solidFill>
                <a:latin typeface="Comic Sans MS" pitchFamily="66" charset="0"/>
                <a:cs typeface="Times New Roman" pitchFamily="18" charset="0"/>
              </a:rPr>
              <a:t>تعلم موسى الهيروغليفية المصرية و الخط الكنعاني خلال تدريبه</a:t>
            </a:r>
            <a:r>
              <a:rPr kumimoji="0" lang="en-US" altLang="en-US" sz="2800" b="1" i="0" u="none" strike="noStrike" kern="1200" cap="none" spc="0" normalizeH="0" baseline="0" noProof="0" dirty="0">
                <a:ln>
                  <a:noFill/>
                </a:ln>
                <a:solidFill>
                  <a:srgbClr val="000000"/>
                </a:solidFill>
                <a:effectLst/>
                <a:uLnTx/>
                <a:uFillTx/>
                <a:latin typeface="Comic Sans MS" pitchFamily="66" charset="0"/>
                <a:ea typeface="MS PGothic" pitchFamily="34" charset="-128"/>
                <a:cs typeface="Times New Roman" pitchFamily="18" charset="0"/>
              </a:rPr>
              <a:t> </a:t>
            </a:r>
          </a:p>
        </p:txBody>
      </p:sp>
      <p:sp>
        <p:nvSpPr>
          <p:cNvPr id="38915" name="Text Box 3"/>
          <p:cNvSpPr txBox="1">
            <a:spLocks noChangeArrowheads="1"/>
          </p:cNvSpPr>
          <p:nvPr/>
        </p:nvSpPr>
        <p:spPr bwMode="auto">
          <a:xfrm>
            <a:off x="304800" y="4975225"/>
            <a:ext cx="86106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en-US" sz="2800" b="1" dirty="0">
                <a:solidFill>
                  <a:srgbClr val="000000"/>
                </a:solidFill>
                <a:latin typeface="Comic Sans MS" pitchFamily="66" charset="0"/>
              </a:rPr>
              <a:t>كانت العائلات مسؤولة عن تسيير أمور التجارة و مهارات كسب العيش و تعليم الشرائع </a:t>
            </a:r>
            <a:endParaRPr kumimoji="0" lang="en-US" altLang="en-US" sz="2800" b="1" i="0" u="none" strike="noStrike" kern="1200" cap="none" spc="0" normalizeH="0" baseline="0" noProof="0" dirty="0">
              <a:ln>
                <a:noFill/>
              </a:ln>
              <a:solidFill>
                <a:srgbClr val="000000"/>
              </a:solidFill>
              <a:effectLst/>
              <a:uLnTx/>
              <a:uFillTx/>
              <a:latin typeface="Comic Sans MS" pitchFamily="66" charset="0"/>
              <a:ea typeface="MS PGothic" pitchFamily="34" charset="-128"/>
              <a:cs typeface="+mn-cs"/>
            </a:endParaRPr>
          </a:p>
        </p:txBody>
      </p:sp>
      <p:sp>
        <p:nvSpPr>
          <p:cNvPr id="38916" name="Text Box 4"/>
          <p:cNvSpPr txBox="1">
            <a:spLocks noChangeArrowheads="1"/>
          </p:cNvSpPr>
          <p:nvPr/>
        </p:nvSpPr>
        <p:spPr bwMode="auto">
          <a:xfrm>
            <a:off x="304800" y="2270125"/>
            <a:ext cx="8610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en-US" sz="2800" b="1" dirty="0">
                <a:solidFill>
                  <a:srgbClr val="000000"/>
                </a:solidFill>
                <a:latin typeface="Comic Sans MS" pitchFamily="66" charset="0"/>
              </a:rPr>
              <a:t>كان قادراً على تسجيل شرائع ووصايا الله لشعب إسرائيل</a:t>
            </a:r>
            <a:endParaRPr kumimoji="0" lang="en-US" altLang="en-US" sz="2800" b="1" i="0" u="none" strike="noStrike" kern="1200" cap="none" spc="0" normalizeH="0" baseline="0" noProof="0" dirty="0">
              <a:ln>
                <a:noFill/>
              </a:ln>
              <a:solidFill>
                <a:srgbClr val="000000"/>
              </a:solidFill>
              <a:effectLst/>
              <a:uLnTx/>
              <a:uFillTx/>
              <a:latin typeface="Comic Sans MS" pitchFamily="66" charset="0"/>
              <a:ea typeface="MS PGothic" pitchFamily="34" charset="-128"/>
              <a:cs typeface="+mn-cs"/>
            </a:endParaRPr>
          </a:p>
        </p:txBody>
      </p:sp>
      <p:sp>
        <p:nvSpPr>
          <p:cNvPr id="38917" name="Text Box 5"/>
          <p:cNvSpPr txBox="1">
            <a:spLocks noChangeArrowheads="1"/>
          </p:cNvSpPr>
          <p:nvPr/>
        </p:nvSpPr>
        <p:spPr bwMode="auto">
          <a:xfrm>
            <a:off x="304800" y="3657600"/>
            <a:ext cx="8610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en-US" sz="2800" b="1" dirty="0">
                <a:solidFill>
                  <a:srgbClr val="000000"/>
                </a:solidFill>
                <a:latin typeface="Comic Sans MS" pitchFamily="66" charset="0"/>
              </a:rPr>
              <a:t>خلال فترة التيهان في البرية لم يكن هناك نظام تعليم رسمي</a:t>
            </a:r>
            <a:endParaRPr kumimoji="0" lang="en-US" altLang="en-US" sz="2800" b="1" i="0" u="none" strike="noStrike" kern="1200" cap="none" spc="0" normalizeH="0" baseline="0" noProof="0" dirty="0">
              <a:ln>
                <a:noFill/>
              </a:ln>
              <a:solidFill>
                <a:srgbClr val="000000"/>
              </a:solidFill>
              <a:effectLst/>
              <a:uLnTx/>
              <a:uFillTx/>
              <a:latin typeface="Comic Sans MS" pitchFamily="66" charset="0"/>
              <a:ea typeface="MS PGothic" pitchFamily="34" charset="-128"/>
              <a:cs typeface="+mn-cs"/>
            </a:endParaRPr>
          </a:p>
        </p:txBody>
      </p:sp>
      <p:sp>
        <p:nvSpPr>
          <p:cNvPr id="71686" name="Rectangle 7"/>
          <p:cNvSpPr>
            <a:spLocks noChangeArrowheads="1"/>
          </p:cNvSpPr>
          <p:nvPr/>
        </p:nvSpPr>
        <p:spPr bwMode="auto">
          <a:xfrm>
            <a:off x="304800" y="3429000"/>
            <a:ext cx="8534400" cy="228600"/>
          </a:xfrm>
          <a:prstGeom prst="rect">
            <a:avLst/>
          </a:prstGeom>
          <a:solidFill>
            <a:schemeClr val="bg2"/>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CC"/>
              </a:solidFill>
              <a:effectLst/>
              <a:uLnTx/>
              <a:uFillTx/>
              <a:latin typeface="Times New Roman" pitchFamily="18" charset="0"/>
              <a:ea typeface="MS PGothic" pitchFamily="34" charset="-128"/>
              <a:cs typeface="+mn-cs"/>
            </a:endParaRPr>
          </a:p>
        </p:txBody>
      </p:sp>
      <p:sp>
        <p:nvSpPr>
          <p:cNvPr id="9" name="Title 8"/>
          <p:cNvSpPr>
            <a:spLocks noGrp="1"/>
          </p:cNvSpPr>
          <p:nvPr>
            <p:ph type="title" idx="4294967295"/>
          </p:nvPr>
        </p:nvSpPr>
        <p:spPr>
          <a:xfrm>
            <a:off x="258763" y="152400"/>
            <a:ext cx="8885237" cy="685800"/>
          </a:xfrm>
        </p:spPr>
        <p:txBody>
          <a:bodyPr/>
          <a:lstStyle/>
          <a:p>
            <a:r>
              <a:rPr lang="ar-JO" altLang="en-US" dirty="0">
                <a:solidFill>
                  <a:srgbClr val="000000"/>
                </a:solidFill>
                <a:effectLst>
                  <a:outerShdw blurRad="38100" dist="38100" dir="2700000" algn="tl">
                    <a:srgbClr val="FFFFFF"/>
                  </a:outerShdw>
                </a:effectLst>
                <a:latin typeface="Arial" pitchFamily="34" charset="0"/>
              </a:rPr>
              <a:t>التعليم في زمن موسى</a:t>
            </a:r>
            <a:endParaRPr lang="en-US" altLang="en-US" dirty="0">
              <a:solidFill>
                <a:srgbClr val="000000"/>
              </a:solidFill>
              <a:effectLst>
                <a:outerShdw blurRad="38100" dist="38100" dir="2700000" algn="tl">
                  <a:srgbClr val="FFFFFF"/>
                </a:outerShdw>
              </a:effectLst>
              <a:latin typeface="Arial" pitchFamily="34" charset="0"/>
            </a:endParaRPr>
          </a:p>
        </p:txBody>
      </p:sp>
      <p:sp>
        <p:nvSpPr>
          <p:cNvPr id="71688" name="Text Box 6"/>
          <p:cNvSpPr txBox="1">
            <a:spLocks noChangeArrowheads="1"/>
          </p:cNvSpPr>
          <p:nvPr/>
        </p:nvSpPr>
        <p:spPr bwMode="auto">
          <a:xfrm>
            <a:off x="8458200" y="60325"/>
            <a:ext cx="704039" cy="46166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CC"/>
                </a:solidFill>
                <a:effectLst/>
                <a:uLnTx/>
                <a:uFillTx/>
                <a:latin typeface="Arial" pitchFamily="34" charset="0"/>
                <a:ea typeface="MS PGothic" pitchFamily="34" charset="-128"/>
                <a:cs typeface="Arial" pitchFamily="34" charset="0"/>
              </a:rPr>
              <a:t>155</a:t>
            </a:r>
            <a:endParaRPr kumimoji="0" lang="en-US" altLang="en-US" sz="2400" b="1" i="0" u="none" strike="noStrike" kern="1200" cap="none" spc="0" normalizeH="0" baseline="0" noProof="0" dirty="0">
              <a:ln>
                <a:noFill/>
              </a:ln>
              <a:solidFill>
                <a:srgbClr val="FFFFCC"/>
              </a:solidFill>
              <a:effectLst/>
              <a:uLnTx/>
              <a:uFillTx/>
              <a:latin typeface="Arial" pitchFamily="34" charset="0"/>
              <a:ea typeface="MS PGothic" pitchFamily="34" charset="-128"/>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38914"/>
                                        </p:tgtEl>
                                        <p:attrNameLst>
                                          <p:attrName>style.visibility</p:attrName>
                                        </p:attrNameLst>
                                      </p:cBhvr>
                                      <p:to>
                                        <p:strVal val="visible"/>
                                      </p:to>
                                    </p:set>
                                    <p:animEffect transition="in" filter="dissolve">
                                      <p:cBhvr>
                                        <p:cTn id="7" dur="500"/>
                                        <p:tgtEl>
                                          <p:spTgt spid="38914"/>
                                        </p:tgtEl>
                                      </p:cBhvr>
                                    </p:animEffect>
                                  </p:childTnLst>
                                </p:cTn>
                              </p:par>
                            </p:childTnLst>
                          </p:cTn>
                        </p:par>
                        <p:par>
                          <p:cTn id="8" fill="hold" nodeType="afterGroup">
                            <p:stCondLst>
                              <p:cond delay="1500"/>
                            </p:stCondLst>
                            <p:childTnLst>
                              <p:par>
                                <p:cTn id="9" presetID="9" presetClass="entr" presetSubtype="0" fill="hold" grpId="0" nodeType="afterEffect">
                                  <p:stCondLst>
                                    <p:cond delay="7000"/>
                                  </p:stCondLst>
                                  <p:childTnLst>
                                    <p:set>
                                      <p:cBhvr>
                                        <p:cTn id="10" dur="1" fill="hold">
                                          <p:stCondLst>
                                            <p:cond delay="0"/>
                                          </p:stCondLst>
                                        </p:cTn>
                                        <p:tgtEl>
                                          <p:spTgt spid="38916"/>
                                        </p:tgtEl>
                                        <p:attrNameLst>
                                          <p:attrName>style.visibility</p:attrName>
                                        </p:attrNameLst>
                                      </p:cBhvr>
                                      <p:to>
                                        <p:strVal val="visible"/>
                                      </p:to>
                                    </p:set>
                                    <p:animEffect transition="in" filter="dissolve">
                                      <p:cBhvr>
                                        <p:cTn id="11" dur="500"/>
                                        <p:tgtEl>
                                          <p:spTgt spid="38916"/>
                                        </p:tgtEl>
                                      </p:cBhvr>
                                    </p:animEffect>
                                  </p:childTnLst>
                                </p:cTn>
                              </p:par>
                            </p:childTnLst>
                          </p:cTn>
                        </p:par>
                        <p:par>
                          <p:cTn id="12" fill="hold" nodeType="afterGroup">
                            <p:stCondLst>
                              <p:cond delay="9000"/>
                            </p:stCondLst>
                            <p:childTnLst>
                              <p:par>
                                <p:cTn id="13" presetID="9" presetClass="entr" presetSubtype="0" fill="hold" grpId="0" nodeType="afterEffect">
                                  <p:stCondLst>
                                    <p:cond delay="7000"/>
                                  </p:stCondLst>
                                  <p:childTnLst>
                                    <p:set>
                                      <p:cBhvr>
                                        <p:cTn id="14" dur="1" fill="hold">
                                          <p:stCondLst>
                                            <p:cond delay="0"/>
                                          </p:stCondLst>
                                        </p:cTn>
                                        <p:tgtEl>
                                          <p:spTgt spid="38917"/>
                                        </p:tgtEl>
                                        <p:attrNameLst>
                                          <p:attrName>style.visibility</p:attrName>
                                        </p:attrNameLst>
                                      </p:cBhvr>
                                      <p:to>
                                        <p:strVal val="visible"/>
                                      </p:to>
                                    </p:set>
                                    <p:animEffect transition="in" filter="dissolve">
                                      <p:cBhvr>
                                        <p:cTn id="15" dur="500"/>
                                        <p:tgtEl>
                                          <p:spTgt spid="38917"/>
                                        </p:tgtEl>
                                      </p:cBhvr>
                                    </p:animEffect>
                                  </p:childTnLst>
                                </p:cTn>
                              </p:par>
                            </p:childTnLst>
                          </p:cTn>
                        </p:par>
                        <p:par>
                          <p:cTn id="16" fill="hold" nodeType="afterGroup">
                            <p:stCondLst>
                              <p:cond delay="16500"/>
                            </p:stCondLst>
                            <p:childTnLst>
                              <p:par>
                                <p:cTn id="17" presetID="9" presetClass="entr" presetSubtype="0" fill="hold" grpId="0" nodeType="afterEffect">
                                  <p:stCondLst>
                                    <p:cond delay="7000"/>
                                  </p:stCondLst>
                                  <p:childTnLst>
                                    <p:set>
                                      <p:cBhvr>
                                        <p:cTn id="18" dur="1" fill="hold">
                                          <p:stCondLst>
                                            <p:cond delay="0"/>
                                          </p:stCondLst>
                                        </p:cTn>
                                        <p:tgtEl>
                                          <p:spTgt spid="38915"/>
                                        </p:tgtEl>
                                        <p:attrNameLst>
                                          <p:attrName>style.visibility</p:attrName>
                                        </p:attrNameLst>
                                      </p:cBhvr>
                                      <p:to>
                                        <p:strVal val="visible"/>
                                      </p:to>
                                    </p:set>
                                    <p:animEffect transition="in" filter="dissolve">
                                      <p:cBhvr>
                                        <p:cTn id="19" dur="5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utoUpdateAnimBg="0"/>
      <p:bldP spid="38915" grpId="0" autoUpdateAnimBg="0"/>
      <p:bldP spid="38916" grpId="0" autoUpdateAnimBg="0"/>
      <p:bldP spid="38917"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writ05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1143000" y="1752600"/>
            <a:ext cx="6477000" cy="762000"/>
          </a:xfrm>
          <a:solidFill>
            <a:srgbClr val="000000"/>
          </a:solidFill>
        </p:spPr>
        <p:txBody>
          <a:bodyPr/>
          <a:lstStyle/>
          <a:p>
            <a:pPr algn="ctr">
              <a:defRPr/>
            </a:pPr>
            <a:r>
              <a:rPr lang="ar-JO" dirty="0">
                <a:ea typeface="ＭＳ Ｐゴシック" charset="0"/>
                <a:cs typeface="ＭＳ Ｐゴシック" charset="0"/>
              </a:rPr>
              <a:t>الهيروغليفية المصرية</a:t>
            </a:r>
            <a:endParaRPr lang="en-US" dirty="0">
              <a:ea typeface="ＭＳ Ｐゴシック" charset="0"/>
              <a:cs typeface="ＭＳ Ｐゴシック"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n Important Word From Moses | ThePreachersWord">
            <a:extLst>
              <a:ext uri="{FF2B5EF4-FFF2-40B4-BE49-F238E27FC236}">
                <a16:creationId xmlns:a16="http://schemas.microsoft.com/office/drawing/2014/main" id="{81626FDB-7977-7241-A51C-871F4EF6EE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17"/>
          <a:stretch/>
        </p:blipFill>
        <p:spPr bwMode="auto">
          <a:xfrm>
            <a:off x="0" y="948303"/>
            <a:ext cx="9144000" cy="5909698"/>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مؤهلات موسى</a:t>
            </a:r>
            <a:endParaRPr lang="en-US" sz="4800" b="1" dirty="0">
              <a:effectLst>
                <a:glow rad="228600">
                  <a:schemeClr val="accent4">
                    <a:satMod val="175000"/>
                    <a:alpha val="88000"/>
                  </a:schemeClr>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3AA8DBF8-8AEB-1E43-A6FF-F9247E3C5A5A}"/>
              </a:ext>
            </a:extLst>
          </p:cNvPr>
          <p:cNvSpPr txBox="1">
            <a:spLocks noChangeArrowheads="1"/>
          </p:cNvSpPr>
          <p:nvPr/>
        </p:nvSpPr>
        <p:spPr bwMode="auto">
          <a:xfrm>
            <a:off x="2844801" y="1136383"/>
            <a:ext cx="6008912" cy="51168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3200" b="1" kern="0" dirty="0">
                <a:effectLst>
                  <a:glow rad="228600">
                    <a:schemeClr val="accent4">
                      <a:satMod val="175000"/>
                      <a:alpha val="88000"/>
                    </a:schemeClr>
                  </a:glow>
                </a:effectLst>
                <a:latin typeface="Arial" charset="0"/>
                <a:ea typeface="ＭＳ Ｐゴシック" charset="0"/>
                <a:cs typeface="ＭＳ Ｐゴシック" charset="0"/>
              </a:rPr>
              <a:t>لدينا شاهد على التلميحات العرضية إلى الأحداث المعاصرة أو القضايا الجارية أو إلى الظروف الاجتماعية أو السياسية أو إلى مسائل المناخ أو الجغرافيا . وعندما يتم تقييم كل هذه العوامل بشكل عادل وسليم فإنها تؤدي إلى هذا الاستنتاج بأن مؤلف و قراء هذه الأسفار يجب أن يكونوا قد عاشوا في الأصل في مصر</a:t>
            </a:r>
            <a:endParaRPr lang="en-US" sz="3200" b="1" kern="0" dirty="0">
              <a:effectLst>
                <a:glow rad="228600">
                  <a:schemeClr val="accent4">
                    <a:satMod val="175000"/>
                    <a:alpha val="88000"/>
                  </a:schemeClr>
                </a:glow>
              </a:effectLst>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7D3C18BB-DC47-BC48-A4D9-5F16D1D040CC}"/>
              </a:ext>
            </a:extLst>
          </p:cNvPr>
          <p:cNvSpPr txBox="1">
            <a:spLocks noChangeArrowheads="1"/>
          </p:cNvSpPr>
          <p:nvPr/>
        </p:nvSpPr>
        <p:spPr bwMode="auto">
          <a:xfrm>
            <a:off x="0" y="6368740"/>
            <a:ext cx="8897256" cy="4360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2000" b="1" kern="0" dirty="0">
                <a:effectLst>
                  <a:glow rad="228600">
                    <a:schemeClr val="accent4">
                      <a:satMod val="175000"/>
                      <a:alpha val="88000"/>
                    </a:schemeClr>
                  </a:glow>
                </a:effectLst>
                <a:latin typeface="Arial" charset="0"/>
                <a:ea typeface="ＭＳ Ｐゴシック" charset="0"/>
                <a:cs typeface="ＭＳ Ｐゴシック" charset="0"/>
              </a:rPr>
              <a:t>جليسون آرتشر، موسوعة صعوبات الكتاب المقدس، 46</a:t>
            </a:r>
            <a:endParaRPr lang="en-US" sz="2000" b="1" kern="0" dirty="0">
              <a:effectLst>
                <a:glow rad="228600">
                  <a:schemeClr val="accent4">
                    <a:satMod val="175000"/>
                    <a:alpha val="88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44492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CB9673-737D-AA45-BDF8-67ADA1432A61}"/>
              </a:ext>
            </a:extLst>
          </p:cNvPr>
          <p:cNvPicPr>
            <a:picLocks noChangeAspect="1"/>
          </p:cNvPicPr>
          <p:nvPr/>
        </p:nvPicPr>
        <p:blipFill rotWithShape="1">
          <a:blip r:embed="rId3"/>
          <a:srcRect l="2680"/>
          <a:stretch/>
        </p:blipFill>
        <p:spPr>
          <a:xfrm>
            <a:off x="0" y="8332"/>
            <a:ext cx="9144000" cy="6843471"/>
          </a:xfrm>
          <a:prstGeom prst="rect">
            <a:avLst/>
          </a:prstGeom>
        </p:spPr>
      </p:pic>
      <p:sp>
        <p:nvSpPr>
          <p:cNvPr id="219137" name="Rectangle 2"/>
          <p:cNvSpPr>
            <a:spLocks noGrp="1" noChangeArrowheads="1"/>
          </p:cNvSpPr>
          <p:nvPr>
            <p:ph type="ctrTitle"/>
          </p:nvPr>
        </p:nvSpPr>
        <p:spPr>
          <a:xfrm>
            <a:off x="-107343" y="-734922"/>
            <a:ext cx="9144000" cy="541338"/>
          </a:xfrm>
        </p:spPr>
        <p:txBody>
          <a:bodyPr/>
          <a:lstStyle/>
          <a:p>
            <a:pPr eaLnBrk="1" hangingPunct="1"/>
            <a:r>
              <a:rPr kumimoji="1" lang="en-US" altLang="zh-CN" sz="4000" b="1" dirty="0">
                <a:solidFill>
                  <a:schemeClr val="bg1"/>
                </a:solidFill>
                <a:latin typeface="Arial" charset="0"/>
              </a:rPr>
              <a:t>The Choice</a:t>
            </a:r>
            <a:endParaRPr kumimoji="1" lang="en-US" altLang="zh-CN" sz="2800" b="1" dirty="0">
              <a:solidFill>
                <a:schemeClr val="bg1"/>
              </a:solidFill>
              <a:latin typeface="Arial" charset="0"/>
            </a:endParaRPr>
          </a:p>
        </p:txBody>
      </p:sp>
      <p:sp>
        <p:nvSpPr>
          <p:cNvPr id="7" name="Text Box 9"/>
          <p:cNvSpPr txBox="1">
            <a:spLocks noChangeArrowheads="1"/>
          </p:cNvSpPr>
          <p:nvPr/>
        </p:nvSpPr>
        <p:spPr bwMode="auto">
          <a:xfrm>
            <a:off x="2823057" y="4756629"/>
            <a:ext cx="1168910"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3200" b="1" dirty="0">
                <a:solidFill>
                  <a:srgbClr val="FFFFFF"/>
                </a:solidFill>
                <a:effectLst>
                  <a:glow rad="203200">
                    <a:srgbClr val="000514">
                      <a:alpha val="88000"/>
                    </a:srgbClr>
                  </a:glow>
                </a:effectLst>
                <a:latin typeface="Arial"/>
                <a:cs typeface="Arial"/>
              </a:rPr>
              <a:t>سدوم ؟</a:t>
            </a:r>
            <a:endParaRPr lang="en-US" sz="3200" b="1" dirty="0">
              <a:solidFill>
                <a:srgbClr val="FFFFFF"/>
              </a:solidFill>
              <a:effectLst>
                <a:glow rad="203200">
                  <a:srgbClr val="000514">
                    <a:alpha val="88000"/>
                  </a:srgbClr>
                </a:glow>
              </a:effectLst>
              <a:latin typeface="Arial"/>
              <a:cs typeface="Arial"/>
            </a:endParaRPr>
          </a:p>
        </p:txBody>
      </p:sp>
      <p:sp>
        <p:nvSpPr>
          <p:cNvPr id="17" name="Right Arrow 16"/>
          <p:cNvSpPr/>
          <p:nvPr/>
        </p:nvSpPr>
        <p:spPr bwMode="auto">
          <a:xfrm rot="4728893">
            <a:off x="2647282" y="93111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6" name="Text Box 9"/>
          <p:cNvSpPr txBox="1">
            <a:spLocks noChangeArrowheads="1"/>
          </p:cNvSpPr>
          <p:nvPr/>
        </p:nvSpPr>
        <p:spPr bwMode="auto">
          <a:xfrm>
            <a:off x="775605" y="98961"/>
            <a:ext cx="228139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4400" b="1" dirty="0">
                <a:solidFill>
                  <a:srgbClr val="FFFFFF"/>
                </a:solidFill>
                <a:effectLst>
                  <a:glow rad="203200">
                    <a:srgbClr val="000514">
                      <a:alpha val="88000"/>
                    </a:srgbClr>
                  </a:glow>
                </a:effectLst>
                <a:latin typeface="Arial"/>
                <a:cs typeface="Arial"/>
              </a:rPr>
              <a:t>أبرام و لوط</a:t>
            </a:r>
            <a:endParaRPr lang="en-US" sz="4400" b="1" dirty="0">
              <a:solidFill>
                <a:srgbClr val="FFFFFF"/>
              </a:solidFill>
              <a:effectLst>
                <a:glow rad="203200">
                  <a:srgbClr val="000514">
                    <a:alpha val="88000"/>
                  </a:srgbClr>
                </a:glow>
              </a:effectLst>
              <a:latin typeface="Arial"/>
              <a:cs typeface="Arial"/>
            </a:endParaRPr>
          </a:p>
        </p:txBody>
      </p:sp>
      <p:sp>
        <p:nvSpPr>
          <p:cNvPr id="10" name="Right Arrow 9">
            <a:extLst>
              <a:ext uri="{FF2B5EF4-FFF2-40B4-BE49-F238E27FC236}">
                <a16:creationId xmlns:a16="http://schemas.microsoft.com/office/drawing/2014/main" id="{32083B07-D8BC-324D-8D26-CBE114148A75}"/>
              </a:ext>
            </a:extLst>
          </p:cNvPr>
          <p:cNvSpPr/>
          <p:nvPr/>
        </p:nvSpPr>
        <p:spPr bwMode="auto">
          <a:xfrm rot="4728893">
            <a:off x="765473" y="1010631"/>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1" name="Text Box 9">
            <a:extLst>
              <a:ext uri="{FF2B5EF4-FFF2-40B4-BE49-F238E27FC236}">
                <a16:creationId xmlns:a16="http://schemas.microsoft.com/office/drawing/2014/main" id="{5F14913D-4C2F-E844-A76A-7A77C3EFD35F}"/>
              </a:ext>
            </a:extLst>
          </p:cNvPr>
          <p:cNvSpPr txBox="1">
            <a:spLocks noChangeArrowheads="1"/>
          </p:cNvSpPr>
          <p:nvPr/>
        </p:nvSpPr>
        <p:spPr bwMode="auto">
          <a:xfrm>
            <a:off x="2513250" y="4186785"/>
            <a:ext cx="1342034"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3200" b="1" dirty="0">
                <a:solidFill>
                  <a:srgbClr val="FFFFFF"/>
                </a:solidFill>
                <a:effectLst>
                  <a:glow rad="203200">
                    <a:srgbClr val="000514">
                      <a:alpha val="88000"/>
                    </a:srgbClr>
                  </a:glow>
                </a:effectLst>
                <a:latin typeface="Arial"/>
                <a:cs typeface="Arial"/>
              </a:rPr>
              <a:t>عمورة ؟</a:t>
            </a:r>
            <a:endParaRPr lang="en-US" sz="3200" b="1" dirty="0">
              <a:solidFill>
                <a:srgbClr val="FFFFFF"/>
              </a:solidFill>
              <a:effectLst>
                <a:glow rad="203200">
                  <a:srgbClr val="000514">
                    <a:alpha val="88000"/>
                  </a:srgbClr>
                </a:glow>
              </a:effectLst>
              <a:latin typeface="Arial"/>
              <a:cs typeface="Arial"/>
            </a:endParaRPr>
          </a:p>
        </p:txBody>
      </p:sp>
      <p:sp>
        <p:nvSpPr>
          <p:cNvPr id="12" name="Text Box 9">
            <a:extLst>
              <a:ext uri="{FF2B5EF4-FFF2-40B4-BE49-F238E27FC236}">
                <a16:creationId xmlns:a16="http://schemas.microsoft.com/office/drawing/2014/main" id="{BC47067A-F3C2-7744-B2F0-C833FA7BF847}"/>
              </a:ext>
            </a:extLst>
          </p:cNvPr>
          <p:cNvSpPr txBox="1">
            <a:spLocks noChangeArrowheads="1"/>
          </p:cNvSpPr>
          <p:nvPr/>
        </p:nvSpPr>
        <p:spPr bwMode="auto">
          <a:xfrm>
            <a:off x="2306222" y="5684282"/>
            <a:ext cx="1348446"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3200" b="1" dirty="0">
                <a:solidFill>
                  <a:srgbClr val="FFFFFF"/>
                </a:solidFill>
                <a:effectLst>
                  <a:glow rad="203200">
                    <a:srgbClr val="000514">
                      <a:alpha val="88000"/>
                    </a:srgbClr>
                  </a:glow>
                </a:effectLst>
                <a:latin typeface="Arial"/>
                <a:cs typeface="Arial"/>
              </a:rPr>
              <a:t>صوغر ؟</a:t>
            </a:r>
            <a:endParaRPr lang="en-US" sz="3200" b="1" dirty="0">
              <a:solidFill>
                <a:srgbClr val="FFFFFF"/>
              </a:solidFill>
              <a:effectLst>
                <a:glow rad="203200">
                  <a:srgbClr val="000514">
                    <a:alpha val="88000"/>
                  </a:srgbClr>
                </a:glow>
              </a:effectLst>
              <a:latin typeface="Arial"/>
              <a:cs typeface="Arial"/>
            </a:endParaRPr>
          </a:p>
        </p:txBody>
      </p:sp>
      <p:sp>
        <p:nvSpPr>
          <p:cNvPr id="14" name="Rectangle 2">
            <a:extLst>
              <a:ext uri="{FF2B5EF4-FFF2-40B4-BE49-F238E27FC236}">
                <a16:creationId xmlns:a16="http://schemas.microsoft.com/office/drawing/2014/main" id="{78634F80-C5AF-534A-8AFD-A44C0637721C}"/>
              </a:ext>
            </a:extLst>
          </p:cNvPr>
          <p:cNvSpPr txBox="1">
            <a:spLocks noChangeArrowheads="1"/>
          </p:cNvSpPr>
          <p:nvPr/>
        </p:nvSpPr>
        <p:spPr bwMode="auto">
          <a:xfrm>
            <a:off x="5215486" y="8332"/>
            <a:ext cx="3928514" cy="6813381"/>
          </a:xfrm>
          <a:prstGeom prst="rect">
            <a:avLst/>
          </a:prstGeom>
          <a:solidFill>
            <a:srgbClr val="00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فرفع لوط عينيه و رأى كل دائرة الأردن أن جميعها سقي قبلما أخرب الرب سدوم و عمورة كجنة الرب كأرض مصر حينما تجيء إلى صوغر</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effectLst>
                  <a:glow rad="127000">
                    <a:srgbClr val="000000"/>
                  </a:glow>
                </a:effectLst>
                <a:latin typeface="Arial" charset="0"/>
                <a:ea typeface="ＭＳ Ｐゴシック" charset="0"/>
                <a:cs typeface="ＭＳ Ｐゴシック" charset="0"/>
              </a:rPr>
              <a:t>(تك 13: 10)</a:t>
            </a:r>
            <a:endPar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801736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P spid="10" grpId="0" animBg="1"/>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airness – Genesis 13:8-9 – Highway of Holiness">
            <a:extLst>
              <a:ext uri="{FF2B5EF4-FFF2-40B4-BE49-F238E27FC236}">
                <a16:creationId xmlns:a16="http://schemas.microsoft.com/office/drawing/2014/main" id="{ED60E3E7-F250-2745-9A5B-BA8DA8393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701141"/>
            <a:ext cx="9144000" cy="3120572"/>
          </a:xfrm>
          <a:solidFill>
            <a:schemeClr val="tx1"/>
          </a:solidFill>
          <a:effectLst>
            <a:outerShdw blurRad="63500" dist="35921" dir="2700000" algn="ctr" rotWithShape="0">
              <a:schemeClr val="tx2">
                <a:alpha val="74998"/>
              </a:schemeClr>
            </a:outerShdw>
          </a:effectLst>
        </p:spPr>
        <p:txBody>
          <a:bodyPr anchor="t"/>
          <a:lstStyle/>
          <a:p>
            <a:pPr lvl="0">
              <a:defRPr/>
            </a:pPr>
            <a:r>
              <a:rPr lang="ar-JO" sz="4000" b="1" dirty="0">
                <a:effectLst>
                  <a:glow rad="127000">
                    <a:srgbClr val="000000"/>
                  </a:glow>
                </a:effectLst>
                <a:latin typeface="Arial" charset="0"/>
                <a:ea typeface="ＭＳ Ｐゴシック" charset="0"/>
                <a:cs typeface="ＭＳ Ｐゴシック" charset="0"/>
              </a:rPr>
              <a:t>فرفع لوط عينيه و رأى كل دائرة الأردن أن جميعها سقي قبلما أخرب الرب سدوم و عمورة كجنة الرب </a:t>
            </a:r>
            <a:r>
              <a:rPr lang="ar-JO" sz="4000" b="1" dirty="0">
                <a:solidFill>
                  <a:srgbClr val="FFFF00"/>
                </a:solidFill>
                <a:effectLst>
                  <a:glow rad="127000">
                    <a:srgbClr val="000000"/>
                  </a:glow>
                </a:effectLst>
                <a:latin typeface="Arial" charset="0"/>
                <a:ea typeface="ＭＳ Ｐゴシック" charset="0"/>
                <a:cs typeface="ＭＳ Ｐゴシック" charset="0"/>
              </a:rPr>
              <a:t>كأرض مصر </a:t>
            </a:r>
            <a:r>
              <a:rPr lang="ar-JO" sz="4000" b="1" dirty="0">
                <a:effectLst>
                  <a:glow rad="127000">
                    <a:srgbClr val="000000"/>
                  </a:glow>
                </a:effectLst>
                <a:latin typeface="Arial" charset="0"/>
                <a:ea typeface="ＭＳ Ｐゴシック" charset="0"/>
                <a:cs typeface="ＭＳ Ｐゴシック" charset="0"/>
              </a:rPr>
              <a:t>حينما تجيء إلى صوغر</a:t>
            </a:r>
            <a:br>
              <a:rPr lang="ar-JO" sz="4000" b="1" dirty="0">
                <a:effectLst>
                  <a:glow rad="127000">
                    <a:srgbClr val="000000"/>
                  </a:glow>
                </a:effectLst>
                <a:latin typeface="Arial" charset="0"/>
                <a:ea typeface="ＭＳ Ｐゴシック" charset="0"/>
                <a:cs typeface="ＭＳ Ｐゴシック" charset="0"/>
              </a:rPr>
            </a:br>
            <a:r>
              <a:rPr lang="ar-JO" sz="4000" b="1" dirty="0">
                <a:effectLst>
                  <a:glow rad="127000">
                    <a:srgbClr val="000000"/>
                  </a:glow>
                </a:effectLst>
                <a:latin typeface="Arial" charset="0"/>
                <a:ea typeface="ＭＳ Ｐゴシック" charset="0"/>
                <a:cs typeface="ＭＳ Ｐゴシック" charset="0"/>
              </a:rPr>
              <a:t>(تك 13: 10)</a:t>
            </a:r>
            <a:endParaRPr lang="en-US" sz="4000" b="1" dirty="0">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Investigating Moses Old Testament Authorship Is Important">
            <a:extLst>
              <a:ext uri="{FF2B5EF4-FFF2-40B4-BE49-F238E27FC236}">
                <a16:creationId xmlns:a16="http://schemas.microsoft.com/office/drawing/2014/main" id="{AEEFCFAA-074C-2A41-B9F3-B77FA6B441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70"/>
          <a:stretch/>
        </p:blipFill>
        <p:spPr bwMode="auto">
          <a:xfrm>
            <a:off x="-33901" y="0"/>
            <a:ext cx="9177901" cy="687649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9143999" cy="1632857"/>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هجوم الفرضية النقدية على التأليف الموسوي</a:t>
            </a:r>
            <a:r>
              <a:rPr lang="en-US" b="1" dirty="0">
                <a:solidFill>
                  <a:schemeClr val="tx2"/>
                </a:solidFill>
                <a:effectLst>
                  <a:glow rad="127000">
                    <a:schemeClr val="bg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35327511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3713" name="Picture 2" descr="scrolls">
            <a:hlinkClick r:id="" action="ppaction://noaction"/>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2964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4355" name="Rectangle 3"/>
          <p:cNvSpPr>
            <a:spLocks noGrp="1" noChangeArrowheads="1"/>
          </p:cNvSpPr>
          <p:nvPr>
            <p:ph type="ctrTitle"/>
          </p:nvPr>
        </p:nvSpPr>
        <p:spPr>
          <a:xfrm>
            <a:off x="0" y="67744"/>
            <a:ext cx="9296400" cy="706438"/>
          </a:xfrm>
          <a:effectLst>
            <a:outerShdw blurRad="63500" dist="29783" dir="1514402" algn="ctr" rotWithShape="0">
              <a:schemeClr val="bg1">
                <a:alpha val="74998"/>
              </a:schemeClr>
            </a:outerShdw>
          </a:effectLst>
        </p:spPr>
        <p:txBody>
          <a:bodyPr/>
          <a:lstStyle/>
          <a:p>
            <a:pPr eaLnBrk="1" hangingPunct="1">
              <a:defRPr/>
            </a:pPr>
            <a:r>
              <a:rPr lang="ar-JO" sz="5400" b="1" dirty="0">
                <a:solidFill>
                  <a:schemeClr val="bg1"/>
                </a:solidFill>
                <a:effectLst>
                  <a:outerShdw blurRad="38100" dist="38100" dir="2700000" algn="tl">
                    <a:srgbClr val="010199"/>
                  </a:outerShdw>
                </a:effectLst>
                <a:latin typeface="Arial" charset="0"/>
                <a:ea typeface="ＭＳ Ｐゴシック" charset="0"/>
                <a:cs typeface="ＭＳ Ｐゴシック" charset="0"/>
              </a:rPr>
              <a:t>مؤلف سفر التكوين</a:t>
            </a:r>
            <a:endParaRPr lang="en-US" sz="5400" b="1" dirty="0">
              <a:solidFill>
                <a:schemeClr val="bg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3715" name="Text Box 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rPr>
              <a:t>57</a:t>
            </a:r>
          </a:p>
        </p:txBody>
      </p:sp>
      <p:sp>
        <p:nvSpPr>
          <p:cNvPr id="243716" name="AutoShape 6"/>
          <p:cNvSpPr>
            <a:spLocks noChangeArrowheads="1"/>
          </p:cNvSpPr>
          <p:nvPr/>
        </p:nvSpPr>
        <p:spPr bwMode="auto">
          <a:xfrm>
            <a:off x="609600" y="3581400"/>
            <a:ext cx="8763000" cy="1676400"/>
          </a:xfrm>
          <a:prstGeom prst="rightArrow">
            <a:avLst>
              <a:gd name="adj1" fmla="val 50000"/>
              <a:gd name="adj2" fmla="val 130682"/>
            </a:avLst>
          </a:prstGeom>
          <a:solidFill>
            <a:srgbClr val="C00000"/>
          </a:solidFill>
          <a:ln>
            <a:noFill/>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64359" name="Rectangle 7"/>
          <p:cNvSpPr>
            <a:spLocks noChangeArrowheads="1"/>
          </p:cNvSpPr>
          <p:nvPr/>
        </p:nvSpPr>
        <p:spPr bwMode="auto">
          <a:xfrm>
            <a:off x="-1524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J</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يهوه</a:t>
            </a:r>
            <a:r>
              <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a:t>
            </a: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الرب</a:t>
            </a:r>
            <a:r>
              <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850 ق.م</a:t>
            </a:r>
            <a:endPar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p:txBody>
      </p:sp>
      <p:sp>
        <p:nvSpPr>
          <p:cNvPr id="1764360" name="Rectangle 8"/>
          <p:cNvSpPr>
            <a:spLocks noChangeArrowheads="1"/>
          </p:cNvSpPr>
          <p:nvPr/>
        </p:nvSpPr>
        <p:spPr bwMode="auto">
          <a:xfrm>
            <a:off x="44196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D</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المدرسة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الثانية</a:t>
            </a:r>
            <a:endPar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550 ق.م</a:t>
            </a:r>
            <a:endPar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p:txBody>
      </p:sp>
      <p:sp>
        <p:nvSpPr>
          <p:cNvPr id="1764361" name="Rectangle 9"/>
          <p:cNvSpPr>
            <a:spLocks noChangeArrowheads="1"/>
          </p:cNvSpPr>
          <p:nvPr/>
        </p:nvSpPr>
        <p:spPr bwMode="auto">
          <a:xfrm>
            <a:off x="21336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E</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إلوهيم</a:t>
            </a:r>
            <a:r>
              <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a:t>
            </a: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الله</a:t>
            </a:r>
            <a:r>
              <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750 ق.م</a:t>
            </a:r>
            <a:endPar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p:txBody>
      </p:sp>
      <p:sp>
        <p:nvSpPr>
          <p:cNvPr id="1764362" name="Rectangle 10"/>
          <p:cNvSpPr>
            <a:spLocks noChangeArrowheads="1"/>
          </p:cNvSpPr>
          <p:nvPr/>
        </p:nvSpPr>
        <p:spPr bwMode="auto">
          <a:xfrm>
            <a:off x="67056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P</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القانون</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الكهنوتي</a:t>
            </a:r>
            <a:endPar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450 ق.م</a:t>
            </a:r>
            <a:endPar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p:txBody>
      </p:sp>
      <p:sp>
        <p:nvSpPr>
          <p:cNvPr id="1764363" name="Rectangle 11"/>
          <p:cNvSpPr>
            <a:spLocks noChangeArrowheads="1"/>
          </p:cNvSpPr>
          <p:nvPr/>
        </p:nvSpPr>
        <p:spPr bwMode="auto">
          <a:xfrm>
            <a:off x="685800" y="1828800"/>
            <a:ext cx="7924800" cy="1752600"/>
          </a:xfrm>
          <a:prstGeom prst="rect">
            <a:avLst/>
          </a:prstGeom>
          <a:noFill/>
          <a:ln w="9525">
            <a:noFill/>
            <a:miter lim="800000"/>
            <a:headEnd/>
            <a:tailEnd/>
          </a:ln>
          <a:effectLst/>
        </p:spPr>
        <p:txBody>
          <a:bodyPr/>
          <a:lstStyle/>
          <a:p>
            <a:pPr marL="0" marR="0" lvl="0" indent="0" algn="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4400" b="1" i="1" u="sng"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النظرة التقليدية : موسى</a:t>
            </a:r>
            <a:endParaRPr kumimoji="0" lang="en-US"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a:p>
            <a:pPr marL="0" marR="0" lvl="0" indent="0" algn="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4400" b="1" i="1" u="sng"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النظرة النقدية </a:t>
            </a:r>
            <a:r>
              <a:rPr kumimoji="0" lang="en-US"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JEDP</a:t>
            </a:r>
          </a:p>
        </p:txBody>
      </p:sp>
      <p:sp>
        <p:nvSpPr>
          <p:cNvPr id="11" name="Text Box 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57</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2" name="Rectangle 11"/>
          <p:cNvSpPr>
            <a:spLocks noChangeArrowheads="1"/>
          </p:cNvSpPr>
          <p:nvPr/>
        </p:nvSpPr>
        <p:spPr bwMode="auto">
          <a:xfrm>
            <a:off x="0" y="6030863"/>
            <a:ext cx="9296400" cy="611801"/>
          </a:xfrm>
          <a:prstGeom prst="rect">
            <a:avLst/>
          </a:prstGeom>
          <a:noFill/>
          <a:ln w="9525">
            <a:noFill/>
            <a:miter lim="800000"/>
            <a:headEnd/>
            <a:tailEnd/>
          </a:ln>
          <a:effectLst/>
        </p:spPr>
        <p:txBody>
          <a:bodyPr anchor="ct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ru-RU"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a:t>
            </a:r>
            <a:r>
              <a:rPr kumimoji="0" lang="en-US"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ar-JO"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الفرضية الوثائقية</a:t>
            </a:r>
            <a:r>
              <a:rPr kumimoji="0" lang="ru-RU"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a:t>
            </a:r>
            <a:endParaRPr kumimoji="0" lang="en-US"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p:txBody>
      </p:sp>
    </p:spTree>
    <p:extLst>
      <p:ext uri="{BB962C8B-B14F-4D97-AF65-F5344CB8AC3E}">
        <p14:creationId xmlns:p14="http://schemas.microsoft.com/office/powerpoint/2010/main" val="3392578830"/>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om Noah to Abraham to Moses: Evidence of Genealogical Gaps in Genesis,  Part 2 - Reasons to Believe">
            <a:extLst>
              <a:ext uri="{FF2B5EF4-FFF2-40B4-BE49-F238E27FC236}">
                <a16:creationId xmlns:a16="http://schemas.microsoft.com/office/drawing/2014/main" id="{DCB0B8F3-8CDE-EA44-B20F-8CEEAE657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1" y="925551"/>
            <a:ext cx="9144000" cy="611781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925551"/>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لماذا يهاجمون سفر التكوين ؟</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C130835A-F978-E447-BA47-1FAB8B65095D}"/>
              </a:ext>
            </a:extLst>
          </p:cNvPr>
          <p:cNvSpPr txBox="1">
            <a:spLocks noChangeArrowheads="1"/>
          </p:cNvSpPr>
          <p:nvPr/>
        </p:nvSpPr>
        <p:spPr bwMode="auto">
          <a:xfrm>
            <a:off x="535259" y="1728439"/>
            <a:ext cx="8597590" cy="31557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800" b="1" kern="0" dirty="0">
                <a:effectLst>
                  <a:glow rad="127000">
                    <a:schemeClr val="tx1"/>
                  </a:glow>
                </a:effectLst>
                <a:latin typeface="Arial" charset="0"/>
                <a:ea typeface="ＭＳ Ｐゴシック" charset="0"/>
                <a:cs typeface="ＭＳ Ｐゴシック" charset="0"/>
              </a:rPr>
              <a:t>   الجواب :</a:t>
            </a:r>
            <a:endParaRPr lang="en-US" sz="4800" b="1" kern="0" dirty="0">
              <a:effectLst>
                <a:glow rad="127000">
                  <a:schemeClr val="tx1"/>
                </a:glow>
              </a:effectLst>
              <a:latin typeface="Arial" charset="0"/>
              <a:ea typeface="ＭＳ Ｐゴシック" charset="0"/>
              <a:cs typeface="ＭＳ Ｐゴシック" charset="0"/>
            </a:endParaRPr>
          </a:p>
          <a:p>
            <a:pPr algn="l" defTabSz="914400">
              <a:defRPr/>
            </a:pPr>
            <a:endParaRPr lang="en-US" sz="4800" b="1" kern="0" dirty="0">
              <a:effectLst>
                <a:glow rad="127000">
                  <a:schemeClr val="tx1"/>
                </a:glow>
              </a:effectLst>
              <a:latin typeface="Arial" charset="0"/>
              <a:ea typeface="ＭＳ Ｐゴシック" charset="0"/>
              <a:cs typeface="ＭＳ Ｐゴシック" charset="0"/>
            </a:endParaRPr>
          </a:p>
          <a:p>
            <a:pPr algn="r" defTabSz="914400">
              <a:defRPr/>
            </a:pPr>
            <a:r>
              <a:rPr lang="ar-JO" sz="4800" b="1" kern="0" dirty="0">
                <a:effectLst>
                  <a:glow rad="127000">
                    <a:schemeClr val="tx1"/>
                  </a:glow>
                </a:effectLst>
                <a:latin typeface="Arial" charset="0"/>
                <a:ea typeface="ＭＳ Ｐゴシック" charset="0"/>
                <a:cs typeface="ＭＳ Ｐゴシック" charset="0"/>
              </a:rPr>
              <a:t>   إنه يعلم حقائق مهمة للغاية</a:t>
            </a:r>
            <a:endParaRPr lang="en-US" sz="4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85495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103667-EE3C-D041-A53A-EB20F2CB6A54}"/>
              </a:ext>
            </a:extLst>
          </p:cNvPr>
          <p:cNvPicPr>
            <a:picLocks noChangeAspect="1"/>
          </p:cNvPicPr>
          <p:nvPr/>
        </p:nvPicPr>
        <p:blipFill>
          <a:blip r:embed="rId3"/>
          <a:stretch>
            <a:fillRect/>
          </a:stretch>
        </p:blipFill>
        <p:spPr>
          <a:xfrm>
            <a:off x="-22649" y="333487"/>
            <a:ext cx="9165469" cy="6207162"/>
          </a:xfrm>
          <a:prstGeom prst="rect">
            <a:avLst/>
          </a:prstGeom>
        </p:spPr>
      </p:pic>
      <p:sp>
        <p:nvSpPr>
          <p:cNvPr id="900098" name="Rectangle 2"/>
          <p:cNvSpPr>
            <a:spLocks noGrp="1" noChangeArrowheads="1"/>
          </p:cNvSpPr>
          <p:nvPr>
            <p:ph type="ctrTitle"/>
          </p:nvPr>
        </p:nvSpPr>
        <p:spPr>
          <a:xfrm>
            <a:off x="-22650" y="0"/>
            <a:ext cx="9166649" cy="990599"/>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 </a:t>
            </a:r>
            <a:r>
              <a:rPr lang="ar-JO" sz="5400" b="1" dirty="0">
                <a:effectLst>
                  <a:glow rad="127000">
                    <a:schemeClr val="tx1"/>
                  </a:glow>
                </a:effectLst>
                <a:latin typeface="Arial" charset="0"/>
                <a:ea typeface="ＭＳ Ｐゴシック" charset="0"/>
                <a:cs typeface="ＭＳ Ｐゴシック" charset="0"/>
              </a:rPr>
              <a:t> موسى ؟ أم أكثر من موسى ؟</a:t>
            </a:r>
            <a:r>
              <a:rPr lang="en-US" sz="5400" b="1" dirty="0">
                <a:effectLst>
                  <a:glow rad="127000">
                    <a:schemeClr val="tx1"/>
                  </a:glow>
                </a:effectLst>
                <a:latin typeface="Arial" charset="0"/>
                <a:ea typeface="ＭＳ Ｐゴシック" charset="0"/>
                <a:cs typeface="ＭＳ Ｐゴシック" charset="0"/>
              </a:rPr>
              <a:t> </a:t>
            </a:r>
          </a:p>
        </p:txBody>
      </p:sp>
      <p:sp>
        <p:nvSpPr>
          <p:cNvPr id="4" name="Rectangle 2">
            <a:extLst>
              <a:ext uri="{FF2B5EF4-FFF2-40B4-BE49-F238E27FC236}">
                <a16:creationId xmlns:a16="http://schemas.microsoft.com/office/drawing/2014/main" id="{A45C68B6-40E9-BF4B-89AC-B837E252536B}"/>
              </a:ext>
            </a:extLst>
          </p:cNvPr>
          <p:cNvSpPr txBox="1">
            <a:spLocks noChangeArrowheads="1"/>
          </p:cNvSpPr>
          <p:nvPr/>
        </p:nvSpPr>
        <p:spPr bwMode="auto">
          <a:xfrm>
            <a:off x="-22650" y="5926569"/>
            <a:ext cx="9166649" cy="93143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charset="0"/>
                <a:ea typeface="ＭＳ Ｐゴシック" charset="0"/>
                <a:cs typeface="ＭＳ Ｐゴシック" charset="0"/>
              </a:rPr>
              <a:t>حالة واحدة يكون في التناغم المكون من أربعة أجزاء غير عامل</a:t>
            </a:r>
            <a:endParaRPr lang="en-US" sz="2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8673186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1" name="Rectangle 3"/>
          <p:cNvSpPr>
            <a:spLocks noGrp="1" noChangeArrowheads="1"/>
          </p:cNvSpPr>
          <p:nvPr>
            <p:ph type="ctrTitle"/>
          </p:nvPr>
        </p:nvSpPr>
        <p:spPr>
          <a:xfrm>
            <a:off x="2590800" y="76200"/>
            <a:ext cx="3200400" cy="1066800"/>
          </a:xfrm>
          <a:effectLst>
            <a:outerShdw blurRad="63500" dist="29783" dir="1514402" algn="ctr" rotWithShape="0">
              <a:schemeClr val="bg1">
                <a:alpha val="74998"/>
              </a:schemeClr>
            </a:outerShdw>
          </a:effectLst>
        </p:spPr>
        <p:txBody>
          <a:bodyPr/>
          <a:lstStyle/>
          <a:p>
            <a:pPr eaLnBrk="1" hangingPunct="1">
              <a:defRPr/>
            </a:pPr>
            <a:r>
              <a:rPr lang="ar-JO" sz="4000" b="1" dirty="0">
                <a:solidFill>
                  <a:schemeClr val="tx1"/>
                </a:solidFill>
                <a:effectLst>
                  <a:outerShdw blurRad="38100" dist="38100" dir="2700000" algn="tl">
                    <a:srgbClr val="010199"/>
                  </a:outerShdw>
                </a:effectLst>
                <a:latin typeface="Arial"/>
                <a:ea typeface="ＭＳ Ｐゴシック" charset="0"/>
                <a:cs typeface="Arial"/>
              </a:rPr>
              <a:t>صياغة    الفرضية النقدية</a:t>
            </a:r>
            <a:endParaRPr lang="en-US" sz="4000" b="1" dirty="0">
              <a:solidFill>
                <a:schemeClr val="tx1"/>
              </a:solidFill>
              <a:effectLst>
                <a:outerShdw blurRad="38100" dist="38100" dir="2700000" algn="tl">
                  <a:srgbClr val="010199"/>
                </a:outerShdw>
              </a:effectLst>
              <a:latin typeface="Arial"/>
              <a:ea typeface="ＭＳ Ｐゴシック" charset="0"/>
              <a:cs typeface="Arial"/>
            </a:endParaRPr>
          </a:p>
        </p:txBody>
      </p:sp>
      <p:sp>
        <p:nvSpPr>
          <p:cNvPr id="119814" name="AutoShape 6"/>
          <p:cNvSpPr>
            <a:spLocks noChangeArrowheads="1"/>
          </p:cNvSpPr>
          <p:nvPr/>
        </p:nvSpPr>
        <p:spPr bwMode="auto">
          <a:xfrm rot="1183446">
            <a:off x="2451100" y="2211388"/>
            <a:ext cx="990600" cy="298450"/>
          </a:xfrm>
          <a:prstGeom prst="rightArrow">
            <a:avLst>
              <a:gd name="adj1" fmla="val 50000"/>
              <a:gd name="adj2" fmla="val 82979"/>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15" name="Rectangle 7"/>
          <p:cNvSpPr>
            <a:spLocks noChangeArrowheads="1"/>
          </p:cNvSpPr>
          <p:nvPr/>
        </p:nvSpPr>
        <p:spPr bwMode="auto">
          <a:xfrm>
            <a:off x="952500" y="15240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J</a:t>
            </a:r>
            <a:r>
              <a:rPr kumimoji="0" lang="ar-JO" sz="2400" b="1" i="1" u="none" strike="noStrike" kern="1200" cap="none" spc="0" normalizeH="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 </a:t>
            </a:r>
            <a:endPar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850 ق.م</a:t>
            </a:r>
            <a:endPar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20" name="Rectangle 12"/>
          <p:cNvSpPr>
            <a:spLocks noChangeArrowheads="1"/>
          </p:cNvSpPr>
          <p:nvPr/>
        </p:nvSpPr>
        <p:spPr bwMode="auto">
          <a:xfrm>
            <a:off x="5753100" y="15240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lang="en-US" sz="2400" b="1" i="1" dirty="0">
                <a:solidFill>
                  <a:srgbClr val="FFFFFF"/>
                </a:solidFill>
                <a:effectLst>
                  <a:outerShdw blurRad="38100" dist="38100" dir="2700000" algn="tl">
                    <a:srgbClr val="010199"/>
                  </a:outerShdw>
                </a:effectLst>
                <a:latin typeface="Arial"/>
                <a:ea typeface="ＭＳ Ｐゴシック" charset="0"/>
                <a:cs typeface="Arial"/>
              </a:rPr>
              <a:t>E</a:t>
            </a:r>
            <a:endPar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750 ق.م</a:t>
            </a:r>
            <a:endPar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21" name="Rectangle 13"/>
          <p:cNvSpPr>
            <a:spLocks noChangeArrowheads="1"/>
          </p:cNvSpPr>
          <p:nvPr/>
        </p:nvSpPr>
        <p:spPr bwMode="auto">
          <a:xfrm>
            <a:off x="3238500" y="22098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JE</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650 ق.م</a:t>
            </a:r>
            <a:endPar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22" name="Rectangle 14"/>
          <p:cNvSpPr>
            <a:spLocks noChangeArrowheads="1"/>
          </p:cNvSpPr>
          <p:nvPr/>
        </p:nvSpPr>
        <p:spPr bwMode="auto">
          <a:xfrm>
            <a:off x="3238500" y="41910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JED</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550 ق.م</a:t>
            </a:r>
            <a:endPar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23" name="Rectangle 15"/>
          <p:cNvSpPr>
            <a:spLocks noChangeArrowheads="1"/>
          </p:cNvSpPr>
          <p:nvPr/>
        </p:nvSpPr>
        <p:spPr bwMode="auto">
          <a:xfrm>
            <a:off x="914400" y="36576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D</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621 ق.م</a:t>
            </a:r>
            <a:endPar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24" name="Rectangle 16"/>
          <p:cNvSpPr>
            <a:spLocks noChangeArrowheads="1"/>
          </p:cNvSpPr>
          <p:nvPr/>
        </p:nvSpPr>
        <p:spPr bwMode="auto">
          <a:xfrm>
            <a:off x="3200400" y="59436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JEDP</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400 ق.م</a:t>
            </a:r>
            <a:endPar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25" name="Rectangle 17"/>
          <p:cNvSpPr>
            <a:spLocks noChangeArrowheads="1"/>
          </p:cNvSpPr>
          <p:nvPr/>
        </p:nvSpPr>
        <p:spPr bwMode="auto">
          <a:xfrm>
            <a:off x="5753100" y="54102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P</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450 ق.م</a:t>
            </a:r>
            <a:endPar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26" name="Rectangle 18"/>
          <p:cNvSpPr>
            <a:spLocks noChangeArrowheads="1"/>
          </p:cNvSpPr>
          <p:nvPr/>
        </p:nvSpPr>
        <p:spPr bwMode="auto">
          <a:xfrm>
            <a:off x="990600" y="1524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التقاليد    الجنوبية</a:t>
            </a:r>
            <a:endParaRPr kumimoji="0" lang="en-US"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27" name="Rectangle 19"/>
          <p:cNvSpPr>
            <a:spLocks noChangeArrowheads="1"/>
          </p:cNvSpPr>
          <p:nvPr/>
        </p:nvSpPr>
        <p:spPr bwMode="auto">
          <a:xfrm>
            <a:off x="5791200" y="1524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التقاليد    الشمالية</a:t>
            </a:r>
            <a:endParaRPr kumimoji="0" lang="en-US"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28" name="Rectangle 20"/>
          <p:cNvSpPr>
            <a:spLocks noChangeArrowheads="1"/>
          </p:cNvSpPr>
          <p:nvPr/>
        </p:nvSpPr>
        <p:spPr bwMode="auto">
          <a:xfrm>
            <a:off x="0" y="3200400"/>
            <a:ext cx="1253399" cy="1066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سفر </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إصلاحات </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يوشيا</a:t>
            </a:r>
            <a:endParaRPr kumimoji="0" lang="en-US"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29" name="Rectangle 21"/>
          <p:cNvSpPr>
            <a:spLocks noChangeArrowheads="1"/>
          </p:cNvSpPr>
          <p:nvPr/>
        </p:nvSpPr>
        <p:spPr bwMode="auto">
          <a:xfrm>
            <a:off x="5715000" y="4419600"/>
            <a:ext cx="1752600" cy="1066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المواد</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 الكهنوتية</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 المنفية</a:t>
            </a:r>
            <a:endParaRPr kumimoji="0" lang="en-US"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31" name="Rectangle 23"/>
          <p:cNvSpPr>
            <a:spLocks noChangeArrowheads="1"/>
          </p:cNvSpPr>
          <p:nvPr/>
        </p:nvSpPr>
        <p:spPr bwMode="auto">
          <a:xfrm>
            <a:off x="6400800" y="6553200"/>
            <a:ext cx="2743200" cy="304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1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مقابلة العهد القديم، 70</a:t>
            </a:r>
            <a:endParaRPr kumimoji="0" lang="en-US" sz="1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32" name="AutoShape 24"/>
          <p:cNvSpPr>
            <a:spLocks noChangeArrowheads="1"/>
          </p:cNvSpPr>
          <p:nvPr/>
        </p:nvSpPr>
        <p:spPr bwMode="auto">
          <a:xfrm rot="1183446">
            <a:off x="2451100" y="4421188"/>
            <a:ext cx="990600" cy="298450"/>
          </a:xfrm>
          <a:prstGeom prst="rightArrow">
            <a:avLst>
              <a:gd name="adj1" fmla="val 50000"/>
              <a:gd name="adj2" fmla="val 82979"/>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33" name="AutoShape 25"/>
          <p:cNvSpPr>
            <a:spLocks noChangeArrowheads="1"/>
          </p:cNvSpPr>
          <p:nvPr/>
        </p:nvSpPr>
        <p:spPr bwMode="auto">
          <a:xfrm rot="9553744">
            <a:off x="4711700" y="2217738"/>
            <a:ext cx="990600" cy="312737"/>
          </a:xfrm>
          <a:prstGeom prst="rightArrow">
            <a:avLst>
              <a:gd name="adj1" fmla="val 50000"/>
              <a:gd name="adj2" fmla="val 79188"/>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34" name="AutoShape 26"/>
          <p:cNvSpPr>
            <a:spLocks noChangeArrowheads="1"/>
          </p:cNvSpPr>
          <p:nvPr/>
        </p:nvSpPr>
        <p:spPr bwMode="auto">
          <a:xfrm rot="9553744">
            <a:off x="4710113" y="6021388"/>
            <a:ext cx="990600" cy="304800"/>
          </a:xfrm>
          <a:prstGeom prst="rightArrow">
            <a:avLst>
              <a:gd name="adj1" fmla="val 50000"/>
              <a:gd name="adj2" fmla="val 8125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35" name="AutoShape 27"/>
          <p:cNvSpPr>
            <a:spLocks noChangeArrowheads="1"/>
          </p:cNvSpPr>
          <p:nvPr/>
        </p:nvSpPr>
        <p:spPr bwMode="auto">
          <a:xfrm rot="5426257">
            <a:off x="3609181" y="3401219"/>
            <a:ext cx="782638" cy="381000"/>
          </a:xfrm>
          <a:prstGeom prst="rightArrow">
            <a:avLst>
              <a:gd name="adj1" fmla="val 50000"/>
              <a:gd name="adj2" fmla="val 51354"/>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36" name="AutoShape 28"/>
          <p:cNvSpPr>
            <a:spLocks noChangeArrowheads="1"/>
          </p:cNvSpPr>
          <p:nvPr/>
        </p:nvSpPr>
        <p:spPr bwMode="auto">
          <a:xfrm rot="5426257">
            <a:off x="3609181" y="5306219"/>
            <a:ext cx="782638" cy="381000"/>
          </a:xfrm>
          <a:prstGeom prst="rightArrow">
            <a:avLst>
              <a:gd name="adj1" fmla="val 50000"/>
              <a:gd name="adj2" fmla="val 51354"/>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2" name="Group 35"/>
          <p:cNvGrpSpPr>
            <a:grpSpLocks/>
          </p:cNvGrpSpPr>
          <p:nvPr/>
        </p:nvGrpSpPr>
        <p:grpSpPr bwMode="auto">
          <a:xfrm>
            <a:off x="1447800" y="914400"/>
            <a:ext cx="762000" cy="723900"/>
            <a:chOff x="912" y="576"/>
            <a:chExt cx="480" cy="456"/>
          </a:xfrm>
        </p:grpSpPr>
        <p:sp>
          <p:nvSpPr>
            <p:cNvPr id="122907" name="AutoShape 29"/>
            <p:cNvSpPr>
              <a:spLocks noChangeArrowheads="1"/>
            </p:cNvSpPr>
            <p:nvPr/>
          </p:nvSpPr>
          <p:spPr bwMode="auto">
            <a:xfrm rot="3128544">
              <a:off x="744" y="768"/>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2908" name="AutoShape 30"/>
            <p:cNvSpPr>
              <a:spLocks noChangeArrowheads="1"/>
            </p:cNvSpPr>
            <p:nvPr/>
          </p:nvSpPr>
          <p:spPr bwMode="auto">
            <a:xfrm rot="5318820">
              <a:off x="936" y="744"/>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2909" name="AutoShape 31"/>
            <p:cNvSpPr>
              <a:spLocks noChangeArrowheads="1"/>
            </p:cNvSpPr>
            <p:nvPr/>
          </p:nvSpPr>
          <p:spPr bwMode="auto">
            <a:xfrm rot="7572632">
              <a:off x="1128" y="768"/>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3" name="Group 36"/>
          <p:cNvGrpSpPr>
            <a:grpSpLocks/>
          </p:cNvGrpSpPr>
          <p:nvPr/>
        </p:nvGrpSpPr>
        <p:grpSpPr bwMode="auto">
          <a:xfrm>
            <a:off x="6172200" y="914400"/>
            <a:ext cx="762000" cy="723900"/>
            <a:chOff x="3888" y="576"/>
            <a:chExt cx="480" cy="456"/>
          </a:xfrm>
        </p:grpSpPr>
        <p:sp>
          <p:nvSpPr>
            <p:cNvPr id="122904" name="AutoShape 32"/>
            <p:cNvSpPr>
              <a:spLocks noChangeArrowheads="1"/>
            </p:cNvSpPr>
            <p:nvPr/>
          </p:nvSpPr>
          <p:spPr bwMode="auto">
            <a:xfrm rot="3128544">
              <a:off x="3720" y="768"/>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2905" name="AutoShape 33"/>
            <p:cNvSpPr>
              <a:spLocks noChangeArrowheads="1"/>
            </p:cNvSpPr>
            <p:nvPr/>
          </p:nvSpPr>
          <p:spPr bwMode="auto">
            <a:xfrm rot="5318820">
              <a:off x="3912" y="744"/>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2906" name="AutoShape 34"/>
            <p:cNvSpPr>
              <a:spLocks noChangeArrowheads="1"/>
            </p:cNvSpPr>
            <p:nvPr/>
          </p:nvSpPr>
          <p:spPr bwMode="auto">
            <a:xfrm rot="7572632">
              <a:off x="4104" y="768"/>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
        <p:nvSpPr>
          <p:cNvPr id="122903" name="TextBox 32"/>
          <p:cNvSpPr txBox="1">
            <a:spLocks noChangeArrowheads="1"/>
          </p:cNvSpPr>
          <p:nvPr/>
        </p:nvSpPr>
        <p:spPr bwMode="auto">
          <a:xfrm>
            <a:off x="7924800" y="0"/>
            <a:ext cx="12795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 ع ق 57</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التوراة 23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8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19815"/>
                                        </p:tgtEl>
                                        <p:attrNameLst>
                                          <p:attrName>style.visibility</p:attrName>
                                        </p:attrNameLst>
                                      </p:cBhvr>
                                      <p:to>
                                        <p:strVal val="visible"/>
                                      </p:to>
                                    </p:set>
                                    <p:animEffect transition="in" filter="circle(in)">
                                      <p:cBhvr>
                                        <p:cTn id="14" dur="2000"/>
                                        <p:tgtEl>
                                          <p:spTgt spid="1198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9820"/>
                                        </p:tgtEl>
                                        <p:attrNameLst>
                                          <p:attrName>style.visibility</p:attrName>
                                        </p:attrNameLst>
                                      </p:cBhvr>
                                      <p:to>
                                        <p:strVal val="visible"/>
                                      </p:to>
                                    </p:set>
                                    <p:animEffect transition="in" filter="circle(in)">
                                      <p:cBhvr>
                                        <p:cTn id="26" dur="2000"/>
                                        <p:tgtEl>
                                          <p:spTgt spid="1198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9833"/>
                                        </p:tgtEl>
                                        <p:attrNameLst>
                                          <p:attrName>style.visibility</p:attrName>
                                        </p:attrNameLst>
                                      </p:cBhvr>
                                      <p:to>
                                        <p:strVal val="visible"/>
                                      </p:to>
                                    </p:set>
                                    <p:animEffect transition="in" filter="wipe(up)">
                                      <p:cBhvr>
                                        <p:cTn id="31" dur="500"/>
                                        <p:tgtEl>
                                          <p:spTgt spid="119833"/>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19814"/>
                                        </p:tgtEl>
                                        <p:attrNameLst>
                                          <p:attrName>style.visibility</p:attrName>
                                        </p:attrNameLst>
                                      </p:cBhvr>
                                      <p:to>
                                        <p:strVal val="visible"/>
                                      </p:to>
                                    </p:set>
                                    <p:animEffect transition="in" filter="wipe(up)">
                                      <p:cBhvr>
                                        <p:cTn id="34" dur="500"/>
                                        <p:tgtEl>
                                          <p:spTgt spid="119814"/>
                                        </p:tgtEl>
                                      </p:cBhvr>
                                    </p:animEffect>
                                  </p:childTnLst>
                                </p:cTn>
                              </p:par>
                              <p:par>
                                <p:cTn id="35" presetID="20" presetClass="entr" presetSubtype="0" fill="hold" grpId="0" nodeType="withEffect">
                                  <p:stCondLst>
                                    <p:cond delay="0"/>
                                  </p:stCondLst>
                                  <p:childTnLst>
                                    <p:set>
                                      <p:cBhvr>
                                        <p:cTn id="36" dur="1" fill="hold">
                                          <p:stCondLst>
                                            <p:cond delay="0"/>
                                          </p:stCondLst>
                                        </p:cTn>
                                        <p:tgtEl>
                                          <p:spTgt spid="119821"/>
                                        </p:tgtEl>
                                        <p:attrNameLst>
                                          <p:attrName>style.visibility</p:attrName>
                                        </p:attrNameLst>
                                      </p:cBhvr>
                                      <p:to>
                                        <p:strVal val="visible"/>
                                      </p:to>
                                    </p:set>
                                    <p:animEffect transition="in" filter="wedge">
                                      <p:cBhvr>
                                        <p:cTn id="37" dur="2000"/>
                                        <p:tgtEl>
                                          <p:spTgt spid="11982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19828"/>
                                        </p:tgtEl>
                                        <p:attrNameLst>
                                          <p:attrName>style.visibility</p:attrName>
                                        </p:attrNameLst>
                                      </p:cBhvr>
                                      <p:to>
                                        <p:strVal val="visible"/>
                                      </p:to>
                                    </p:set>
                                    <p:animEffect transition="in" filter="checkerboard(across)">
                                      <p:cBhvr>
                                        <p:cTn id="42" dur="500"/>
                                        <p:tgtEl>
                                          <p:spTgt spid="11982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3" presetClass="entr" presetSubtype="16" fill="hold" grpId="0" nodeType="clickEffect">
                                  <p:stCondLst>
                                    <p:cond delay="0"/>
                                  </p:stCondLst>
                                  <p:childTnLst>
                                    <p:set>
                                      <p:cBhvr>
                                        <p:cTn id="46" dur="1" fill="hold">
                                          <p:stCondLst>
                                            <p:cond delay="0"/>
                                          </p:stCondLst>
                                        </p:cTn>
                                        <p:tgtEl>
                                          <p:spTgt spid="119823"/>
                                        </p:tgtEl>
                                        <p:attrNameLst>
                                          <p:attrName>style.visibility</p:attrName>
                                        </p:attrNameLst>
                                      </p:cBhvr>
                                      <p:to>
                                        <p:strVal val="visible"/>
                                      </p:to>
                                    </p:set>
                                    <p:animEffect transition="in" filter="plus(in)">
                                      <p:cBhvr>
                                        <p:cTn id="47" dur="2000"/>
                                        <p:tgtEl>
                                          <p:spTgt spid="11982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19832"/>
                                        </p:tgtEl>
                                        <p:attrNameLst>
                                          <p:attrName>style.visibility</p:attrName>
                                        </p:attrNameLst>
                                      </p:cBhvr>
                                      <p:to>
                                        <p:strVal val="visible"/>
                                      </p:to>
                                    </p:set>
                                    <p:animEffect transition="in" filter="wipe(up)">
                                      <p:cBhvr>
                                        <p:cTn id="52" dur="500"/>
                                        <p:tgtEl>
                                          <p:spTgt spid="119832"/>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19835"/>
                                        </p:tgtEl>
                                        <p:attrNameLst>
                                          <p:attrName>style.visibility</p:attrName>
                                        </p:attrNameLst>
                                      </p:cBhvr>
                                      <p:to>
                                        <p:strVal val="visible"/>
                                      </p:to>
                                    </p:set>
                                    <p:animEffect transition="in" filter="wipe(up)">
                                      <p:cBhvr>
                                        <p:cTn id="55" dur="500"/>
                                        <p:tgtEl>
                                          <p:spTgt spid="119835"/>
                                        </p:tgtEl>
                                      </p:cBhvr>
                                    </p:animEffect>
                                  </p:childTnLst>
                                </p:cTn>
                              </p:par>
                              <p:par>
                                <p:cTn id="56" presetID="18" presetClass="entr" presetSubtype="12" fill="hold" grpId="0" nodeType="withEffect">
                                  <p:stCondLst>
                                    <p:cond delay="0"/>
                                  </p:stCondLst>
                                  <p:childTnLst>
                                    <p:set>
                                      <p:cBhvr>
                                        <p:cTn id="57" dur="1" fill="hold">
                                          <p:stCondLst>
                                            <p:cond delay="0"/>
                                          </p:stCondLst>
                                        </p:cTn>
                                        <p:tgtEl>
                                          <p:spTgt spid="119822"/>
                                        </p:tgtEl>
                                        <p:attrNameLst>
                                          <p:attrName>style.visibility</p:attrName>
                                        </p:attrNameLst>
                                      </p:cBhvr>
                                      <p:to>
                                        <p:strVal val="visible"/>
                                      </p:to>
                                    </p:set>
                                    <p:animEffect transition="in" filter="strips(downLeft)">
                                      <p:cBhvr>
                                        <p:cTn id="58" dur="500"/>
                                        <p:tgtEl>
                                          <p:spTgt spid="11982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2" presetClass="entr" presetSubtype="2" fill="hold" grpId="0" nodeType="clickEffect">
                                  <p:stCondLst>
                                    <p:cond delay="0"/>
                                  </p:stCondLst>
                                  <p:childTnLst>
                                    <p:set>
                                      <p:cBhvr>
                                        <p:cTn id="62" dur="1" fill="hold">
                                          <p:stCondLst>
                                            <p:cond delay="0"/>
                                          </p:stCondLst>
                                        </p:cTn>
                                        <p:tgtEl>
                                          <p:spTgt spid="119829"/>
                                        </p:tgtEl>
                                        <p:attrNameLst>
                                          <p:attrName>style.visibility</p:attrName>
                                        </p:attrNameLst>
                                      </p:cBhvr>
                                      <p:to>
                                        <p:strVal val="visible"/>
                                      </p:to>
                                    </p:set>
                                    <p:animEffect transition="in" filter="slide(fromRight)">
                                      <p:cBhvr>
                                        <p:cTn id="63" dur="500"/>
                                        <p:tgtEl>
                                          <p:spTgt spid="119829"/>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119825"/>
                                        </p:tgtEl>
                                        <p:attrNameLst>
                                          <p:attrName>style.visibility</p:attrName>
                                        </p:attrNameLst>
                                      </p:cBhvr>
                                      <p:to>
                                        <p:strVal val="visible"/>
                                      </p:to>
                                    </p:set>
                                    <p:animEffect transition="in" filter="diamond(in)">
                                      <p:cBhvr>
                                        <p:cTn id="68" dur="2000"/>
                                        <p:tgtEl>
                                          <p:spTgt spid="11982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119834"/>
                                        </p:tgtEl>
                                        <p:attrNameLst>
                                          <p:attrName>style.visibility</p:attrName>
                                        </p:attrNameLst>
                                      </p:cBhvr>
                                      <p:to>
                                        <p:strVal val="visible"/>
                                      </p:to>
                                    </p:set>
                                    <p:animEffect transition="in" filter="wipe(up)">
                                      <p:cBhvr>
                                        <p:cTn id="73" dur="500"/>
                                        <p:tgtEl>
                                          <p:spTgt spid="11983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119836"/>
                                        </p:tgtEl>
                                        <p:attrNameLst>
                                          <p:attrName>style.visibility</p:attrName>
                                        </p:attrNameLst>
                                      </p:cBhvr>
                                      <p:to>
                                        <p:strVal val="visible"/>
                                      </p:to>
                                    </p:set>
                                    <p:animEffect transition="in" filter="wipe(up)">
                                      <p:cBhvr>
                                        <p:cTn id="78" dur="500"/>
                                        <p:tgtEl>
                                          <p:spTgt spid="119836"/>
                                        </p:tgtEl>
                                      </p:cBhvr>
                                    </p:animEffect>
                                  </p:childTnLst>
                                </p:cTn>
                              </p:par>
                            </p:childTnLst>
                          </p:cTn>
                        </p:par>
                        <p:par>
                          <p:cTn id="79" fill="hold" nodeType="afterGroup">
                            <p:stCondLst>
                              <p:cond delay="500"/>
                            </p:stCondLst>
                            <p:childTnLst>
                              <p:par>
                                <p:cTn id="80" presetID="25" presetClass="entr" presetSubtype="0" fill="hold" grpId="0" nodeType="afterEffect">
                                  <p:stCondLst>
                                    <p:cond delay="0"/>
                                  </p:stCondLst>
                                  <p:childTnLst>
                                    <p:set>
                                      <p:cBhvr>
                                        <p:cTn id="81" dur="1" fill="hold">
                                          <p:stCondLst>
                                            <p:cond delay="0"/>
                                          </p:stCondLst>
                                        </p:cTn>
                                        <p:tgtEl>
                                          <p:spTgt spid="119824"/>
                                        </p:tgtEl>
                                        <p:attrNameLst>
                                          <p:attrName>style.visibility</p:attrName>
                                        </p:attrNameLst>
                                      </p:cBhvr>
                                      <p:to>
                                        <p:strVal val="visible"/>
                                      </p:to>
                                    </p:set>
                                    <p:anim calcmode="lin" valueType="num">
                                      <p:cBhvr>
                                        <p:cTn id="82" dur="500" decel="50000" fill="hold">
                                          <p:stCondLst>
                                            <p:cond delay="0"/>
                                          </p:stCondLst>
                                        </p:cTn>
                                        <p:tgtEl>
                                          <p:spTgt spid="119824"/>
                                        </p:tgtEl>
                                        <p:attrNameLst>
                                          <p:attrName>style.rotation</p:attrName>
                                        </p:attrNameLst>
                                      </p:cBhvr>
                                      <p:tavLst>
                                        <p:tav tm="0">
                                          <p:val>
                                            <p:fltVal val="-90"/>
                                          </p:val>
                                        </p:tav>
                                        <p:tav tm="100000">
                                          <p:val>
                                            <p:fltVal val="0"/>
                                          </p:val>
                                        </p:tav>
                                      </p:tavLst>
                                    </p:anim>
                                    <p:anim calcmode="lin" valueType="num">
                                      <p:cBhvr>
                                        <p:cTn id="83" dur="500" decel="50000" fill="hold">
                                          <p:stCondLst>
                                            <p:cond delay="0"/>
                                          </p:stCondLst>
                                        </p:cTn>
                                        <p:tgtEl>
                                          <p:spTgt spid="119824"/>
                                        </p:tgtEl>
                                        <p:attrNameLst>
                                          <p:attrName>ppt_w</p:attrName>
                                        </p:attrNameLst>
                                      </p:cBhvr>
                                      <p:tavLst>
                                        <p:tav tm="0">
                                          <p:val>
                                            <p:strVal val="#ppt_w"/>
                                          </p:val>
                                        </p:tav>
                                        <p:tav tm="100000">
                                          <p:val>
                                            <p:strVal val="#ppt_w*.05"/>
                                          </p:val>
                                        </p:tav>
                                      </p:tavLst>
                                    </p:anim>
                                    <p:anim calcmode="lin" valueType="num">
                                      <p:cBhvr>
                                        <p:cTn id="84" dur="500" accel="50000" fill="hold">
                                          <p:stCondLst>
                                            <p:cond delay="500"/>
                                          </p:stCondLst>
                                        </p:cTn>
                                        <p:tgtEl>
                                          <p:spTgt spid="119824"/>
                                        </p:tgtEl>
                                        <p:attrNameLst>
                                          <p:attrName>ppt_w</p:attrName>
                                        </p:attrNameLst>
                                      </p:cBhvr>
                                      <p:tavLst>
                                        <p:tav tm="0">
                                          <p:val>
                                            <p:strVal val="#ppt_w*.05"/>
                                          </p:val>
                                        </p:tav>
                                        <p:tav tm="100000">
                                          <p:val>
                                            <p:strVal val="#ppt_w"/>
                                          </p:val>
                                        </p:tav>
                                      </p:tavLst>
                                    </p:anim>
                                    <p:anim calcmode="lin" valueType="num">
                                      <p:cBhvr>
                                        <p:cTn id="85" dur="1000" fill="hold"/>
                                        <p:tgtEl>
                                          <p:spTgt spid="119824"/>
                                        </p:tgtEl>
                                        <p:attrNameLst>
                                          <p:attrName>ppt_h</p:attrName>
                                        </p:attrNameLst>
                                      </p:cBhvr>
                                      <p:tavLst>
                                        <p:tav tm="0">
                                          <p:val>
                                            <p:strVal val="#ppt_h"/>
                                          </p:val>
                                        </p:tav>
                                        <p:tav tm="100000">
                                          <p:val>
                                            <p:strVal val="#ppt_h"/>
                                          </p:val>
                                        </p:tav>
                                      </p:tavLst>
                                    </p:anim>
                                    <p:anim calcmode="lin" valueType="num">
                                      <p:cBhvr>
                                        <p:cTn id="86" dur="500" decel="50000" fill="hold">
                                          <p:stCondLst>
                                            <p:cond delay="0"/>
                                          </p:stCondLst>
                                        </p:cTn>
                                        <p:tgtEl>
                                          <p:spTgt spid="119824"/>
                                        </p:tgtEl>
                                        <p:attrNameLst>
                                          <p:attrName>ppt_x</p:attrName>
                                        </p:attrNameLst>
                                      </p:cBhvr>
                                      <p:tavLst>
                                        <p:tav tm="0">
                                          <p:val>
                                            <p:strVal val="#ppt_x+.4"/>
                                          </p:val>
                                        </p:tav>
                                        <p:tav tm="100000">
                                          <p:val>
                                            <p:strVal val="#ppt_x"/>
                                          </p:val>
                                        </p:tav>
                                      </p:tavLst>
                                    </p:anim>
                                    <p:anim calcmode="lin" valueType="num">
                                      <p:cBhvr>
                                        <p:cTn id="87" dur="500" decel="50000" fill="hold">
                                          <p:stCondLst>
                                            <p:cond delay="0"/>
                                          </p:stCondLst>
                                        </p:cTn>
                                        <p:tgtEl>
                                          <p:spTgt spid="119824"/>
                                        </p:tgtEl>
                                        <p:attrNameLst>
                                          <p:attrName>ppt_y</p:attrName>
                                        </p:attrNameLst>
                                      </p:cBhvr>
                                      <p:tavLst>
                                        <p:tav tm="0">
                                          <p:val>
                                            <p:strVal val="#ppt_y-.2"/>
                                          </p:val>
                                        </p:tav>
                                        <p:tav tm="100000">
                                          <p:val>
                                            <p:strVal val="#ppt_y+.1"/>
                                          </p:val>
                                        </p:tav>
                                      </p:tavLst>
                                    </p:anim>
                                    <p:anim calcmode="lin" valueType="num">
                                      <p:cBhvr>
                                        <p:cTn id="88" dur="500" accel="50000" fill="hold">
                                          <p:stCondLst>
                                            <p:cond delay="500"/>
                                          </p:stCondLst>
                                        </p:cTn>
                                        <p:tgtEl>
                                          <p:spTgt spid="119824"/>
                                        </p:tgtEl>
                                        <p:attrNameLst>
                                          <p:attrName>ppt_y</p:attrName>
                                        </p:attrNameLst>
                                      </p:cBhvr>
                                      <p:tavLst>
                                        <p:tav tm="0">
                                          <p:val>
                                            <p:strVal val="#ppt_y+.1"/>
                                          </p:val>
                                        </p:tav>
                                        <p:tav tm="100000">
                                          <p:val>
                                            <p:strVal val="#ppt_y"/>
                                          </p:val>
                                        </p:tav>
                                      </p:tavLst>
                                    </p:anim>
                                    <p:animEffect transition="in" filter="fade">
                                      <p:cBhvr>
                                        <p:cTn id="89" dur="1000" decel="50000">
                                          <p:stCondLst>
                                            <p:cond delay="0"/>
                                          </p:stCondLst>
                                        </p:cTn>
                                        <p:tgtEl>
                                          <p:spTgt spid="119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nimBg="1"/>
      <p:bldP spid="119815" grpId="0"/>
      <p:bldP spid="119820" grpId="0"/>
      <p:bldP spid="119821" grpId="0"/>
      <p:bldP spid="119822" grpId="0"/>
      <p:bldP spid="119823" grpId="0"/>
      <p:bldP spid="119824" grpId="0"/>
      <p:bldP spid="119825" grpId="0"/>
      <p:bldP spid="119826" grpId="0"/>
      <p:bldP spid="119827" grpId="0"/>
      <p:bldP spid="119828" grpId="0"/>
      <p:bldP spid="119829" grpId="0"/>
      <p:bldP spid="119832" grpId="0" animBg="1"/>
      <p:bldP spid="119833" grpId="0" animBg="1"/>
      <p:bldP spid="119834" grpId="0" animBg="1"/>
      <p:bldP spid="119835" grpId="0" animBg="1"/>
      <p:bldP spid="1198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282575" y="2268892"/>
            <a:ext cx="8610600" cy="2862322"/>
          </a:xfrm>
          <a:prstGeom prst="rect">
            <a:avLst/>
          </a:prstGeom>
          <a:noFill/>
          <a:ln w="9525">
            <a:noFill/>
            <a:miter lim="800000"/>
            <a:headEnd/>
            <a:tailEnd/>
          </a:ln>
          <a:effectLst/>
        </p:spPr>
        <p:txBody>
          <a:bodyPr wrap="square" anchor="ct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44500" marR="0" lvl="0" indent="-444500" algn="r" defTabSz="914400" rtl="1" eaLnBrk="1" fontAlgn="base" latinLnBrk="0" hangingPunct="1">
              <a:lnSpc>
                <a:spcPct val="100000"/>
              </a:lnSpc>
              <a:spcBef>
                <a:spcPct val="50000"/>
              </a:spcBef>
              <a:spcAft>
                <a:spcPct val="0"/>
              </a:spcAft>
              <a:buClrTx/>
              <a:buSzTx/>
              <a:buFontTx/>
              <a:buChar char="•"/>
              <a:tabLst/>
              <a:defRPr/>
            </a:pPr>
            <a:r>
              <a:rPr lang="ar-JO" sz="3600" b="1" dirty="0">
                <a:solidFill>
                  <a:srgbClr val="FFFF00"/>
                </a:solidFill>
                <a:effectLst>
                  <a:glow rad="127000">
                    <a:srgbClr val="000000"/>
                  </a:glow>
                </a:effectLst>
                <a:latin typeface="Arial" pitchFamily="34" charset="0"/>
                <a:cs typeface="Arial" pitchFamily="34" charset="0"/>
              </a:rPr>
              <a:t>النقد الأدنى </a:t>
            </a:r>
            <a:r>
              <a:rPr lang="ar-JO" sz="3600" b="1" dirty="0">
                <a:solidFill>
                  <a:srgbClr val="FFFFFF"/>
                </a:solidFill>
                <a:effectLst>
                  <a:glow rad="127000">
                    <a:srgbClr val="000000"/>
                  </a:glow>
                </a:effectLst>
                <a:latin typeface="Arial" pitchFamily="34" charset="0"/>
                <a:cs typeface="Arial" pitchFamily="34" charset="0"/>
              </a:rPr>
              <a:t>: دراسات نصية بناءة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itchFamily="34" charset="0"/>
              <a:cs typeface="Arial" pitchFamily="34" charset="0"/>
            </a:endParaRPr>
          </a:p>
          <a:p>
            <a:pPr marL="444500" marR="0" lvl="0" indent="-444500" algn="r" defTabSz="914400" rtl="1" eaLnBrk="1" fontAlgn="base" latinLnBrk="0" hangingPunct="1">
              <a:lnSpc>
                <a:spcPct val="100000"/>
              </a:lnSpc>
              <a:spcBef>
                <a:spcPct val="50000"/>
              </a:spcBef>
              <a:spcAft>
                <a:spcPct val="0"/>
              </a:spcAft>
              <a:buClrTx/>
              <a:buSzTx/>
              <a:buFontTx/>
              <a:buChar char="•"/>
              <a:tabLst/>
              <a:defRPr/>
            </a:pPr>
            <a:r>
              <a:rPr lang="ar-JO" sz="3600" b="1" dirty="0">
                <a:solidFill>
                  <a:srgbClr val="FFFF00"/>
                </a:solidFill>
                <a:effectLst>
                  <a:glow rad="127000">
                    <a:srgbClr val="000000"/>
                  </a:glow>
                </a:effectLst>
                <a:latin typeface="Arial" pitchFamily="34" charset="0"/>
                <a:cs typeface="Arial" pitchFamily="34" charset="0"/>
              </a:rPr>
              <a:t>النقد الأعلى </a:t>
            </a:r>
            <a:r>
              <a:rPr lang="ar-JO" sz="3600" b="1" dirty="0">
                <a:solidFill>
                  <a:srgbClr val="FFFFFF"/>
                </a:solidFill>
                <a:effectLst>
                  <a:glow rad="127000">
                    <a:srgbClr val="000000"/>
                  </a:glow>
                </a:effectLst>
                <a:latin typeface="Arial" pitchFamily="34" charset="0"/>
                <a:cs typeface="Arial" pitchFamily="34" charset="0"/>
              </a:rPr>
              <a:t>: مهاجمة الوحي و أصالة النص الكتابي</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Unicode MS" charset="0"/>
              <a:ea typeface="ＭＳ Ｐゴシック" charset="0"/>
              <a:cs typeface="Arial Unicode MS" charset="0"/>
            </a:endParaRPr>
          </a:p>
          <a:p>
            <a:pPr marL="444500" marR="0" lvl="0" indent="-444500" algn="r" defTabSz="914400" rtl="1" eaLnBrk="1" fontAlgn="base" latinLnBrk="0" hangingPunct="1">
              <a:lnSpc>
                <a:spcPct val="100000"/>
              </a:lnSpc>
              <a:spcBef>
                <a:spcPct val="50000"/>
              </a:spcBef>
              <a:spcAft>
                <a:spcPct val="0"/>
              </a:spcAft>
              <a:buClrTx/>
              <a:buSzTx/>
              <a:buFontTx/>
              <a:buChar char="•"/>
              <a:tabLst/>
              <a:defRPr/>
            </a:pPr>
            <a:r>
              <a:rPr lang="ar-JO" sz="3600" b="1" dirty="0">
                <a:solidFill>
                  <a:srgbClr val="FFFF00"/>
                </a:solidFill>
                <a:effectLst>
                  <a:glow rad="127000">
                    <a:srgbClr val="000000"/>
                  </a:glow>
                </a:effectLst>
                <a:latin typeface="Arial" pitchFamily="34" charset="0"/>
                <a:cs typeface="Arial" pitchFamily="34" charset="0"/>
              </a:rPr>
              <a:t>مشاكل تفسيرية </a:t>
            </a:r>
            <a:r>
              <a:rPr lang="ar-JO" sz="3600" b="1" dirty="0">
                <a:solidFill>
                  <a:srgbClr val="FFFFFF"/>
                </a:solidFill>
                <a:effectLst>
                  <a:glow rad="127000">
                    <a:srgbClr val="000000"/>
                  </a:glow>
                </a:effectLst>
                <a:latin typeface="Arial" pitchFamily="34" charset="0"/>
                <a:cs typeface="Arial" pitchFamily="34" charset="0"/>
              </a:rPr>
              <a:t>: اختلافات صادقة في الرأي تأتي كإجابات محتملة لمشاكل في تفسير النص الكتابي</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itchFamily="34" charset="0"/>
              <a:cs typeface="Arial" pitchFamily="34" charset="0"/>
            </a:endParaRPr>
          </a:p>
        </p:txBody>
      </p:sp>
      <p:sp>
        <p:nvSpPr>
          <p:cNvPr id="126979" name="Title 2"/>
          <p:cNvSpPr>
            <a:spLocks noGrp="1"/>
          </p:cNvSpPr>
          <p:nvPr>
            <p:ph type="title" idx="4294967295"/>
          </p:nvPr>
        </p:nvSpPr>
        <p:spPr>
          <a:xfrm>
            <a:off x="685800" y="228600"/>
            <a:ext cx="7772400" cy="762000"/>
          </a:xfrm>
          <a:solidFill>
            <a:schemeClr val="tx1"/>
          </a:solidFill>
          <a:ln>
            <a:solidFill>
              <a:schemeClr val="bg1"/>
            </a:solidFill>
            <a:miter lim="800000"/>
            <a:headEnd/>
            <a:tailEnd/>
          </a:ln>
        </p:spPr>
        <p:txBody>
          <a:bodyPr/>
          <a:lstStyle/>
          <a:p>
            <a:pPr>
              <a:defRPr/>
            </a:pPr>
            <a:r>
              <a:rPr lang="ar-JO" b="1" dirty="0">
                <a:solidFill>
                  <a:schemeClr val="bg1"/>
                </a:solidFill>
                <a:effectLst>
                  <a:glow rad="127000">
                    <a:schemeClr val="tx1"/>
                  </a:glow>
                </a:effectLst>
                <a:latin typeface="Arial" charset="0"/>
                <a:ea typeface="ＭＳ Ｐゴシック" charset="0"/>
                <a:cs typeface="Arial" charset="0"/>
              </a:rPr>
              <a:t>بعض المصطلحات</a:t>
            </a:r>
            <a:endParaRPr lang="en-US" b="1" dirty="0">
              <a:solidFill>
                <a:schemeClr val="bg1"/>
              </a:solidFill>
              <a:effectLst>
                <a:glow rad="127000">
                  <a:schemeClr val="tx1"/>
                </a:glow>
              </a:effectLst>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2194">
                                            <p:txEl>
                                              <p:pRg st="0" end="0"/>
                                            </p:txEl>
                                          </p:spTgt>
                                        </p:tgtEl>
                                        <p:attrNameLst>
                                          <p:attrName>style.visibility</p:attrName>
                                        </p:attrNameLst>
                                      </p:cBhvr>
                                      <p:to>
                                        <p:strVal val="visible"/>
                                      </p:to>
                                    </p:set>
                                    <p:animEffect transition="in" filter="dissolve">
                                      <p:cBhvr>
                                        <p:cTn id="7" dur="500"/>
                                        <p:tgtEl>
                                          <p:spTgt spid="392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2194">
                                            <p:txEl>
                                              <p:pRg st="1" end="1"/>
                                            </p:txEl>
                                          </p:spTgt>
                                        </p:tgtEl>
                                        <p:attrNameLst>
                                          <p:attrName>style.visibility</p:attrName>
                                        </p:attrNameLst>
                                      </p:cBhvr>
                                      <p:to>
                                        <p:strVal val="visible"/>
                                      </p:to>
                                    </p:set>
                                    <p:animEffect transition="in" filter="dissolve">
                                      <p:cBhvr>
                                        <p:cTn id="12" dur="500"/>
                                        <p:tgtEl>
                                          <p:spTgt spid="3921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92194">
                                            <p:txEl>
                                              <p:pRg st="2" end="2"/>
                                            </p:txEl>
                                          </p:spTgt>
                                        </p:tgtEl>
                                        <p:attrNameLst>
                                          <p:attrName>style.visibility</p:attrName>
                                        </p:attrNameLst>
                                      </p:cBhvr>
                                      <p:to>
                                        <p:strVal val="visible"/>
                                      </p:to>
                                    </p:set>
                                    <p:animEffect transition="in" filter="dissolve">
                                      <p:cBhvr>
                                        <p:cTn id="17" dur="500"/>
                                        <p:tgtEl>
                                          <p:spTgt spid="3921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4"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3218" name="Text Box 2"/>
          <p:cNvSpPr txBox="1">
            <a:spLocks noChangeArrowheads="1"/>
          </p:cNvSpPr>
          <p:nvPr/>
        </p:nvSpPr>
        <p:spPr bwMode="auto">
          <a:xfrm>
            <a:off x="533400" y="3176588"/>
            <a:ext cx="7924800" cy="1785104"/>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400" b="1" noProof="0" dirty="0">
                <a:solidFill>
                  <a:srgbClr val="FFFFFF"/>
                </a:solidFill>
                <a:effectLst>
                  <a:glow rad="190500">
                    <a:srgbClr val="000000"/>
                  </a:glow>
                </a:effectLst>
                <a:latin typeface="Arial" pitchFamily="34" charset="0"/>
                <a:cs typeface="Arial" pitchFamily="34" charset="0"/>
              </a:rPr>
              <a:t>لا زال البعض يدعي أنها</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b="1" i="0" u="none" strike="noStrike" kern="1200" cap="none" spc="0" normalizeH="0" baseline="0" dirty="0">
                <a:ln>
                  <a:noFill/>
                </a:ln>
                <a:solidFill>
                  <a:srgbClr val="FFFFFF"/>
                </a:solidFill>
                <a:effectLst>
                  <a:glow rad="190500">
                    <a:srgbClr val="000000"/>
                  </a:glow>
                </a:effectLst>
                <a:uLnTx/>
                <a:uFillTx/>
                <a:latin typeface="Arial" pitchFamily="34" charset="0"/>
                <a:cs typeface="Arial" pitchFamily="34" charset="0"/>
              </a:rPr>
              <a:t>النظرية</a:t>
            </a:r>
            <a:r>
              <a:rPr kumimoji="0" lang="ar-JO" sz="4400" b="1" i="0" u="none" strike="noStrike" kern="1200" cap="none" spc="0" normalizeH="0" dirty="0">
                <a:ln>
                  <a:noFill/>
                </a:ln>
                <a:solidFill>
                  <a:srgbClr val="FFFFFF"/>
                </a:solidFill>
                <a:effectLst>
                  <a:glow rad="190500">
                    <a:srgbClr val="000000"/>
                  </a:glow>
                </a:effectLst>
                <a:uLnTx/>
                <a:uFillTx/>
                <a:latin typeface="Arial" pitchFamily="34" charset="0"/>
                <a:cs typeface="Arial" pitchFamily="34" charset="0"/>
              </a:rPr>
              <a:t> الوثائقية</a:t>
            </a:r>
            <a:endParaRPr kumimoji="0" lang="en-US" sz="4400" b="1" i="0" u="none" strike="noStrike" kern="1200" cap="none" spc="0" normalizeH="0" baseline="0" noProof="0" dirty="0">
              <a:ln>
                <a:noFill/>
              </a:ln>
              <a:solidFill>
                <a:srgbClr val="FFFFFF"/>
              </a:solidFill>
              <a:effectLst>
                <a:glow rad="190500">
                  <a:srgbClr val="000000"/>
                </a:glow>
              </a:effectLst>
              <a:uLnTx/>
              <a:uFillTx/>
              <a:latin typeface="Arial" pitchFamily="34" charset="0"/>
              <a:cs typeface="Arial" pitchFamily="34" charset="0"/>
            </a:endParaRPr>
          </a:p>
        </p:txBody>
      </p:sp>
      <p:sp>
        <p:nvSpPr>
          <p:cNvPr id="129027" name="Title 2"/>
          <p:cNvSpPr>
            <a:spLocks noGrp="1"/>
          </p:cNvSpPr>
          <p:nvPr>
            <p:ph type="title" idx="4294967295"/>
          </p:nvPr>
        </p:nvSpPr>
        <p:spPr>
          <a:xfrm>
            <a:off x="685800" y="609600"/>
            <a:ext cx="7772400" cy="1828800"/>
          </a:xfrm>
        </p:spPr>
        <p:txBody>
          <a:bodyPr/>
          <a:lstStyle/>
          <a:p>
            <a:pPr eaLnBrk="1" hangingPunct="1">
              <a:defRPr/>
            </a:pPr>
            <a:r>
              <a:rPr lang="ar-JO" sz="5400" b="1" dirty="0">
                <a:solidFill>
                  <a:schemeClr val="bg1"/>
                </a:solidFill>
                <a:effectLst>
                  <a:glow rad="190500">
                    <a:schemeClr val="tx1"/>
                  </a:glow>
                </a:effectLst>
                <a:latin typeface="Arial" pitchFamily="34" charset="0"/>
                <a:ea typeface="ＭＳ Ｐゴシック" charset="0"/>
                <a:cs typeface="Arial" pitchFamily="34" charset="0"/>
              </a:rPr>
              <a:t>من كتب التوراة ؟</a:t>
            </a:r>
            <a:endParaRPr lang="en-US" dirty="0">
              <a:effectLst>
                <a:glow rad="190500">
                  <a:schemeClr val="tx1"/>
                </a:glow>
              </a:effectLst>
              <a:latin typeface="Arial" pitchFamily="34" charset="0"/>
              <a:ea typeface="ＭＳ Ｐゴシック" charset="0"/>
              <a:cs typeface="Arial" pitchFamily="34" charset="0"/>
            </a:endParaRPr>
          </a:p>
        </p:txBody>
      </p:sp>
    </p:spTree>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1782" name="Picture 6" descr="27034"/>
          <p:cNvPicPr>
            <a:picLocks noChangeAspect="1" noChangeArrowheads="1"/>
          </p:cNvPicPr>
          <p:nvPr/>
        </p:nvPicPr>
        <p:blipFill>
          <a:blip r:embed="rId4">
            <a:lum bright="-12000"/>
          </a:blip>
          <a:srcRect r="50833"/>
          <a:stretch>
            <a:fillRect/>
          </a:stretch>
        </p:blipFill>
        <p:spPr bwMode="auto">
          <a:xfrm>
            <a:off x="4648200" y="0"/>
            <a:ext cx="4495800" cy="6858000"/>
          </a:xfrm>
          <a:prstGeom prst="rect">
            <a:avLst/>
          </a:prstGeom>
          <a:noFill/>
          <a:effectLst>
            <a:outerShdw blurRad="63500" dist="38099" dir="2700000" algn="ctr" rotWithShape="0">
              <a:schemeClr val="tx1">
                <a:alpha val="74998"/>
              </a:schemeClr>
            </a:outerShdw>
          </a:effectLst>
        </p:spPr>
      </p:pic>
      <p:sp>
        <p:nvSpPr>
          <p:cNvPr id="331778" name="Rectangle 2"/>
          <p:cNvSpPr>
            <a:spLocks noGrp="1" noChangeArrowheads="1"/>
          </p:cNvSpPr>
          <p:nvPr>
            <p:ph type="title"/>
          </p:nvPr>
        </p:nvSpPr>
        <p:spPr>
          <a:xfrm>
            <a:off x="685800" y="228600"/>
            <a:ext cx="7772400" cy="1143000"/>
          </a:xfrm>
          <a:effectLst/>
        </p:spPr>
        <p:txBody>
          <a:bodyPr/>
          <a:lstStyle/>
          <a:p>
            <a:pPr eaLnBrk="1" hangingPunct="1">
              <a:defRPr/>
            </a:pPr>
            <a:r>
              <a:rPr lang="ar-JO" b="1" dirty="0">
                <a:solidFill>
                  <a:schemeClr val="bg1"/>
                </a:solidFill>
                <a:effectLst>
                  <a:glow rad="228600">
                    <a:schemeClr val="tx1"/>
                  </a:glow>
                  <a:outerShdw blurRad="38100" dist="38100" dir="2700000" algn="tl">
                    <a:srgbClr val="808080"/>
                  </a:outerShdw>
                </a:effectLst>
                <a:latin typeface="Arial" charset="0"/>
                <a:ea typeface="Osaka" charset="0"/>
                <a:cs typeface="Osaka" charset="0"/>
              </a:rPr>
              <a:t>قصتا الخلق</a:t>
            </a:r>
            <a:endParaRPr lang="en-US" b="1" dirty="0">
              <a:solidFill>
                <a:schemeClr val="bg1"/>
              </a:solidFill>
              <a:effectLst>
                <a:glow rad="228600">
                  <a:schemeClr val="tx1"/>
                </a:glow>
                <a:outerShdw blurRad="38100" dist="38100" dir="2700000" algn="tl">
                  <a:srgbClr val="808080"/>
                </a:outerShdw>
              </a:effectLst>
              <a:latin typeface="Arial" charset="0"/>
              <a:ea typeface="Osaka" charset="0"/>
              <a:cs typeface="Osaka" charset="0"/>
            </a:endParaRPr>
          </a:p>
        </p:txBody>
      </p:sp>
      <p:sp>
        <p:nvSpPr>
          <p:cNvPr id="449540" name="WordArt 7"/>
          <p:cNvSpPr>
            <a:spLocks noChangeArrowheads="1" noChangeShapeType="1" noTextEdit="1"/>
          </p:cNvSpPr>
          <p:nvPr/>
        </p:nvSpPr>
        <p:spPr bwMode="auto">
          <a:xfrm>
            <a:off x="2286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تكوين 1</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449541" name="WordArt 8"/>
          <p:cNvSpPr>
            <a:spLocks noChangeArrowheads="1" noChangeShapeType="1" noTextEdit="1"/>
          </p:cNvSpPr>
          <p:nvPr/>
        </p:nvSpPr>
        <p:spPr bwMode="auto">
          <a:xfrm>
            <a:off x="42672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تكوين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449542" name="Picture 9"/>
          <p:cNvPicPr>
            <a:picLocks noChangeAspect="1" noChangeArrowheads="1"/>
          </p:cNvPicPr>
          <p:nvPr/>
        </p:nvPicPr>
        <p:blipFill>
          <a:blip r:embed="rId5">
            <a:extLst>
              <a:ext uri="{28A0092B-C50C-407E-A947-70E740481C1C}">
                <a14:useLocalDpi xmlns:a14="http://schemas.microsoft.com/office/drawing/2010/main" val="0"/>
              </a:ext>
            </a:extLst>
          </a:blip>
          <a:srcRect l="38954" t="21780" r="38405" b="50267"/>
          <a:stretch>
            <a:fillRect/>
          </a:stretch>
        </p:blipFill>
        <p:spPr bwMode="auto">
          <a:xfrm>
            <a:off x="0" y="4953000"/>
            <a:ext cx="2743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31786" name="Rectangle 10"/>
          <p:cNvSpPr>
            <a:spLocks noChangeArrowheads="1"/>
          </p:cNvSpPr>
          <p:nvPr/>
        </p:nvSpPr>
        <p:spPr bwMode="auto">
          <a:xfrm>
            <a:off x="457200" y="2438400"/>
            <a:ext cx="4114800" cy="364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استخدام الله (إلوهيم)</a:t>
            </a: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الأيام 1 – 6 </a:t>
            </a: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خلق كل شيء</a:t>
            </a: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في البدء</a:t>
            </a:r>
            <a:endPar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ctr" defTabSz="457200" rtl="0" eaLnBrk="1" fontAlgn="auto" latinLnBrk="0" hangingPunct="1">
              <a:lnSpc>
                <a:spcPct val="100000"/>
              </a:lnSpc>
              <a:spcBef>
                <a:spcPct val="2000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
        <p:nvSpPr>
          <p:cNvPr id="331788" name="Rectangle 12"/>
          <p:cNvSpPr>
            <a:spLocks noChangeArrowheads="1"/>
          </p:cNvSpPr>
          <p:nvPr/>
        </p:nvSpPr>
        <p:spPr bwMode="auto">
          <a:xfrm>
            <a:off x="4724400" y="2438400"/>
            <a:ext cx="4419600" cy="358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استخدام الله (يهوه)</a:t>
            </a:r>
            <a:endPar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اليوم 6 فقط</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خلق آدم و حواء</a:t>
            </a:r>
            <a:endPar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تم ذكر (توليدوت) أو اجيال 11 مرة</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6739389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17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331786">
                                            <p:txEl>
                                              <p:pRg st="0" end="0"/>
                                            </p:txEl>
                                          </p:spTgt>
                                        </p:tgtEl>
                                        <p:attrNameLst>
                                          <p:attrName>style.visibility</p:attrName>
                                        </p:attrNameLst>
                                      </p:cBhvr>
                                      <p:to>
                                        <p:strVal val="visible"/>
                                      </p:to>
                                    </p:set>
                                    <p:anim calcmode="lin" valueType="num">
                                      <p:cBhvr>
                                        <p:cTn id="11" dur="1000" fill="hold"/>
                                        <p:tgtEl>
                                          <p:spTgt spid="33178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31786">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31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31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331786">
                                            <p:txEl>
                                              <p:pRg st="1" end="1"/>
                                            </p:txEl>
                                          </p:spTgt>
                                        </p:tgtEl>
                                        <p:attrNameLst>
                                          <p:attrName>style.visibility</p:attrName>
                                        </p:attrNameLst>
                                      </p:cBhvr>
                                      <p:to>
                                        <p:strVal val="visible"/>
                                      </p:to>
                                    </p:set>
                                    <p:anim calcmode="lin" valueType="num">
                                      <p:cBhvr>
                                        <p:cTn id="19" dur="1000" fill="hold"/>
                                        <p:tgtEl>
                                          <p:spTgt spid="33178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3178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3178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3178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331786">
                                            <p:txEl>
                                              <p:pRg st="2" end="2"/>
                                            </p:txEl>
                                          </p:spTgt>
                                        </p:tgtEl>
                                        <p:attrNameLst>
                                          <p:attrName>style.visibility</p:attrName>
                                        </p:attrNameLst>
                                      </p:cBhvr>
                                      <p:to>
                                        <p:strVal val="visible"/>
                                      </p:to>
                                    </p:set>
                                    <p:anim calcmode="lin" valueType="num">
                                      <p:cBhvr>
                                        <p:cTn id="27" dur="1000" fill="hold"/>
                                        <p:tgtEl>
                                          <p:spTgt spid="331786">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31786">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3178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3178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331786">
                                            <p:txEl>
                                              <p:pRg st="3" end="3"/>
                                            </p:txEl>
                                          </p:spTgt>
                                        </p:tgtEl>
                                        <p:attrNameLst>
                                          <p:attrName>style.visibility</p:attrName>
                                        </p:attrNameLst>
                                      </p:cBhvr>
                                      <p:to>
                                        <p:strVal val="visible"/>
                                      </p:to>
                                    </p:set>
                                    <p:anim calcmode="lin" valueType="num">
                                      <p:cBhvr>
                                        <p:cTn id="35" dur="1000" fill="hold"/>
                                        <p:tgtEl>
                                          <p:spTgt spid="331786">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31786">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3178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3178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331788">
                                            <p:txEl>
                                              <p:pRg st="0" end="0"/>
                                            </p:txEl>
                                          </p:spTgt>
                                        </p:tgtEl>
                                        <p:attrNameLst>
                                          <p:attrName>style.visibility</p:attrName>
                                        </p:attrNameLst>
                                      </p:cBhvr>
                                      <p:to>
                                        <p:strVal val="visible"/>
                                      </p:to>
                                    </p:set>
                                    <p:animEffect transition="in" filter="barn(inHorizontal)">
                                      <p:cBhvr>
                                        <p:cTn id="43" dur="500"/>
                                        <p:tgtEl>
                                          <p:spTgt spid="33178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331788">
                                            <p:txEl>
                                              <p:pRg st="1" end="1"/>
                                            </p:txEl>
                                          </p:spTgt>
                                        </p:tgtEl>
                                        <p:attrNameLst>
                                          <p:attrName>style.visibility</p:attrName>
                                        </p:attrNameLst>
                                      </p:cBhvr>
                                      <p:to>
                                        <p:strVal val="visible"/>
                                      </p:to>
                                    </p:set>
                                    <p:animEffect transition="in" filter="barn(inHorizontal)">
                                      <p:cBhvr>
                                        <p:cTn id="48" dur="500"/>
                                        <p:tgtEl>
                                          <p:spTgt spid="33178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331788">
                                            <p:txEl>
                                              <p:pRg st="2" end="2"/>
                                            </p:txEl>
                                          </p:spTgt>
                                        </p:tgtEl>
                                        <p:attrNameLst>
                                          <p:attrName>style.visibility</p:attrName>
                                        </p:attrNameLst>
                                      </p:cBhvr>
                                      <p:to>
                                        <p:strVal val="visible"/>
                                      </p:to>
                                    </p:set>
                                    <p:animEffect transition="in" filter="barn(inHorizontal)">
                                      <p:cBhvr>
                                        <p:cTn id="53" dur="500"/>
                                        <p:tgtEl>
                                          <p:spTgt spid="331788">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331788">
                                            <p:txEl>
                                              <p:pRg st="3" end="3"/>
                                            </p:txEl>
                                          </p:spTgt>
                                        </p:tgtEl>
                                        <p:attrNameLst>
                                          <p:attrName>style.visibility</p:attrName>
                                        </p:attrNameLst>
                                      </p:cBhvr>
                                      <p:to>
                                        <p:strVal val="visible"/>
                                      </p:to>
                                    </p:set>
                                    <p:animEffect transition="in" filter="barn(inHorizontal)">
                                      <p:cBhvr>
                                        <p:cTn id="58" dur="500"/>
                                        <p:tgtEl>
                                          <p:spTgt spid="3317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6" grpId="0" build="p"/>
      <p:bldP spid="33178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4242" name="Text Box 2"/>
          <p:cNvSpPr txBox="1">
            <a:spLocks noChangeArrowheads="1"/>
          </p:cNvSpPr>
          <p:nvPr/>
        </p:nvSpPr>
        <p:spPr bwMode="auto">
          <a:xfrm>
            <a:off x="609599" y="1355725"/>
            <a:ext cx="1807029" cy="54895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J</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J-E</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p:txBody>
      </p:sp>
      <p:sp>
        <p:nvSpPr>
          <p:cNvPr id="394243"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الوثيقة</a:t>
            </a:r>
            <a:endParaRPr kumimoji="0" lang="en-US" sz="4000" b="1" i="0" u="sng"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p:txBody>
      </p:sp>
      <p:sp>
        <p:nvSpPr>
          <p:cNvPr id="394245" name="Text Box 5"/>
          <p:cNvSpPr txBox="1">
            <a:spLocks noChangeArrowheads="1"/>
          </p:cNvSpPr>
          <p:nvPr/>
        </p:nvSpPr>
        <p:spPr bwMode="auto">
          <a:xfrm>
            <a:off x="3429000" y="1355725"/>
            <a:ext cx="3167743" cy="54895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يهوه</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إلوهيم</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FF"/>
                </a:solidFill>
                <a:effectLst>
                  <a:glow rad="101600">
                    <a:srgbClr val="000000"/>
                  </a:glow>
                </a:effectLst>
                <a:latin typeface="Arial" pitchFamily="34" charset="0"/>
                <a:cs typeface="Arial" pitchFamily="34" charset="0"/>
              </a:rPr>
              <a:t>نسخة مشتركة</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FF"/>
                </a:solidFill>
                <a:effectLst>
                  <a:glow rad="101600">
                    <a:srgbClr val="000000"/>
                  </a:glow>
                </a:effectLst>
                <a:latin typeface="Arial" pitchFamily="34" charset="0"/>
                <a:cs typeface="Arial" pitchFamily="34" charset="0"/>
              </a:rPr>
              <a:t>النسخة الثانية</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كهنوتي</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p:txBody>
      </p:sp>
      <p:sp>
        <p:nvSpPr>
          <p:cNvPr id="6" name="Title 5"/>
          <p:cNvSpPr>
            <a:spLocks noGrp="1"/>
          </p:cNvSpPr>
          <p:nvPr>
            <p:ph type="title" idx="4294967295"/>
          </p:nvPr>
        </p:nvSpPr>
        <p:spPr>
          <a:xfrm>
            <a:off x="3505200" y="323850"/>
            <a:ext cx="2667000" cy="708025"/>
          </a:xfrm>
        </p:spPr>
        <p:txBody>
          <a:bodyPr>
            <a:spAutoFit/>
          </a:bodyPr>
          <a:lstStyle/>
          <a:p>
            <a:pPr eaLnBrk="1" hangingPunct="1">
              <a:spcBef>
                <a:spcPct val="50000"/>
              </a:spcBef>
              <a:defRPr/>
            </a:pPr>
            <a:r>
              <a:rPr lang="ar-JO" sz="4000" b="1" u="sng" kern="1200" dirty="0">
                <a:solidFill>
                  <a:schemeClr val="bg1"/>
                </a:solidFill>
                <a:effectLst>
                  <a:glow rad="101600">
                    <a:schemeClr val="tx1"/>
                  </a:glow>
                </a:effectLst>
                <a:latin typeface="Arial" pitchFamily="34" charset="0"/>
                <a:ea typeface="Arial Unicode MS" pitchFamily="-112" charset="0"/>
                <a:cs typeface="Arial" pitchFamily="34" charset="0"/>
              </a:rPr>
              <a:t>التعريف</a:t>
            </a:r>
            <a:endParaRPr lang="en-US" sz="4000" b="1" u="sng" kern="1200" dirty="0">
              <a:solidFill>
                <a:schemeClr val="bg1"/>
              </a:solidFill>
              <a:effectLst>
                <a:glow rad="101600">
                  <a:schemeClr val="tx1"/>
                </a:glow>
              </a:effectLst>
              <a:latin typeface="Arial" pitchFamily="34" charset="0"/>
              <a:ea typeface="Arial Unicode MS" pitchFamily="-112"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4242"/>
                                        </p:tgtEl>
                                        <p:attrNameLst>
                                          <p:attrName>style.visibility</p:attrName>
                                        </p:attrNameLst>
                                      </p:cBhvr>
                                      <p:to>
                                        <p:strVal val="visible"/>
                                      </p:to>
                                    </p:set>
                                    <p:animEffect transition="in" filter="dissolve">
                                      <p:cBhvr>
                                        <p:cTn id="7" dur="75"/>
                                        <p:tgtEl>
                                          <p:spTgt spid="394242"/>
                                        </p:tgtEl>
                                      </p:cBhvr>
                                    </p:animEffect>
                                  </p:childTnLst>
                                </p:cTn>
                              </p:par>
                            </p:childTnLst>
                          </p:cTn>
                        </p:par>
                        <p:par>
                          <p:cTn id="8" fill="hold" nodeType="afterGroup">
                            <p:stCondLst>
                              <p:cond delay="1525"/>
                            </p:stCondLst>
                            <p:childTnLst>
                              <p:par>
                                <p:cTn id="9" presetID="9" presetClass="entr" presetSubtype="0" fill="hold" nodeType="afterEffect">
                                  <p:stCondLst>
                                    <p:cond delay="6000"/>
                                  </p:stCondLst>
                                  <p:iterate type="lt">
                                    <p:tmPct val="100000"/>
                                  </p:iterate>
                                  <p:childTnLst>
                                    <p:set>
                                      <p:cBhvr>
                                        <p:cTn id="10" dur="1" fill="hold">
                                          <p:stCondLst>
                                            <p:cond delay="0"/>
                                          </p:stCondLst>
                                        </p:cTn>
                                        <p:tgtEl>
                                          <p:spTgt spid="394245"/>
                                        </p:tgtEl>
                                        <p:attrNameLst>
                                          <p:attrName>style.visibility</p:attrName>
                                        </p:attrNameLst>
                                      </p:cBhvr>
                                      <p:to>
                                        <p:strVal val="visible"/>
                                      </p:to>
                                    </p:set>
                                    <p:animEffect transition="in" filter="dissolve">
                                      <p:cBhvr>
                                        <p:cTn id="11" dur="75"/>
                                        <p:tgtEl>
                                          <p:spTgt spid="394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5266" name="Text Box 2"/>
          <p:cNvSpPr txBox="1">
            <a:spLocks noChangeArrowheads="1"/>
          </p:cNvSpPr>
          <p:nvPr/>
        </p:nvSpPr>
        <p:spPr bwMode="auto">
          <a:xfrm>
            <a:off x="609599" y="1355725"/>
            <a:ext cx="1780903" cy="54895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J</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J-E</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P</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p:txBody>
      </p:sp>
      <p:sp>
        <p:nvSpPr>
          <p:cNvPr id="395267"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الوثيقة</a:t>
            </a:r>
            <a:endParaRPr kumimoji="0" lang="en-US" sz="4000" b="1" i="0" u="sng"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p:txBody>
      </p:sp>
      <p:sp>
        <p:nvSpPr>
          <p:cNvPr id="395269" name="Text Box 5"/>
          <p:cNvSpPr txBox="1">
            <a:spLocks noChangeArrowheads="1"/>
          </p:cNvSpPr>
          <p:nvPr/>
        </p:nvSpPr>
        <p:spPr bwMode="auto">
          <a:xfrm>
            <a:off x="3429000" y="1355725"/>
            <a:ext cx="2971800" cy="45370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تكوين 2</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تكوين 1</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تكوين - عدد</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تثنية - ملوك</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تكوين - عدد</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p:txBody>
      </p:sp>
      <p:sp>
        <p:nvSpPr>
          <p:cNvPr id="6" name="Title 5"/>
          <p:cNvSpPr>
            <a:spLocks noGrp="1"/>
          </p:cNvSpPr>
          <p:nvPr>
            <p:ph type="title" idx="4294967295"/>
          </p:nvPr>
        </p:nvSpPr>
        <p:spPr>
          <a:xfrm>
            <a:off x="3429000" y="293688"/>
            <a:ext cx="2514600" cy="708025"/>
          </a:xfrm>
        </p:spPr>
        <p:txBody>
          <a:bodyPr>
            <a:spAutoFit/>
          </a:bodyPr>
          <a:lstStyle/>
          <a:p>
            <a:pPr eaLnBrk="1" hangingPunct="1">
              <a:spcBef>
                <a:spcPct val="50000"/>
              </a:spcBef>
              <a:defRPr/>
            </a:pPr>
            <a:r>
              <a:rPr lang="ar-JO" sz="4000" b="1" u="sng" kern="1200" dirty="0">
                <a:solidFill>
                  <a:schemeClr val="bg1"/>
                </a:solidFill>
                <a:effectLst>
                  <a:glow rad="101600">
                    <a:schemeClr val="tx1"/>
                  </a:glow>
                </a:effectLst>
                <a:latin typeface="Arial" pitchFamily="34" charset="0"/>
                <a:ea typeface="Arial Unicode MS" pitchFamily="-112" charset="0"/>
                <a:cs typeface="Arial" pitchFamily="34" charset="0"/>
              </a:rPr>
              <a:t>المحتويات</a:t>
            </a:r>
            <a:endParaRPr lang="en-US" sz="4000" b="1" u="sng" kern="1200" dirty="0">
              <a:solidFill>
                <a:schemeClr val="bg1"/>
              </a:solidFill>
              <a:effectLst>
                <a:glow rad="101600">
                  <a:schemeClr val="tx1"/>
                </a:glow>
              </a:effectLst>
              <a:latin typeface="Arial" pitchFamily="34" charset="0"/>
              <a:ea typeface="Arial Unicode MS" pitchFamily="-112"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5269"/>
                                        </p:tgtEl>
                                        <p:attrNameLst>
                                          <p:attrName>style.visibility</p:attrName>
                                        </p:attrNameLst>
                                      </p:cBhvr>
                                      <p:to>
                                        <p:strVal val="visible"/>
                                      </p:to>
                                    </p:set>
                                    <p:animEffect transition="in" filter="dissolve">
                                      <p:cBhvr>
                                        <p:cTn id="7" dur="75"/>
                                        <p:tgtEl>
                                          <p:spTgt spid="395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6290" name="Text Box 2"/>
          <p:cNvSpPr txBox="1">
            <a:spLocks noChangeArrowheads="1"/>
          </p:cNvSpPr>
          <p:nvPr/>
        </p:nvSpPr>
        <p:spPr bwMode="auto">
          <a:xfrm>
            <a:off x="609599" y="1355725"/>
            <a:ext cx="2120537" cy="54895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J</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J-E</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P</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p:txBody>
      </p:sp>
      <p:sp>
        <p:nvSpPr>
          <p:cNvPr id="396291"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الوثيقة</a:t>
            </a:r>
            <a:endParaRPr kumimoji="0" lang="en-US" sz="4000" b="1" i="0" u="sng"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p:txBody>
      </p:sp>
      <p:sp>
        <p:nvSpPr>
          <p:cNvPr id="396293" name="Text Box 5"/>
          <p:cNvSpPr txBox="1">
            <a:spLocks noChangeArrowheads="1"/>
          </p:cNvSpPr>
          <p:nvPr/>
        </p:nvSpPr>
        <p:spPr bwMode="auto">
          <a:xfrm>
            <a:off x="3429000" y="1355725"/>
            <a:ext cx="2997926" cy="440120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850 ق.م</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750 ق.م</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650 ق.م</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621 ق.م</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FF"/>
                </a:solidFill>
                <a:effectLst>
                  <a:glow rad="101600">
                    <a:srgbClr val="000000"/>
                  </a:glow>
                </a:effectLst>
                <a:latin typeface="Arial" pitchFamily="34" charset="0"/>
                <a:ea typeface="Arial Unicode MS" pitchFamily="-112" charset="0"/>
                <a:cs typeface="Arial" pitchFamily="34" charset="0"/>
              </a:rPr>
              <a:t>570-445 ق.م</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p:txBody>
      </p:sp>
      <p:sp>
        <p:nvSpPr>
          <p:cNvPr id="6" name="Title 5"/>
          <p:cNvSpPr>
            <a:spLocks noGrp="1"/>
          </p:cNvSpPr>
          <p:nvPr>
            <p:ph type="title" idx="4294967295"/>
          </p:nvPr>
        </p:nvSpPr>
        <p:spPr>
          <a:xfrm>
            <a:off x="3429000" y="304800"/>
            <a:ext cx="2514600" cy="708025"/>
          </a:xfrm>
        </p:spPr>
        <p:txBody>
          <a:bodyPr>
            <a:spAutoFit/>
          </a:bodyPr>
          <a:lstStyle/>
          <a:p>
            <a:pPr eaLnBrk="1" hangingPunct="1">
              <a:spcBef>
                <a:spcPct val="50000"/>
              </a:spcBef>
              <a:defRPr/>
            </a:pPr>
            <a:r>
              <a:rPr lang="ar-JO" sz="4000" b="1" u="sng" kern="1200" dirty="0">
                <a:solidFill>
                  <a:schemeClr val="bg1"/>
                </a:solidFill>
                <a:effectLst>
                  <a:glow rad="101600">
                    <a:schemeClr val="tx1"/>
                  </a:glow>
                </a:effectLst>
                <a:latin typeface="Arial" pitchFamily="34" charset="0"/>
                <a:ea typeface="Arial Unicode MS" pitchFamily="-112" charset="0"/>
                <a:cs typeface="Arial" pitchFamily="34" charset="0"/>
              </a:rPr>
              <a:t>التواريخ</a:t>
            </a:r>
            <a:endParaRPr lang="en-US" sz="4000" b="1" u="sng" kern="1200" dirty="0">
              <a:solidFill>
                <a:schemeClr val="bg1"/>
              </a:solidFill>
              <a:effectLst>
                <a:glow rad="101600">
                  <a:schemeClr val="tx1"/>
                </a:glow>
              </a:effectLst>
              <a:latin typeface="Arial" pitchFamily="34" charset="0"/>
              <a:ea typeface="Arial Unicode MS" pitchFamily="-112"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6293"/>
                                        </p:tgtEl>
                                        <p:attrNameLst>
                                          <p:attrName>style.visibility</p:attrName>
                                        </p:attrNameLst>
                                      </p:cBhvr>
                                      <p:to>
                                        <p:strVal val="visible"/>
                                      </p:to>
                                    </p:set>
                                    <p:animEffect transition="in" filter="dissolve">
                                      <p:cBhvr>
                                        <p:cTn id="7" dur="75"/>
                                        <p:tgtEl>
                                          <p:spTgt spid="396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7314" name="Text Box 2"/>
          <p:cNvSpPr txBox="1">
            <a:spLocks noChangeArrowheads="1"/>
          </p:cNvSpPr>
          <p:nvPr/>
        </p:nvSpPr>
        <p:spPr bwMode="auto">
          <a:xfrm>
            <a:off x="609599" y="1355725"/>
            <a:ext cx="2029097" cy="54895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pitchFamily="34" charset="0"/>
                <a:cs typeface="Arial" pitchFamily="34" charset="0"/>
              </a:rPr>
              <a:t>J</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pitchFamily="34" charset="0"/>
                <a:cs typeface="Arial" pitchFamily="34"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pitchFamily="34" charset="0"/>
                <a:cs typeface="Arial" pitchFamily="34" charset="0"/>
              </a:rPr>
              <a:t>J-E</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pitchFamily="34" charset="0"/>
                <a:cs typeface="Arial" pitchFamily="34" charset="0"/>
              </a:rPr>
              <a:t>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pitchFamily="34" charset="0"/>
                <a:cs typeface="Arial" pitchFamily="34" charset="0"/>
              </a:rPr>
              <a:t>P</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itchFamily="34" charset="0"/>
              <a:cs typeface="Arial" pitchFamily="34" charset="0"/>
            </a:endParaRPr>
          </a:p>
        </p:txBody>
      </p:sp>
      <p:sp>
        <p:nvSpPr>
          <p:cNvPr id="397315"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rPr>
              <a:t>الوثيقة</a:t>
            </a:r>
            <a:endParaRPr kumimoji="0" lang="en-US" sz="4000" b="1" i="0" u="sng"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endParaRPr>
          </a:p>
        </p:txBody>
      </p:sp>
      <p:sp>
        <p:nvSpPr>
          <p:cNvPr id="397317" name="Text Box 5"/>
          <p:cNvSpPr txBox="1">
            <a:spLocks noChangeArrowheads="1"/>
          </p:cNvSpPr>
          <p:nvPr/>
        </p:nvSpPr>
        <p:spPr bwMode="auto">
          <a:xfrm>
            <a:off x="3429000" y="1355725"/>
            <a:ext cx="3794760" cy="45370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rPr>
              <a:t>المملكة الجنوبية</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rPr>
              <a:t>المملكة الشمالية</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rPr>
              <a:t>محرر غير معروف</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rPr>
              <a:t>حلقيا رئيس الكهنة</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rPr>
              <a:t>عزرا</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endParaRPr>
          </a:p>
        </p:txBody>
      </p:sp>
      <p:sp>
        <p:nvSpPr>
          <p:cNvPr id="137221" name="Title 5"/>
          <p:cNvSpPr>
            <a:spLocks noGrp="1"/>
          </p:cNvSpPr>
          <p:nvPr>
            <p:ph type="title" idx="4294967295"/>
          </p:nvPr>
        </p:nvSpPr>
        <p:spPr>
          <a:xfrm>
            <a:off x="3429000" y="304800"/>
            <a:ext cx="3048000" cy="685800"/>
          </a:xfrm>
        </p:spPr>
        <p:txBody>
          <a:bodyPr/>
          <a:lstStyle/>
          <a:p>
            <a:pPr>
              <a:defRPr/>
            </a:pPr>
            <a:r>
              <a:rPr lang="ar-JO" sz="4000" b="1" u="sng" dirty="0">
                <a:solidFill>
                  <a:schemeClr val="bg1"/>
                </a:solidFill>
                <a:effectLst>
                  <a:glow rad="127000">
                    <a:schemeClr val="tx1"/>
                  </a:glow>
                </a:effectLst>
                <a:latin typeface="Arial Unicode MS" charset="0"/>
                <a:ea typeface="ＭＳ Ｐゴシック" charset="0"/>
                <a:cs typeface="Times New Roman" charset="0"/>
              </a:rPr>
              <a:t>الأصول</a:t>
            </a:r>
            <a:endParaRPr lang="en-US" dirty="0">
              <a:effectLst>
                <a:glow rad="127000">
                  <a:schemeClr val="tx1"/>
                </a:glow>
              </a:effectLst>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7317"/>
                                        </p:tgtEl>
                                        <p:attrNameLst>
                                          <p:attrName>style.visibility</p:attrName>
                                        </p:attrNameLst>
                                      </p:cBhvr>
                                      <p:to>
                                        <p:strVal val="visible"/>
                                      </p:to>
                                    </p:set>
                                    <p:animEffect transition="in" filter="dissolve">
                                      <p:cBhvr>
                                        <p:cTn id="7" dur="75"/>
                                        <p:tgtEl>
                                          <p:spTgt spid="397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8338"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398339"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itchFamily="34" charset="0"/>
                <a:ea typeface="Arial Unicode MS" pitchFamily="-112" charset="0"/>
                <a:cs typeface="Arial" pitchFamily="34" charset="0"/>
              </a:rPr>
              <a:t>الوثيقة</a:t>
            </a:r>
            <a:endParaRPr kumimoji="0" lang="en-US" sz="4000" b="1" i="0" u="sng" strike="noStrike" kern="1200" cap="none" spc="0" normalizeH="0" baseline="0" noProof="0" dirty="0">
              <a:ln>
                <a:noFill/>
              </a:ln>
              <a:solidFill>
                <a:srgbClr val="FFFFFF"/>
              </a:solidFill>
              <a:effectLst/>
              <a:uLnTx/>
              <a:uFillTx/>
              <a:latin typeface="Arial" pitchFamily="34" charset="0"/>
              <a:ea typeface="Arial Unicode MS" pitchFamily="-112" charset="0"/>
              <a:cs typeface="Arial" pitchFamily="34" charset="0"/>
            </a:endParaRPr>
          </a:p>
        </p:txBody>
      </p:sp>
      <p:sp>
        <p:nvSpPr>
          <p:cNvPr id="398341" name="Text Box 5"/>
          <p:cNvSpPr txBox="1">
            <a:spLocks noChangeArrowheads="1"/>
          </p:cNvSpPr>
          <p:nvPr/>
        </p:nvSpPr>
        <p:spPr bwMode="auto">
          <a:xfrm>
            <a:off x="2895600" y="1355725"/>
            <a:ext cx="62484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lgn="ctr" defTabSz="914400" fontAlgn="base">
              <a:spcBef>
                <a:spcPct val="50000"/>
              </a:spcBef>
              <a:spcAft>
                <a:spcPct val="0"/>
              </a:spcAft>
              <a:defRPr/>
            </a:pPr>
            <a:r>
              <a:rPr lang="ar-JO" sz="4000" b="1" dirty="0">
                <a:solidFill>
                  <a:srgbClr val="FFFF00"/>
                </a:solidFill>
              </a:rPr>
              <a:t>السيرة الذاتية                     التحديد الحي للشخصية           تصور الله من منظور إنساني</a:t>
            </a:r>
            <a:endParaRPr kumimoji="0" lang="en-US" sz="4000" b="1" i="0" u="none" strike="noStrike" kern="1200" cap="none" spc="0" normalizeH="0" baseline="0" noProof="0" dirty="0">
              <a:ln>
                <a:noFill/>
              </a:ln>
              <a:solidFill>
                <a:srgbClr val="FFFF00"/>
              </a:solidFill>
              <a:effectLst/>
              <a:uLnTx/>
              <a:uFillTx/>
              <a:latin typeface="Arial Unicode MS" pitchFamily="-112" charset="0"/>
              <a:ea typeface="Times New Roman" pitchFamily="-112" charset="0"/>
              <a:cs typeface="Times New Roman" pitchFamily="-112" charset="0"/>
            </a:endParaRPr>
          </a:p>
        </p:txBody>
      </p:sp>
      <p:sp>
        <p:nvSpPr>
          <p:cNvPr id="139269" name="Title 5"/>
          <p:cNvSpPr>
            <a:spLocks noGrp="1"/>
          </p:cNvSpPr>
          <p:nvPr>
            <p:ph type="title" idx="4294967295"/>
          </p:nvPr>
        </p:nvSpPr>
        <p:spPr>
          <a:xfrm>
            <a:off x="3124200" y="304800"/>
            <a:ext cx="2667000" cy="762000"/>
          </a:xfrm>
        </p:spPr>
        <p:txBody>
          <a:bodyPr/>
          <a:lstStyle/>
          <a:p>
            <a:r>
              <a:rPr lang="ar-JO" sz="4000" b="1" u="sng" dirty="0">
                <a:solidFill>
                  <a:schemeClr val="bg1"/>
                </a:solidFill>
                <a:latin typeface="Arial Unicode MS" charset="0"/>
                <a:ea typeface="ＭＳ Ｐゴシック" charset="0"/>
                <a:cs typeface="Times New Roman" charset="0"/>
              </a:rPr>
              <a:t>المواضيع</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398341"/>
                                        </p:tgtEl>
                                        <p:attrNameLst>
                                          <p:attrName>style.visibility</p:attrName>
                                        </p:attrNameLst>
                                      </p:cBhvr>
                                      <p:to>
                                        <p:strVal val="visible"/>
                                      </p:to>
                                    </p:set>
                                    <p:animEffect transition="in" filter="dissolve">
                                      <p:cBhvr>
                                        <p:cTn id="7" dur="500"/>
                                        <p:tgtEl>
                                          <p:spTgt spid="398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224258" name="Picture 3"/>
          <p:cNvPicPr>
            <a:picLocks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1042988" y="38100"/>
            <a:ext cx="6453187" cy="619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740806" name="Rectangle 6"/>
          <p:cNvSpPr>
            <a:spLocks noGrp="1" noChangeArrowheads="1"/>
          </p:cNvSpPr>
          <p:nvPr>
            <p:ph type="ctrTitle"/>
          </p:nvPr>
        </p:nvSpPr>
        <p:spPr>
          <a:xfrm>
            <a:off x="457200" y="838200"/>
            <a:ext cx="8686800" cy="4191000"/>
          </a:xfrm>
          <a:effectLst/>
        </p:spPr>
        <p:txBody>
          <a:bodyPr/>
          <a:lstStyle/>
          <a:p>
            <a:pPr eaLnBrk="1" hangingPunct="1">
              <a:defRPr/>
            </a:pPr>
            <a:r>
              <a:rPr lang="ar-JO" altLang="ja-JP" sz="11700" b="1" i="1" dirty="0">
                <a:solidFill>
                  <a:srgbClr val="FFFF00"/>
                </a:solidFill>
                <a:effectLst>
                  <a:glow rad="101600">
                    <a:schemeClr val="tx1">
                      <a:alpha val="93000"/>
                    </a:schemeClr>
                  </a:glow>
                </a:effectLst>
                <a:latin typeface="Kosher-Normal" charset="0"/>
                <a:ea typeface="ＭＳ Ｐゴシック" charset="0"/>
              </a:rPr>
              <a:t>في </a:t>
            </a:r>
            <a:br>
              <a:rPr lang="ar-JO" altLang="ja-JP" sz="11700" b="1" i="1" dirty="0">
                <a:solidFill>
                  <a:srgbClr val="FFFF00"/>
                </a:solidFill>
                <a:effectLst>
                  <a:glow rad="101600">
                    <a:schemeClr val="tx1">
                      <a:alpha val="93000"/>
                    </a:schemeClr>
                  </a:glow>
                </a:effectLst>
                <a:latin typeface="Kosher-Normal" charset="0"/>
                <a:ea typeface="ＭＳ Ｐゴシック" charset="0"/>
              </a:rPr>
            </a:br>
            <a:r>
              <a:rPr lang="ar-JO" altLang="ja-JP" sz="11700" b="1" i="1" dirty="0">
                <a:solidFill>
                  <a:srgbClr val="FFFF00"/>
                </a:solidFill>
                <a:effectLst>
                  <a:glow rad="101600">
                    <a:schemeClr val="tx1">
                      <a:alpha val="93000"/>
                    </a:schemeClr>
                  </a:glow>
                </a:effectLst>
                <a:latin typeface="Kosher-Normal" charset="0"/>
                <a:ea typeface="ＭＳ Ｐゴシック" charset="0"/>
              </a:rPr>
              <a:t>البدء</a:t>
            </a:r>
            <a:endParaRPr lang="en-US" sz="11700" b="1" i="1" dirty="0">
              <a:solidFill>
                <a:srgbClr val="FFFF00"/>
              </a:solidFill>
              <a:effectLst>
                <a:glow rad="101600">
                  <a:schemeClr val="tx1">
                    <a:alpha val="93000"/>
                  </a:schemeClr>
                </a:glow>
              </a:effectLst>
              <a:latin typeface="Kosher-Normal" charset="0"/>
              <a:ea typeface="ＭＳ Ｐゴシック" charset="0"/>
            </a:endParaRPr>
          </a:p>
        </p:txBody>
      </p:sp>
    </p:spTree>
    <p:extLst>
      <p:ext uri="{BB962C8B-B14F-4D97-AF65-F5344CB8AC3E}">
        <p14:creationId xmlns:p14="http://schemas.microsoft.com/office/powerpoint/2010/main" val="134285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9362"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399363"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itchFamily="34" charset="0"/>
                <a:ea typeface="Arial Unicode MS" pitchFamily="-112" charset="0"/>
                <a:cs typeface="Arial" pitchFamily="34" charset="0"/>
              </a:rPr>
              <a:t>الوثيقة</a:t>
            </a:r>
            <a:endParaRPr kumimoji="0" lang="en-US" sz="4000" b="1" i="0" u="sng" strike="noStrike" kern="1200" cap="none" spc="0" normalizeH="0" baseline="0" noProof="0" dirty="0">
              <a:ln>
                <a:noFill/>
              </a:ln>
              <a:solidFill>
                <a:srgbClr val="FFFFFF"/>
              </a:solidFill>
              <a:effectLst/>
              <a:uLnTx/>
              <a:uFillTx/>
              <a:latin typeface="Arial" pitchFamily="34" charset="0"/>
              <a:ea typeface="Arial Unicode MS" pitchFamily="-112" charset="0"/>
              <a:cs typeface="Arial" pitchFamily="34" charset="0"/>
            </a:endParaRPr>
          </a:p>
        </p:txBody>
      </p:sp>
      <p:sp>
        <p:nvSpPr>
          <p:cNvPr id="399365" name="Text Box 5"/>
          <p:cNvSpPr txBox="1">
            <a:spLocks noChangeArrowheads="1"/>
          </p:cNvSpPr>
          <p:nvPr/>
        </p:nvSpPr>
        <p:spPr bwMode="auto">
          <a:xfrm>
            <a:off x="2895600" y="2193925"/>
            <a:ext cx="62484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lgn="ctr" defTabSz="914400" fontAlgn="base">
              <a:spcBef>
                <a:spcPct val="50000"/>
              </a:spcBef>
              <a:spcAft>
                <a:spcPct val="0"/>
              </a:spcAft>
              <a:defRPr/>
            </a:pPr>
            <a:r>
              <a:rPr lang="ar-JO" sz="4000" b="1" dirty="0">
                <a:solidFill>
                  <a:srgbClr val="FFFF00"/>
                </a:solidFill>
              </a:rPr>
              <a:t>الهدف                               يتعامل مع تفاصيل محددة مثل الطقوس والتضحية</a:t>
            </a:r>
            <a:endParaRPr kumimoji="0" lang="en-US" sz="4000" b="1" i="0" u="none" strike="noStrike" kern="1200" cap="none" spc="0" normalizeH="0" baseline="0" noProof="0" dirty="0">
              <a:ln>
                <a:noFill/>
              </a:ln>
              <a:solidFill>
                <a:srgbClr val="FFFF00"/>
              </a:solidFill>
              <a:effectLst/>
              <a:uLnTx/>
              <a:uFillTx/>
              <a:latin typeface="Arial Unicode MS" pitchFamily="-112" charset="0"/>
              <a:ea typeface="Times New Roman" pitchFamily="-112" charset="0"/>
              <a:cs typeface="Times New Roman" pitchFamily="-112" charset="0"/>
            </a:endParaRPr>
          </a:p>
        </p:txBody>
      </p:sp>
      <p:sp>
        <p:nvSpPr>
          <p:cNvPr id="141317" name="Title 5"/>
          <p:cNvSpPr>
            <a:spLocks noGrp="1"/>
          </p:cNvSpPr>
          <p:nvPr>
            <p:ph type="title" idx="4294967295"/>
          </p:nvPr>
        </p:nvSpPr>
        <p:spPr>
          <a:xfrm>
            <a:off x="3200400" y="304800"/>
            <a:ext cx="2667000" cy="685800"/>
          </a:xfrm>
        </p:spPr>
        <p:txBody>
          <a:bodyPr/>
          <a:lstStyle/>
          <a:p>
            <a:r>
              <a:rPr lang="ar-JO" sz="4000" b="1" u="sng" dirty="0">
                <a:solidFill>
                  <a:schemeClr val="bg1"/>
                </a:solidFill>
                <a:latin typeface="Arial Unicode MS" charset="0"/>
                <a:ea typeface="ＭＳ Ｐゴシック" charset="0"/>
                <a:cs typeface="Times New Roman" charset="0"/>
              </a:rPr>
              <a:t>المواضيع</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399365"/>
                                        </p:tgtEl>
                                        <p:attrNameLst>
                                          <p:attrName>style.visibility</p:attrName>
                                        </p:attrNameLst>
                                      </p:cBhvr>
                                      <p:to>
                                        <p:strVal val="visible"/>
                                      </p:to>
                                    </p:set>
                                    <p:animEffect transition="in" filter="dissolve">
                                      <p:cBhvr>
                                        <p:cTn id="7" dur="500"/>
                                        <p:tgtEl>
                                          <p:spTgt spid="399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0386"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400387"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itchFamily="34" charset="0"/>
                <a:ea typeface="Arial Unicode MS" pitchFamily="-112" charset="0"/>
                <a:cs typeface="Arial" pitchFamily="34" charset="0"/>
              </a:rPr>
              <a:t>الوثيقة</a:t>
            </a:r>
            <a:endParaRPr kumimoji="0" lang="en-US" sz="4000" b="1" i="0" u="sng" strike="noStrike" kern="1200" cap="none" spc="0" normalizeH="0" baseline="0" noProof="0" dirty="0">
              <a:ln>
                <a:noFill/>
              </a:ln>
              <a:solidFill>
                <a:srgbClr val="FFFFFF"/>
              </a:solidFill>
              <a:effectLst/>
              <a:uLnTx/>
              <a:uFillTx/>
              <a:latin typeface="Arial" pitchFamily="34" charset="0"/>
              <a:ea typeface="Arial Unicode MS" pitchFamily="-112" charset="0"/>
              <a:cs typeface="Arial" pitchFamily="34" charset="0"/>
            </a:endParaRPr>
          </a:p>
        </p:txBody>
      </p:sp>
      <p:sp>
        <p:nvSpPr>
          <p:cNvPr id="400389" name="Text Box 5"/>
          <p:cNvSpPr txBox="1">
            <a:spLocks noChangeArrowheads="1"/>
          </p:cNvSpPr>
          <p:nvPr/>
        </p:nvSpPr>
        <p:spPr bwMode="auto">
          <a:xfrm>
            <a:off x="2895600" y="4098925"/>
            <a:ext cx="6248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lgn="ctr" defTabSz="914400" fontAlgn="base">
              <a:spcBef>
                <a:spcPct val="50000"/>
              </a:spcBef>
              <a:spcAft>
                <a:spcPct val="0"/>
              </a:spcAft>
              <a:defRPr/>
            </a:pPr>
            <a:r>
              <a:rPr lang="ar-JO" sz="4000" b="1" dirty="0">
                <a:solidFill>
                  <a:srgbClr val="FFFF00"/>
                </a:solidFill>
              </a:rPr>
              <a:t>يعكس جهود يوشيا الإصلاحية لتركيز العبادة في الهيكل في أورشليم</a:t>
            </a:r>
            <a:endParaRPr kumimoji="0" lang="en-US" sz="4000" b="1" i="0" u="none" strike="noStrike" kern="1200" cap="none" spc="0" normalizeH="0" baseline="0" noProof="0" dirty="0">
              <a:ln>
                <a:noFill/>
              </a:ln>
              <a:solidFill>
                <a:srgbClr val="FFFF00"/>
              </a:solidFill>
              <a:effectLst/>
              <a:uLnTx/>
              <a:uFillTx/>
              <a:latin typeface="Arial Unicode MS" pitchFamily="-112" charset="0"/>
              <a:ea typeface="Times New Roman" pitchFamily="-112" charset="0"/>
              <a:cs typeface="Times New Roman" pitchFamily="-112" charset="0"/>
            </a:endParaRPr>
          </a:p>
        </p:txBody>
      </p:sp>
      <p:sp>
        <p:nvSpPr>
          <p:cNvPr id="143365" name="Title 5"/>
          <p:cNvSpPr>
            <a:spLocks noGrp="1"/>
          </p:cNvSpPr>
          <p:nvPr>
            <p:ph type="title" idx="4294967295"/>
          </p:nvPr>
        </p:nvSpPr>
        <p:spPr>
          <a:xfrm>
            <a:off x="3124200" y="228600"/>
            <a:ext cx="2895600" cy="838200"/>
          </a:xfrm>
        </p:spPr>
        <p:txBody>
          <a:bodyPr/>
          <a:lstStyle/>
          <a:p>
            <a:r>
              <a:rPr lang="ar-JO" sz="4000" b="1" u="sng" dirty="0">
                <a:solidFill>
                  <a:schemeClr val="bg1"/>
                </a:solidFill>
                <a:latin typeface="Arial Unicode MS" charset="0"/>
                <a:ea typeface="ＭＳ Ｐゴシック" charset="0"/>
                <a:cs typeface="Times New Roman" charset="0"/>
              </a:rPr>
              <a:t>المواضيع</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00389"/>
                                        </p:tgtEl>
                                        <p:attrNameLst>
                                          <p:attrName>style.visibility</p:attrName>
                                        </p:attrNameLst>
                                      </p:cBhvr>
                                      <p:to>
                                        <p:strVal val="visible"/>
                                      </p:to>
                                    </p:set>
                                    <p:animEffect transition="in" filter="dissolve">
                                      <p:cBhvr>
                                        <p:cTn id="7" dur="500"/>
                                        <p:tgtEl>
                                          <p:spTgt spid="400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1410"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401411"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itchFamily="34" charset="0"/>
                <a:ea typeface="Arial Unicode MS" pitchFamily="-112" charset="0"/>
                <a:cs typeface="Arial" pitchFamily="34" charset="0"/>
              </a:rPr>
              <a:t>الوثيقة</a:t>
            </a:r>
            <a:endParaRPr kumimoji="0" lang="en-US" sz="4000" b="1" i="0" u="sng" strike="noStrike" kern="1200" cap="none" spc="0" normalizeH="0" baseline="0" noProof="0" dirty="0">
              <a:ln>
                <a:noFill/>
              </a:ln>
              <a:solidFill>
                <a:srgbClr val="FFFFFF"/>
              </a:solidFill>
              <a:effectLst/>
              <a:uLnTx/>
              <a:uFillTx/>
              <a:latin typeface="Arial" pitchFamily="34" charset="0"/>
              <a:ea typeface="Arial Unicode MS" pitchFamily="-112" charset="0"/>
              <a:cs typeface="Arial" pitchFamily="34" charset="0"/>
            </a:endParaRPr>
          </a:p>
        </p:txBody>
      </p:sp>
      <p:sp>
        <p:nvSpPr>
          <p:cNvPr id="401413" name="Text Box 5"/>
          <p:cNvSpPr txBox="1">
            <a:spLocks noChangeArrowheads="1"/>
          </p:cNvSpPr>
          <p:nvPr/>
        </p:nvSpPr>
        <p:spPr bwMode="auto">
          <a:xfrm>
            <a:off x="2895600" y="4098925"/>
            <a:ext cx="6248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lgn="ctr" defTabSz="914400" fontAlgn="base">
              <a:spcBef>
                <a:spcPct val="50000"/>
              </a:spcBef>
              <a:spcAft>
                <a:spcPct val="0"/>
              </a:spcAft>
              <a:defRPr/>
            </a:pPr>
            <a:r>
              <a:rPr lang="ar-JO" sz="4000" b="1" dirty="0">
                <a:solidFill>
                  <a:srgbClr val="FFFF00"/>
                </a:solidFill>
              </a:rPr>
              <a:t>أصول ومؤسسات الثيوقراطية والأنساب والطقوس والذبائح</a:t>
            </a:r>
            <a:endParaRPr kumimoji="0" lang="en-US" sz="4000" b="1" i="0" u="none" strike="noStrike" kern="1200" cap="none" spc="0" normalizeH="0" baseline="0" noProof="0" dirty="0">
              <a:ln>
                <a:noFill/>
              </a:ln>
              <a:solidFill>
                <a:srgbClr val="FFFF00"/>
              </a:solidFill>
              <a:effectLst/>
              <a:uLnTx/>
              <a:uFillTx/>
              <a:latin typeface="Arial Unicode MS" pitchFamily="-112" charset="0"/>
              <a:ea typeface="Arial Unicode MS" pitchFamily="-112" charset="0"/>
              <a:cs typeface="Arial Unicode MS" pitchFamily="-112" charset="0"/>
            </a:endParaRPr>
          </a:p>
        </p:txBody>
      </p:sp>
      <p:sp>
        <p:nvSpPr>
          <p:cNvPr id="145413" name="Title 5"/>
          <p:cNvSpPr>
            <a:spLocks noGrp="1"/>
          </p:cNvSpPr>
          <p:nvPr>
            <p:ph type="title" idx="4294967295"/>
          </p:nvPr>
        </p:nvSpPr>
        <p:spPr>
          <a:xfrm>
            <a:off x="3276600" y="304800"/>
            <a:ext cx="2895600" cy="762000"/>
          </a:xfrm>
        </p:spPr>
        <p:txBody>
          <a:bodyPr/>
          <a:lstStyle/>
          <a:p>
            <a:r>
              <a:rPr lang="ar-JO" sz="4000" b="1" u="sng" dirty="0">
                <a:solidFill>
                  <a:schemeClr val="bg1"/>
                </a:solidFill>
                <a:latin typeface="Arial Unicode MS" charset="0"/>
                <a:ea typeface="ＭＳ Ｐゴシック" charset="0"/>
                <a:cs typeface="Times New Roman" charset="0"/>
              </a:rPr>
              <a:t>المواضيع</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401413"/>
                                        </p:tgtEl>
                                        <p:attrNameLst>
                                          <p:attrName>style.visibility</p:attrName>
                                        </p:attrNameLst>
                                      </p:cBhvr>
                                      <p:to>
                                        <p:strVal val="visible"/>
                                      </p:to>
                                    </p:set>
                                    <p:animEffect transition="in" filter="dissolve">
                                      <p:cBhvr>
                                        <p:cTn id="7" dur="500"/>
                                        <p:tgtEl>
                                          <p:spTgt spid="401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3"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2435" name="Text Box 3"/>
          <p:cNvSpPr txBox="1">
            <a:spLocks noChangeArrowheads="1"/>
          </p:cNvSpPr>
          <p:nvPr/>
        </p:nvSpPr>
        <p:spPr bwMode="auto">
          <a:xfrm>
            <a:off x="762000" y="1371600"/>
            <a:ext cx="1981200" cy="64420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6: 5-8</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6: 9-22</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7: 1-5</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7: 6</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7: 7-8</a:t>
            </a: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7: 9</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p:txBody>
      </p:sp>
      <p:sp>
        <p:nvSpPr>
          <p:cNvPr id="402436" name="Text Box 4"/>
          <p:cNvSpPr txBox="1">
            <a:spLocks noChangeArrowheads="1"/>
          </p:cNvSpPr>
          <p:nvPr/>
        </p:nvSpPr>
        <p:spPr bwMode="auto">
          <a:xfrm>
            <a:off x="3352800" y="1371600"/>
            <a:ext cx="1371600" cy="7394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402437" name="Text Box 5"/>
          <p:cNvSpPr txBox="1">
            <a:spLocks noChangeArrowheads="1"/>
          </p:cNvSpPr>
          <p:nvPr/>
        </p:nvSpPr>
        <p:spPr bwMode="auto">
          <a:xfrm>
            <a:off x="5029200" y="1371600"/>
            <a:ext cx="2438400" cy="929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7: 10</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FF"/>
                </a:solidFill>
                <a:effectLst>
                  <a:glow rad="101600">
                    <a:srgbClr val="000000"/>
                  </a:glow>
                </a:effectLst>
                <a:latin typeface="Arial" pitchFamily="34" charset="0"/>
                <a:cs typeface="Arial" pitchFamily="34" charset="0"/>
              </a:rPr>
              <a:t>7: 11</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7: 12</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7: 13-16أ</a:t>
            </a: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7: 16ب-17</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7: 18-21</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p:txBody>
      </p:sp>
      <p:sp>
        <p:nvSpPr>
          <p:cNvPr id="402438" name="Text Box 6"/>
          <p:cNvSpPr txBox="1">
            <a:spLocks noChangeArrowheads="1"/>
          </p:cNvSpPr>
          <p:nvPr/>
        </p:nvSpPr>
        <p:spPr bwMode="auto">
          <a:xfrm>
            <a:off x="7620000" y="1371600"/>
            <a:ext cx="1371600" cy="548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147462" name="Title 6"/>
          <p:cNvSpPr>
            <a:spLocks noGrp="1"/>
          </p:cNvSpPr>
          <p:nvPr>
            <p:ph type="title" idx="4294967295"/>
          </p:nvPr>
        </p:nvSpPr>
        <p:spPr>
          <a:xfrm>
            <a:off x="609600" y="304800"/>
            <a:ext cx="7772400" cy="838200"/>
          </a:xfrm>
          <a:solidFill>
            <a:srgbClr val="000000"/>
          </a:solidFill>
          <a:ln>
            <a:solidFill>
              <a:srgbClr val="FFFFFF"/>
            </a:solidFill>
            <a:miter lim="800000"/>
            <a:headEnd/>
            <a:tailEnd/>
          </a:ln>
        </p:spPr>
        <p:txBody>
          <a:bodyPr/>
          <a:lstStyle/>
          <a:p>
            <a:pPr eaLnBrk="1" hangingPunct="1">
              <a:defRPr/>
            </a:pPr>
            <a:r>
              <a:rPr lang="ar-JO" sz="4000" b="1" dirty="0">
                <a:solidFill>
                  <a:schemeClr val="bg1"/>
                </a:solidFill>
                <a:effectLst>
                  <a:glow rad="101600">
                    <a:schemeClr val="tx1"/>
                  </a:glow>
                </a:effectLst>
                <a:latin typeface="Arial" pitchFamily="34" charset="0"/>
                <a:ea typeface="ＭＳ Ｐゴシック" charset="0"/>
                <a:cs typeface="Arial" pitchFamily="34" charset="0"/>
              </a:rPr>
              <a:t>مصادر تكوين 6-9</a:t>
            </a:r>
            <a:endParaRPr lang="en-US" dirty="0">
              <a:effectLst>
                <a:glow rad="101600">
                  <a:schemeClr val="tx1"/>
                </a:glow>
              </a:effectLst>
              <a:latin typeface="Arial" pitchFamily="34" charset="0"/>
              <a:ea typeface="ＭＳ Ｐゴシック"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lt">
                                    <p:tmPct val="100000"/>
                                  </p:iterate>
                                  <p:childTnLst>
                                    <p:set>
                                      <p:cBhvr>
                                        <p:cTn id="6" dur="1" fill="hold">
                                          <p:stCondLst>
                                            <p:cond delay="0"/>
                                          </p:stCondLst>
                                        </p:cTn>
                                        <p:tgtEl>
                                          <p:spTgt spid="402435"/>
                                        </p:tgtEl>
                                        <p:attrNameLst>
                                          <p:attrName>style.visibility</p:attrName>
                                        </p:attrNameLst>
                                      </p:cBhvr>
                                      <p:to>
                                        <p:strVal val="visible"/>
                                      </p:to>
                                    </p:set>
                                    <p:animEffect transition="in" filter="dissolve">
                                      <p:cBhvr>
                                        <p:cTn id="7" dur="75"/>
                                        <p:tgtEl>
                                          <p:spTgt spid="402435"/>
                                        </p:tgtEl>
                                      </p:cBhvr>
                                    </p:animEffect>
                                  </p:childTnLst>
                                </p:cTn>
                              </p:par>
                            </p:childTnLst>
                          </p:cTn>
                        </p:par>
                        <p:par>
                          <p:cTn id="8" fill="hold" nodeType="afterGroup">
                            <p:stCondLst>
                              <p:cond delay="2025"/>
                            </p:stCondLst>
                            <p:childTnLst>
                              <p:par>
                                <p:cTn id="9" presetID="9" presetClass="entr" presetSubtype="0" fill="hold" nodeType="afterEffect">
                                  <p:stCondLst>
                                    <p:cond delay="0"/>
                                  </p:stCondLst>
                                  <p:iterate type="lt">
                                    <p:tmPct val="100000"/>
                                  </p:iterate>
                                  <p:childTnLst>
                                    <p:set>
                                      <p:cBhvr>
                                        <p:cTn id="10" dur="1" fill="hold">
                                          <p:stCondLst>
                                            <p:cond delay="0"/>
                                          </p:stCondLst>
                                        </p:cTn>
                                        <p:tgtEl>
                                          <p:spTgt spid="402437"/>
                                        </p:tgtEl>
                                        <p:attrNameLst>
                                          <p:attrName>style.visibility</p:attrName>
                                        </p:attrNameLst>
                                      </p:cBhvr>
                                      <p:to>
                                        <p:strVal val="visible"/>
                                      </p:to>
                                    </p:set>
                                    <p:animEffect transition="in" filter="dissolve">
                                      <p:cBhvr>
                                        <p:cTn id="11" dur="75"/>
                                        <p:tgtEl>
                                          <p:spTgt spid="402437"/>
                                        </p:tgtEl>
                                      </p:cBhvr>
                                    </p:animEffect>
                                  </p:childTnLst>
                                </p:cTn>
                              </p:par>
                            </p:childTnLst>
                          </p:cTn>
                        </p:par>
                        <p:par>
                          <p:cTn id="12" fill="hold" nodeType="afterGroup">
                            <p:stCondLst>
                              <p:cond delay="4650"/>
                            </p:stCondLst>
                            <p:childTnLst>
                              <p:par>
                                <p:cTn id="13" presetID="9" presetClass="entr" presetSubtype="0" fill="hold" nodeType="afterEffect">
                                  <p:stCondLst>
                                    <p:cond delay="0"/>
                                  </p:stCondLst>
                                  <p:iterate type="lt">
                                    <p:tmPct val="100000"/>
                                  </p:iterate>
                                  <p:childTnLst>
                                    <p:set>
                                      <p:cBhvr>
                                        <p:cTn id="14" dur="1" fill="hold">
                                          <p:stCondLst>
                                            <p:cond delay="0"/>
                                          </p:stCondLst>
                                        </p:cTn>
                                        <p:tgtEl>
                                          <p:spTgt spid="402436"/>
                                        </p:tgtEl>
                                        <p:attrNameLst>
                                          <p:attrName>style.visibility</p:attrName>
                                        </p:attrNameLst>
                                      </p:cBhvr>
                                      <p:to>
                                        <p:strVal val="visible"/>
                                      </p:to>
                                    </p:set>
                                    <p:animEffect transition="in" filter="dissolve">
                                      <p:cBhvr>
                                        <p:cTn id="15" dur="75"/>
                                        <p:tgtEl>
                                          <p:spTgt spid="402436"/>
                                        </p:tgtEl>
                                      </p:cBhvr>
                                    </p:animEffect>
                                  </p:childTnLst>
                                </p:cTn>
                              </p:par>
                            </p:childTnLst>
                          </p:cTn>
                        </p:par>
                        <p:par>
                          <p:cTn id="16" fill="hold" nodeType="afterGroup">
                            <p:stCondLst>
                              <p:cond delay="5100"/>
                            </p:stCondLst>
                            <p:childTnLst>
                              <p:par>
                                <p:cTn id="17" presetID="9" presetClass="entr" presetSubtype="0" fill="hold" nodeType="afterEffect">
                                  <p:stCondLst>
                                    <p:cond delay="0"/>
                                  </p:stCondLst>
                                  <p:iterate type="lt">
                                    <p:tmPct val="100000"/>
                                  </p:iterate>
                                  <p:childTnLst>
                                    <p:set>
                                      <p:cBhvr>
                                        <p:cTn id="18" dur="1" fill="hold">
                                          <p:stCondLst>
                                            <p:cond delay="0"/>
                                          </p:stCondLst>
                                        </p:cTn>
                                        <p:tgtEl>
                                          <p:spTgt spid="402438"/>
                                        </p:tgtEl>
                                        <p:attrNameLst>
                                          <p:attrName>style.visibility</p:attrName>
                                        </p:attrNameLst>
                                      </p:cBhvr>
                                      <p:to>
                                        <p:strVal val="visible"/>
                                      </p:to>
                                    </p:set>
                                    <p:animEffect transition="in" filter="dissolve">
                                      <p:cBhvr>
                                        <p:cTn id="19" dur="75"/>
                                        <p:tgtEl>
                                          <p:spTgt spid="402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3459" name="Text Box 3"/>
          <p:cNvSpPr txBox="1">
            <a:spLocks noChangeArrowheads="1"/>
          </p:cNvSpPr>
          <p:nvPr/>
        </p:nvSpPr>
        <p:spPr bwMode="auto">
          <a:xfrm>
            <a:off x="762000" y="1155700"/>
            <a:ext cx="2667000" cy="532453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7: 22-23</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FF"/>
                </a:solidFill>
                <a:effectLst>
                  <a:glow rad="101600">
                    <a:srgbClr val="000000"/>
                  </a:glow>
                </a:effectLst>
                <a:latin typeface="Arial" pitchFamily="34" charset="0"/>
                <a:ea typeface="Arial Unicode MS" pitchFamily="-112" charset="0"/>
                <a:cs typeface="Arial" pitchFamily="34" charset="0"/>
              </a:rPr>
              <a:t>7: 24-8: 2أ</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8: 2ب-3أ</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Times New Roman" pitchFamily="-112" charset="0"/>
                <a:cs typeface="Arial" pitchFamily="34" charset="0"/>
              </a:rPr>
              <a:t>8: 3ب-5</a:t>
            </a: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8: 6-12</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8: 13أ</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p:txBody>
      </p:sp>
      <p:sp>
        <p:nvSpPr>
          <p:cNvPr id="403460" name="Text Box 4"/>
          <p:cNvSpPr txBox="1">
            <a:spLocks noChangeArrowheads="1"/>
          </p:cNvSpPr>
          <p:nvPr/>
        </p:nvSpPr>
        <p:spPr bwMode="auto">
          <a:xfrm>
            <a:off x="3352800" y="1139825"/>
            <a:ext cx="1371600" cy="53244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403461" name="Text Box 5"/>
          <p:cNvSpPr txBox="1">
            <a:spLocks noChangeArrowheads="1"/>
          </p:cNvSpPr>
          <p:nvPr/>
        </p:nvSpPr>
        <p:spPr bwMode="auto">
          <a:xfrm>
            <a:off x="5029200" y="1139825"/>
            <a:ext cx="2438400" cy="440055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8: 13ب</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8: 14-19</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8: 20-22</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9: 1-17</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p:txBody>
      </p:sp>
      <p:sp>
        <p:nvSpPr>
          <p:cNvPr id="403462" name="Text Box 6"/>
          <p:cNvSpPr txBox="1">
            <a:spLocks noChangeArrowheads="1"/>
          </p:cNvSpPr>
          <p:nvPr/>
        </p:nvSpPr>
        <p:spPr bwMode="auto">
          <a:xfrm>
            <a:off x="7620000" y="1123950"/>
            <a:ext cx="1371600" cy="53244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7" name="Title 6"/>
          <p:cNvSpPr>
            <a:spLocks noGrp="1"/>
          </p:cNvSpPr>
          <p:nvPr>
            <p:ph type="title" idx="4294967295"/>
          </p:nvPr>
        </p:nvSpPr>
        <p:spPr>
          <a:xfrm>
            <a:off x="685800" y="152400"/>
            <a:ext cx="7772400" cy="838200"/>
          </a:xfrm>
          <a:solidFill>
            <a:srgbClr val="000000"/>
          </a:solidFill>
          <a:ln>
            <a:solidFill>
              <a:srgbClr val="FFFFFF"/>
            </a:solidFill>
          </a:ln>
        </p:spPr>
        <p:txBody>
          <a:bodyPr/>
          <a:lstStyle/>
          <a:p>
            <a:pPr eaLnBrk="1" hangingPunct="1">
              <a:defRPr/>
            </a:pPr>
            <a:r>
              <a:rPr lang="ar-JO" sz="4000" b="1" kern="1200" dirty="0">
                <a:solidFill>
                  <a:schemeClr val="bg1"/>
                </a:solidFill>
                <a:effectLst>
                  <a:glow rad="101600">
                    <a:schemeClr val="tx1"/>
                  </a:glow>
                </a:effectLst>
                <a:latin typeface="Arial" pitchFamily="34" charset="0"/>
                <a:ea typeface="Arial Unicode MS"/>
                <a:cs typeface="Arial" pitchFamily="34" charset="0"/>
              </a:rPr>
              <a:t>مصادر تكوين 6-9</a:t>
            </a:r>
            <a:endParaRPr lang="en-US" sz="4000" b="1" kern="1200" dirty="0">
              <a:solidFill>
                <a:schemeClr val="bg1"/>
              </a:solidFill>
              <a:effectLst>
                <a:glow rad="101600">
                  <a:schemeClr val="tx1"/>
                </a:glow>
              </a:effectLst>
              <a:latin typeface="Arial" pitchFamily="34" charset="0"/>
              <a:ea typeface="Arial Unicode MS"/>
              <a:cs typeface="Arial" pitchFamily="34" charset="0"/>
            </a:endParaRPr>
          </a:p>
        </p:txBody>
      </p:sp>
    </p:spTree>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39700">
                  <a:srgbClr val="000000"/>
                </a:glow>
              </a:effectLst>
              <a:uLnTx/>
              <a:uFillTx/>
              <a:latin typeface="Arial" charset="0"/>
              <a:ea typeface="ＭＳ Ｐゴシック" charset="0"/>
            </a:endParaRPr>
          </a:p>
        </p:txBody>
      </p:sp>
      <p:sp>
        <p:nvSpPr>
          <p:cNvPr id="408579" name="Text Box 3"/>
          <p:cNvSpPr txBox="1">
            <a:spLocks noChangeArrowheads="1"/>
          </p:cNvSpPr>
          <p:nvPr/>
        </p:nvSpPr>
        <p:spPr bwMode="auto">
          <a:xfrm>
            <a:off x="3924300" y="152400"/>
            <a:ext cx="4838700" cy="646331"/>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39700">
                    <a:srgbClr val="000000"/>
                  </a:glow>
                </a:effectLst>
                <a:uLnTx/>
                <a:uFillTx/>
                <a:latin typeface="Times New Roman" charset="0"/>
                <a:ea typeface="ＭＳ Ｐゴシック" charset="0"/>
              </a:rPr>
              <a:t>تفسير التعليق القاسي</a:t>
            </a:r>
            <a:endParaRPr kumimoji="0" lang="en-US" sz="3600" b="1" i="0" u="none" strike="noStrike" kern="1200" cap="none" spc="0" normalizeH="0" baseline="0" noProof="0" dirty="0">
              <a:ln>
                <a:noFill/>
              </a:ln>
              <a:solidFill>
                <a:srgbClr val="FFFFFF"/>
              </a:solidFill>
              <a:effectLst>
                <a:glow rad="139700">
                  <a:srgbClr val="000000"/>
                </a:glow>
              </a:effectLst>
              <a:uLnTx/>
              <a:uFillTx/>
              <a:latin typeface="Arial Unicode MS" charset="0"/>
              <a:ea typeface="ＭＳ Ｐゴシック" charset="0"/>
            </a:endParaRPr>
          </a:p>
        </p:txBody>
      </p:sp>
      <p:pic>
        <p:nvPicPr>
          <p:cNvPr id="159747" name="Picture 4" descr="Lincol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52400"/>
            <a:ext cx="3706813"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581" name="Text Box 5"/>
          <p:cNvSpPr txBox="1">
            <a:spLocks noChangeArrowheads="1"/>
          </p:cNvSpPr>
          <p:nvPr/>
        </p:nvSpPr>
        <p:spPr bwMode="auto">
          <a:xfrm>
            <a:off x="3962400" y="1609725"/>
            <a:ext cx="4838700" cy="286232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fontAlgn="base">
              <a:spcBef>
                <a:spcPct val="50000"/>
              </a:spcBef>
              <a:spcAft>
                <a:spcPct val="0"/>
              </a:spcAft>
              <a:defRPr/>
            </a:pPr>
            <a:r>
              <a:rPr lang="ar-JO" sz="3600" b="1" dirty="0">
                <a:solidFill>
                  <a:schemeClr val="bg1"/>
                </a:solidFill>
              </a:rPr>
              <a:t>تطبيق رؤى النقد الأعلى على خطاب جيتيسبيرغ ، الذي ألقاه أبراهام لنكولن في 19 نوفمبر 1863 في حفل تكريس مقبرة ساحة المعركة.</a:t>
            </a:r>
            <a:endParaRPr kumimoji="0" lang="en-US" sz="3600" b="1" i="0" u="none" strike="noStrike" kern="1200" cap="none" spc="0" normalizeH="0" baseline="0" noProof="0" dirty="0">
              <a:ln>
                <a:noFill/>
              </a:ln>
              <a:solidFill>
                <a:schemeClr val="bg1"/>
              </a:solidFill>
              <a:effectLst>
                <a:glow rad="139700">
                  <a:srgbClr val="000000"/>
                </a:glow>
              </a:effectLst>
              <a:uLnTx/>
              <a:uFillTx/>
              <a:latin typeface="Arial Unicode MS" charset="0"/>
              <a:ea typeface="ＭＳ Ｐゴシック" charset="0"/>
            </a:endParaRPr>
          </a:p>
        </p:txBody>
      </p:sp>
      <p:sp>
        <p:nvSpPr>
          <p:cNvPr id="408582" name="Text Box 6"/>
          <p:cNvSpPr txBox="1">
            <a:spLocks noChangeArrowheads="1"/>
          </p:cNvSpPr>
          <p:nvPr/>
        </p:nvSpPr>
        <p:spPr bwMode="auto">
          <a:xfrm>
            <a:off x="152400" y="6324600"/>
            <a:ext cx="8991600" cy="461665"/>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2400" b="1" dirty="0">
                <a:solidFill>
                  <a:srgbClr val="FFFFFF"/>
                </a:solidFill>
                <a:effectLst>
                  <a:glow rad="139700">
                    <a:srgbClr val="000000"/>
                  </a:glow>
                </a:effectLst>
                <a:latin typeface="Times New Roman" pitchFamily="-112" charset="0"/>
                <a:ea typeface="ＭＳ Ｐゴシック" pitchFamily="-112" charset="-128"/>
                <a:cs typeface="ＭＳ Ｐゴシック" pitchFamily="-112" charset="-128"/>
              </a:rPr>
              <a:t>القس . ليروي كوبمان، المسيحية اليوم، 1965</a:t>
            </a:r>
            <a:endParaRPr kumimoji="0" lang="en-US" sz="2400" b="1" i="0" u="none" strike="noStrike" kern="1200" cap="none" spc="0" normalizeH="0" baseline="0" noProof="0" dirty="0">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endParaRPr>
          </a:p>
        </p:txBody>
      </p:sp>
      <p:sp>
        <p:nvSpPr>
          <p:cNvPr id="159750" name="Title 6"/>
          <p:cNvSpPr>
            <a:spLocks noGrp="1"/>
          </p:cNvSpPr>
          <p:nvPr>
            <p:ph type="title" idx="4294967295"/>
          </p:nvPr>
        </p:nvSpPr>
        <p:spPr>
          <a:xfrm>
            <a:off x="2743200" y="6019800"/>
            <a:ext cx="6019800" cy="457200"/>
          </a:xfrm>
        </p:spPr>
        <p:txBody>
          <a:bodyPr/>
          <a:lstStyle/>
          <a:p>
            <a:pPr>
              <a:defRPr/>
            </a:pPr>
            <a:r>
              <a:rPr lang="en-US" sz="2400">
                <a:effectLst>
                  <a:glow rad="139700">
                    <a:schemeClr val="tx1"/>
                  </a:glow>
                </a:effectLst>
                <a:latin typeface="Times New Roman" charset="0"/>
                <a:ea typeface="ＭＳ Ｐゴシック" charset="0"/>
                <a:cs typeface="ＭＳ Ｐゴシック" charset="0"/>
              </a:rPr>
              <a:t>The </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Documents</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 of the Gettysburg Address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08581"/>
                                        </p:tgtEl>
                                        <p:attrNameLst>
                                          <p:attrName>style.visibility</p:attrName>
                                        </p:attrNameLst>
                                      </p:cBhvr>
                                      <p:to>
                                        <p:strVal val="visible"/>
                                      </p:to>
                                    </p:set>
                                    <p:animEffect transition="in" filter="dissolve">
                                      <p:cBhvr>
                                        <p:cTn id="7" dur="500"/>
                                        <p:tgtEl>
                                          <p:spTgt spid="408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6"/>
          <p:cNvSpPr>
            <a:spLocks noGrp="1"/>
          </p:cNvSpPr>
          <p:nvPr>
            <p:ph type="title" idx="4294967295"/>
          </p:nvPr>
        </p:nvSpPr>
        <p:spPr>
          <a:xfrm>
            <a:off x="685800" y="0"/>
            <a:ext cx="7772400" cy="762000"/>
          </a:xfrm>
          <a:effectLst>
            <a:outerShdw blurRad="50800" dist="38100" dir="2700000">
              <a:srgbClr val="000000">
                <a:alpha val="43000"/>
              </a:srgbClr>
            </a:outerShdw>
          </a:effectLst>
        </p:spPr>
        <p:txBody>
          <a:bodyPr/>
          <a:lstStyle/>
          <a:p>
            <a:pPr>
              <a:defRPr/>
            </a:pPr>
            <a:r>
              <a:rPr lang="en-US" sz="2400">
                <a:effectLst>
                  <a:glow rad="127000">
                    <a:schemeClr val="tx1"/>
                  </a:glow>
                </a:effectLst>
                <a:latin typeface="Times New Roman" charset="0"/>
                <a:ea typeface="ＭＳ Ｐゴシック" charset="0"/>
                <a:cs typeface="ＭＳ Ｐゴシック" charset="0"/>
              </a:rPr>
              <a:t>The </a:t>
            </a:r>
            <a:r>
              <a:rPr lang="en-US" altLang="ja-JP" sz="2400">
                <a:effectLst>
                  <a:glow rad="127000">
                    <a:schemeClr val="tx1"/>
                  </a:glow>
                </a:effectLst>
                <a:latin typeface="Times New Roman" charset="0"/>
                <a:ea typeface="ＭＳ Ｐゴシック" charset="0"/>
                <a:cs typeface="ＭＳ Ｐゴシック" charset="0"/>
              </a:rPr>
              <a:t>"</a:t>
            </a:r>
            <a:r>
              <a:rPr lang="en-US" sz="2400">
                <a:effectLst>
                  <a:glow rad="127000">
                    <a:schemeClr val="tx1"/>
                  </a:glow>
                </a:effectLst>
                <a:latin typeface="Times New Roman" charset="0"/>
                <a:ea typeface="ＭＳ Ｐゴシック" charset="0"/>
                <a:cs typeface="ＭＳ Ｐゴシック" charset="0"/>
              </a:rPr>
              <a:t>Documents</a:t>
            </a:r>
            <a:r>
              <a:rPr lang="en-US" altLang="ja-JP" sz="2400">
                <a:effectLst>
                  <a:glow rad="127000">
                    <a:schemeClr val="tx1"/>
                  </a:glow>
                </a:effectLst>
                <a:latin typeface="Times New Roman" charset="0"/>
                <a:ea typeface="ＭＳ Ｐゴシック" charset="0"/>
                <a:cs typeface="ＭＳ Ｐゴシック" charset="0"/>
              </a:rPr>
              <a:t>"</a:t>
            </a:r>
            <a:r>
              <a:rPr lang="en-US" sz="2400">
                <a:effectLst>
                  <a:glow rad="127000">
                    <a:schemeClr val="tx1"/>
                  </a:glow>
                </a:effectLst>
                <a:latin typeface="Times New Roman" charset="0"/>
                <a:ea typeface="ＭＳ Ｐゴシック" charset="0"/>
                <a:cs typeface="ＭＳ Ｐゴシック" charset="0"/>
              </a:rPr>
              <a:t> of Gettysburg 2 </a:t>
            </a:r>
            <a:endParaRPr lang="en-US">
              <a:effectLst>
                <a:glow rad="127000">
                  <a:schemeClr val="tx1"/>
                </a:glow>
              </a:effectLst>
              <a:latin typeface="Times New Roman" charset="0"/>
              <a:ea typeface="ＭＳ Ｐゴシック" charset="0"/>
              <a:cs typeface="ＭＳ Ｐゴシック" charset="0"/>
            </a:endParaRPr>
          </a:p>
        </p:txBody>
      </p:sp>
      <p:grpSp>
        <p:nvGrpSpPr>
          <p:cNvPr id="161794" name="Group 2"/>
          <p:cNvGrpSpPr>
            <a:grpSpLocks/>
          </p:cNvGrpSpPr>
          <p:nvPr/>
        </p:nvGrpSpPr>
        <p:grpSpPr bwMode="auto">
          <a:xfrm>
            <a:off x="0" y="0"/>
            <a:ext cx="9485313" cy="6858000"/>
            <a:chOff x="0" y="0"/>
            <a:chExt cx="5975" cy="4320"/>
          </a:xfrm>
          <a:effectLst>
            <a:outerShdw blurRad="50800" dist="38100" dir="2700000">
              <a:srgbClr val="000000">
                <a:alpha val="43000"/>
              </a:srgbClr>
            </a:outerShdw>
          </a:effectLst>
        </p:grpSpPr>
        <p:pic>
          <p:nvPicPr>
            <p:cNvPr id="161797"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798"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09605" name="Text Box 5"/>
          <p:cNvSpPr txBox="1">
            <a:spLocks noChangeArrowheads="1"/>
          </p:cNvSpPr>
          <p:nvPr/>
        </p:nvSpPr>
        <p:spPr bwMode="auto">
          <a:xfrm>
            <a:off x="419100" y="609600"/>
            <a:ext cx="8153400" cy="641350"/>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27000">
                    <a:srgbClr val="000000"/>
                  </a:glow>
                </a:effectLst>
                <a:uLnTx/>
                <a:uFillTx/>
                <a:latin typeface="Times New Roman" charset="0"/>
                <a:ea typeface="ＭＳ Ｐゴシック" charset="0"/>
              </a:rPr>
              <a:t>أربع نقاط و قبل سبع </a:t>
            </a:r>
            <a:r>
              <a:rPr kumimoji="0" lang="ar-JO" sz="3600" b="1" i="0"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سنوات</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Unicode MS" charset="0"/>
              <a:ea typeface="ＭＳ Ｐゴシック" charset="0"/>
            </a:endParaRPr>
          </a:p>
        </p:txBody>
      </p:sp>
      <p:sp>
        <p:nvSpPr>
          <p:cNvPr id="409606" name="Text Box 6"/>
          <p:cNvSpPr txBox="1">
            <a:spLocks noChangeArrowheads="1"/>
          </p:cNvSpPr>
          <p:nvPr/>
        </p:nvSpPr>
        <p:spPr bwMode="auto">
          <a:xfrm>
            <a:off x="571500" y="1427163"/>
            <a:ext cx="8153400" cy="3139321"/>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fontAlgn="base">
              <a:spcBef>
                <a:spcPct val="50000"/>
              </a:spcBef>
              <a:spcAft>
                <a:spcPct val="0"/>
              </a:spcAft>
              <a:defRPr/>
            </a:pPr>
            <a:r>
              <a:rPr lang="ar-JO" sz="3600" b="1" dirty="0">
                <a:solidFill>
                  <a:schemeClr val="bg1"/>
                </a:solidFill>
              </a:rPr>
              <a:t>هذه العبارة من عمل إي، أستاذ اللغة الإنجليزية وصديق لينكولن الذي كان لديه ميل لاستخدام اللغة المزخرفة. </a:t>
            </a:r>
          </a:p>
          <a:p>
            <a:pPr lvl="0" algn="ctr" defTabSz="914400" fontAlgn="base">
              <a:spcBef>
                <a:spcPct val="50000"/>
              </a:spcBef>
              <a:spcAft>
                <a:spcPct val="0"/>
              </a:spcAft>
              <a:defRPr/>
            </a:pPr>
            <a:r>
              <a:rPr lang="ar-JO" sz="3600" b="1" dirty="0">
                <a:solidFill>
                  <a:schemeClr val="bg1"/>
                </a:solidFill>
              </a:rPr>
              <a:t>لنكولن الرجل البسيط وغير المتعلم الذي كان عليه ، كان سيقول </a:t>
            </a:r>
            <a:r>
              <a:rPr lang="ar-JO" sz="3600" b="1" dirty="0">
                <a:solidFill>
                  <a:srgbClr val="FFFF00"/>
                </a:solidFill>
              </a:rPr>
              <a:t>سبعة وثمانين</a:t>
            </a:r>
            <a:r>
              <a:rPr lang="ar-JO" sz="3600" b="1" dirty="0">
                <a:solidFill>
                  <a:schemeClr val="bg1"/>
                </a:solidFill>
              </a:rPr>
              <a:t>.</a:t>
            </a:r>
            <a:r>
              <a:rPr kumimoji="0" lang="en-US" sz="3600" b="1" i="1" u="none" strike="noStrike" kern="1200" cap="none" spc="0" normalizeH="0" baseline="0" noProof="0" dirty="0">
                <a:ln>
                  <a:noFill/>
                </a:ln>
                <a:solidFill>
                  <a:schemeClr val="bg1"/>
                </a:solidFill>
                <a:effectLst>
                  <a:glow rad="127000">
                    <a:srgbClr val="000000"/>
                  </a:glow>
                </a:effectLst>
                <a:uLnTx/>
                <a:uFillTx/>
                <a:latin typeface="Times New Roman" charset="0"/>
                <a:ea typeface="ＭＳ Ｐゴシック" charset="0"/>
              </a:rPr>
              <a:t> </a:t>
            </a:r>
            <a:endParaRPr kumimoji="0" lang="en-US" sz="3600" b="1" i="0" u="none" strike="noStrike" kern="1200" cap="none" spc="0" normalizeH="0" baseline="0" noProof="0" dirty="0">
              <a:ln>
                <a:noFill/>
              </a:ln>
              <a:solidFill>
                <a:schemeClr val="bg1"/>
              </a:solidFill>
              <a:effectLst>
                <a:glow rad="127000">
                  <a:srgbClr val="000000"/>
                </a:glow>
              </a:effectLst>
              <a:uLnTx/>
              <a:uFillTx/>
              <a:latin typeface="Arial Unicode MS"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09606"/>
                                        </p:tgtEl>
                                        <p:attrNameLst>
                                          <p:attrName>style.visibility</p:attrName>
                                        </p:attrNameLst>
                                      </p:cBhvr>
                                      <p:to>
                                        <p:strVal val="visible"/>
                                      </p:to>
                                    </p:set>
                                    <p:animEffect transition="in" filter="dissolve">
                                      <p:cBhvr>
                                        <p:cTn id="7" dur="500"/>
                                        <p:tgtEl>
                                          <p:spTgt spid="409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6"/>
          <p:cNvSpPr>
            <a:spLocks noGrp="1"/>
          </p:cNvSpPr>
          <p:nvPr>
            <p:ph type="title" idx="4294967295"/>
          </p:nvPr>
        </p:nvSpPr>
        <p:spPr>
          <a:xfrm>
            <a:off x="685800" y="-304800"/>
            <a:ext cx="7772400" cy="1143000"/>
          </a:xfrm>
        </p:spPr>
        <p:txBody>
          <a:bodyPr/>
          <a:lstStyle/>
          <a:p>
            <a:pPr>
              <a:defRPr/>
            </a:pPr>
            <a:r>
              <a:rPr lang="en-US" sz="2400">
                <a:effectLst>
                  <a:glow rad="152400">
                    <a:schemeClr val="tx1"/>
                  </a:glow>
                </a:effectLst>
                <a:latin typeface="Times New Roman" charset="0"/>
                <a:ea typeface="ＭＳ Ｐゴシック" charset="0"/>
                <a:cs typeface="ＭＳ Ｐゴシック" charset="0"/>
              </a:rPr>
              <a:t>The </a:t>
            </a:r>
            <a:r>
              <a:rPr lang="en-US" altLang="ja-JP" sz="2400">
                <a:effectLst>
                  <a:glow rad="152400">
                    <a:schemeClr val="tx1"/>
                  </a:glow>
                </a:effectLst>
                <a:latin typeface="Times New Roman" charset="0"/>
                <a:ea typeface="ＭＳ Ｐゴシック" charset="0"/>
                <a:cs typeface="ＭＳ Ｐゴシック" charset="0"/>
              </a:rPr>
              <a:t>"</a:t>
            </a:r>
            <a:r>
              <a:rPr lang="en-US" sz="2400">
                <a:effectLst>
                  <a:glow rad="152400">
                    <a:schemeClr val="tx1"/>
                  </a:glow>
                </a:effectLst>
                <a:latin typeface="Times New Roman" charset="0"/>
                <a:ea typeface="ＭＳ Ｐゴシック" charset="0"/>
                <a:cs typeface="ＭＳ Ｐゴシック" charset="0"/>
              </a:rPr>
              <a:t>Documents</a:t>
            </a:r>
            <a:r>
              <a:rPr lang="en-US" altLang="ja-JP" sz="2400">
                <a:effectLst>
                  <a:glow rad="152400">
                    <a:schemeClr val="tx1"/>
                  </a:glow>
                </a:effectLst>
                <a:latin typeface="Times New Roman" charset="0"/>
                <a:ea typeface="ＭＳ Ｐゴシック" charset="0"/>
                <a:cs typeface="ＭＳ Ｐゴシック" charset="0"/>
              </a:rPr>
              <a:t>"</a:t>
            </a:r>
            <a:r>
              <a:rPr lang="en-US" sz="2400">
                <a:effectLst>
                  <a:glow rad="152400">
                    <a:schemeClr val="tx1"/>
                  </a:glow>
                </a:effectLst>
                <a:latin typeface="Times New Roman" charset="0"/>
                <a:ea typeface="ＭＳ Ｐゴシック" charset="0"/>
                <a:cs typeface="ＭＳ Ｐゴシック" charset="0"/>
              </a:rPr>
              <a:t> of Gettysburg 3</a:t>
            </a:r>
            <a:endParaRPr lang="en-US">
              <a:effectLst>
                <a:glow rad="152400">
                  <a:schemeClr val="tx1"/>
                </a:glow>
              </a:effectLst>
              <a:latin typeface="Times New Roman" charset="0"/>
              <a:ea typeface="ＭＳ Ｐゴシック" charset="0"/>
              <a:cs typeface="ＭＳ Ｐゴシック" charset="0"/>
            </a:endParaRPr>
          </a:p>
        </p:txBody>
      </p:sp>
      <p:grpSp>
        <p:nvGrpSpPr>
          <p:cNvPr id="163842" name="Group 2"/>
          <p:cNvGrpSpPr>
            <a:grpSpLocks/>
          </p:cNvGrpSpPr>
          <p:nvPr/>
        </p:nvGrpSpPr>
        <p:grpSpPr bwMode="auto">
          <a:xfrm>
            <a:off x="0" y="0"/>
            <a:ext cx="9485313" cy="6858000"/>
            <a:chOff x="0" y="0"/>
            <a:chExt cx="5975" cy="4320"/>
          </a:xfrm>
        </p:grpSpPr>
        <p:pic>
          <p:nvPicPr>
            <p:cNvPr id="163845"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46"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10629" name="Text Box 5"/>
          <p:cNvSpPr txBox="1">
            <a:spLocks noChangeArrowheads="1"/>
          </p:cNvSpPr>
          <p:nvPr/>
        </p:nvSpPr>
        <p:spPr bwMode="auto">
          <a:xfrm>
            <a:off x="419100" y="609600"/>
            <a:ext cx="8724900" cy="646331"/>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rPr>
              <a:t>لقد ولد</a:t>
            </a:r>
            <a:r>
              <a:rPr kumimoji="0" lang="ar-JO" sz="3600" b="1" i="1" u="none" strike="noStrike" kern="1200" cap="none" spc="0" normalizeH="0" baseline="0" noProof="0" dirty="0">
                <a:ln>
                  <a:noFill/>
                </a:ln>
                <a:solidFill>
                  <a:srgbClr val="FFFF00"/>
                </a:solidFill>
                <a:effectLst>
                  <a:glow rad="152400">
                    <a:srgbClr val="000000"/>
                  </a:glow>
                </a:effectLst>
                <a:uLnTx/>
                <a:uFillTx/>
                <a:latin typeface="Times New Roman" charset="0"/>
                <a:ea typeface="ＭＳ Ｐゴシック" charset="0"/>
              </a:rPr>
              <a:t> آباؤنا</a:t>
            </a:r>
            <a:r>
              <a:rPr kumimoji="0" lang="ar-JO" sz="3600" b="1" i="1" u="none" strike="noStrike" kern="1200" cap="none" spc="0" normalizeH="0" noProof="0" dirty="0">
                <a:ln>
                  <a:noFill/>
                </a:ln>
                <a:solidFill>
                  <a:srgbClr val="FFFF00"/>
                </a:solidFill>
                <a:effectLst>
                  <a:glow rad="152400">
                    <a:srgbClr val="000000"/>
                  </a:glow>
                </a:effectLst>
                <a:uLnTx/>
                <a:uFillTx/>
                <a:latin typeface="Times New Roman" charset="0"/>
                <a:ea typeface="ＭＳ Ｐゴシック" charset="0"/>
              </a:rPr>
              <a:t> </a:t>
            </a:r>
            <a:r>
              <a:rPr kumimoji="0" lang="ar-JO" sz="3600" b="1" i="1" u="none" strike="noStrike" kern="1200" cap="none" spc="0" normalizeH="0" noProof="0" dirty="0">
                <a:ln>
                  <a:noFill/>
                </a:ln>
                <a:solidFill>
                  <a:srgbClr val="FFFFFF"/>
                </a:solidFill>
                <a:effectLst>
                  <a:glow rad="152400">
                    <a:srgbClr val="000000"/>
                  </a:glow>
                </a:effectLst>
                <a:uLnTx/>
                <a:uFillTx/>
                <a:latin typeface="Times New Roman" charset="0"/>
                <a:ea typeface="ＭＳ Ｐゴシック" charset="0"/>
              </a:rPr>
              <a:t>في هذه القارة أمة جديدة, </a:t>
            </a:r>
            <a:r>
              <a:rPr kumimoji="0" lang="ar-JO" sz="3600" b="1" i="1" u="none" strike="noStrike" kern="1200" cap="none" spc="0" normalizeH="0" noProof="0" dirty="0">
                <a:ln>
                  <a:noFill/>
                </a:ln>
                <a:solidFill>
                  <a:srgbClr val="FFFF00"/>
                </a:solidFill>
                <a:effectLst>
                  <a:glow rad="152400">
                    <a:srgbClr val="000000"/>
                  </a:glow>
                </a:effectLst>
                <a:uLnTx/>
                <a:uFillTx/>
                <a:latin typeface="Times New Roman" charset="0"/>
                <a:ea typeface="ＭＳ Ｐゴシック" charset="0"/>
              </a:rPr>
              <a:t>ولدت</a:t>
            </a:r>
            <a:r>
              <a:rPr kumimoji="0" lang="ar-JO" sz="3600" b="1" i="1" u="none" strike="noStrike" kern="1200" cap="none" spc="0" normalizeH="0" noProof="0" dirty="0">
                <a:ln>
                  <a:noFill/>
                </a:ln>
                <a:solidFill>
                  <a:srgbClr val="FFFFFF"/>
                </a:solidFill>
                <a:effectLst>
                  <a:glow rad="152400">
                    <a:srgbClr val="000000"/>
                  </a:glow>
                </a:effectLst>
                <a:uLnTx/>
                <a:uFillTx/>
                <a:latin typeface="Times New Roman" charset="0"/>
                <a:ea typeface="ＭＳ Ｐゴシック" charset="0"/>
              </a:rPr>
              <a:t> في الحرية</a:t>
            </a:r>
            <a:endParaRPr kumimoji="0" lang="en-US" sz="36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410630" name="Text Box 6"/>
          <p:cNvSpPr txBox="1">
            <a:spLocks noChangeArrowheads="1"/>
          </p:cNvSpPr>
          <p:nvPr/>
        </p:nvSpPr>
        <p:spPr bwMode="auto">
          <a:xfrm>
            <a:off x="457200" y="2555875"/>
            <a:ext cx="8153400" cy="3139321"/>
          </a:xfrm>
          <a:prstGeom prst="rect">
            <a:avLst/>
          </a:prstGeom>
          <a:noFill/>
          <a:ln w="9525">
            <a:noFill/>
            <a:miter lim="800000"/>
            <a:headEnd/>
            <a:tailEnd/>
          </a:ln>
          <a:effectLst/>
        </p:spPr>
        <p:txBody>
          <a:bodyPr>
            <a:spAutoFit/>
          </a:bodyPr>
          <a:lstStyle/>
          <a:p>
            <a:pPr lvl="0" algn="ctr" defTabSz="914400" fontAlgn="base">
              <a:spcBef>
                <a:spcPct val="50000"/>
              </a:spcBef>
              <a:spcAft>
                <a:spcPct val="0"/>
              </a:spcAft>
              <a:defRPr/>
            </a:pPr>
            <a:endParaRPr lang="ar-JO" sz="3600" b="1" dirty="0">
              <a:solidFill>
                <a:schemeClr val="bg1"/>
              </a:solidFill>
            </a:endParaRPr>
          </a:p>
          <a:p>
            <a:pPr lvl="0" algn="ctr" defTabSz="914400" fontAlgn="base">
              <a:spcBef>
                <a:spcPct val="50000"/>
              </a:spcBef>
              <a:spcAft>
                <a:spcPct val="0"/>
              </a:spcAft>
              <a:defRPr/>
            </a:pPr>
            <a:r>
              <a:rPr kumimoji="0" lang="ar-JO" sz="3600" b="1" i="0" u="none" strike="noStrike" kern="1200" cap="none" spc="0" normalizeH="0" baseline="0" noProof="0" dirty="0">
                <a:ln>
                  <a:noFill/>
                </a:ln>
                <a:solidFill>
                  <a:srgbClr val="FFFF00"/>
                </a:solidFill>
                <a:effectLst>
                  <a:glow rad="152400">
                    <a:srgbClr val="000000"/>
                  </a:glow>
                </a:effectLst>
                <a:uLnTx/>
                <a:uFillTx/>
                <a:latin typeface="Times New Roman" pitchFamily="-112" charset="0"/>
                <a:ea typeface="ＭＳ Ｐゴシック" pitchFamily="-112" charset="-128"/>
                <a:cs typeface="ＭＳ Ｐゴシック" pitchFamily="-112" charset="-128"/>
              </a:rPr>
              <a:t>الآباء</a:t>
            </a:r>
            <a:r>
              <a:rPr kumimoji="0" lang="ar-JO" sz="3600" b="1" i="0" u="none" strike="noStrike" kern="1200" cap="none" spc="0" normalizeH="0" noProof="0" dirty="0">
                <a:ln>
                  <a:noFill/>
                </a:ln>
                <a:solidFill>
                  <a:schemeClr val="bg1"/>
                </a:solidFill>
                <a:effectLst>
                  <a:glow rad="152400">
                    <a:srgbClr val="000000"/>
                  </a:glow>
                </a:effectLst>
                <a:uLnTx/>
                <a:uFillTx/>
                <a:latin typeface="Times New Roman" pitchFamily="-112" charset="0"/>
                <a:ea typeface="ＭＳ Ｐゴシック" pitchFamily="-112" charset="-128"/>
                <a:cs typeface="ＭＳ Ｐゴシック" pitchFamily="-112" charset="-128"/>
              </a:rPr>
              <a:t> هي ترجمة خاطئة للأجداد الأصليين، حيث يشير استخدام </a:t>
            </a:r>
            <a:r>
              <a:rPr kumimoji="0" lang="ar-JO" sz="3600" b="1" i="0" u="none" strike="noStrike" kern="1200" cap="none" spc="0" normalizeH="0" noProof="0" dirty="0">
                <a:ln>
                  <a:noFill/>
                </a:ln>
                <a:solidFill>
                  <a:srgbClr val="FFFF00"/>
                </a:solidFill>
                <a:effectLst>
                  <a:glow rad="152400">
                    <a:srgbClr val="000000"/>
                  </a:glow>
                </a:effectLst>
                <a:uLnTx/>
                <a:uFillTx/>
                <a:latin typeface="Times New Roman" pitchFamily="-112" charset="0"/>
                <a:ea typeface="ＭＳ Ｐゴシック" pitchFamily="-112" charset="-128"/>
                <a:cs typeface="ＭＳ Ｐゴシック" pitchFamily="-112" charset="-128"/>
              </a:rPr>
              <a:t>المفهوم</a:t>
            </a:r>
            <a:r>
              <a:rPr kumimoji="0" lang="ar-JO" sz="3600" b="1" i="0" u="none" strike="noStrike" kern="1200" cap="none" spc="0" normalizeH="0" noProof="0" dirty="0">
                <a:ln>
                  <a:noFill/>
                </a:ln>
                <a:solidFill>
                  <a:schemeClr val="bg1"/>
                </a:solidFill>
                <a:effectLst>
                  <a:glow rad="152400">
                    <a:srgbClr val="000000"/>
                  </a:glow>
                </a:effectLst>
                <a:uLnTx/>
                <a:uFillTx/>
                <a:latin typeface="Times New Roman" pitchFamily="-112" charset="0"/>
                <a:ea typeface="ＭＳ Ｐゴシック" pitchFamily="-112" charset="-128"/>
                <a:cs typeface="ＭＳ Ｐゴシック" pitchFamily="-112" charset="-128"/>
              </a:rPr>
              <a:t> إلى المحرر إم، الذي يفترض أنها ماري تود لينكولن، التي قامت بمراجعة خطابه و إضافة تحيزها الأنثوي</a:t>
            </a:r>
            <a:endParaRPr kumimoji="0" lang="en-US" sz="3600" b="1" i="0" u="none" strike="noStrike" kern="1200" cap="none" spc="0" normalizeH="0" baseline="0" noProof="0" dirty="0">
              <a:ln>
                <a:noFill/>
              </a:ln>
              <a:solidFill>
                <a:schemeClr val="bg1"/>
              </a:solidFill>
              <a:effectLst>
                <a:glow rad="152400">
                  <a:srgbClr val="000000"/>
                </a:glow>
              </a:effectLst>
              <a:uLnTx/>
              <a:uFillTx/>
              <a:latin typeface="Times New Roman" pitchFamily="-112" charset="0"/>
              <a:ea typeface="ＭＳ Ｐゴシック" pitchFamily="-112" charset="-128"/>
              <a:cs typeface="ＭＳ Ｐゴシック" pitchFamily="-112" charset="-128"/>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6000"/>
                                  </p:stCondLst>
                                  <p:childTnLst>
                                    <p:set>
                                      <p:cBhvr>
                                        <p:cTn id="6" dur="1" fill="hold">
                                          <p:stCondLst>
                                            <p:cond delay="0"/>
                                          </p:stCondLst>
                                        </p:cTn>
                                        <p:tgtEl>
                                          <p:spTgt spid="410630"/>
                                        </p:tgtEl>
                                        <p:attrNameLst>
                                          <p:attrName>style.visibility</p:attrName>
                                        </p:attrNameLst>
                                      </p:cBhvr>
                                      <p:to>
                                        <p:strVal val="visible"/>
                                      </p:to>
                                    </p:set>
                                    <p:animEffect transition="in" filter="dissolve">
                                      <p:cBhvr>
                                        <p:cTn id="7" dur="500"/>
                                        <p:tgtEl>
                                          <p:spTgt spid="410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6"/>
          <p:cNvSpPr>
            <a:spLocks noGrp="1"/>
          </p:cNvSpPr>
          <p:nvPr>
            <p:ph type="title" idx="4294967295"/>
          </p:nvPr>
        </p:nvSpPr>
        <p:spPr>
          <a:xfrm>
            <a:off x="762000" y="0"/>
            <a:ext cx="7772400" cy="1143000"/>
          </a:xfrm>
        </p:spPr>
        <p:txBody>
          <a:bodyPr/>
          <a:lstStyle/>
          <a:p>
            <a:pPr>
              <a:defRPr/>
            </a:pPr>
            <a:r>
              <a:rPr lang="en-US" sz="2400">
                <a:effectLst>
                  <a:glow rad="152400">
                    <a:schemeClr val="tx1"/>
                  </a:glow>
                </a:effectLst>
                <a:latin typeface="Times New Roman" charset="0"/>
                <a:ea typeface="ＭＳ Ｐゴシック" charset="0"/>
                <a:cs typeface="ＭＳ Ｐゴシック" charset="0"/>
              </a:rPr>
              <a:t>The </a:t>
            </a:r>
            <a:r>
              <a:rPr lang="en-US" altLang="ja-JP" sz="2400">
                <a:effectLst>
                  <a:glow rad="152400">
                    <a:schemeClr val="tx1"/>
                  </a:glow>
                </a:effectLst>
                <a:latin typeface="Times New Roman" charset="0"/>
                <a:ea typeface="ＭＳ Ｐゴシック" charset="0"/>
                <a:cs typeface="ＭＳ Ｐゴシック" charset="0"/>
              </a:rPr>
              <a:t>"</a:t>
            </a:r>
            <a:r>
              <a:rPr lang="en-US" sz="2400">
                <a:effectLst>
                  <a:glow rad="152400">
                    <a:schemeClr val="tx1"/>
                  </a:glow>
                </a:effectLst>
                <a:latin typeface="Times New Roman" charset="0"/>
                <a:ea typeface="ＭＳ Ｐゴシック" charset="0"/>
                <a:cs typeface="ＭＳ Ｐゴシック" charset="0"/>
              </a:rPr>
              <a:t>Documents</a:t>
            </a:r>
            <a:r>
              <a:rPr lang="en-US" altLang="ja-JP" sz="2400">
                <a:effectLst>
                  <a:glow rad="152400">
                    <a:schemeClr val="tx1"/>
                  </a:glow>
                </a:effectLst>
                <a:latin typeface="Times New Roman" charset="0"/>
                <a:ea typeface="ＭＳ Ｐゴシック" charset="0"/>
                <a:cs typeface="ＭＳ Ｐゴシック" charset="0"/>
              </a:rPr>
              <a:t>"</a:t>
            </a:r>
            <a:r>
              <a:rPr lang="en-US" sz="2400">
                <a:effectLst>
                  <a:glow rad="152400">
                    <a:schemeClr val="tx1"/>
                  </a:glow>
                </a:effectLst>
                <a:latin typeface="Times New Roman" charset="0"/>
                <a:ea typeface="ＭＳ Ｐゴシック" charset="0"/>
                <a:cs typeface="ＭＳ Ｐゴシック" charset="0"/>
              </a:rPr>
              <a:t> of Gettysburg 4</a:t>
            </a:r>
            <a:endParaRPr lang="en-US">
              <a:effectLst>
                <a:glow rad="152400">
                  <a:schemeClr val="tx1"/>
                </a:glow>
              </a:effectLst>
              <a:latin typeface="Times New Roman" charset="0"/>
              <a:ea typeface="ＭＳ Ｐゴシック" charset="0"/>
              <a:cs typeface="ＭＳ Ｐゴシック" charset="0"/>
            </a:endParaRPr>
          </a:p>
        </p:txBody>
      </p:sp>
      <p:grpSp>
        <p:nvGrpSpPr>
          <p:cNvPr id="165890" name="Group 2"/>
          <p:cNvGrpSpPr>
            <a:grpSpLocks/>
          </p:cNvGrpSpPr>
          <p:nvPr/>
        </p:nvGrpSpPr>
        <p:grpSpPr bwMode="auto">
          <a:xfrm>
            <a:off x="0" y="0"/>
            <a:ext cx="9485313" cy="6858000"/>
            <a:chOff x="0" y="0"/>
            <a:chExt cx="5975" cy="4320"/>
          </a:xfrm>
        </p:grpSpPr>
        <p:pic>
          <p:nvPicPr>
            <p:cNvPr id="165893"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4"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11653" name="Text Box 5"/>
          <p:cNvSpPr txBox="1">
            <a:spLocks noChangeArrowheads="1"/>
          </p:cNvSpPr>
          <p:nvPr/>
        </p:nvSpPr>
        <p:spPr bwMode="auto">
          <a:xfrm>
            <a:off x="419100" y="609600"/>
            <a:ext cx="8153400" cy="646331"/>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914400" fontAlgn="base">
              <a:spcBef>
                <a:spcPct val="50000"/>
              </a:spcBef>
              <a:spcAft>
                <a:spcPct val="0"/>
              </a:spcAft>
              <a:defRPr/>
            </a:pPr>
            <a:r>
              <a:rPr kumimoji="0" lang="ar-JO" sz="3600" b="1" i="1" u="none" strike="noStrike" kern="1200" cap="none" spc="0" normalizeH="0" baseline="0" noProof="0" dirty="0">
                <a:ln>
                  <a:noFill/>
                </a:ln>
                <a:solidFill>
                  <a:schemeClr val="bg1"/>
                </a:solidFill>
                <a:effectLst>
                  <a:glow rad="152400">
                    <a:srgbClr val="000000"/>
                  </a:glow>
                </a:effectLst>
                <a:uLnTx/>
                <a:uFillTx/>
                <a:latin typeface="Times New Roman" charset="0"/>
                <a:ea typeface="ＭＳ Ｐゴシック" charset="0"/>
              </a:rPr>
              <a:t>و مكرساً </a:t>
            </a:r>
            <a:r>
              <a:rPr kumimoji="0" lang="ar-JO" sz="3600" b="1" i="1" u="none" strike="noStrike" kern="1200" cap="none" spc="0" normalizeH="0" baseline="0" noProof="0" dirty="0">
                <a:ln>
                  <a:noFill/>
                </a:ln>
                <a:solidFill>
                  <a:srgbClr val="FFFF00"/>
                </a:solidFill>
                <a:effectLst>
                  <a:glow rad="152400">
                    <a:srgbClr val="000000"/>
                  </a:glow>
                </a:effectLst>
                <a:uLnTx/>
                <a:uFillTx/>
                <a:latin typeface="Times New Roman" charset="0"/>
                <a:ea typeface="ＭＳ Ｐゴシック" charset="0"/>
              </a:rPr>
              <a:t>لاقتراح</a:t>
            </a:r>
            <a:r>
              <a:rPr kumimoji="0" lang="ar-JO" sz="3600" b="1" i="1" u="none" strike="noStrike" kern="1200" cap="none" spc="0" normalizeH="0" noProof="0" dirty="0">
                <a:ln>
                  <a:noFill/>
                </a:ln>
                <a:solidFill>
                  <a:schemeClr val="bg1"/>
                </a:solidFill>
                <a:effectLst>
                  <a:glow rad="152400">
                    <a:srgbClr val="000000"/>
                  </a:glow>
                </a:effectLst>
                <a:uLnTx/>
                <a:uFillTx/>
                <a:latin typeface="Times New Roman" charset="0"/>
                <a:ea typeface="ＭＳ Ｐゴシック" charset="0"/>
              </a:rPr>
              <a:t> أن جميع الرجال خلقوا متساوين</a:t>
            </a:r>
            <a:r>
              <a:rPr kumimoji="0" lang="en-US" sz="3600" b="1" i="1" u="none" strike="noStrike" kern="1200" cap="none" spc="0" normalizeH="0" baseline="0" noProof="0" dirty="0">
                <a:ln>
                  <a:noFill/>
                </a:ln>
                <a:solidFill>
                  <a:schemeClr val="bg1"/>
                </a:solidFill>
                <a:effectLst>
                  <a:glow rad="152400">
                    <a:srgbClr val="000000"/>
                  </a:glow>
                </a:effectLst>
                <a:uLnTx/>
                <a:uFillTx/>
                <a:latin typeface="Times New Roman" charset="0"/>
                <a:ea typeface="ＭＳ Ｐゴシック" charset="0"/>
              </a:rPr>
              <a:t> </a:t>
            </a:r>
            <a:endParaRPr kumimoji="0" lang="en-US" sz="3600" b="1" i="0" u="none" strike="noStrike" kern="1200" cap="none" spc="0" normalizeH="0" baseline="0" noProof="0" dirty="0">
              <a:ln>
                <a:noFill/>
              </a:ln>
              <a:solidFill>
                <a:schemeClr val="bg1"/>
              </a:solidFill>
              <a:effectLst>
                <a:glow rad="152400">
                  <a:srgbClr val="000000"/>
                </a:glow>
              </a:effectLst>
              <a:uLnTx/>
              <a:uFillTx/>
              <a:latin typeface="Times New Roman" charset="0"/>
              <a:ea typeface="ＭＳ Ｐゴシック" charset="0"/>
            </a:endParaRPr>
          </a:p>
        </p:txBody>
      </p:sp>
      <p:sp>
        <p:nvSpPr>
          <p:cNvPr id="411654" name="Text Box 6"/>
          <p:cNvSpPr txBox="1">
            <a:spLocks noChangeArrowheads="1"/>
          </p:cNvSpPr>
          <p:nvPr/>
        </p:nvSpPr>
        <p:spPr bwMode="auto">
          <a:xfrm>
            <a:off x="457200" y="1990725"/>
            <a:ext cx="8153400" cy="3416320"/>
          </a:xfrm>
          <a:prstGeom prst="rect">
            <a:avLst/>
          </a:prstGeom>
          <a:noFill/>
          <a:ln w="9525">
            <a:noFill/>
            <a:miter lim="800000"/>
            <a:headEnd/>
            <a:tailEnd/>
          </a:ln>
          <a:effectLst/>
        </p:spPr>
        <p:txBody>
          <a:bodyPr>
            <a:spAutoFit/>
          </a:bodyPr>
          <a:lstStyle/>
          <a:p>
            <a:pPr lvl="0" algn="ctr" defTabSz="914400" fontAlgn="base">
              <a:spcBef>
                <a:spcPct val="50000"/>
              </a:spcBef>
              <a:spcAft>
                <a:spcPct val="0"/>
              </a:spcAft>
              <a:defRPr/>
            </a:pPr>
            <a:r>
              <a:rPr lang="ar-JO" sz="3600" b="1" dirty="0">
                <a:solidFill>
                  <a:srgbClr val="FFFF00"/>
                </a:solidFill>
              </a:rPr>
              <a:t>اقتراح</a:t>
            </a:r>
            <a:r>
              <a:rPr lang="ar-JO" sz="3600" b="1" dirty="0">
                <a:solidFill>
                  <a:schemeClr val="bg1"/>
                </a:solidFill>
              </a:rPr>
              <a:t> : بواسطة إم يشير استخدام تم إنشاؤه إلى المؤلف الثالث بي1 و هو كاهن يرافق لينكولن في القطار إلى جيتيسبرغ نظراً لأن لينكولين كان مجرد شخص عادي و قد كان من الطبيعي أن يطلب المساعدة الكتابية في إضافة المصطلحات اللاهوتية و قد أضاف الكاهن الثاني بي2 أيضاً بعض اللمسات</a:t>
            </a:r>
            <a:endParaRPr kumimoji="0" lang="en-US" sz="3600" b="1" i="0" u="none" strike="noStrike" kern="1200" cap="none" spc="0" normalizeH="0" baseline="0" noProof="0" dirty="0">
              <a:ln>
                <a:noFill/>
              </a:ln>
              <a:solidFill>
                <a:schemeClr val="bg1"/>
              </a:solidFill>
              <a:effectLst>
                <a:glow rad="152400">
                  <a:srgbClr val="000000"/>
                </a:glow>
              </a:effectLst>
              <a:uLnTx/>
              <a:uFillTx/>
              <a:latin typeface="Times New Roman" pitchFamily="-112" charset="0"/>
              <a:ea typeface="ＭＳ Ｐゴシック" pitchFamily="-112" charset="-128"/>
              <a:cs typeface="ＭＳ Ｐゴシック" pitchFamily="-112" charset="-128"/>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11654"/>
                                        </p:tgtEl>
                                        <p:attrNameLst>
                                          <p:attrName>style.visibility</p:attrName>
                                        </p:attrNameLst>
                                      </p:cBhvr>
                                      <p:to>
                                        <p:strVal val="visible"/>
                                      </p:to>
                                    </p:set>
                                    <p:animEffect transition="in" filter="dissolve">
                                      <p:cBhvr>
                                        <p:cTn id="7" dur="500"/>
                                        <p:tgtEl>
                                          <p:spTgt spid="411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6"/>
          <p:cNvSpPr>
            <a:spLocks noGrp="1"/>
          </p:cNvSpPr>
          <p:nvPr>
            <p:ph type="title" idx="4294967295"/>
          </p:nvPr>
        </p:nvSpPr>
        <p:spPr>
          <a:xfrm>
            <a:off x="685800" y="-76200"/>
            <a:ext cx="7772400" cy="1143000"/>
          </a:xfrm>
        </p:spPr>
        <p:txBody>
          <a:bodyPr/>
          <a:lstStyle/>
          <a:p>
            <a:pPr>
              <a:defRPr/>
            </a:pPr>
            <a:r>
              <a:rPr lang="en-US" sz="2400">
                <a:effectLst>
                  <a:glow rad="127000">
                    <a:schemeClr val="tx1"/>
                  </a:glow>
                </a:effectLst>
                <a:latin typeface="Times New Roman" charset="0"/>
                <a:ea typeface="ＭＳ Ｐゴシック" charset="0"/>
                <a:cs typeface="ＭＳ Ｐゴシック" charset="0"/>
              </a:rPr>
              <a:t>The </a:t>
            </a:r>
            <a:r>
              <a:rPr lang="en-US" altLang="ja-JP" sz="2400">
                <a:effectLst>
                  <a:glow rad="127000">
                    <a:schemeClr val="tx1"/>
                  </a:glow>
                </a:effectLst>
                <a:latin typeface="Times New Roman" charset="0"/>
                <a:ea typeface="ＭＳ Ｐゴシック" charset="0"/>
                <a:cs typeface="ＭＳ Ｐゴシック" charset="0"/>
              </a:rPr>
              <a:t>"</a:t>
            </a:r>
            <a:r>
              <a:rPr lang="en-US" sz="2400">
                <a:effectLst>
                  <a:glow rad="127000">
                    <a:schemeClr val="tx1"/>
                  </a:glow>
                </a:effectLst>
                <a:latin typeface="Times New Roman" charset="0"/>
                <a:ea typeface="ＭＳ Ｐゴシック" charset="0"/>
                <a:cs typeface="ＭＳ Ｐゴシック" charset="0"/>
              </a:rPr>
              <a:t>Documents</a:t>
            </a:r>
            <a:r>
              <a:rPr lang="en-US" altLang="ja-JP" sz="2400">
                <a:effectLst>
                  <a:glow rad="127000">
                    <a:schemeClr val="tx1"/>
                  </a:glow>
                </a:effectLst>
                <a:latin typeface="Times New Roman" charset="0"/>
                <a:ea typeface="ＭＳ Ｐゴシック" charset="0"/>
                <a:cs typeface="ＭＳ Ｐゴシック" charset="0"/>
              </a:rPr>
              <a:t>"</a:t>
            </a:r>
            <a:r>
              <a:rPr lang="en-US" sz="2400">
                <a:effectLst>
                  <a:glow rad="127000">
                    <a:schemeClr val="tx1"/>
                  </a:glow>
                </a:effectLst>
                <a:latin typeface="Times New Roman" charset="0"/>
                <a:ea typeface="ＭＳ Ｐゴシック" charset="0"/>
                <a:cs typeface="ＭＳ Ｐゴシック" charset="0"/>
              </a:rPr>
              <a:t> of Gettysburg 5</a:t>
            </a:r>
            <a:endParaRPr lang="en-US">
              <a:effectLst>
                <a:glow rad="127000">
                  <a:schemeClr val="tx1"/>
                </a:glow>
              </a:effectLst>
              <a:latin typeface="Times New Roman" charset="0"/>
              <a:ea typeface="ＭＳ Ｐゴシック" charset="0"/>
              <a:cs typeface="ＭＳ Ｐゴシック" charset="0"/>
            </a:endParaRPr>
          </a:p>
        </p:txBody>
      </p:sp>
      <p:grpSp>
        <p:nvGrpSpPr>
          <p:cNvPr id="167938" name="Group 2"/>
          <p:cNvGrpSpPr>
            <a:grpSpLocks/>
          </p:cNvGrpSpPr>
          <p:nvPr/>
        </p:nvGrpSpPr>
        <p:grpSpPr bwMode="auto">
          <a:xfrm>
            <a:off x="0" y="0"/>
            <a:ext cx="9485313" cy="6858000"/>
            <a:chOff x="0" y="0"/>
            <a:chExt cx="5975" cy="4320"/>
          </a:xfrm>
        </p:grpSpPr>
        <p:pic>
          <p:nvPicPr>
            <p:cNvPr id="167941"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2"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12677" name="Text Box 5"/>
          <p:cNvSpPr txBox="1">
            <a:spLocks noChangeArrowheads="1"/>
          </p:cNvSpPr>
          <p:nvPr/>
        </p:nvSpPr>
        <p:spPr bwMode="auto">
          <a:xfrm>
            <a:off x="419100" y="609600"/>
            <a:ext cx="8153400" cy="1200329"/>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3600" b="1" i="1" dirty="0">
                <a:solidFill>
                  <a:schemeClr val="bg1"/>
                </a:solidFill>
                <a:effectLst>
                  <a:glow rad="127000">
                    <a:srgbClr val="000000"/>
                  </a:glow>
                </a:effectLst>
                <a:latin typeface="Times New Roman" charset="0"/>
              </a:rPr>
              <a:t>الآن نحن منخرطون في حرب أهلية كبيرة نختبر ما إذا كانت </a:t>
            </a:r>
            <a:r>
              <a:rPr lang="ar-JO" sz="3600" b="1" i="1" dirty="0">
                <a:solidFill>
                  <a:srgbClr val="FFFF00"/>
                </a:solidFill>
                <a:effectLst>
                  <a:glow rad="127000">
                    <a:srgbClr val="000000"/>
                  </a:glow>
                </a:effectLst>
                <a:latin typeface="Times New Roman" charset="0"/>
              </a:rPr>
              <a:t>تلك الأمة</a:t>
            </a:r>
            <a:endParaRPr kumimoji="0" lang="en-US" sz="3600" b="1" i="0" u="none" strike="noStrike" kern="1200" cap="none" spc="0" normalizeH="0" baseline="0" noProof="0" dirty="0">
              <a:ln>
                <a:noFill/>
              </a:ln>
              <a:solidFill>
                <a:srgbClr val="FFFF00"/>
              </a:solidFill>
              <a:effectLst>
                <a:glow rad="127000">
                  <a:srgbClr val="000000"/>
                </a:glow>
              </a:effectLst>
              <a:uLnTx/>
              <a:uFillTx/>
              <a:latin typeface="Times New Roman" charset="0"/>
              <a:ea typeface="ＭＳ Ｐゴシック" charset="0"/>
            </a:endParaRPr>
          </a:p>
        </p:txBody>
      </p:sp>
      <p:sp>
        <p:nvSpPr>
          <p:cNvPr id="412678" name="Text Box 6"/>
          <p:cNvSpPr txBox="1">
            <a:spLocks noChangeArrowheads="1"/>
          </p:cNvSpPr>
          <p:nvPr/>
        </p:nvSpPr>
        <p:spPr bwMode="auto">
          <a:xfrm>
            <a:off x="457200" y="1978025"/>
            <a:ext cx="8507288" cy="1754326"/>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fontAlgn="base">
              <a:spcBef>
                <a:spcPct val="50000"/>
              </a:spcBef>
              <a:spcAft>
                <a:spcPct val="0"/>
              </a:spcAft>
              <a:defRPr/>
            </a:pPr>
            <a:r>
              <a:rPr lang="ar-JO" sz="3600" b="1" dirty="0">
                <a:solidFill>
                  <a:srgbClr val="FFFF00"/>
                </a:solidFill>
              </a:rPr>
              <a:t>تلك الأمة </a:t>
            </a:r>
            <a:r>
              <a:rPr lang="ar-JO" sz="3600" b="1" dirty="0">
                <a:solidFill>
                  <a:schemeClr val="bg1"/>
                </a:solidFill>
              </a:rPr>
              <a:t>- يرى بعض العلماء هنا عمل شخص مولود في الخارج (سي؟) ، وكان يمكن لأمريكي أن يقول هذه الأمة .</a:t>
            </a:r>
            <a:endParaRPr kumimoji="0" lang="en-US" sz="3600" b="1" i="0" u="none" strike="noStrike" kern="1200" cap="none" spc="0" normalizeH="0" baseline="0" noProof="0" dirty="0">
              <a:ln>
                <a:noFill/>
              </a:ln>
              <a:solidFill>
                <a:schemeClr val="bg1"/>
              </a:solidFill>
              <a:effectLst>
                <a:glow rad="127000">
                  <a:srgbClr val="000000"/>
                </a:glow>
              </a:effectLst>
              <a:uLnTx/>
              <a:uFillTx/>
              <a:latin typeface="Arial Unicode MS"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12678"/>
                                        </p:tgtEl>
                                        <p:attrNameLst>
                                          <p:attrName>style.visibility</p:attrName>
                                        </p:attrNameLst>
                                      </p:cBhvr>
                                      <p:to>
                                        <p:strVal val="visible"/>
                                      </p:to>
                                    </p:set>
                                    <p:animEffect transition="in" filter="dissolve">
                                      <p:cBhvr>
                                        <p:cTn id="7" dur="500"/>
                                        <p:tgtEl>
                                          <p:spTgt spid="412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2268538"/>
            <a:ext cx="9126537" cy="912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0690" name="Rectangle 2"/>
          <p:cNvSpPr>
            <a:spLocks noGrp="1" noChangeArrowheads="1"/>
          </p:cNvSpPr>
          <p:nvPr>
            <p:ph type="title"/>
          </p:nvPr>
        </p:nvSpPr>
        <p:spPr>
          <a:xfrm>
            <a:off x="0" y="3200400"/>
            <a:ext cx="9144000" cy="685800"/>
          </a:xfrm>
          <a:solidFill>
            <a:schemeClr val="tx1"/>
          </a:solidFill>
        </p:spPr>
        <p:txBody>
          <a:bodyPr/>
          <a:lstStyle/>
          <a:p>
            <a:pPr>
              <a:spcBef>
                <a:spcPct val="50000"/>
              </a:spcBef>
              <a:defRPr/>
            </a:pPr>
            <a:r>
              <a:rPr lang="ar-JO" sz="4000" b="1" dirty="0">
                <a:solidFill>
                  <a:schemeClr val="bg1"/>
                </a:solidFill>
              </a:rPr>
              <a:t>صورة الطفلين آدم و حواء</a:t>
            </a:r>
            <a:endParaRPr lang="en-US" sz="4000" b="1"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943600" y="3254375"/>
            <a:ext cx="3810000" cy="361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60131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06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069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9986" name="Title 7"/>
          <p:cNvSpPr>
            <a:spLocks noGrp="1"/>
          </p:cNvSpPr>
          <p:nvPr>
            <p:ph type="title" idx="4294967295"/>
          </p:nvPr>
        </p:nvSpPr>
        <p:spPr>
          <a:xfrm>
            <a:off x="685800" y="-152400"/>
            <a:ext cx="7772400" cy="1143000"/>
          </a:xfrm>
        </p:spPr>
        <p:txBody>
          <a:bodyPr/>
          <a:lstStyle/>
          <a:p>
            <a:pPr>
              <a:defRPr/>
            </a:pPr>
            <a:r>
              <a:rPr lang="en-US" sz="2400">
                <a:effectLst>
                  <a:glow rad="139700">
                    <a:schemeClr val="tx1"/>
                  </a:glow>
                </a:effectLst>
                <a:latin typeface="Times New Roman" charset="0"/>
                <a:ea typeface="ＭＳ Ｐゴシック" charset="0"/>
                <a:cs typeface="ＭＳ Ｐゴシック" charset="0"/>
              </a:rPr>
              <a:t>The </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Documents</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 of Gettysburg 6</a:t>
            </a:r>
            <a:endParaRPr lang="en-US">
              <a:effectLst>
                <a:glow rad="139700">
                  <a:schemeClr val="tx1"/>
                </a:glow>
              </a:effectLst>
              <a:latin typeface="Times New Roman" charset="0"/>
              <a:ea typeface="ＭＳ Ｐゴシック" charset="0"/>
              <a:cs typeface="ＭＳ Ｐゴシック" charset="0"/>
            </a:endParaRPr>
          </a:p>
        </p:txBody>
      </p:sp>
      <p:grpSp>
        <p:nvGrpSpPr>
          <p:cNvPr id="169987" name="Group 5"/>
          <p:cNvGrpSpPr>
            <a:grpSpLocks/>
          </p:cNvGrpSpPr>
          <p:nvPr/>
        </p:nvGrpSpPr>
        <p:grpSpPr bwMode="auto">
          <a:xfrm>
            <a:off x="0" y="0"/>
            <a:ext cx="9144000" cy="6858000"/>
            <a:chOff x="0" y="0"/>
            <a:chExt cx="5975" cy="4320"/>
          </a:xfrm>
        </p:grpSpPr>
        <p:pic>
          <p:nvPicPr>
            <p:cNvPr id="169991" name="Picture 6"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9992" name="Picture 7"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69988" name="Picture 2" descr="Lincoln at Gettysbur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6254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3699" name="Text Box 3"/>
          <p:cNvSpPr txBox="1">
            <a:spLocks noChangeArrowheads="1"/>
          </p:cNvSpPr>
          <p:nvPr/>
        </p:nvSpPr>
        <p:spPr bwMode="auto">
          <a:xfrm>
            <a:off x="6172200" y="2514600"/>
            <a:ext cx="2819400" cy="1754326"/>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3600" b="1" noProof="0" dirty="0">
                <a:solidFill>
                  <a:srgbClr val="FFFF00"/>
                </a:solidFill>
                <a:effectLst>
                  <a:glow rad="139700">
                    <a:srgbClr val="000000"/>
                  </a:glow>
                  <a:outerShdw blurRad="38100" dist="38100" dir="2700000" algn="tl">
                    <a:srgbClr val="DDDDDD"/>
                  </a:outerShdw>
                </a:effectLst>
                <a:latin typeface="Times New Roman" charset="0"/>
              </a:rPr>
              <a:t>حبلت</a:t>
            </a:r>
            <a:r>
              <a:rPr lang="ar-JO" sz="3600" b="1" noProof="0" dirty="0">
                <a:solidFill>
                  <a:srgbClr val="FFFFFF"/>
                </a:solidFill>
                <a:effectLst>
                  <a:glow rad="139700">
                    <a:srgbClr val="000000"/>
                  </a:glow>
                  <a:outerShdw blurRad="38100" dist="38100" dir="2700000" algn="tl">
                    <a:srgbClr val="DDDDDD"/>
                  </a:outerShdw>
                </a:effectLst>
                <a:latin typeface="Times New Roman" charset="0"/>
              </a:rPr>
              <a:t> : المداخلة المفضلة ل إم</a:t>
            </a:r>
            <a:endParaRPr kumimoji="0" lang="en-US" sz="36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Arial Unicode MS" charset="0"/>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Times New Roman" charset="0"/>
              <a:ea typeface="ＭＳ Ｐゴシック" charset="0"/>
            </a:endParaRPr>
          </a:p>
        </p:txBody>
      </p:sp>
      <p:sp>
        <p:nvSpPr>
          <p:cNvPr id="413700" name="Text Box 4"/>
          <p:cNvSpPr txBox="1">
            <a:spLocks noChangeArrowheads="1"/>
          </p:cNvSpPr>
          <p:nvPr/>
        </p:nvSpPr>
        <p:spPr bwMode="auto">
          <a:xfrm>
            <a:off x="1371600" y="609601"/>
            <a:ext cx="7620000" cy="1200329"/>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914400" fontAlgn="base">
              <a:spcBef>
                <a:spcPct val="50000"/>
              </a:spcBef>
              <a:spcAft>
                <a:spcPct val="0"/>
              </a:spcAft>
              <a:defRPr/>
            </a:pPr>
            <a:r>
              <a:rPr kumimoji="0" lang="ar-JO" sz="3600" b="1" i="0" u="none" strike="noStrike" kern="1200" cap="none" spc="0" normalizeH="0" baseline="0" noProof="0" dirty="0">
                <a:ln>
                  <a:noFill/>
                </a:ln>
                <a:solidFill>
                  <a:schemeClr val="bg1"/>
                </a:solidFill>
                <a:effectLst>
                  <a:glow rad="139700">
                    <a:srgbClr val="000000"/>
                  </a:glow>
                </a:effectLst>
                <a:uLnTx/>
                <a:uFillTx/>
                <a:latin typeface="Times New Roman" charset="0"/>
                <a:ea typeface="ＭＳ Ｐゴシック" charset="0"/>
              </a:rPr>
              <a:t>أو أي أمة </a:t>
            </a:r>
            <a:r>
              <a:rPr kumimoji="0" lang="ar-JO" sz="3600" b="1" i="0" u="none" strike="noStrike" kern="1200" cap="none" spc="0" normalizeH="0" baseline="0" noProof="0" dirty="0">
                <a:ln>
                  <a:noFill/>
                </a:ln>
                <a:solidFill>
                  <a:srgbClr val="FFFF00"/>
                </a:solidFill>
                <a:effectLst>
                  <a:glow rad="139700">
                    <a:srgbClr val="000000"/>
                  </a:glow>
                </a:effectLst>
                <a:uLnTx/>
                <a:uFillTx/>
                <a:latin typeface="Times New Roman" charset="0"/>
                <a:ea typeface="ＭＳ Ｐゴシック" charset="0"/>
              </a:rPr>
              <a:t>حبلت</a:t>
            </a:r>
            <a:r>
              <a:rPr kumimoji="0" lang="ar-JO" sz="3600" b="1" i="0" u="none" strike="noStrike" kern="1200" cap="none" spc="0" normalizeH="0" baseline="0" noProof="0" dirty="0">
                <a:ln>
                  <a:noFill/>
                </a:ln>
                <a:solidFill>
                  <a:schemeClr val="bg1"/>
                </a:solidFill>
                <a:effectLst>
                  <a:glow rad="139700">
                    <a:srgbClr val="000000"/>
                  </a:glow>
                </a:effectLst>
                <a:uLnTx/>
                <a:uFillTx/>
                <a:latin typeface="Times New Roman" charset="0"/>
                <a:ea typeface="ＭＳ Ｐゴシック" charset="0"/>
              </a:rPr>
              <a:t> و متفانية على هذا النحو</a:t>
            </a:r>
            <a:r>
              <a:rPr kumimoji="0" lang="ar-JO" sz="3600" b="1" i="0" u="none" strike="noStrike" kern="1200" cap="none" spc="0" normalizeH="0" noProof="0" dirty="0">
                <a:ln>
                  <a:noFill/>
                </a:ln>
                <a:solidFill>
                  <a:schemeClr val="bg1"/>
                </a:solidFill>
                <a:effectLst>
                  <a:glow rad="139700">
                    <a:srgbClr val="000000"/>
                  </a:glow>
                </a:effectLst>
                <a:uLnTx/>
                <a:uFillTx/>
                <a:latin typeface="Times New Roman" charset="0"/>
                <a:ea typeface="ＭＳ Ｐゴシック" charset="0"/>
              </a:rPr>
              <a:t> يمكنها أن تدوم طويلاً</a:t>
            </a:r>
            <a:r>
              <a:rPr kumimoji="0" lang="en-US" sz="3600" b="1" i="0" u="none" strike="noStrike" kern="1200" cap="none" spc="0" normalizeH="0" baseline="0" noProof="0" dirty="0">
                <a:ln>
                  <a:noFill/>
                </a:ln>
                <a:solidFill>
                  <a:srgbClr val="FFFFFF"/>
                </a:solidFill>
                <a:effectLst>
                  <a:glow rad="139700">
                    <a:srgbClr val="000000"/>
                  </a:glow>
                </a:effectLst>
                <a:uLnTx/>
                <a:uFillTx/>
                <a:latin typeface="Times New Roman" charset="0"/>
                <a:ea typeface="ＭＳ Ｐゴシック" charset="0"/>
              </a:rPr>
              <a:t> </a:t>
            </a:r>
            <a:endParaRPr kumimoji="0" lang="en-US" sz="3600" b="1" i="0" u="none" strike="noStrike" kern="1200" cap="none" spc="0" normalizeH="0" baseline="0" noProof="0" dirty="0">
              <a:ln>
                <a:noFill/>
              </a:ln>
              <a:solidFill>
                <a:srgbClr val="FFFFFF"/>
              </a:solidFill>
              <a:effectLst>
                <a:glow rad="139700">
                  <a:srgbClr val="000000"/>
                </a:glow>
              </a:effectLst>
              <a:uLnTx/>
              <a:uFillTx/>
              <a:latin typeface="Arial Unicode MS"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413699"/>
                                        </p:tgtEl>
                                        <p:attrNameLst>
                                          <p:attrName>style.visibility</p:attrName>
                                        </p:attrNameLst>
                                      </p:cBhvr>
                                      <p:to>
                                        <p:strVal val="visible"/>
                                      </p:to>
                                    </p:set>
                                    <p:animEffect transition="in" filter="dissolve">
                                      <p:cBhvr>
                                        <p:cTn id="7" dur="500"/>
                                        <p:tgtEl>
                                          <p:spTgt spid="413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699"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73" name="Rectangle 17"/>
          <p:cNvSpPr>
            <a:spLocks noChangeArrowheads="1"/>
          </p:cNvSpPr>
          <p:nvPr/>
        </p:nvSpPr>
        <p:spPr bwMode="auto">
          <a:xfrm>
            <a:off x="6400800" y="6553200"/>
            <a:ext cx="2743200" cy="304800"/>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1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المقابلة مع العهد القديم،</a:t>
            </a:r>
            <a:r>
              <a:rPr kumimoji="0" lang="ar-JO" sz="1600" b="1" i="1" u="none" strike="noStrike" kern="1200" cap="none" spc="0" normalizeH="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 70</a:t>
            </a:r>
            <a:endParaRPr kumimoji="0" lang="en-US" sz="1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21888" name="Rectangle 32"/>
          <p:cNvSpPr>
            <a:spLocks noGrp="1" noChangeArrowheads="1"/>
          </p:cNvSpPr>
          <p:nvPr>
            <p:ph type="title"/>
          </p:nvPr>
        </p:nvSpPr>
        <p:spPr>
          <a:xfrm>
            <a:off x="2209800" y="76200"/>
            <a:ext cx="4724400" cy="762000"/>
          </a:xfrm>
          <a:effectLst>
            <a:outerShdw blurRad="63500" dist="29783" dir="1514402" algn="ctr" rotWithShape="0">
              <a:schemeClr val="bg1">
                <a:alpha val="74998"/>
              </a:schemeClr>
            </a:outerShdw>
          </a:effectLst>
        </p:spPr>
        <p:txBody>
          <a:bodyPr/>
          <a:lstStyle/>
          <a:p>
            <a:pPr eaLnBrk="1" hangingPunct="1">
              <a:defRPr/>
            </a:pPr>
            <a:r>
              <a:rPr lang="ar-JO" b="1" dirty="0">
                <a:solidFill>
                  <a:schemeClr val="tx1"/>
                </a:solidFill>
                <a:effectLst>
                  <a:outerShdw blurRad="38100" dist="38100" dir="2700000" algn="tl">
                    <a:srgbClr val="010199"/>
                  </a:outerShdw>
                </a:effectLst>
                <a:latin typeface="Arial"/>
                <a:ea typeface="ＭＳ Ｐゴシック" charset="0"/>
                <a:cs typeface="Arial"/>
              </a:rPr>
              <a:t>مشاكل النظرية النقدية</a:t>
            </a:r>
            <a:endParaRPr lang="en-US" b="1" dirty="0">
              <a:solidFill>
                <a:schemeClr val="tx1"/>
              </a:solidFill>
              <a:effectLst>
                <a:outerShdw blurRad="38100" dist="38100" dir="2700000" algn="tl">
                  <a:srgbClr val="010199"/>
                </a:outerShdw>
              </a:effectLst>
              <a:latin typeface="Arial"/>
              <a:ea typeface="ＭＳ Ｐゴシック" charset="0"/>
              <a:cs typeface="Arial"/>
            </a:endParaRPr>
          </a:p>
        </p:txBody>
      </p:sp>
      <p:sp>
        <p:nvSpPr>
          <p:cNvPr id="124932" name="TextBox 9"/>
          <p:cNvSpPr txBox="1">
            <a:spLocks noChangeArrowheads="1"/>
          </p:cNvSpPr>
          <p:nvPr/>
        </p:nvSpPr>
        <p:spPr bwMode="auto">
          <a:xfrm>
            <a:off x="7924800" y="0"/>
            <a:ext cx="12795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 ع ق 57</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توراة 23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33"/>
          <p:cNvSpPr txBox="1">
            <a:spLocks noChangeArrowheads="1"/>
          </p:cNvSpPr>
          <p:nvPr/>
        </p:nvSpPr>
        <p:spPr bwMode="auto">
          <a:xfrm>
            <a:off x="107950" y="1110344"/>
            <a:ext cx="9094788" cy="5366656"/>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14350" lvl="0" indent="-514350" algn="r" defTabSz="914400" fontAlgn="base">
              <a:spcBef>
                <a:spcPct val="20000"/>
              </a:spcBef>
              <a:spcAft>
                <a:spcPct val="0"/>
              </a:spcAft>
              <a:buClr>
                <a:srgbClr val="FFFFCC"/>
              </a:buClr>
              <a:buSzPct val="75000"/>
              <a:defRPr/>
            </a:pPr>
            <a:r>
              <a:rPr lang="ar-JO" sz="3200" b="1" dirty="0"/>
              <a:t>أ. ينتهك الادعاءات الذاتية الداخلية لأسفار موسى الخمسة</a:t>
            </a:r>
            <a:endParaRPr lang="en-US" sz="3200" b="1" dirty="0">
              <a:solidFill>
                <a:srgbClr val="FFFFFF"/>
              </a:solidFill>
              <a:effectLst>
                <a:outerShdw blurRad="38100" dist="38100" dir="2700000" algn="tl">
                  <a:srgbClr val="010199"/>
                </a:outerShdw>
              </a:effectLst>
              <a:latin typeface="Arial"/>
              <a:cs typeface="Arial"/>
            </a:endParaRPr>
          </a:p>
          <a:p>
            <a:pPr marL="514350" indent="-514350" algn="r" defTabSz="914400" fontAlgn="base">
              <a:spcBef>
                <a:spcPct val="20000"/>
              </a:spcBef>
              <a:spcAft>
                <a:spcPct val="0"/>
              </a:spcAft>
              <a:buClr>
                <a:srgbClr val="FFFFCC"/>
              </a:buClr>
              <a:buSzPct val="75000"/>
              <a:defRPr/>
            </a:pPr>
            <a:r>
              <a:rPr lang="ar-JO" sz="3200" b="1" dirty="0">
                <a:solidFill>
                  <a:srgbClr val="FFFFFF"/>
                </a:solidFill>
                <a:effectLst>
                  <a:outerShdw blurRad="38100" dist="38100" dir="2700000" algn="tl">
                    <a:srgbClr val="010199"/>
                  </a:outerShdw>
                </a:effectLst>
                <a:latin typeface="Arial"/>
                <a:cs typeface="Arial"/>
              </a:rPr>
              <a:t>ب. مقاومة متحيزة لما هو خارق للطبيعة</a:t>
            </a:r>
            <a:r>
              <a:rPr lang="en-US" sz="3200" b="1" dirty="0">
                <a:solidFill>
                  <a:srgbClr val="FFFFFF"/>
                </a:solidFill>
                <a:effectLst>
                  <a:outerShdw blurRad="38100" dist="38100" dir="2700000" algn="tl">
                    <a:srgbClr val="010199"/>
                  </a:outerShdw>
                </a:effectLst>
                <a:latin typeface="Arial"/>
                <a:cs typeface="Arial"/>
              </a:rPr>
              <a:t> </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a:p>
            <a:pPr marL="514350" marR="0" lvl="0" indent="-514350" algn="r" defTabSz="914400" rtl="0" eaLnBrk="1" fontAlgn="base" latinLnBrk="0" hangingPunct="1">
              <a:lnSpc>
                <a:spcPct val="100000"/>
              </a:lnSpc>
              <a:spcBef>
                <a:spcPct val="20000"/>
              </a:spcBef>
              <a:spcAft>
                <a:spcPct val="0"/>
              </a:spcAft>
              <a:buClr>
                <a:srgbClr val="FFFFCC"/>
              </a:buClr>
              <a:buSzPct val="75000"/>
              <a:tabLst/>
              <a:defRPr/>
            </a:pPr>
            <a:r>
              <a:rPr lang="ar-JO" sz="3200" b="1" dirty="0">
                <a:solidFill>
                  <a:srgbClr val="FFFFFF"/>
                </a:solidFill>
                <a:effectLst>
                  <a:outerShdw blurRad="38100" dist="38100" dir="2700000" algn="tl">
                    <a:srgbClr val="010199"/>
                  </a:outerShdw>
                </a:effectLst>
                <a:latin typeface="Arial"/>
                <a:cs typeface="Arial"/>
              </a:rPr>
              <a:t>ت. تعتمد على تطور غير دقيق في القرن التاسع عشر</a:t>
            </a:r>
            <a:endParaRPr kumimoji="0" lang="en-US" sz="3200" b="1" i="0" u="none" strike="noStrike" kern="1200" cap="none" spc="0" normalizeH="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a:p>
            <a:pPr marL="514350" marR="0" lvl="0" indent="-514350" algn="r" defTabSz="914400" rtl="0" eaLnBrk="1" fontAlgn="base" latinLnBrk="0" hangingPunct="1">
              <a:lnSpc>
                <a:spcPct val="100000"/>
              </a:lnSpc>
              <a:spcBef>
                <a:spcPct val="20000"/>
              </a:spcBef>
              <a:spcAft>
                <a:spcPct val="0"/>
              </a:spcAft>
              <a:buClr>
                <a:srgbClr val="FFFFCC"/>
              </a:buClr>
              <a:buSzPct val="75000"/>
              <a:tabLst/>
              <a:defRPr/>
            </a:pPr>
            <a:r>
              <a:rPr lang="ar-JO" sz="3200" b="1" dirty="0">
                <a:solidFill>
                  <a:srgbClr val="FFFFFF"/>
                </a:solidFill>
                <a:effectLst>
                  <a:outerShdw blurRad="38100" dist="38100" dir="2700000" algn="tl">
                    <a:srgbClr val="010199"/>
                  </a:outerShdw>
                </a:effectLst>
                <a:latin typeface="Arial"/>
                <a:cs typeface="Arial"/>
              </a:rPr>
              <a:t>ث. عدم إجماع العلماء</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a:p>
            <a:pPr marL="514350" marR="0" lvl="0" indent="-514350" algn="r" defTabSz="914400" rtl="0" eaLnBrk="1" fontAlgn="base" latinLnBrk="0" hangingPunct="1">
              <a:lnSpc>
                <a:spcPct val="100000"/>
              </a:lnSpc>
              <a:spcBef>
                <a:spcPct val="20000"/>
              </a:spcBef>
              <a:spcAft>
                <a:spcPct val="0"/>
              </a:spcAft>
              <a:buClr>
                <a:srgbClr val="FFFFCC"/>
              </a:buClr>
              <a:buSzPct val="75000"/>
              <a:tabLst/>
              <a:defRPr/>
            </a:pPr>
            <a:r>
              <a:rPr lang="ar-JO" sz="3200" b="1" dirty="0">
                <a:solidFill>
                  <a:srgbClr val="FFFFFF"/>
                </a:solidFill>
                <a:effectLst>
                  <a:outerShdw blurRad="38100" dist="38100" dir="2700000" algn="tl">
                    <a:srgbClr val="010199"/>
                  </a:outerShdw>
                </a:effectLst>
                <a:latin typeface="Arial"/>
                <a:cs typeface="Arial"/>
              </a:rPr>
              <a:t>ج. ذاتي مع تفكير دوراني</a:t>
            </a:r>
            <a:endParaRPr lang="en-US" sz="3200" b="1" dirty="0">
              <a:solidFill>
                <a:srgbClr val="FFFFFF"/>
              </a:solidFill>
              <a:effectLst>
                <a:outerShdw blurRad="38100" dist="38100" dir="2700000" algn="tl">
                  <a:srgbClr val="010199"/>
                </a:outerShdw>
              </a:effectLst>
              <a:latin typeface="Arial"/>
              <a:cs typeface="Arial"/>
            </a:endParaRPr>
          </a:p>
          <a:p>
            <a:pPr marL="514350" lvl="0" indent="-514350" algn="r" defTabSz="914400" fontAlgn="base">
              <a:spcBef>
                <a:spcPct val="20000"/>
              </a:spcBef>
              <a:spcAft>
                <a:spcPct val="0"/>
              </a:spcAft>
              <a:buClr>
                <a:srgbClr val="FFFFCC"/>
              </a:buClr>
              <a:buSzPct val="75000"/>
              <a:defRPr/>
            </a:pPr>
            <a:r>
              <a:rPr lang="ar-JO" sz="3200" b="1" dirty="0">
                <a:solidFill>
                  <a:srgbClr val="FFFFFF"/>
                </a:solidFill>
                <a:effectLst>
                  <a:outerShdw blurRad="38100" dist="38100" dir="2700000" algn="tl">
                    <a:srgbClr val="010199"/>
                  </a:outerShdw>
                </a:effectLst>
                <a:latin typeface="Arial"/>
                <a:cs typeface="Arial"/>
              </a:rPr>
              <a:t>ح. لا دليل من المخطوطات</a:t>
            </a:r>
            <a:endParaRPr lang="en-US" sz="3200" b="1" dirty="0">
              <a:solidFill>
                <a:srgbClr val="FFFFFF"/>
              </a:solidFill>
              <a:effectLst>
                <a:outerShdw blurRad="38100" dist="38100" dir="2700000" algn="tl">
                  <a:srgbClr val="010199"/>
                </a:outerShdw>
              </a:effectLst>
              <a:latin typeface="Arial"/>
              <a:cs typeface="Arial"/>
            </a:endParaRPr>
          </a:p>
          <a:p>
            <a:pPr marL="514350" lvl="0" indent="-514350" algn="r" defTabSz="914400" fontAlgn="base">
              <a:spcBef>
                <a:spcPct val="20000"/>
              </a:spcBef>
              <a:spcAft>
                <a:spcPct val="0"/>
              </a:spcAft>
              <a:buClr>
                <a:srgbClr val="FFFFCC"/>
              </a:buClr>
              <a:buSzPct val="75000"/>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خ. ترفض الدليل الأثري في الشرق الأدنى القديم</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a:p>
            <a:pPr marL="514350" marR="0" lvl="0" indent="-514350" algn="r" defTabSz="914400" rtl="0" eaLnBrk="1" fontAlgn="base" latinLnBrk="0" hangingPunct="1">
              <a:lnSpc>
                <a:spcPct val="100000"/>
              </a:lnSpc>
              <a:spcBef>
                <a:spcPct val="20000"/>
              </a:spcBef>
              <a:spcAft>
                <a:spcPct val="0"/>
              </a:spcAft>
              <a:buClr>
                <a:srgbClr val="FFFFCC"/>
              </a:buClr>
              <a:buSzPct val="75000"/>
              <a:tabLst/>
              <a:defRPr/>
            </a:pPr>
            <a:r>
              <a:rPr lang="ar-JO" sz="3200" b="1" dirty="0">
                <a:solidFill>
                  <a:srgbClr val="FFFFFF"/>
                </a:solidFill>
                <a:effectLst>
                  <a:outerShdw blurRad="38100" dist="38100" dir="2700000" algn="tl">
                    <a:srgbClr val="010199"/>
                  </a:outerShdw>
                </a:effectLst>
                <a:latin typeface="Arial"/>
                <a:cs typeface="Arial"/>
              </a:rPr>
              <a:t>د. ترفض دليل العهد الجديد</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decel="50000" fill="hold">
                                          <p:stCondLst>
                                            <p:cond delay="0"/>
                                          </p:stCondLst>
                                        </p:cTn>
                                        <p:tgtEl>
                                          <p:spTgt spid="7">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p:cTn id="19" dur="500" decel="50000" fill="hold">
                                          <p:stCondLst>
                                            <p:cond delay="0"/>
                                          </p:stCondLst>
                                        </p:cTn>
                                        <p:tgtEl>
                                          <p:spTgt spid="7">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7">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p:cTn id="31" dur="500" decel="50000" fill="hold">
                                          <p:stCondLst>
                                            <p:cond delay="0"/>
                                          </p:stCondLst>
                                        </p:cTn>
                                        <p:tgtEl>
                                          <p:spTgt spid="7">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7">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7">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7">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7">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7">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7">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 calcmode="lin" valueType="num">
                                      <p:cBhvr>
                                        <p:cTn id="43" dur="500" decel="50000" fill="hold">
                                          <p:stCondLst>
                                            <p:cond delay="0"/>
                                          </p:stCondLst>
                                        </p:cTn>
                                        <p:tgtEl>
                                          <p:spTgt spid="7">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7">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7">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7">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7">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7">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7">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7">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anim calcmode="lin" valueType="num">
                                      <p:cBhvr>
                                        <p:cTn id="55" dur="500" decel="50000" fill="hold">
                                          <p:stCondLst>
                                            <p:cond delay="0"/>
                                          </p:stCondLst>
                                        </p:cTn>
                                        <p:tgtEl>
                                          <p:spTgt spid="7">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7">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7">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7">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7">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7">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7">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7">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7">
                                            <p:txEl>
                                              <p:pRg st="5" end="5"/>
                                            </p:txEl>
                                          </p:spTgt>
                                        </p:tgtEl>
                                        <p:attrNameLst>
                                          <p:attrName>style.visibility</p:attrName>
                                        </p:attrNameLst>
                                      </p:cBhvr>
                                      <p:to>
                                        <p:strVal val="visible"/>
                                      </p:to>
                                    </p:set>
                                    <p:anim calcmode="lin" valueType="num">
                                      <p:cBhvr>
                                        <p:cTn id="67" dur="500" decel="50000" fill="hold">
                                          <p:stCondLst>
                                            <p:cond delay="0"/>
                                          </p:stCondLst>
                                        </p:cTn>
                                        <p:tgtEl>
                                          <p:spTgt spid="7">
                                            <p:txEl>
                                              <p:pRg st="5" end="5"/>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7">
                                            <p:txEl>
                                              <p:pRg st="5" end="5"/>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7">
                                            <p:txEl>
                                              <p:pRg st="5" end="5"/>
                                            </p:txEl>
                                          </p:spTgt>
                                        </p:tgtEl>
                                        <p:attrNameLst>
                                          <p:attrName>ppt_w</p:attrName>
                                        </p:attrNameLst>
                                      </p:cBhvr>
                                      <p:tavLst>
                                        <p:tav tm="0">
                                          <p:val>
                                            <p:strVal val="#ppt_w*.05"/>
                                          </p:val>
                                        </p:tav>
                                        <p:tav tm="100000">
                                          <p:val>
                                            <p:strVal val="#ppt_w"/>
                                          </p:val>
                                        </p:tav>
                                      </p:tavLst>
                                    </p:anim>
                                    <p:anim calcmode="lin" valueType="num">
                                      <p:cBhvr>
                                        <p:cTn id="70" dur="1000" fill="hold"/>
                                        <p:tgtEl>
                                          <p:spTgt spid="7">
                                            <p:txEl>
                                              <p:pRg st="5" end="5"/>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7">
                                            <p:txEl>
                                              <p:pRg st="5" end="5"/>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7">
                                            <p:txEl>
                                              <p:pRg st="5" end="5"/>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7">
                                            <p:txEl>
                                              <p:pRg st="5" end="5"/>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7">
                                            <p:txEl>
                                              <p:pRg st="5" end="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grpId="0" nodeType="clickEffect">
                                  <p:stCondLst>
                                    <p:cond delay="0"/>
                                  </p:stCondLst>
                                  <p:childTnLst>
                                    <p:set>
                                      <p:cBhvr>
                                        <p:cTn id="78" dur="1" fill="hold">
                                          <p:stCondLst>
                                            <p:cond delay="0"/>
                                          </p:stCondLst>
                                        </p:cTn>
                                        <p:tgtEl>
                                          <p:spTgt spid="7">
                                            <p:txEl>
                                              <p:pRg st="6" end="6"/>
                                            </p:txEl>
                                          </p:spTgt>
                                        </p:tgtEl>
                                        <p:attrNameLst>
                                          <p:attrName>style.visibility</p:attrName>
                                        </p:attrNameLst>
                                      </p:cBhvr>
                                      <p:to>
                                        <p:strVal val="visible"/>
                                      </p:to>
                                    </p:set>
                                    <p:anim calcmode="lin" valueType="num">
                                      <p:cBhvr>
                                        <p:cTn id="79" dur="500" decel="50000" fill="hold">
                                          <p:stCondLst>
                                            <p:cond delay="0"/>
                                          </p:stCondLst>
                                        </p:cTn>
                                        <p:tgtEl>
                                          <p:spTgt spid="7">
                                            <p:txEl>
                                              <p:pRg st="6" end="6"/>
                                            </p:txEl>
                                          </p:spTgt>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7">
                                            <p:txEl>
                                              <p:pRg st="6" end="6"/>
                                            </p:txEl>
                                          </p:spTgt>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7">
                                            <p:txEl>
                                              <p:pRg st="6" end="6"/>
                                            </p:txEl>
                                          </p:spTgt>
                                        </p:tgtEl>
                                        <p:attrNameLst>
                                          <p:attrName>ppt_w</p:attrName>
                                        </p:attrNameLst>
                                      </p:cBhvr>
                                      <p:tavLst>
                                        <p:tav tm="0">
                                          <p:val>
                                            <p:strVal val="#ppt_w*.05"/>
                                          </p:val>
                                        </p:tav>
                                        <p:tav tm="100000">
                                          <p:val>
                                            <p:strVal val="#ppt_w"/>
                                          </p:val>
                                        </p:tav>
                                      </p:tavLst>
                                    </p:anim>
                                    <p:anim calcmode="lin" valueType="num">
                                      <p:cBhvr>
                                        <p:cTn id="82" dur="1000" fill="hold"/>
                                        <p:tgtEl>
                                          <p:spTgt spid="7">
                                            <p:txEl>
                                              <p:pRg st="6" end="6"/>
                                            </p:txEl>
                                          </p:spTgt>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7">
                                            <p:txEl>
                                              <p:pRg st="6" end="6"/>
                                            </p:txEl>
                                          </p:spTgt>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7">
                                            <p:txEl>
                                              <p:pRg st="6" end="6"/>
                                            </p:txEl>
                                          </p:spTgt>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7">
                                            <p:txEl>
                                              <p:pRg st="6" end="6"/>
                                            </p:txEl>
                                          </p:spTgt>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7">
                                            <p:txEl>
                                              <p:pRg st="6" end="6"/>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grpId="0" nodeType="clickEffect">
                                  <p:stCondLst>
                                    <p:cond delay="0"/>
                                  </p:stCondLst>
                                  <p:childTnLst>
                                    <p:set>
                                      <p:cBhvr>
                                        <p:cTn id="90" dur="1" fill="hold">
                                          <p:stCondLst>
                                            <p:cond delay="0"/>
                                          </p:stCondLst>
                                        </p:cTn>
                                        <p:tgtEl>
                                          <p:spTgt spid="7">
                                            <p:txEl>
                                              <p:pRg st="7" end="7"/>
                                            </p:txEl>
                                          </p:spTgt>
                                        </p:tgtEl>
                                        <p:attrNameLst>
                                          <p:attrName>style.visibility</p:attrName>
                                        </p:attrNameLst>
                                      </p:cBhvr>
                                      <p:to>
                                        <p:strVal val="visible"/>
                                      </p:to>
                                    </p:set>
                                    <p:anim calcmode="lin" valueType="num">
                                      <p:cBhvr>
                                        <p:cTn id="91" dur="500" decel="50000" fill="hold">
                                          <p:stCondLst>
                                            <p:cond delay="0"/>
                                          </p:stCondLst>
                                        </p:cTn>
                                        <p:tgtEl>
                                          <p:spTgt spid="7">
                                            <p:txEl>
                                              <p:pRg st="7" end="7"/>
                                            </p:txEl>
                                          </p:spTgt>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7">
                                            <p:txEl>
                                              <p:pRg st="7" end="7"/>
                                            </p:txEl>
                                          </p:spTgt>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7">
                                            <p:txEl>
                                              <p:pRg st="7" end="7"/>
                                            </p:txEl>
                                          </p:spTgt>
                                        </p:tgtEl>
                                        <p:attrNameLst>
                                          <p:attrName>ppt_w</p:attrName>
                                        </p:attrNameLst>
                                      </p:cBhvr>
                                      <p:tavLst>
                                        <p:tav tm="0">
                                          <p:val>
                                            <p:strVal val="#ppt_w*.05"/>
                                          </p:val>
                                        </p:tav>
                                        <p:tav tm="100000">
                                          <p:val>
                                            <p:strVal val="#ppt_w"/>
                                          </p:val>
                                        </p:tav>
                                      </p:tavLst>
                                    </p:anim>
                                    <p:anim calcmode="lin" valueType="num">
                                      <p:cBhvr>
                                        <p:cTn id="94" dur="1000" fill="hold"/>
                                        <p:tgtEl>
                                          <p:spTgt spid="7">
                                            <p:txEl>
                                              <p:pRg st="7" end="7"/>
                                            </p:txEl>
                                          </p:spTgt>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7">
                                            <p:txEl>
                                              <p:pRg st="7" end="7"/>
                                            </p:txEl>
                                          </p:spTgt>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7">
                                            <p:txEl>
                                              <p:pRg st="7" end="7"/>
                                            </p:txEl>
                                          </p:spTgt>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7">
                                            <p:txEl>
                                              <p:pRg st="7" end="7"/>
                                            </p:txEl>
                                          </p:spTgt>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id Moses Write the Torah? A Brief Positive Case for Mosaic Authorship,  Part 1 - Reasons to Believe">
            <a:extLst>
              <a:ext uri="{FF2B5EF4-FFF2-40B4-BE49-F238E27FC236}">
                <a16:creationId xmlns:a16="http://schemas.microsoft.com/office/drawing/2014/main" id="{0F13FB24-D288-FA4E-8BE1-782BF8521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597821"/>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charset="0"/>
                <a:ea typeface="ＭＳ Ｐゴシック" charset="0"/>
                <a:cs typeface="ＭＳ Ｐゴシック" charset="0"/>
              </a:rPr>
              <a:t>نشاط تحريري</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Old Torah Scroll - Download Free 3D model by Santiago Shang  (@santiagoshang) [89f8a65]">
            <a:extLst>
              <a:ext uri="{FF2B5EF4-FFF2-40B4-BE49-F238E27FC236}">
                <a16:creationId xmlns:a16="http://schemas.microsoft.com/office/drawing/2014/main" id="{EDD896AD-7A69-DB47-837F-D38D14A1D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3195" y="3237300"/>
            <a:ext cx="4097613" cy="23049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الإتساق العبري</a:t>
            </a:r>
            <a:endParaRPr lang="en-US" sz="5400" b="1" dirty="0">
              <a:effectLst>
                <a:glow rad="127000">
                  <a:schemeClr val="tx1"/>
                </a:glow>
              </a:effectLst>
              <a:latin typeface="Arial" charset="0"/>
              <a:ea typeface="ＭＳ Ｐゴシック" charset="0"/>
              <a:cs typeface="ＭＳ Ｐゴシック" charset="0"/>
            </a:endParaRPr>
          </a:p>
        </p:txBody>
      </p:sp>
      <p:pic>
        <p:nvPicPr>
          <p:cNvPr id="16386" name="Picture 2" descr="hebrew-scroll-torah - Breaking Matzo">
            <a:extLst>
              <a:ext uri="{FF2B5EF4-FFF2-40B4-BE49-F238E27FC236}">
                <a16:creationId xmlns:a16="http://schemas.microsoft.com/office/drawing/2014/main" id="{63C7F6BB-3D9C-EC48-92A6-E5546EA86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40190"/>
            <a:ext cx="2873332" cy="209912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andwritten 18th C. Hebrew Torah Scroll - from Morocco for sale at auction  on 11th October | Bidsquare">
            <a:extLst>
              <a:ext uri="{FF2B5EF4-FFF2-40B4-BE49-F238E27FC236}">
                <a16:creationId xmlns:a16="http://schemas.microsoft.com/office/drawing/2014/main" id="{5AAE0E2C-AF11-3641-BB25-3CBED199F9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0806" y="2992372"/>
            <a:ext cx="2554134" cy="3374269"/>
          </a:xfrm>
          <a:prstGeom prst="rect">
            <a:avLst/>
          </a:prstGeom>
          <a:noFill/>
          <a:extLst>
            <a:ext uri="{909E8E84-426E-40DD-AFC4-6F175D3DCCD1}">
              <a14:hiddenFill xmlns:a14="http://schemas.microsoft.com/office/drawing/2010/main">
                <a:solidFill>
                  <a:srgbClr val="FFFFFF"/>
                </a:solidFill>
              </a14:hiddenFill>
            </a:ext>
          </a:extLst>
        </p:spPr>
      </p:pic>
      <p:sp>
        <p:nvSpPr>
          <p:cNvPr id="2" name="Striped Right Arrow 1">
            <a:extLst>
              <a:ext uri="{FF2B5EF4-FFF2-40B4-BE49-F238E27FC236}">
                <a16:creationId xmlns:a16="http://schemas.microsoft.com/office/drawing/2014/main" id="{270012E5-56EE-194A-A116-D6784132B550}"/>
              </a:ext>
            </a:extLst>
          </p:cNvPr>
          <p:cNvSpPr/>
          <p:nvPr/>
        </p:nvSpPr>
        <p:spPr bwMode="auto">
          <a:xfrm>
            <a:off x="1313645" y="3429000"/>
            <a:ext cx="6928834" cy="1746252"/>
          </a:xfrm>
          <a:prstGeom prst="stripedRightArrow">
            <a:avLst>
              <a:gd name="adj1" fmla="val 65944"/>
              <a:gd name="adj2" fmla="val 50000"/>
            </a:avLst>
          </a:prstGeom>
          <a:noFill/>
          <a:ln w="28575" cap="flat" cmpd="sng" algn="ctr">
            <a:solidFill>
              <a:schemeClr val="bg1"/>
            </a:solidFill>
            <a:prstDash val="solid"/>
            <a:round/>
            <a:headEnd type="none" w="med" len="med"/>
            <a:tailEnd type="stealth" w="lg" len="lg"/>
          </a:ln>
          <a:effectLst>
            <a:glow rad="228600">
              <a:schemeClr val="accent4">
                <a:satMod val="175000"/>
                <a:alpha val="40000"/>
              </a:schemeClr>
            </a:glow>
            <a:outerShdw blurRad="50800" dist="38100" algn="l" rotWithShape="0">
              <a:prstClr val="black">
                <a:alpha val="40000"/>
              </a:prstClr>
            </a:outerShd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2">
            <a:extLst>
              <a:ext uri="{FF2B5EF4-FFF2-40B4-BE49-F238E27FC236}">
                <a16:creationId xmlns:a16="http://schemas.microsoft.com/office/drawing/2014/main" id="{79E5C477-4722-2049-926F-F5F0649A2E57}"/>
              </a:ext>
            </a:extLst>
          </p:cNvPr>
          <p:cNvSpPr txBox="1">
            <a:spLocks noChangeArrowheads="1"/>
          </p:cNvSpPr>
          <p:nvPr/>
        </p:nvSpPr>
        <p:spPr bwMode="auto">
          <a:xfrm>
            <a:off x="44605" y="1347130"/>
            <a:ext cx="8906212" cy="18901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dirty="0"/>
              <a:t>لماذا يُظهر العهد القديم بأكمله استخدامًا ثابتًا للغة العبرية بحيث لا يبدو أن أسفار موسى الخمسة قد كُتب قبل 1000 عام من ملاخي؟</a:t>
            </a:r>
            <a:endParaRPr lang="en-US" sz="2400" b="1" kern="0"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2A122F41-48EA-CA42-AEE1-830D73010ACF}"/>
              </a:ext>
            </a:extLst>
          </p:cNvPr>
          <p:cNvSpPr txBox="1">
            <a:spLocks noChangeArrowheads="1"/>
          </p:cNvSpPr>
          <p:nvPr/>
        </p:nvSpPr>
        <p:spPr bwMode="auto">
          <a:xfrm>
            <a:off x="261765" y="5270840"/>
            <a:ext cx="2349801" cy="828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effectLst>
                  <a:glow rad="127000">
                    <a:schemeClr val="tx1"/>
                  </a:glow>
                </a:effectLst>
                <a:latin typeface="Arial" charset="0"/>
                <a:ea typeface="ＭＳ Ｐゴシック" charset="0"/>
                <a:cs typeface="ＭＳ Ｐゴシック" charset="0"/>
              </a:rPr>
              <a:t>التوراة</a:t>
            </a:r>
            <a:endParaRPr lang="en-US" sz="2400" b="1" kern="0" dirty="0">
              <a:effectLst>
                <a:glow rad="127000">
                  <a:schemeClr val="tx1"/>
                </a:glow>
              </a:effectLst>
              <a:latin typeface="Arial" charset="0"/>
              <a:ea typeface="ＭＳ Ｐゴシック" charset="0"/>
              <a:cs typeface="ＭＳ Ｐゴシック" charset="0"/>
            </a:endParaRPr>
          </a:p>
          <a:p>
            <a:pPr defTabSz="914400">
              <a:defRPr/>
            </a:pPr>
            <a:r>
              <a:rPr lang="ar-JO" sz="2400" b="1" kern="0" dirty="0">
                <a:effectLst>
                  <a:glow rad="127000">
                    <a:schemeClr val="tx1"/>
                  </a:glow>
                </a:effectLst>
                <a:latin typeface="Arial" charset="0"/>
                <a:ea typeface="ＭＳ Ｐゴシック" charset="0"/>
                <a:cs typeface="ＭＳ Ｐゴシック" charset="0"/>
              </a:rPr>
              <a:t>1400 ق.م</a:t>
            </a:r>
            <a:endParaRPr lang="en-US" sz="2400" b="1" kern="0" dirty="0">
              <a:effectLst>
                <a:glow rad="127000">
                  <a:schemeClr val="tx1"/>
                </a:glow>
              </a:effectLst>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FFF2E778-A00E-444B-91FC-B9965404B768}"/>
              </a:ext>
            </a:extLst>
          </p:cNvPr>
          <p:cNvSpPr txBox="1">
            <a:spLocks noChangeArrowheads="1"/>
          </p:cNvSpPr>
          <p:nvPr/>
        </p:nvSpPr>
        <p:spPr bwMode="auto">
          <a:xfrm>
            <a:off x="3449287" y="5270840"/>
            <a:ext cx="2349801" cy="828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effectLst>
                  <a:glow rad="127000">
                    <a:schemeClr val="tx1"/>
                  </a:glow>
                </a:effectLst>
                <a:latin typeface="Arial" charset="0"/>
                <a:ea typeface="ＭＳ Ｐゴシック" charset="0"/>
                <a:cs typeface="ＭＳ Ｐゴシック" charset="0"/>
              </a:rPr>
              <a:t>الأسفار الشعرية</a:t>
            </a:r>
            <a:endParaRPr lang="en-US" sz="2400" b="1" kern="0" dirty="0">
              <a:effectLst>
                <a:glow rad="127000">
                  <a:schemeClr val="tx1"/>
                </a:glow>
              </a:effectLst>
              <a:latin typeface="Arial" charset="0"/>
              <a:ea typeface="ＭＳ Ｐゴシック" charset="0"/>
              <a:cs typeface="ＭＳ Ｐゴシック" charset="0"/>
            </a:endParaRPr>
          </a:p>
          <a:p>
            <a:pPr defTabSz="914400">
              <a:defRPr/>
            </a:pPr>
            <a:r>
              <a:rPr lang="ar-JO" sz="2400" b="1" kern="0" dirty="0">
                <a:effectLst>
                  <a:glow rad="127000">
                    <a:schemeClr val="tx1"/>
                  </a:glow>
                </a:effectLst>
                <a:latin typeface="Arial" charset="0"/>
                <a:ea typeface="ＭＳ Ｐゴシック" charset="0"/>
                <a:cs typeface="ＭＳ Ｐゴシック" charset="0"/>
              </a:rPr>
              <a:t>1000 ق.م</a:t>
            </a:r>
            <a:endParaRPr lang="en-US" sz="2400" b="1" kern="0" dirty="0">
              <a:effectLst>
                <a:glow rad="127000">
                  <a:schemeClr val="tx1"/>
                </a:glow>
              </a:effectLst>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7D6E2871-2A59-6044-BA37-957CEF615A95}"/>
              </a:ext>
            </a:extLst>
          </p:cNvPr>
          <p:cNvSpPr txBox="1">
            <a:spLocks noChangeArrowheads="1"/>
          </p:cNvSpPr>
          <p:nvPr/>
        </p:nvSpPr>
        <p:spPr bwMode="auto">
          <a:xfrm>
            <a:off x="6636808" y="5270840"/>
            <a:ext cx="2349801" cy="828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effectLst>
                  <a:glow rad="127000">
                    <a:schemeClr val="tx1"/>
                  </a:glow>
                </a:effectLst>
                <a:latin typeface="Arial" charset="0"/>
                <a:ea typeface="ＭＳ Ｐゴシック" charset="0"/>
                <a:cs typeface="ＭＳ Ｐゴシック" charset="0"/>
              </a:rPr>
              <a:t>ملاخي</a:t>
            </a:r>
            <a:endParaRPr lang="en-US" sz="2400" b="1" kern="0" dirty="0">
              <a:effectLst>
                <a:glow rad="127000">
                  <a:schemeClr val="tx1"/>
                </a:glow>
              </a:effectLst>
              <a:latin typeface="Arial" charset="0"/>
              <a:ea typeface="ＭＳ Ｐゴシック" charset="0"/>
              <a:cs typeface="ＭＳ Ｐゴシック" charset="0"/>
            </a:endParaRPr>
          </a:p>
          <a:p>
            <a:pPr defTabSz="914400">
              <a:defRPr/>
            </a:pPr>
            <a:r>
              <a:rPr lang="ar-JO" sz="2400" b="1" kern="0" dirty="0">
                <a:effectLst>
                  <a:glow rad="127000">
                    <a:schemeClr val="tx1"/>
                  </a:glow>
                </a:effectLst>
                <a:latin typeface="Arial" charset="0"/>
                <a:ea typeface="ＭＳ Ｐゴシック" charset="0"/>
                <a:cs typeface="ＭＳ Ｐゴシック" charset="0"/>
              </a:rPr>
              <a:t>400 ق.م</a:t>
            </a:r>
            <a:endParaRPr lang="en-US" sz="24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4265792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o Eila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8584406" cy="6858000"/>
          </a:xfrm>
          <a:prstGeom prst="rect">
            <a:avLst/>
          </a:prstGeom>
        </p:spPr>
      </p:pic>
      <p:sp>
        <p:nvSpPr>
          <p:cNvPr id="46086" name="Rectangle 6"/>
          <p:cNvSpPr>
            <a:spLocks noChangeArrowheads="1"/>
          </p:cNvSpPr>
          <p:nvPr/>
        </p:nvSpPr>
        <p:spPr bwMode="auto">
          <a:xfrm>
            <a:off x="4307824" y="0"/>
            <a:ext cx="4377562" cy="1443985"/>
          </a:xfrm>
          <a:prstGeom prst="rect">
            <a:avLst/>
          </a:prstGeom>
          <a:solidFill>
            <a:schemeClr val="tx1"/>
          </a:solidFill>
          <a:ln>
            <a:noFill/>
          </a:ln>
          <a:effec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a:ea typeface="+mn-ea"/>
                <a:cs typeface="Arial"/>
              </a:rPr>
              <a:t>أرض كنعان</a:t>
            </a:r>
            <a:br>
              <a:rPr kumimoji="0" lang="en-US" sz="4400" b="1" i="0" u="none" strike="noStrike" kern="1200" cap="none" spc="0" normalizeH="0" baseline="0" noProof="0" dirty="0">
                <a:ln>
                  <a:noFill/>
                </a:ln>
                <a:solidFill>
                  <a:srgbClr val="FFFFFF"/>
                </a:solidFill>
                <a:effectLst/>
                <a:uLnTx/>
                <a:uFillTx/>
                <a:latin typeface="Arial"/>
                <a:ea typeface="+mn-ea"/>
                <a:cs typeface="Arial"/>
              </a:rPr>
            </a:br>
            <a:r>
              <a:rPr kumimoji="0" lang="en-US" sz="4400" b="1" i="0" u="none" strike="noStrike" kern="1200" cap="none" spc="0" normalizeH="0" baseline="0" noProof="0" dirty="0">
                <a:ln>
                  <a:noFill/>
                </a:ln>
                <a:solidFill>
                  <a:srgbClr val="FFFFFF"/>
                </a:solidFill>
                <a:effectLst/>
                <a:uLnTx/>
                <a:uFillTx/>
                <a:latin typeface="Arial"/>
                <a:ea typeface="+mn-ea"/>
                <a:cs typeface="Arial"/>
              </a:rPr>
              <a:t>(</a:t>
            </a:r>
            <a:r>
              <a:rPr lang="ar-JO" sz="4400" b="1" dirty="0">
                <a:solidFill>
                  <a:srgbClr val="FFFFFF"/>
                </a:solidFill>
                <a:latin typeface="Arial"/>
                <a:cs typeface="Arial"/>
              </a:rPr>
              <a:t>2000 ق.م</a:t>
            </a:r>
            <a:r>
              <a:rPr kumimoji="0" lang="en-US" sz="4400" b="1" i="0" u="none" strike="noStrike" kern="1200" cap="none" spc="0" normalizeH="0" baseline="0" noProof="0" dirty="0">
                <a:ln>
                  <a:noFill/>
                </a:ln>
                <a:solidFill>
                  <a:srgbClr val="FFFFFF"/>
                </a:solidFill>
                <a:effectLst/>
                <a:uLnTx/>
                <a:uFillTx/>
                <a:latin typeface="Arial"/>
                <a:ea typeface="+mn-ea"/>
                <a:cs typeface="Arial"/>
              </a:rPr>
              <a:t>)</a:t>
            </a:r>
          </a:p>
        </p:txBody>
      </p:sp>
      <p:sp>
        <p:nvSpPr>
          <p:cNvPr id="2" name="Down Arrow 1"/>
          <p:cNvSpPr/>
          <p:nvPr/>
        </p:nvSpPr>
        <p:spPr bwMode="auto">
          <a:xfrm rot="1196392">
            <a:off x="3690386" y="15813"/>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Down Arrow 7"/>
          <p:cNvSpPr/>
          <p:nvPr/>
        </p:nvSpPr>
        <p:spPr bwMode="auto">
          <a:xfrm rot="422388">
            <a:off x="3329106" y="1826588"/>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Down Arrow 10"/>
          <p:cNvSpPr/>
          <p:nvPr/>
        </p:nvSpPr>
        <p:spPr bwMode="auto">
          <a:xfrm rot="422388">
            <a:off x="3126254" y="3575987"/>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Down Arrow 11"/>
          <p:cNvSpPr/>
          <p:nvPr/>
        </p:nvSpPr>
        <p:spPr bwMode="auto">
          <a:xfrm rot="2436816">
            <a:off x="2332755" y="5084180"/>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Down Arrow 12"/>
          <p:cNvSpPr/>
          <p:nvPr/>
        </p:nvSpPr>
        <p:spPr bwMode="auto">
          <a:xfrm rot="9157208">
            <a:off x="1199912" y="4896796"/>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4" name="Down Arrow 13"/>
          <p:cNvSpPr/>
          <p:nvPr/>
        </p:nvSpPr>
        <p:spPr bwMode="auto">
          <a:xfrm rot="14990283">
            <a:off x="1368230" y="3741209"/>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5" name="Down Arrow 14"/>
          <p:cNvSpPr/>
          <p:nvPr/>
        </p:nvSpPr>
        <p:spPr bwMode="auto">
          <a:xfrm rot="11052260">
            <a:off x="2613345" y="2326224"/>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6" name="Down Arrow 15"/>
          <p:cNvSpPr/>
          <p:nvPr/>
        </p:nvSpPr>
        <p:spPr bwMode="auto">
          <a:xfrm rot="11052260">
            <a:off x="2759086" y="546007"/>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7" name="Down Arrow 16"/>
          <p:cNvSpPr/>
          <p:nvPr/>
        </p:nvSpPr>
        <p:spPr bwMode="auto">
          <a:xfrm rot="11052260">
            <a:off x="1694140" y="1942411"/>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8" name="Down Arrow 17"/>
          <p:cNvSpPr/>
          <p:nvPr/>
        </p:nvSpPr>
        <p:spPr bwMode="auto">
          <a:xfrm rot="12312933">
            <a:off x="2082950" y="380443"/>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5" name="Explosion 1 4"/>
          <p:cNvSpPr/>
          <p:nvPr/>
        </p:nvSpPr>
        <p:spPr bwMode="auto">
          <a:xfrm>
            <a:off x="2281638" y="3968877"/>
            <a:ext cx="620631" cy="597508"/>
          </a:xfrm>
          <a:prstGeom prst="irregularSeal1">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0" name="Explosion 1 19"/>
          <p:cNvSpPr/>
          <p:nvPr/>
        </p:nvSpPr>
        <p:spPr bwMode="auto">
          <a:xfrm>
            <a:off x="2615068" y="77710"/>
            <a:ext cx="620631" cy="597508"/>
          </a:xfrm>
          <a:prstGeom prst="irregularSeal1">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TextBox 6"/>
          <p:cNvSpPr txBox="1"/>
          <p:nvPr/>
        </p:nvSpPr>
        <p:spPr>
          <a:xfrm>
            <a:off x="1993046" y="3788087"/>
            <a:ext cx="59182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rPr>
              <a:t>سدوم</a:t>
            </a:r>
            <a:endPar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endParaRPr>
          </a:p>
        </p:txBody>
      </p:sp>
      <p:sp>
        <p:nvSpPr>
          <p:cNvPr id="22" name="TextBox 21"/>
          <p:cNvSpPr txBox="1"/>
          <p:nvPr/>
        </p:nvSpPr>
        <p:spPr>
          <a:xfrm>
            <a:off x="1026115" y="3438195"/>
            <a:ext cx="5261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rPr>
              <a:t>ممرا</a:t>
            </a:r>
            <a:endPar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endParaRPr>
          </a:p>
        </p:txBody>
      </p:sp>
      <p:sp>
        <p:nvSpPr>
          <p:cNvPr id="23" name="TextBox 22"/>
          <p:cNvSpPr txBox="1"/>
          <p:nvPr/>
        </p:nvSpPr>
        <p:spPr>
          <a:xfrm>
            <a:off x="0" y="4782457"/>
            <a:ext cx="59663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rPr>
              <a:t>قادش</a:t>
            </a:r>
            <a:endPar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endParaRPr>
          </a:p>
        </p:txBody>
      </p:sp>
      <p:sp>
        <p:nvSpPr>
          <p:cNvPr id="24" name="TextBox 23"/>
          <p:cNvSpPr txBox="1"/>
          <p:nvPr/>
        </p:nvSpPr>
        <p:spPr>
          <a:xfrm>
            <a:off x="2917767" y="-1"/>
            <a:ext cx="43794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rPr>
              <a:t>دان</a:t>
            </a:r>
            <a:endPar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endParaRPr>
          </a:p>
        </p:txBody>
      </p:sp>
      <p:sp>
        <p:nvSpPr>
          <p:cNvPr id="25" name="TextBox 24"/>
          <p:cNvSpPr txBox="1"/>
          <p:nvPr/>
        </p:nvSpPr>
        <p:spPr>
          <a:xfrm>
            <a:off x="1534563" y="6469576"/>
            <a:ext cx="86433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rPr>
              <a:t>إيل فاران</a:t>
            </a:r>
            <a:endPar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endParaRPr>
          </a:p>
        </p:txBody>
      </p:sp>
      <p:sp>
        <p:nvSpPr>
          <p:cNvPr id="26" name="TextBox 25"/>
          <p:cNvSpPr txBox="1"/>
          <p:nvPr/>
        </p:nvSpPr>
        <p:spPr>
          <a:xfrm>
            <a:off x="4874578" y="2453978"/>
            <a:ext cx="174105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rPr>
              <a:t>5 ملوك</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endParaRPr>
          </a:p>
        </p:txBody>
      </p:sp>
      <p:sp>
        <p:nvSpPr>
          <p:cNvPr id="27" name="TextBox 26"/>
          <p:cNvSpPr txBox="1"/>
          <p:nvPr/>
        </p:nvSpPr>
        <p:spPr>
          <a:xfrm>
            <a:off x="4874579" y="2898240"/>
            <a:ext cx="174105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00"/>
                </a:solidFill>
                <a:effectLst>
                  <a:glow rad="127000">
                    <a:srgbClr val="000000"/>
                  </a:glow>
                </a:effectLst>
                <a:uLnTx/>
                <a:uFillTx/>
                <a:latin typeface="Arial"/>
                <a:ea typeface="+mn-ea"/>
                <a:cs typeface="Arial"/>
              </a:rPr>
              <a:t>إبراهيم</a:t>
            </a:r>
            <a:endParaRPr kumimoji="0" lang="en-US" sz="2800" b="1" i="0" u="none" strike="noStrike" kern="1200" cap="none" spc="0" normalizeH="0" baseline="0" noProof="0" dirty="0">
              <a:ln>
                <a:noFill/>
              </a:ln>
              <a:solidFill>
                <a:srgbClr val="FFFF00"/>
              </a:solidFill>
              <a:effectLst>
                <a:glow rad="127000">
                  <a:srgbClr val="000000"/>
                </a:glow>
              </a:effectLst>
              <a:uLnTx/>
              <a:uFillTx/>
              <a:latin typeface="Arial"/>
              <a:ea typeface="+mn-ea"/>
              <a:cs typeface="Arial"/>
            </a:endParaRPr>
          </a:p>
        </p:txBody>
      </p:sp>
      <p:sp>
        <p:nvSpPr>
          <p:cNvPr id="28" name="Down Arrow 27"/>
          <p:cNvSpPr/>
          <p:nvPr/>
        </p:nvSpPr>
        <p:spPr bwMode="auto">
          <a:xfrm rot="16200000">
            <a:off x="7264634" y="2006044"/>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9" name="Down Arrow 28"/>
          <p:cNvSpPr/>
          <p:nvPr/>
        </p:nvSpPr>
        <p:spPr bwMode="auto">
          <a:xfrm rot="16200000">
            <a:off x="7264634" y="2450306"/>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5" name="TextBox 34"/>
          <p:cNvSpPr txBox="1"/>
          <p:nvPr/>
        </p:nvSpPr>
        <p:spPr>
          <a:xfrm>
            <a:off x="1532764" y="2928958"/>
            <a:ext cx="58060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rPr>
              <a:t>ساليم</a:t>
            </a:r>
            <a:endPar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endParaRPr>
          </a:p>
        </p:txBody>
      </p:sp>
      <p:sp>
        <p:nvSpPr>
          <p:cNvPr id="30" name="Rectangle 6">
            <a:extLst>
              <a:ext uri="{FF2B5EF4-FFF2-40B4-BE49-F238E27FC236}">
                <a16:creationId xmlns:a16="http://schemas.microsoft.com/office/drawing/2014/main" id="{DF7AB785-FF09-1C4A-A56B-FCD9B92DF2A9}"/>
              </a:ext>
            </a:extLst>
          </p:cNvPr>
          <p:cNvSpPr>
            <a:spLocks noChangeArrowheads="1"/>
          </p:cNvSpPr>
          <p:nvPr/>
        </p:nvSpPr>
        <p:spPr bwMode="auto">
          <a:xfrm>
            <a:off x="4239153" y="3752022"/>
            <a:ext cx="4829709" cy="1813317"/>
          </a:xfrm>
          <a:prstGeom prst="rect">
            <a:avLst/>
          </a:prstGeom>
          <a:solidFill>
            <a:schemeClr val="tx1"/>
          </a:solidFill>
          <a:ln>
            <a:noFill/>
          </a:ln>
          <a:effectLst/>
        </p:spPr>
        <p:txBody>
          <a:bodyPr wrap="square" lIns="90488" tIns="44450" rIns="90488" bIns="44450">
            <a:spAutoFit/>
          </a:bodyPr>
          <a:lstStyle/>
          <a:p>
            <a:pPr lvl="0" algn="ctr"/>
            <a:r>
              <a:rPr lang="ar-JO" sz="2800" b="1" dirty="0">
                <a:solidFill>
                  <a:schemeClr val="bg1"/>
                </a:solidFill>
                <a:latin typeface="Arial" panose="020B0604020202020204" pitchFamily="34" charset="0"/>
                <a:cs typeface="Arial" panose="020B0604020202020204" pitchFamily="34" charset="0"/>
              </a:rPr>
              <a:t>فلما سمع أبرام أن أخاه سبي جر غلمانه المتمرنين ولدان بيته ثلاث مئة و ثمانية عشر و تبعهم إلى دان</a:t>
            </a:r>
          </a:p>
          <a:p>
            <a:pPr lvl="0" algn="ctr"/>
            <a:r>
              <a:rPr kumimoji="0" lang="ar-JO"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(تك</a:t>
            </a:r>
            <a:r>
              <a:rPr kumimoji="0" lang="ar-JO" sz="2800" b="1" i="0" u="none" strike="noStrike" kern="1200" cap="none" spc="0" normalizeH="0" noProof="0" dirty="0">
                <a:ln>
                  <a:noFill/>
                </a:ln>
                <a:solidFill>
                  <a:schemeClr val="bg1"/>
                </a:solidFill>
                <a:effectLst/>
                <a:uLnTx/>
                <a:uFillTx/>
                <a:latin typeface="Arial" panose="020B0604020202020204" pitchFamily="34" charset="0"/>
                <a:cs typeface="Arial" panose="020B0604020202020204" pitchFamily="34" charset="0"/>
              </a:rPr>
              <a:t> 14: 14)</a:t>
            </a: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01561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3000"/>
                            </p:stCondLst>
                            <p:childTnLst>
                              <p:par>
                                <p:cTn id="29" presetID="23" presetClass="entr" presetSubtype="16"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par>
                          <p:cTn id="37" fill="hold">
                            <p:stCondLst>
                              <p:cond delay="4000"/>
                            </p:stCondLst>
                            <p:childTnLst>
                              <p:par>
                                <p:cTn id="38" presetID="22" presetClass="entr" presetSubtype="4"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par>
                          <p:cTn id="49" fill="hold">
                            <p:stCondLst>
                              <p:cond delay="500"/>
                            </p:stCondLst>
                            <p:childTnLst>
                              <p:par>
                                <p:cTn id="50" presetID="23" presetClass="entr" presetSubtype="16"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P spid="12" grpId="0" animBg="1"/>
      <p:bldP spid="13" grpId="0" animBg="1"/>
      <p:bldP spid="14" grpId="0" animBg="1"/>
      <p:bldP spid="15" grpId="0" animBg="1"/>
      <p:bldP spid="16" grpId="0" animBg="1"/>
      <p:bldP spid="17" grpId="0" animBg="1"/>
      <p:bldP spid="18" grpId="0" animBg="1"/>
      <p:bldP spid="5"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varis - Wikipedia">
            <a:extLst>
              <a:ext uri="{FF2B5EF4-FFF2-40B4-BE49-F238E27FC236}">
                <a16:creationId xmlns:a16="http://schemas.microsoft.com/office/drawing/2014/main" id="{25D583B8-BBB5-654A-8AE0-53E63B2ECA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092"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72200" y="692696"/>
            <a:ext cx="2627784" cy="2232248"/>
          </a:xfrm>
        </p:spPr>
        <p:txBody>
          <a:bodyPr/>
          <a:lstStyle/>
          <a:p>
            <a:r>
              <a:rPr lang="ar-JO" b="1" dirty="0">
                <a:solidFill>
                  <a:schemeClr val="bg1"/>
                </a:solidFill>
                <a:effectLst>
                  <a:glow rad="355600">
                    <a:schemeClr val="tx1"/>
                  </a:glow>
                </a:effectLst>
              </a:rPr>
              <a:t>مدينة</a:t>
            </a:r>
            <a:br>
              <a:rPr lang="ar-JO" b="1" dirty="0">
                <a:solidFill>
                  <a:schemeClr val="bg1"/>
                </a:solidFill>
                <a:effectLst>
                  <a:glow rad="355600">
                    <a:schemeClr val="tx1"/>
                  </a:glow>
                </a:effectLst>
              </a:rPr>
            </a:br>
            <a:r>
              <a:rPr lang="ar-JO" b="1" dirty="0">
                <a:solidFill>
                  <a:schemeClr val="bg1"/>
                </a:solidFill>
                <a:effectLst>
                  <a:glow rad="355600">
                    <a:schemeClr val="tx1"/>
                  </a:glow>
                </a:effectLst>
              </a:rPr>
              <a:t>أفاريس</a:t>
            </a:r>
            <a:endParaRPr lang="en-US" b="1" dirty="0">
              <a:solidFill>
                <a:schemeClr val="bg1"/>
              </a:solidFill>
              <a:effectLst>
                <a:glow rad="355600">
                  <a:schemeClr val="tx1"/>
                </a:glow>
              </a:effectLst>
            </a:endParaRPr>
          </a:p>
        </p:txBody>
      </p:sp>
      <p:sp>
        <p:nvSpPr>
          <p:cNvPr id="3" name="Curved Left Arrow 2">
            <a:extLst>
              <a:ext uri="{FF2B5EF4-FFF2-40B4-BE49-F238E27FC236}">
                <a16:creationId xmlns:a16="http://schemas.microsoft.com/office/drawing/2014/main" id="{F91D4077-8DEE-414C-9EC7-8D9A0303E032}"/>
              </a:ext>
            </a:extLst>
          </p:cNvPr>
          <p:cNvSpPr/>
          <p:nvPr/>
        </p:nvSpPr>
        <p:spPr bwMode="auto">
          <a:xfrm rot="4424694">
            <a:off x="5979756" y="1735699"/>
            <a:ext cx="874069" cy="2957157"/>
          </a:xfrm>
          <a:prstGeom prst="curvedLef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n-ea"/>
              <a:cs typeface="+mn-cs"/>
            </a:endParaRPr>
          </a:p>
        </p:txBody>
      </p:sp>
      <p:sp>
        <p:nvSpPr>
          <p:cNvPr id="5" name="Title 1">
            <a:extLst>
              <a:ext uri="{FF2B5EF4-FFF2-40B4-BE49-F238E27FC236}">
                <a16:creationId xmlns:a16="http://schemas.microsoft.com/office/drawing/2014/main" id="{4366C56D-33E6-0248-BC61-0CABD8B59AF1}"/>
              </a:ext>
            </a:extLst>
          </p:cNvPr>
          <p:cNvSpPr txBox="1">
            <a:spLocks/>
          </p:cNvSpPr>
          <p:nvPr/>
        </p:nvSpPr>
        <p:spPr bwMode="auto">
          <a:xfrm>
            <a:off x="6728908" y="3313232"/>
            <a:ext cx="2415092" cy="3544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rPr>
              <a:t>فجعلوا عليهم رؤساء تسخير لكي يذلوهم بأثقالهم فبنوا لفرعون مدينتي مخازن فيثوم و رعمسيس</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400" b="1" dirty="0">
                <a:solidFill>
                  <a:srgbClr val="FFFFFF"/>
                </a:solidFill>
              </a:rPr>
              <a:t>(خر 1: 11)</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endParaRPr>
          </a:p>
        </p:txBody>
      </p:sp>
    </p:spTree>
    <p:extLst>
      <p:ext uri="{BB962C8B-B14F-4D97-AF65-F5344CB8AC3E}">
        <p14:creationId xmlns:p14="http://schemas.microsoft.com/office/powerpoint/2010/main" val="2002047467"/>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12 Tribes of Israel on a Seal From Egypt? - Patterns of Evidence: The Moses  Controversy">
            <a:extLst>
              <a:ext uri="{FF2B5EF4-FFF2-40B4-BE49-F238E27FC236}">
                <a16:creationId xmlns:a16="http://schemas.microsoft.com/office/drawing/2014/main" id="{BF3AF915-EFDF-4B4A-A69F-8AA1834A70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66" y="0"/>
            <a:ext cx="9144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2313" y="2148161"/>
            <a:ext cx="2627784" cy="2232248"/>
          </a:xfrm>
        </p:spPr>
        <p:txBody>
          <a:bodyPr/>
          <a:lstStyle/>
          <a:p>
            <a:r>
              <a:rPr lang="ar-JO" b="1" dirty="0">
                <a:solidFill>
                  <a:schemeClr val="bg1"/>
                </a:solidFill>
                <a:effectLst>
                  <a:glow rad="355600">
                    <a:schemeClr val="tx1"/>
                  </a:glow>
                </a:effectLst>
              </a:rPr>
              <a:t>مدينة أفاريس</a:t>
            </a:r>
            <a:endParaRPr lang="en-US" b="1" dirty="0">
              <a:solidFill>
                <a:schemeClr val="bg1"/>
              </a:solidFill>
              <a:effectLst>
                <a:glow rad="355600">
                  <a:schemeClr val="tx1"/>
                </a:glow>
              </a:effectLst>
            </a:endParaRPr>
          </a:p>
        </p:txBody>
      </p:sp>
      <p:sp>
        <p:nvSpPr>
          <p:cNvPr id="8" name="Title 1">
            <a:extLst>
              <a:ext uri="{FF2B5EF4-FFF2-40B4-BE49-F238E27FC236}">
                <a16:creationId xmlns:a16="http://schemas.microsoft.com/office/drawing/2014/main" id="{D73EE90A-6416-B444-B9EC-1429F3E94996}"/>
              </a:ext>
            </a:extLst>
          </p:cNvPr>
          <p:cNvSpPr txBox="1">
            <a:spLocks/>
          </p:cNvSpPr>
          <p:nvPr/>
        </p:nvSpPr>
        <p:spPr bwMode="auto">
          <a:xfrm>
            <a:off x="5916705" y="-125909"/>
            <a:ext cx="2964945"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355600">
                    <a:srgbClr val="000000"/>
                  </a:glow>
                </a:effectLst>
                <a:uLnTx/>
                <a:uFillTx/>
                <a:latin typeface="Arial"/>
                <a:ea typeface="ＭＳ Ｐゴシック" charset="0"/>
              </a:rPr>
              <a:t>ما دون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355600">
                    <a:srgbClr val="000000"/>
                  </a:glow>
                </a:effectLst>
                <a:uLnTx/>
                <a:uFillTx/>
                <a:latin typeface="Arial"/>
                <a:ea typeface="ＭＳ Ｐゴシック" charset="0"/>
              </a:rPr>
              <a:t>رعمسيس</a:t>
            </a:r>
            <a:endParaRPr kumimoji="0" lang="en-US" sz="4400" b="1" i="0" u="none" strike="noStrike" kern="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11" name="TextBox 10">
            <a:extLst>
              <a:ext uri="{FF2B5EF4-FFF2-40B4-BE49-F238E27FC236}">
                <a16:creationId xmlns:a16="http://schemas.microsoft.com/office/drawing/2014/main" id="{11A71D22-66B5-CC4A-9459-A1C72B7466D4}"/>
              </a:ext>
            </a:extLst>
          </p:cNvPr>
          <p:cNvSpPr txBox="1"/>
          <p:nvPr/>
        </p:nvSpPr>
        <p:spPr>
          <a:xfrm>
            <a:off x="107504" y="5797713"/>
            <a:ext cx="8964488" cy="707886"/>
          </a:xfrm>
          <a:prstGeom prst="rect">
            <a:avLst/>
          </a:prstGeom>
          <a:solidFill>
            <a:srgbClr val="00009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imes New Roman"/>
                <a:ea typeface="+mn-ea"/>
                <a:cs typeface="+mn-cs"/>
              </a:rPr>
              <a:t>"أنماط الأدلة" فيلم تيموثي ماهوني (أفلام الرجل المفكر، 2015) يقدم أدلة أثرية مذهلة على النزوح المبكر الذي اكتشفه الدكتور ديفيد روهل ، عالم المصريات اللاأدري.</a:t>
            </a:r>
            <a:endPar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18952704"/>
      </p:ext>
    </p:extLst>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30811F-5E2B-1E4A-963D-AFA74393FA89}"/>
              </a:ext>
            </a:extLst>
          </p:cNvPr>
          <p:cNvGrpSpPr/>
          <p:nvPr/>
        </p:nvGrpSpPr>
        <p:grpSpPr>
          <a:xfrm>
            <a:off x="1452283" y="64955"/>
            <a:ext cx="6551407" cy="6829009"/>
            <a:chOff x="1452283" y="64955"/>
            <a:chExt cx="6551407" cy="6829009"/>
          </a:xfrm>
        </p:grpSpPr>
        <p:pic>
          <p:nvPicPr>
            <p:cNvPr id="3074" name="Picture 2" descr="Moses was a humble man - BP">
              <a:extLst>
                <a:ext uri="{FF2B5EF4-FFF2-40B4-BE49-F238E27FC236}">
                  <a16:creationId xmlns:a16="http://schemas.microsoft.com/office/drawing/2014/main" id="{1A9766DE-7523-C644-841B-34B18DC79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283" y="64955"/>
              <a:ext cx="6551407" cy="68290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A1FC6A6-3F4D-DA40-BF54-834296C9A903}"/>
                </a:ext>
              </a:extLst>
            </p:cNvPr>
            <p:cNvSpPr/>
            <p:nvPr/>
          </p:nvSpPr>
          <p:spPr bwMode="auto">
            <a:xfrm>
              <a:off x="5354320" y="467360"/>
              <a:ext cx="2509520" cy="914400"/>
            </a:xfrm>
            <a:prstGeom prst="rect">
              <a:avLst/>
            </a:prstGeom>
            <a:solidFill>
              <a:srgbClr val="FDFDF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7">
              <a:extLst>
                <a:ext uri="{FF2B5EF4-FFF2-40B4-BE49-F238E27FC236}">
                  <a16:creationId xmlns:a16="http://schemas.microsoft.com/office/drawing/2014/main" id="{F27BB10F-2198-A54B-A280-452CCC413AD8}"/>
                </a:ext>
              </a:extLst>
            </p:cNvPr>
            <p:cNvSpPr/>
            <p:nvPr/>
          </p:nvSpPr>
          <p:spPr bwMode="auto">
            <a:xfrm>
              <a:off x="1463040" y="314960"/>
              <a:ext cx="2690010" cy="1137920"/>
            </a:xfrm>
            <a:prstGeom prst="rect">
              <a:avLst/>
            </a:prstGeom>
            <a:solidFill>
              <a:srgbClr val="FDFDF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8">
              <a:extLst>
                <a:ext uri="{FF2B5EF4-FFF2-40B4-BE49-F238E27FC236}">
                  <a16:creationId xmlns:a16="http://schemas.microsoft.com/office/drawing/2014/main" id="{C2FDB941-8766-5A42-991A-E4271A50D8F2}"/>
                </a:ext>
              </a:extLst>
            </p:cNvPr>
            <p:cNvSpPr/>
            <p:nvPr/>
          </p:nvSpPr>
          <p:spPr bwMode="auto">
            <a:xfrm>
              <a:off x="1473200" y="1452879"/>
              <a:ext cx="2062480" cy="1828800"/>
            </a:xfrm>
            <a:prstGeom prst="rect">
              <a:avLst/>
            </a:prstGeom>
            <a:solidFill>
              <a:srgbClr val="ECECE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1473200" y="133779"/>
            <a:ext cx="2375049" cy="3371421"/>
          </a:xfrm>
          <a:solidFill>
            <a:srgbClr val="ECECEA"/>
          </a:solidFill>
          <a:ln>
            <a:solidFill>
              <a:schemeClr val="tx1"/>
            </a:solidFill>
          </a:ln>
          <a:effectLst/>
        </p:spPr>
        <p:txBody>
          <a:bodyPr vert="horz" wrap="square" lIns="91440" tIns="45720" rIns="91440" bIns="45720" numCol="1" anchor="ctr" anchorCtr="0" compatLnSpc="1">
            <a:prstTxWarp prst="textNoShape">
              <a:avLst/>
            </a:prstTxWarp>
          </a:bodyPr>
          <a:lstStyle/>
          <a:p>
            <a:pPr defTabSz="914400">
              <a:defRPr/>
            </a:pPr>
            <a:r>
              <a:rPr lang="ar-JO" sz="2000" b="1" dirty="0">
                <a:solidFill>
                  <a:schemeClr val="tx1"/>
                </a:solidFill>
                <a:latin typeface="Arial" charset="0"/>
                <a:ea typeface="ＭＳ Ｐゴシック" charset="0"/>
                <a:cs typeface="ＭＳ Ｐゴシック" charset="0"/>
              </a:rPr>
              <a:t>و أما الرجل موسى فكان حليماً جداً أكثر من جميع الناس الذين على وجه الأرض</a:t>
            </a:r>
            <a:br>
              <a:rPr lang="ar-JO" sz="2000" b="1" dirty="0">
                <a:solidFill>
                  <a:schemeClr val="tx1"/>
                </a:solidFill>
                <a:latin typeface="Arial" charset="0"/>
                <a:ea typeface="ＭＳ Ｐゴシック" charset="0"/>
                <a:cs typeface="ＭＳ Ｐゴシック" charset="0"/>
              </a:rPr>
            </a:br>
            <a:br>
              <a:rPr lang="ar-JO" sz="2000" b="1" dirty="0">
                <a:solidFill>
                  <a:schemeClr val="tx1"/>
                </a:solidFill>
                <a:latin typeface="Arial" charset="0"/>
                <a:ea typeface="ＭＳ Ｐゴシック" charset="0"/>
                <a:cs typeface="ＭＳ Ｐゴシック" charset="0"/>
              </a:rPr>
            </a:br>
            <a:r>
              <a:rPr lang="ar-JO" sz="2000" b="1" dirty="0">
                <a:solidFill>
                  <a:schemeClr val="tx1"/>
                </a:solidFill>
                <a:latin typeface="Arial" charset="0"/>
                <a:ea typeface="ＭＳ Ｐゴシック" charset="0"/>
                <a:cs typeface="ＭＳ Ｐゴシック" charset="0"/>
              </a:rPr>
              <a:t>عدد 12: 3</a:t>
            </a:r>
            <a:endParaRPr lang="en-US" sz="20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10BC38E0-3DDD-6544-8376-5934131CB3A9}"/>
              </a:ext>
            </a:extLst>
          </p:cNvPr>
          <p:cNvSpPr txBox="1">
            <a:spLocks noChangeArrowheads="1"/>
          </p:cNvSpPr>
          <p:nvPr/>
        </p:nvSpPr>
        <p:spPr bwMode="auto">
          <a:xfrm>
            <a:off x="4990951" y="73257"/>
            <a:ext cx="3012739" cy="10340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1"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نعم ... لقد أحببتها</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56CE18C8-3B77-BB42-9F48-1285C40FA77C}"/>
              </a:ext>
            </a:extLst>
          </p:cNvPr>
          <p:cNvSpPr txBox="1">
            <a:spLocks noChangeArrowheads="1"/>
          </p:cNvSpPr>
          <p:nvPr/>
        </p:nvSpPr>
        <p:spPr bwMode="auto">
          <a:xfrm>
            <a:off x="0" y="5761217"/>
            <a:ext cx="9144000" cy="1148300"/>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2000" b="1" dirty="0"/>
              <a:t>بعد كتابة سفر التكوين ، الخروج ، واللاويين الأكثر مبيعًا ، كانت ثقة موسى واضحة عندما كتب سفر العدد.</a:t>
            </a:r>
            <a:endPar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720192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097432"/>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عبارات غير مستحبة</a:t>
            </a:r>
            <a:endParaRPr lang="en-US" sz="3600" b="1" dirty="0">
              <a:effectLst>
                <a:glow rad="127000">
                  <a:schemeClr val="tx1"/>
                </a:glow>
              </a:effectLst>
              <a:latin typeface="Arial" charset="0"/>
              <a:ea typeface="ＭＳ Ｐゴシック" charset="0"/>
              <a:cs typeface="ＭＳ Ｐゴシック" charset="0"/>
            </a:endParaRPr>
          </a:p>
        </p:txBody>
      </p:sp>
      <p:grpSp>
        <p:nvGrpSpPr>
          <p:cNvPr id="4" name="Group 3">
            <a:extLst>
              <a:ext uri="{FF2B5EF4-FFF2-40B4-BE49-F238E27FC236}">
                <a16:creationId xmlns:a16="http://schemas.microsoft.com/office/drawing/2014/main" id="{660503FA-FD0B-6B4A-A181-1E893388E11A}"/>
              </a:ext>
            </a:extLst>
          </p:cNvPr>
          <p:cNvGrpSpPr/>
          <p:nvPr/>
        </p:nvGrpSpPr>
        <p:grpSpPr>
          <a:xfrm>
            <a:off x="-25757" y="2290360"/>
            <a:ext cx="9144000" cy="1506828"/>
            <a:chOff x="-25755" y="2290360"/>
            <a:chExt cx="9144000" cy="1506828"/>
          </a:xfrm>
        </p:grpSpPr>
        <p:sp>
          <p:nvSpPr>
            <p:cNvPr id="3" name="Terminator 2">
              <a:extLst>
                <a:ext uri="{FF2B5EF4-FFF2-40B4-BE49-F238E27FC236}">
                  <a16:creationId xmlns:a16="http://schemas.microsoft.com/office/drawing/2014/main" id="{E8965652-E35F-4F43-9D1D-6CCA1FFCCF7C}"/>
                </a:ext>
              </a:extLst>
            </p:cNvPr>
            <p:cNvSpPr/>
            <p:nvPr/>
          </p:nvSpPr>
          <p:spPr bwMode="auto">
            <a:xfrm>
              <a:off x="38636" y="2290360"/>
              <a:ext cx="9066728" cy="1506828"/>
            </a:xfrm>
            <a:prstGeom prst="flowChartTerminator">
              <a:avLst/>
            </a:prstGeom>
            <a:solidFill>
              <a:srgbClr val="FFC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a:extLst>
                <a:ext uri="{FF2B5EF4-FFF2-40B4-BE49-F238E27FC236}">
                  <a16:creationId xmlns:a16="http://schemas.microsoft.com/office/drawing/2014/main" id="{7A24C6E3-DD43-5247-B0A4-DD1162D54073}"/>
                </a:ext>
              </a:extLst>
            </p:cNvPr>
            <p:cNvSpPr txBox="1">
              <a:spLocks noChangeArrowheads="1"/>
            </p:cNvSpPr>
            <p:nvPr/>
          </p:nvSpPr>
          <p:spPr bwMode="auto">
            <a:xfrm>
              <a:off x="-25755" y="2511381"/>
              <a:ext cx="9144000" cy="10340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solidFill>
                    <a:schemeClr val="tx1"/>
                  </a:solidFill>
                  <a:effectLst/>
                  <a:latin typeface="Arial" charset="0"/>
                  <a:ea typeface="ＭＳ Ｐゴシック" charset="0"/>
                  <a:cs typeface="ＭＳ Ｐゴシック" charset="0"/>
                </a:rPr>
                <a:t>و أما الرجل موسى فكان حليماً جداً أكثر من جميع الناس الذين على وجه الأرض</a:t>
              </a:r>
              <a:endParaRPr lang="en-US" sz="2800" b="1" kern="0" dirty="0">
                <a:effectLst>
                  <a:glow rad="127000">
                    <a:schemeClr val="tx1"/>
                  </a:glow>
                </a:effectLst>
                <a:latin typeface="Arial" charset="0"/>
                <a:ea typeface="ＭＳ Ｐゴシック" charset="0"/>
                <a:cs typeface="ＭＳ Ｐゴシック" charset="0"/>
              </a:endParaRPr>
            </a:p>
          </p:txBody>
        </p:sp>
      </p:grpSp>
      <p:sp>
        <p:nvSpPr>
          <p:cNvPr id="8" name="Rectangle 2">
            <a:extLst>
              <a:ext uri="{FF2B5EF4-FFF2-40B4-BE49-F238E27FC236}">
                <a16:creationId xmlns:a16="http://schemas.microsoft.com/office/drawing/2014/main" id="{40BF0B43-E2E4-8D4D-8CFF-A9C8692BA032}"/>
              </a:ext>
            </a:extLst>
          </p:cNvPr>
          <p:cNvSpPr txBox="1">
            <a:spLocks noChangeArrowheads="1"/>
          </p:cNvSpPr>
          <p:nvPr/>
        </p:nvSpPr>
        <p:spPr bwMode="auto">
          <a:xfrm>
            <a:off x="-6439" y="1361806"/>
            <a:ext cx="9105364" cy="6936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charset="0"/>
                <a:ea typeface="ＭＳ Ｐゴシック" charset="0"/>
                <a:cs typeface="ＭＳ Ｐゴシック" charset="0"/>
              </a:rPr>
              <a:t>يحتوي عدد 12: 3 على جملة معترضة مثيرة للإهتمام</a:t>
            </a:r>
            <a:endParaRPr lang="en-US" sz="2800" b="1" kern="0" dirty="0">
              <a:effectLst>
                <a:glow rad="127000">
                  <a:schemeClr val="tx1"/>
                </a:glow>
              </a:effectLst>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FF912F17-2559-0248-9FF8-EA1592F011A7}"/>
              </a:ext>
            </a:extLst>
          </p:cNvPr>
          <p:cNvSpPr txBox="1">
            <a:spLocks noChangeArrowheads="1"/>
          </p:cNvSpPr>
          <p:nvPr/>
        </p:nvSpPr>
        <p:spPr bwMode="auto">
          <a:xfrm>
            <a:off x="-25757" y="5561593"/>
            <a:ext cx="9144000" cy="114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charset="0"/>
                <a:ea typeface="ＭＳ Ｐゴシック" charset="0"/>
                <a:cs typeface="ＭＳ Ｐゴシック" charset="0"/>
              </a:rPr>
              <a:t>يبدو هذا القول عبارة عن إضافة لأن قول مثل هذا الكلام من قبل موسى يبدو تناقضاً </a:t>
            </a:r>
            <a:endParaRPr lang="en-US" sz="2800" b="1" kern="0" dirty="0">
              <a:effectLst>
                <a:glow rad="127000">
                  <a:schemeClr val="tx1"/>
                </a:glow>
              </a:effectLst>
              <a:latin typeface="Arial" charset="0"/>
              <a:ea typeface="ＭＳ Ｐゴシック" charset="0"/>
              <a:cs typeface="ＭＳ Ｐゴシック" charset="0"/>
            </a:endParaRPr>
          </a:p>
        </p:txBody>
      </p:sp>
      <p:sp>
        <p:nvSpPr>
          <p:cNvPr id="11" name="Rectangle 2">
            <a:extLst>
              <a:ext uri="{FF2B5EF4-FFF2-40B4-BE49-F238E27FC236}">
                <a16:creationId xmlns:a16="http://schemas.microsoft.com/office/drawing/2014/main" id="{643CBBE0-0C8E-EE48-BB1D-489B1E18C83A}"/>
              </a:ext>
            </a:extLst>
          </p:cNvPr>
          <p:cNvSpPr txBox="1">
            <a:spLocks noChangeArrowheads="1"/>
          </p:cNvSpPr>
          <p:nvPr/>
        </p:nvSpPr>
        <p:spPr bwMode="auto">
          <a:xfrm>
            <a:off x="-25757" y="4437195"/>
            <a:ext cx="9144000" cy="7748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charset="0"/>
                <a:ea typeface="ＭＳ Ｐゴシック" charset="0"/>
                <a:cs typeface="ＭＳ Ｐゴシック" charset="0"/>
              </a:rPr>
              <a:t>كيف تفسر كتابة ذلك من قبل موسى ؟</a:t>
            </a:r>
            <a:endParaRPr lang="en-US" sz="2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71110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descr="Moses on Mount Nebo - Gospelimages">
            <a:extLst>
              <a:ext uri="{FF2B5EF4-FFF2-40B4-BE49-F238E27FC236}">
                <a16:creationId xmlns:a16="http://schemas.microsoft.com/office/drawing/2014/main" id="{44B2BD2D-4C9B-3443-AA43-8EBC1E036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144000" cy="68357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6024"/>
            <a:ext cx="9144000" cy="748720"/>
          </a:xfrm>
          <a:effectLst>
            <a:outerShdw blurRad="63500" dist="35921" dir="2700000" algn="ctr" rotWithShape="0">
              <a:schemeClr val="tx2">
                <a:alpha val="74998"/>
              </a:schemeClr>
            </a:outerShdw>
          </a:effectLst>
        </p:spPr>
        <p:txBody>
          <a:bodyPr/>
          <a:lstStyle/>
          <a:p>
            <a:pPr>
              <a:defRPr/>
            </a:pPr>
            <a:r>
              <a:rPr lang="ar-JO" sz="3200" b="1" dirty="0">
                <a:effectLst>
                  <a:glow rad="127000">
                    <a:schemeClr val="tx1"/>
                  </a:glow>
                </a:effectLst>
                <a:latin typeface="Arial" charset="0"/>
                <a:ea typeface="ＭＳ Ｐゴシック" charset="0"/>
                <a:cs typeface="ＭＳ Ｐゴシック" charset="0"/>
              </a:rPr>
              <a:t>موت موسى (تث 34: 1، 5)</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56B4339-F6DB-4E4B-BA8B-4FC3414FE23E}"/>
              </a:ext>
            </a:extLst>
          </p:cNvPr>
          <p:cNvSpPr txBox="1">
            <a:spLocks noChangeArrowheads="1"/>
          </p:cNvSpPr>
          <p:nvPr/>
        </p:nvSpPr>
        <p:spPr bwMode="auto">
          <a:xfrm>
            <a:off x="3563888" y="836712"/>
            <a:ext cx="5543042" cy="5832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و صعد موسى من عربات مؤاب إلى جبل نبو إلى رأس الفسجة الذي قبالة أريحا فأراه الرب جميع الأرض من جلعاد إلى دان ... فمات هناك موسى عبد الرب في أرض مؤاب حسب قول الرب</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217150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9905" name="Picture 4" descr="Adam and Eve w serpent"/>
          <p:cNvPicPr>
            <a:picLocks noChangeAspect="1" noChangeArrowheads="1"/>
          </p:cNvPicPr>
          <p:nvPr/>
        </p:nvPicPr>
        <p:blipFill>
          <a:blip r:embed="rId3">
            <a:extLst>
              <a:ext uri="{28A0092B-C50C-407E-A947-70E740481C1C}">
                <a14:useLocalDpi xmlns:a14="http://schemas.microsoft.com/office/drawing/2010/main" val="0"/>
              </a:ext>
            </a:extLst>
          </a:blip>
          <a:srcRect t="9598"/>
          <a:stretch>
            <a:fillRect/>
          </a:stretch>
        </p:blipFill>
        <p:spPr bwMode="auto">
          <a:xfrm>
            <a:off x="0" y="0"/>
            <a:ext cx="9245600" cy="771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987" name="Rectangle 5"/>
          <p:cNvSpPr>
            <a:spLocks noGrp="1" noChangeArrowheads="1"/>
          </p:cNvSpPr>
          <p:nvPr>
            <p:ph type="title" idx="4294967295"/>
          </p:nvPr>
        </p:nvSpPr>
        <p:spPr>
          <a:xfrm>
            <a:off x="107504" y="116632"/>
            <a:ext cx="4608512" cy="1944216"/>
          </a:xfrm>
        </p:spPr>
        <p:txBody>
          <a:bodyPr/>
          <a:lstStyle/>
          <a:p>
            <a:pPr eaLnBrk="1" hangingPunct="1">
              <a:defRPr/>
            </a:pPr>
            <a:r>
              <a:rPr lang="ar-JO" sz="4800" b="1" dirty="0">
                <a:solidFill>
                  <a:schemeClr val="bg1"/>
                </a:solidFill>
                <a:effectLst>
                  <a:glow rad="342900">
                    <a:schemeClr val="tx1">
                      <a:alpha val="75000"/>
                    </a:schemeClr>
                  </a:glow>
                </a:effectLst>
                <a:cs typeface="+mj-cs"/>
              </a:rPr>
              <a:t>آدم و حواء مع الحية</a:t>
            </a:r>
            <a:endParaRPr lang="en-US" sz="4800" b="1" dirty="0">
              <a:solidFill>
                <a:schemeClr val="bg1"/>
              </a:solidFill>
              <a:effectLst>
                <a:glow rad="342900">
                  <a:schemeClr val="tx1">
                    <a:alpha val="75000"/>
                  </a:schemeClr>
                </a:glow>
              </a:effectLst>
              <a:cs typeface="+mj-cs"/>
            </a:endParaRPr>
          </a:p>
        </p:txBody>
      </p:sp>
    </p:spTree>
    <p:extLst>
      <p:ext uri="{BB962C8B-B14F-4D97-AF65-F5344CB8AC3E}">
        <p14:creationId xmlns:p14="http://schemas.microsoft.com/office/powerpoint/2010/main" val="376508694"/>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What We Learn From Moses">
            <a:extLst>
              <a:ext uri="{FF2B5EF4-FFF2-40B4-BE49-F238E27FC236}">
                <a16:creationId xmlns:a16="http://schemas.microsoft.com/office/drawing/2014/main" id="{A1AF1987-30BA-C543-83A4-9E9E6664FA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000"/>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خلاصة</a:t>
            </a:r>
            <a:endParaRPr lang="en-US" sz="4800" b="1" dirty="0">
              <a:effectLst>
                <a:glow rad="228600">
                  <a:schemeClr val="accent4">
                    <a:satMod val="175000"/>
                    <a:alpha val="88000"/>
                  </a:schemeClr>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3AA8DBF8-8AEB-1E43-A6FF-F9247E3C5A5A}"/>
              </a:ext>
            </a:extLst>
          </p:cNvPr>
          <p:cNvSpPr txBox="1">
            <a:spLocks noChangeArrowheads="1"/>
          </p:cNvSpPr>
          <p:nvPr/>
        </p:nvSpPr>
        <p:spPr bwMode="auto">
          <a:xfrm>
            <a:off x="125211" y="1205483"/>
            <a:ext cx="5412704" cy="55805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3200" b="1" kern="0" dirty="0">
              <a:effectLst>
                <a:glow rad="228600">
                  <a:schemeClr val="accent4">
                    <a:satMod val="175000"/>
                    <a:alpha val="88000"/>
                  </a:schemeClr>
                </a:glow>
              </a:effectLst>
              <a:latin typeface="Arial" charset="0"/>
              <a:ea typeface="ＭＳ Ｐゴシック" charset="0"/>
              <a:cs typeface="ＭＳ Ｐゴシック" charset="0"/>
            </a:endParaRPr>
          </a:p>
          <a:p>
            <a:pPr defTabSz="914400">
              <a:defRPr/>
            </a:pPr>
            <a:r>
              <a:rPr lang="ar-JO" sz="3200" b="1" kern="0" dirty="0">
                <a:effectLst>
                  <a:glow rad="228600">
                    <a:schemeClr val="accent4">
                      <a:satMod val="175000"/>
                      <a:alpha val="88000"/>
                    </a:schemeClr>
                  </a:glow>
                </a:effectLst>
                <a:latin typeface="Arial" charset="0"/>
                <a:ea typeface="ＭＳ Ｐゴシック" charset="0"/>
                <a:cs typeface="ＭＳ Ｐゴシック" charset="0"/>
              </a:rPr>
              <a:t>في حين أن البعض الآخر قد يكون قد قام ببعض الأعمال التحريرية بوحي من الروح القدس، لو يوجد دليل جوهري على أن موسى لم يؤلف أسفار موسى الخمسة . إن التفكير بخلاف ذلك هو تناقض مع الشهادة الواضحة لكل من التقليد و الكتاب المقدس .</a:t>
            </a:r>
            <a:endParaRPr lang="en-US" sz="3200" b="1" kern="0" dirty="0">
              <a:effectLst>
                <a:glow rad="228600">
                  <a:schemeClr val="accent4">
                    <a:satMod val="175000"/>
                    <a:alpha val="88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61814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57" y="2483891"/>
            <a:ext cx="9144000" cy="1086599"/>
          </a:xfrm>
          <a:effectLst>
            <a:outerShdw blurRad="63500" dist="35921" dir="2700000" algn="ctr" rotWithShape="0">
              <a:schemeClr val="tx2">
                <a:alpha val="74998"/>
              </a:schemeClr>
            </a:outerShdw>
          </a:effectLst>
        </p:spPr>
        <p:txBody>
          <a:bodyPr anchor="t"/>
          <a:lstStyle/>
          <a:p>
            <a:pPr>
              <a:defRPr/>
            </a:pPr>
            <a:r>
              <a:rPr lang="ar-JO" sz="6600" b="1" dirty="0">
                <a:effectLst>
                  <a:glow rad="127000">
                    <a:schemeClr val="tx1"/>
                  </a:glow>
                </a:effectLst>
                <a:latin typeface="Arial" charset="0"/>
                <a:ea typeface="ＭＳ Ｐゴシック" charset="0"/>
                <a:cs typeface="ＭＳ Ｐゴシック" charset="0"/>
              </a:rPr>
              <a:t>الملاحق</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0001522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480882"/>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فيلم حديث يدعم تأليف موسى</a:t>
            </a:r>
            <a:endParaRPr lang="en-US" sz="4800" b="1" dirty="0">
              <a:effectLst>
                <a:glow rad="127000">
                  <a:schemeClr val="tx1"/>
                </a:glow>
              </a:effectLst>
              <a:latin typeface="Arial" charset="0"/>
              <a:ea typeface="ＭＳ Ｐゴシック" charset="0"/>
              <a:cs typeface="ＭＳ Ｐゴシック" charset="0"/>
            </a:endParaRPr>
          </a:p>
        </p:txBody>
      </p:sp>
      <p:pic>
        <p:nvPicPr>
          <p:cNvPr id="5122" name="Picture 2" descr="The Moses Controversy | Order on DVD Today">
            <a:extLst>
              <a:ext uri="{FF2B5EF4-FFF2-40B4-BE49-F238E27FC236}">
                <a16:creationId xmlns:a16="http://schemas.microsoft.com/office/drawing/2014/main" id="{152EFD62-02B6-4E48-AE00-51779C803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890"/>
            <a:ext cx="9137490" cy="5145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87847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876800" y="232007"/>
            <a:ext cx="4267200" cy="4194849"/>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أفلام          حديثة           تدعم         موسى</a:t>
            </a:r>
            <a:endParaRPr lang="en-US" sz="5400" b="1" dirty="0">
              <a:effectLst>
                <a:glow rad="127000">
                  <a:schemeClr val="tx1"/>
                </a:glow>
              </a:effectLst>
              <a:latin typeface="Arial" charset="0"/>
              <a:ea typeface="ＭＳ Ｐゴシック" charset="0"/>
              <a:cs typeface="ＭＳ Ｐゴシック" charset="0"/>
            </a:endParaRPr>
          </a:p>
        </p:txBody>
      </p:sp>
      <p:pic>
        <p:nvPicPr>
          <p:cNvPr id="6146" name="Picture 2" descr="Patterns of Evidence - Set of 4 DVD | Vision Video | Christian Videos,  Movies, and DVDs">
            <a:extLst>
              <a:ext uri="{FF2B5EF4-FFF2-40B4-BE49-F238E27FC236}">
                <a16:creationId xmlns:a16="http://schemas.microsoft.com/office/drawing/2014/main" id="{8BBEA315-88D3-714A-9964-8DBCB62B7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76786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ChangeArrowheads="1"/>
          </p:cNvSpPr>
          <p:nvPr/>
        </p:nvSpPr>
        <p:spPr bwMode="auto">
          <a:xfrm>
            <a:off x="0" y="0"/>
            <a:ext cx="9144000" cy="6858000"/>
          </a:xfrm>
          <a:prstGeom prst="rect">
            <a:avLst/>
          </a:prstGeom>
          <a:gradFill rotWithShape="0">
            <a:gsLst>
              <a:gs pos="0">
                <a:srgbClr val="000000"/>
              </a:gs>
              <a:gs pos="39999">
                <a:srgbClr val="0A128C"/>
              </a:gs>
              <a:gs pos="70000">
                <a:srgbClr val="181CC7"/>
              </a:gs>
              <a:gs pos="88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glow>
              </a:effectLst>
              <a:uLnTx/>
              <a:uFillTx/>
              <a:latin typeface="Arial" charset="0"/>
              <a:ea typeface="ＭＳ Ｐゴシック" charset="0"/>
            </a:endParaRPr>
          </a:p>
        </p:txBody>
      </p:sp>
      <p:sp>
        <p:nvSpPr>
          <p:cNvPr id="404483" name="Text Box 3"/>
          <p:cNvSpPr txBox="1">
            <a:spLocks noChangeArrowheads="1"/>
          </p:cNvSpPr>
          <p:nvPr/>
        </p:nvSpPr>
        <p:spPr bwMode="auto">
          <a:xfrm>
            <a:off x="685800" y="1668463"/>
            <a:ext cx="8153400" cy="3785652"/>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865188" marR="0" lvl="0" indent="-865188" algn="r" defTabSz="914400" rtl="0" eaLnBrk="1" fontAlgn="base" latinLnBrk="0" hangingPunct="1">
              <a:lnSpc>
                <a:spcPct val="100000"/>
              </a:lnSpc>
              <a:spcBef>
                <a:spcPct val="50000"/>
              </a:spcBef>
              <a:spcAft>
                <a:spcPct val="0"/>
              </a:spcAft>
              <a:buClrTx/>
              <a:buSzTx/>
              <a:buFontTx/>
              <a:buNone/>
              <a:tabLst/>
              <a:defRPr/>
            </a:pPr>
            <a:r>
              <a:rPr lang="ar-JO" sz="4000" b="1" dirty="0">
                <a:solidFill>
                  <a:schemeClr val="bg1"/>
                </a:solidFill>
                <a:effectLst>
                  <a:glow rad="101600">
                    <a:srgbClr val="000000"/>
                  </a:glow>
                </a:effectLst>
                <a:latin typeface="Arial" pitchFamily="34" charset="0"/>
                <a:cs typeface="Arial" pitchFamily="34" charset="0"/>
              </a:rPr>
              <a:t>1. التحيز ضد كل ما هو خارق للطبيعة</a:t>
            </a:r>
            <a:endParaRPr kumimoji="0" lang="en-US" sz="4000" b="1" i="0" u="none" strike="noStrike" kern="1200" cap="none" spc="0" normalizeH="0" baseline="0" noProof="0" dirty="0">
              <a:ln>
                <a:noFill/>
              </a:ln>
              <a:solidFill>
                <a:schemeClr val="bg1"/>
              </a:solidFill>
              <a:effectLst>
                <a:glow rad="101600">
                  <a:srgbClr val="000000"/>
                </a:glow>
              </a:effectLst>
              <a:uLnTx/>
              <a:uFillTx/>
              <a:latin typeface="Arial" pitchFamily="34" charset="0"/>
              <a:cs typeface="Arial" pitchFamily="34" charset="0"/>
            </a:endParaRPr>
          </a:p>
          <a:p>
            <a:pPr marL="865188" marR="0" lvl="0" indent="-865188" algn="r" defTabSz="914400" rtl="0" eaLnBrk="1" fontAlgn="base" latinLnBrk="0" hangingPunct="1">
              <a:lnSpc>
                <a:spcPct val="100000"/>
              </a:lnSpc>
              <a:spcBef>
                <a:spcPct val="50000"/>
              </a:spcBef>
              <a:spcAft>
                <a:spcPct val="0"/>
              </a:spcAft>
              <a:buClrTx/>
              <a:buSzTx/>
              <a:buFontTx/>
              <a:buNone/>
              <a:tabLst/>
              <a:defRPr/>
            </a:pPr>
            <a:r>
              <a:rPr lang="ar-JO" sz="4000" b="1" dirty="0">
                <a:solidFill>
                  <a:schemeClr val="bg1"/>
                </a:solidFill>
                <a:effectLst>
                  <a:glow rad="101600">
                    <a:srgbClr val="000000"/>
                  </a:glow>
                </a:effectLst>
                <a:latin typeface="Arial" pitchFamily="34" charset="0"/>
                <a:cs typeface="Arial" pitchFamily="34" charset="0"/>
              </a:rPr>
              <a:t>2. الإستدلال الدائري : يطرح استنتاجه</a:t>
            </a:r>
            <a:endParaRPr lang="ar-JO" sz="4000" dirty="0">
              <a:solidFill>
                <a:schemeClr val="bg1"/>
              </a:solidFill>
              <a:latin typeface="Arial" pitchFamily="34" charset="0"/>
              <a:cs typeface="Arial" pitchFamily="34" charset="0"/>
            </a:endParaRPr>
          </a:p>
          <a:p>
            <a:pPr lvl="0" algn="r" defTabSz="914400" fontAlgn="base">
              <a:spcBef>
                <a:spcPct val="50000"/>
              </a:spcBef>
              <a:spcAft>
                <a:spcPct val="0"/>
              </a:spcAft>
              <a:defRPr/>
            </a:pPr>
            <a:r>
              <a:rPr kumimoji="0" lang="ar-JO" sz="4000" b="0" i="0" u="none" strike="noStrike" kern="1200" cap="none" spc="0" normalizeH="0" baseline="0" noProof="0" dirty="0">
                <a:ln>
                  <a:noFill/>
                </a:ln>
                <a:solidFill>
                  <a:schemeClr val="bg1"/>
                </a:solidFill>
                <a:effectLst>
                  <a:glow rad="101600">
                    <a:srgbClr val="000000"/>
                  </a:glow>
                </a:effectLst>
                <a:uLnTx/>
                <a:uFillTx/>
                <a:latin typeface="Arial" pitchFamily="34" charset="0"/>
                <a:cs typeface="Arial" pitchFamily="34" charset="0"/>
              </a:rPr>
              <a:t>لا يمكن أن يكون هناك شيء مثل الوحي الفائق للطبيعة لذلك فالكتالب المقدس ليس وحياً فوق</a:t>
            </a:r>
            <a:r>
              <a:rPr kumimoji="0" lang="ar-JO" sz="4000" b="0" i="0" u="none" strike="noStrike" kern="1200" cap="none" spc="0" normalizeH="0" noProof="0" dirty="0">
                <a:ln>
                  <a:noFill/>
                </a:ln>
                <a:solidFill>
                  <a:schemeClr val="bg1"/>
                </a:solidFill>
                <a:effectLst>
                  <a:glow rad="101600">
                    <a:srgbClr val="000000"/>
                  </a:glow>
                </a:effectLst>
                <a:uLnTx/>
                <a:uFillTx/>
                <a:latin typeface="Arial" pitchFamily="34" charset="0"/>
                <a:cs typeface="Arial" pitchFamily="34" charset="0"/>
              </a:rPr>
              <a:t> الطبيعة</a:t>
            </a:r>
            <a:endParaRPr kumimoji="0" lang="en-US" sz="4000" b="0" i="0" u="none" strike="noStrike" kern="1200" cap="none" spc="0" normalizeH="0" baseline="0" noProof="0" dirty="0">
              <a:ln>
                <a:noFill/>
              </a:ln>
              <a:solidFill>
                <a:schemeClr val="bg1"/>
              </a:solidFill>
              <a:effectLst>
                <a:glow rad="101600">
                  <a:srgbClr val="000000"/>
                </a:glow>
              </a:effectLst>
              <a:uLnTx/>
              <a:uFillTx/>
              <a:latin typeface="Arial" pitchFamily="34" charset="0"/>
              <a:cs typeface="Arial" pitchFamily="34" charset="0"/>
            </a:endParaRPr>
          </a:p>
        </p:txBody>
      </p:sp>
      <p:sp>
        <p:nvSpPr>
          <p:cNvPr id="151555" name="TextBox 4"/>
          <p:cNvSpPr txBox="1">
            <a:spLocks noChangeArrowheads="1"/>
          </p:cNvSpPr>
          <p:nvPr/>
        </p:nvSpPr>
        <p:spPr bwMode="auto">
          <a:xfrm>
            <a:off x="8540750" y="71438"/>
            <a:ext cx="508473"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57</a:t>
            </a:r>
            <a:endParaRPr kumimoji="0" lang="en-US" sz="2400" b="0"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sp>
        <p:nvSpPr>
          <p:cNvPr id="6" name="Title 5"/>
          <p:cNvSpPr>
            <a:spLocks noGrp="1"/>
          </p:cNvSpPr>
          <p:nvPr>
            <p:ph type="title" idx="4294967295"/>
          </p:nvPr>
        </p:nvSpPr>
        <p:spPr>
          <a:xfrm>
            <a:off x="1219200" y="76200"/>
            <a:ext cx="7162800" cy="1143000"/>
          </a:xfrm>
        </p:spPr>
        <p:txBody>
          <a:bodyPr/>
          <a:lstStyle/>
          <a:p>
            <a:pPr eaLnBrk="1" hangingPunct="1">
              <a:defRPr/>
            </a:pPr>
            <a:r>
              <a:rPr lang="ar-JO" sz="4000" b="1" u="sng" dirty="0">
                <a:solidFill>
                  <a:schemeClr val="bg1"/>
                </a:solidFill>
                <a:effectLst>
                  <a:glow rad="101600">
                    <a:schemeClr val="tx1"/>
                  </a:glow>
                  <a:outerShdw blurRad="38100" dist="38100" dir="2700000" algn="tl">
                    <a:srgbClr val="808080"/>
                  </a:outerShdw>
                </a:effectLst>
                <a:latin typeface="Arial" pitchFamily="34" charset="0"/>
                <a:ea typeface="ＭＳ Ｐゴシック" charset="0"/>
                <a:cs typeface="Arial" pitchFamily="34" charset="0"/>
              </a:rPr>
              <a:t>مشاكل النظرية الوثائقية</a:t>
            </a:r>
            <a:endParaRPr lang="en-US" dirty="0">
              <a:effectLst>
                <a:glow rad="101600">
                  <a:schemeClr val="tx1"/>
                </a:glow>
                <a:outerShdw blurRad="38100" dist="38100" dir="2700000" algn="tl">
                  <a:srgbClr val="808080"/>
                </a:outerShdw>
              </a:effectLst>
              <a:latin typeface="Arial" pitchFamily="34" charset="0"/>
              <a:ea typeface="ＭＳ Ｐゴシック"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4483">
                                            <p:txEl>
                                              <p:pRg st="0" end="0"/>
                                            </p:txEl>
                                          </p:spTgt>
                                        </p:tgtEl>
                                        <p:attrNameLst>
                                          <p:attrName>style.visibility</p:attrName>
                                        </p:attrNameLst>
                                      </p:cBhvr>
                                      <p:to>
                                        <p:strVal val="visible"/>
                                      </p:to>
                                    </p:set>
                                    <p:animEffect transition="in" filter="dissolve">
                                      <p:cBhvr>
                                        <p:cTn id="7" dur="500"/>
                                        <p:tgtEl>
                                          <p:spTgt spid="404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4483">
                                            <p:txEl>
                                              <p:pRg st="1" end="1"/>
                                            </p:txEl>
                                          </p:spTgt>
                                        </p:tgtEl>
                                        <p:attrNameLst>
                                          <p:attrName>style.visibility</p:attrName>
                                        </p:attrNameLst>
                                      </p:cBhvr>
                                      <p:to>
                                        <p:strVal val="visible"/>
                                      </p:to>
                                    </p:set>
                                    <p:animEffect transition="in" filter="dissolve">
                                      <p:cBhvr>
                                        <p:cTn id="12" dur="500"/>
                                        <p:tgtEl>
                                          <p:spTgt spid="404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4483">
                                            <p:txEl>
                                              <p:pRg st="2" end="2"/>
                                            </p:txEl>
                                          </p:spTgt>
                                        </p:tgtEl>
                                        <p:attrNameLst>
                                          <p:attrName>style.visibility</p:attrName>
                                        </p:attrNameLst>
                                      </p:cBhvr>
                                      <p:to>
                                        <p:strVal val="visible"/>
                                      </p:to>
                                    </p:set>
                                    <p:animEffect transition="in" filter="dissolve">
                                      <p:cBhvr>
                                        <p:cTn id="17" dur="500"/>
                                        <p:tgtEl>
                                          <p:spTgt spid="4044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3"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ChangeArrowheads="1"/>
          </p:cNvSpPr>
          <p:nvPr/>
        </p:nvSpPr>
        <p:spPr bwMode="auto">
          <a:xfrm>
            <a:off x="0" y="0"/>
            <a:ext cx="9144000" cy="6858000"/>
          </a:xfrm>
          <a:prstGeom prst="rect">
            <a:avLst/>
          </a:prstGeom>
          <a:gradFill rotWithShape="0">
            <a:gsLst>
              <a:gs pos="0">
                <a:srgbClr val="000000"/>
              </a:gs>
              <a:gs pos="39999">
                <a:srgbClr val="0A128C"/>
              </a:gs>
              <a:gs pos="70000">
                <a:srgbClr val="181CC7"/>
              </a:gs>
              <a:gs pos="88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glow>
              </a:effectLst>
              <a:uLnTx/>
              <a:uFillTx/>
              <a:latin typeface="Arial" charset="0"/>
              <a:ea typeface="ＭＳ Ｐゴシック" charset="0"/>
            </a:endParaRPr>
          </a:p>
        </p:txBody>
      </p:sp>
      <p:sp>
        <p:nvSpPr>
          <p:cNvPr id="405507" name="Text Box 3"/>
          <p:cNvSpPr txBox="1">
            <a:spLocks noChangeArrowheads="1"/>
          </p:cNvSpPr>
          <p:nvPr/>
        </p:nvSpPr>
        <p:spPr bwMode="auto">
          <a:xfrm>
            <a:off x="685800" y="1697038"/>
            <a:ext cx="7391400" cy="3170099"/>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79438" marR="0" lvl="0" indent="-579438" algn="r" defTabSz="914400" rtl="1" eaLnBrk="1" fontAlgn="base" latinLnBrk="0" hangingPunct="1">
              <a:lnSpc>
                <a:spcPct val="100000"/>
              </a:lnSpc>
              <a:spcBef>
                <a:spcPct val="50000"/>
              </a:spcBef>
              <a:spcAft>
                <a:spcPct val="0"/>
              </a:spcAft>
              <a:buClrTx/>
              <a:buSzTx/>
              <a:buFontTx/>
              <a:buNone/>
              <a:defRPr/>
            </a:pPr>
            <a:r>
              <a:rPr lang="ar-JO" sz="4000" b="1" dirty="0">
                <a:solidFill>
                  <a:srgbClr val="FFFFFF"/>
                </a:solidFill>
                <a:effectLst>
                  <a:glow rad="101600">
                    <a:srgbClr val="000000"/>
                  </a:glow>
                </a:effectLst>
                <a:latin typeface="Arial" pitchFamily="34" charset="0"/>
                <a:cs typeface="Arial" pitchFamily="34" charset="0"/>
              </a:rPr>
              <a:t>3. ينتج عن الذاتية في تطبيق النظرية تفسيرات متضاربة</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579438" marR="0" lvl="0" indent="-579438" algn="r" defTabSz="914400" rtl="1" eaLnBrk="1" fontAlgn="base" latinLnBrk="0" hangingPunct="1">
              <a:lnSpc>
                <a:spcPct val="100000"/>
              </a:lnSpc>
              <a:spcBef>
                <a:spcPct val="50000"/>
              </a:spcBef>
              <a:spcAft>
                <a:spcPct val="0"/>
              </a:spcAft>
              <a:buClrTx/>
              <a:buSzTx/>
              <a:buFontTx/>
              <a:buNone/>
              <a:defRPr/>
            </a:pPr>
            <a:r>
              <a:rPr lang="ar-JO" sz="4000" b="1" dirty="0">
                <a:solidFill>
                  <a:srgbClr val="FFFFFF"/>
                </a:solidFill>
                <a:effectLst>
                  <a:glow rad="101600">
                    <a:srgbClr val="000000"/>
                  </a:glow>
                </a:effectLst>
                <a:latin typeface="Arial" pitchFamily="34" charset="0"/>
                <a:cs typeface="Arial" pitchFamily="34" charset="0"/>
              </a:rPr>
              <a:t>4. يتجاهل الإختلاف الأسلوبي لدى المؤلف</a:t>
            </a:r>
            <a:endParaRPr kumimoji="0" lang="en-US" sz="4000" b="0"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579438" marR="0" lvl="0" indent="-579438" algn="r" defTabSz="914400" rtl="1" eaLnBrk="1" fontAlgn="base" latinLnBrk="0" hangingPunct="1">
              <a:lnSpc>
                <a:spcPct val="100000"/>
              </a:lnSpc>
              <a:spcBef>
                <a:spcPct val="50000"/>
              </a:spcBef>
              <a:spcAft>
                <a:spcPct val="0"/>
              </a:spcAft>
              <a:buClrTx/>
              <a:buSzTx/>
              <a:buFontTx/>
              <a:buNone/>
              <a:defRPr/>
            </a:pPr>
            <a:endParaRPr kumimoji="0" lang="en-US" sz="4000" b="0"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p:txBody>
      </p:sp>
      <p:sp>
        <p:nvSpPr>
          <p:cNvPr id="153603" name="TextBox 4"/>
          <p:cNvSpPr txBox="1">
            <a:spLocks noChangeArrowheads="1"/>
          </p:cNvSpPr>
          <p:nvPr/>
        </p:nvSpPr>
        <p:spPr bwMode="auto">
          <a:xfrm>
            <a:off x="8540750" y="71438"/>
            <a:ext cx="508473"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57</a:t>
            </a:r>
            <a:endParaRPr kumimoji="0" lang="en-US" sz="2400" b="0"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sp>
        <p:nvSpPr>
          <p:cNvPr id="7" name="Title 6"/>
          <p:cNvSpPr>
            <a:spLocks noGrp="1"/>
          </p:cNvSpPr>
          <p:nvPr>
            <p:ph type="title" idx="4294967295"/>
          </p:nvPr>
        </p:nvSpPr>
        <p:spPr>
          <a:xfrm>
            <a:off x="1143000" y="76200"/>
            <a:ext cx="7315200" cy="1143000"/>
          </a:xfrm>
        </p:spPr>
        <p:txBody>
          <a:bodyPr/>
          <a:lstStyle/>
          <a:p>
            <a:pPr>
              <a:defRPr/>
            </a:pPr>
            <a:r>
              <a:rPr lang="ar-JO" sz="4000" b="1" u="sng" dirty="0">
                <a:solidFill>
                  <a:schemeClr val="bg1"/>
                </a:solidFill>
                <a:effectLst>
                  <a:glow rad="101600">
                    <a:schemeClr val="tx1"/>
                  </a:glow>
                  <a:outerShdw blurRad="38100" dist="38100" dir="2700000" algn="tl">
                    <a:srgbClr val="808080"/>
                  </a:outerShdw>
                </a:effectLst>
                <a:latin typeface="Arial" pitchFamily="34" charset="0"/>
                <a:ea typeface="ＭＳ Ｐゴシック" charset="0"/>
                <a:cs typeface="Arial" pitchFamily="34" charset="0"/>
              </a:rPr>
              <a:t>مشاكل النظرية الوثائقية</a:t>
            </a:r>
            <a:endParaRPr lang="en-US" dirty="0">
              <a:effectLst>
                <a:glow rad="101600">
                  <a:schemeClr val="tx1"/>
                </a:glow>
                <a:outerShdw blurRad="38100" dist="38100" dir="2700000" algn="tl">
                  <a:srgbClr val="FFFFFF"/>
                </a:outerShdw>
              </a:effectLst>
              <a:latin typeface="Arial" pitchFamily="34" charset="0"/>
              <a:ea typeface="ＭＳ Ｐゴシック"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5507">
                                            <p:txEl>
                                              <p:pRg st="0" end="0"/>
                                            </p:txEl>
                                          </p:spTgt>
                                        </p:tgtEl>
                                        <p:attrNameLst>
                                          <p:attrName>style.visibility</p:attrName>
                                        </p:attrNameLst>
                                      </p:cBhvr>
                                      <p:to>
                                        <p:strVal val="visible"/>
                                      </p:to>
                                    </p:set>
                                    <p:animEffect transition="in" filter="dissolve">
                                      <p:cBhvr>
                                        <p:cTn id="7" dur="500"/>
                                        <p:tgtEl>
                                          <p:spTgt spid="405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5507">
                                            <p:txEl>
                                              <p:pRg st="1" end="1"/>
                                            </p:txEl>
                                          </p:spTgt>
                                        </p:tgtEl>
                                        <p:attrNameLst>
                                          <p:attrName>style.visibility</p:attrName>
                                        </p:attrNameLst>
                                      </p:cBhvr>
                                      <p:to>
                                        <p:strVal val="visible"/>
                                      </p:to>
                                    </p:set>
                                    <p:animEffect transition="in" filter="dissolve">
                                      <p:cBhvr>
                                        <p:cTn id="12" dur="500"/>
                                        <p:tgtEl>
                                          <p:spTgt spid="4055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7"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glow>
              </a:effectLst>
              <a:uLnTx/>
              <a:uFillTx/>
              <a:latin typeface="Arial" charset="0"/>
              <a:ea typeface="ＭＳ Ｐゴシック" charset="0"/>
            </a:endParaRPr>
          </a:p>
        </p:txBody>
      </p:sp>
      <p:sp>
        <p:nvSpPr>
          <p:cNvPr id="406531" name="Text Box 3"/>
          <p:cNvSpPr txBox="1">
            <a:spLocks noChangeArrowheads="1"/>
          </p:cNvSpPr>
          <p:nvPr/>
        </p:nvSpPr>
        <p:spPr bwMode="auto">
          <a:xfrm>
            <a:off x="228600" y="1312863"/>
            <a:ext cx="8839200" cy="3139321"/>
          </a:xfrm>
          <a:prstGeom prst="rect">
            <a:avLst/>
          </a:prstGeom>
          <a:noFill/>
          <a:ln w="9525">
            <a:noFill/>
            <a:miter lim="800000"/>
            <a:headEnd/>
            <a:tailEnd/>
          </a:ln>
          <a:effectLst/>
        </p:spPr>
        <p:txBody>
          <a:bodyPr>
            <a:spAutoFit/>
          </a:bodyPr>
          <a:lstStyle/>
          <a:p>
            <a:pPr marL="865188" marR="0" lvl="0" indent="-865188" algn="r" defTabSz="914400" rtl="1" eaLnBrk="1" fontAlgn="base" latinLnBrk="0" hangingPunct="1">
              <a:lnSpc>
                <a:spcPct val="90000"/>
              </a:lnSpc>
              <a:spcBef>
                <a:spcPct val="50000"/>
              </a:spcBef>
              <a:spcAft>
                <a:spcPct val="0"/>
              </a:spcAft>
              <a:buClrTx/>
              <a:buSzTx/>
              <a:tabLst/>
              <a:defRPr/>
            </a:pPr>
            <a:r>
              <a:rPr lang="ar-JO" sz="3600" b="1" dirty="0">
                <a:solidFill>
                  <a:srgbClr val="FFFFFF"/>
                </a:solidFill>
                <a:effectLst>
                  <a:glow rad="101600">
                    <a:srgbClr val="000000"/>
                  </a:glow>
                </a:effectLst>
                <a:latin typeface="Arial" pitchFamily="34" charset="0"/>
                <a:ea typeface="Arial Unicode MS" pitchFamily="-112" charset="0"/>
                <a:cs typeface="Arial" pitchFamily="34" charset="0"/>
              </a:rPr>
              <a:t>1. يظهر مؤلف سفري التكوين و الخروج معرفة دقيقة بمصر</a:t>
            </a:r>
            <a:endParaRPr kumimoji="0" lang="en-US" sz="36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Times New Roman" pitchFamily="-112" charset="0"/>
              <a:cs typeface="Arial" pitchFamily="34" charset="0"/>
            </a:endParaRPr>
          </a:p>
          <a:p>
            <a:pPr marL="865188" marR="0" lvl="0" indent="-865188" algn="r" defTabSz="914400" rtl="1" eaLnBrk="1" fontAlgn="base" latinLnBrk="0" hangingPunct="1">
              <a:lnSpc>
                <a:spcPct val="90000"/>
              </a:lnSpc>
              <a:spcBef>
                <a:spcPct val="50000"/>
              </a:spcBef>
              <a:spcAft>
                <a:spcPct val="0"/>
              </a:spcAft>
              <a:buClrTx/>
              <a:buSzTx/>
              <a:tabLst/>
              <a:defRPr/>
            </a:pPr>
            <a:r>
              <a:rPr lang="ar-JO" sz="3600" b="1" dirty="0">
                <a:solidFill>
                  <a:srgbClr val="FFFFFF"/>
                </a:solidFill>
                <a:effectLst>
                  <a:glow rad="101600">
                    <a:srgbClr val="000000"/>
                  </a:glow>
                </a:effectLst>
                <a:latin typeface="Arial" pitchFamily="34" charset="0"/>
                <a:ea typeface="Arial Unicode MS" pitchFamily="-112" charset="0"/>
                <a:cs typeface="Arial" pitchFamily="34" charset="0"/>
              </a:rPr>
              <a:t>2. تفاصيل من شاهد العيان متضمنة في قصة الخروج</a:t>
            </a:r>
            <a:r>
              <a:rPr kumimoji="0" lang="en-US" sz="3600" b="0"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 </a:t>
            </a:r>
            <a:endParaRPr kumimoji="0" lang="en-US" sz="36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Times New Roman" pitchFamily="-112" charset="0"/>
              <a:cs typeface="Arial" pitchFamily="34" charset="0"/>
            </a:endParaRPr>
          </a:p>
          <a:p>
            <a:pPr marL="865188" marR="0" lvl="0" indent="-865188" algn="r" defTabSz="914400" rtl="1" eaLnBrk="1" fontAlgn="base" latinLnBrk="0" hangingPunct="1">
              <a:lnSpc>
                <a:spcPct val="90000"/>
              </a:lnSpc>
              <a:spcBef>
                <a:spcPct val="50000"/>
              </a:spcBef>
              <a:spcAft>
                <a:spcPct val="0"/>
              </a:spcAft>
              <a:buClrTx/>
              <a:buSzTx/>
              <a:tabLst/>
              <a:defRPr/>
            </a:pPr>
            <a:r>
              <a:rPr lang="ar-JO" sz="3600" b="1" dirty="0">
                <a:solidFill>
                  <a:srgbClr val="FFFFFF"/>
                </a:solidFill>
                <a:effectLst>
                  <a:glow rad="101600">
                    <a:srgbClr val="000000"/>
                  </a:glow>
                </a:effectLst>
                <a:latin typeface="Arial" pitchFamily="34" charset="0"/>
                <a:ea typeface="Arial Unicode MS" pitchFamily="-112" charset="0"/>
                <a:cs typeface="Arial" pitchFamily="34" charset="0"/>
              </a:rPr>
              <a:t>3. هناك وحدة ترتيبية كامنة في أسفار موسى الخمسة بأكملها .</a:t>
            </a:r>
            <a:r>
              <a:rPr kumimoji="0" lang="en-US" sz="3600" b="0"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 </a:t>
            </a:r>
          </a:p>
        </p:txBody>
      </p:sp>
      <p:sp>
        <p:nvSpPr>
          <p:cNvPr id="406533" name="Text Box 5"/>
          <p:cNvSpPr txBox="1">
            <a:spLocks noChangeArrowheads="1"/>
          </p:cNvSpPr>
          <p:nvPr/>
        </p:nvSpPr>
        <p:spPr bwMode="auto">
          <a:xfrm>
            <a:off x="-228600" y="6248400"/>
            <a:ext cx="9296400" cy="461665"/>
          </a:xfrm>
          <a:prstGeom prst="rect">
            <a:avLst/>
          </a:prstGeom>
          <a:noFill/>
          <a:ln w="9525">
            <a:noFill/>
            <a:miter lim="800000"/>
            <a:headEnd/>
            <a:tailEnd/>
          </a:ln>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2400" b="1" i="1" dirty="0">
                <a:solidFill>
                  <a:srgbClr val="FFFFFF"/>
                </a:solidFill>
                <a:effectLst>
                  <a:glow rad="101600">
                    <a:srgbClr val="000000"/>
                  </a:glow>
                </a:effectLst>
                <a:latin typeface="Berlin Sans FB Demi" pitchFamily="34" charset="0"/>
                <a:ea typeface="ＭＳ Ｐゴシック" pitchFamily="-112" charset="-128"/>
                <a:cs typeface="Times New Roman" pitchFamily="-112" charset="0"/>
              </a:rPr>
              <a:t>جليسون آرتشر، مقدمة مسح العهد القديم</a:t>
            </a:r>
            <a:r>
              <a:rPr kumimoji="0" lang="en-US" sz="2400" b="0"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ＭＳ Ｐゴシック" pitchFamily="-112" charset="-128"/>
                <a:cs typeface="ＭＳ Ｐゴシック" pitchFamily="-112" charset="-128"/>
              </a:rPr>
              <a:t> </a:t>
            </a:r>
          </a:p>
        </p:txBody>
      </p:sp>
      <p:sp>
        <p:nvSpPr>
          <p:cNvPr id="155652" name="TextBox 5"/>
          <p:cNvSpPr txBox="1">
            <a:spLocks noChangeArrowheads="1"/>
          </p:cNvSpPr>
          <p:nvPr/>
        </p:nvSpPr>
        <p:spPr bwMode="auto">
          <a:xfrm>
            <a:off x="8540750" y="71438"/>
            <a:ext cx="508473"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57</a:t>
            </a:r>
            <a:endParaRPr kumimoji="0" lang="en-US" sz="2400" b="0"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sp>
        <p:nvSpPr>
          <p:cNvPr id="7" name="Title 6"/>
          <p:cNvSpPr>
            <a:spLocks noGrp="1"/>
          </p:cNvSpPr>
          <p:nvPr>
            <p:ph type="title" idx="4294967295"/>
          </p:nvPr>
        </p:nvSpPr>
        <p:spPr>
          <a:xfrm>
            <a:off x="0" y="228600"/>
            <a:ext cx="9144000" cy="685800"/>
          </a:xfrm>
        </p:spPr>
        <p:txBody>
          <a:bodyPr/>
          <a:lstStyle/>
          <a:p>
            <a:pPr eaLnBrk="1" hangingPunct="1">
              <a:defRPr/>
            </a:pPr>
            <a:r>
              <a:rPr lang="ar-JO" sz="4000" b="1" u="sng" dirty="0">
                <a:solidFill>
                  <a:schemeClr val="bg1"/>
                </a:solidFill>
                <a:effectLst>
                  <a:glow rad="101600">
                    <a:schemeClr val="tx1"/>
                  </a:glow>
                  <a:outerShdw blurRad="38100" dist="38100" dir="2700000" algn="tl">
                    <a:srgbClr val="808080"/>
                  </a:outerShdw>
                </a:effectLst>
                <a:latin typeface="Berlin Sans FB Demi" charset="0"/>
                <a:ea typeface="ＭＳ Ｐゴシック" charset="0"/>
                <a:cs typeface="Times New Roman" charset="0"/>
              </a:rPr>
              <a:t>دليل التأليف الموسوي</a:t>
            </a:r>
            <a:endParaRPr lang="en-US" dirty="0">
              <a:effectLst>
                <a:glow rad="101600">
                  <a:schemeClr val="tx1"/>
                </a:glow>
                <a:outerShdw blurRad="38100" dist="38100" dir="2700000" algn="tl">
                  <a:srgbClr val="808080"/>
                </a:outerShdw>
              </a:effectLst>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6531">
                                            <p:txEl>
                                              <p:pRg st="0" end="0"/>
                                            </p:txEl>
                                          </p:spTgt>
                                        </p:tgtEl>
                                        <p:attrNameLst>
                                          <p:attrName>style.visibility</p:attrName>
                                        </p:attrNameLst>
                                      </p:cBhvr>
                                      <p:to>
                                        <p:strVal val="visible"/>
                                      </p:to>
                                    </p:set>
                                    <p:animEffect transition="in" filter="dissolve">
                                      <p:cBhvr>
                                        <p:cTn id="7" dur="500"/>
                                        <p:tgtEl>
                                          <p:spTgt spid="406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6531">
                                            <p:txEl>
                                              <p:pRg st="1" end="1"/>
                                            </p:txEl>
                                          </p:spTgt>
                                        </p:tgtEl>
                                        <p:attrNameLst>
                                          <p:attrName>style.visibility</p:attrName>
                                        </p:attrNameLst>
                                      </p:cBhvr>
                                      <p:to>
                                        <p:strVal val="visible"/>
                                      </p:to>
                                    </p:set>
                                    <p:animEffect transition="in" filter="dissolve">
                                      <p:cBhvr>
                                        <p:cTn id="12" dur="500"/>
                                        <p:tgtEl>
                                          <p:spTgt spid="4065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6531">
                                            <p:txEl>
                                              <p:pRg st="2" end="2"/>
                                            </p:txEl>
                                          </p:spTgt>
                                        </p:tgtEl>
                                        <p:attrNameLst>
                                          <p:attrName>style.visibility</p:attrName>
                                        </p:attrNameLst>
                                      </p:cBhvr>
                                      <p:to>
                                        <p:strVal val="visible"/>
                                      </p:to>
                                    </p:set>
                                    <p:animEffect transition="in" filter="dissolve">
                                      <p:cBhvr>
                                        <p:cTn id="17" dur="500"/>
                                        <p:tgtEl>
                                          <p:spTgt spid="4065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charset="0"/>
              <a:ea typeface="ＭＳ Ｐゴシック" charset="0"/>
            </a:endParaRPr>
          </a:p>
        </p:txBody>
      </p:sp>
      <p:sp>
        <p:nvSpPr>
          <p:cNvPr id="407555" name="Text Box 3"/>
          <p:cNvSpPr txBox="1">
            <a:spLocks noChangeArrowheads="1"/>
          </p:cNvSpPr>
          <p:nvPr/>
        </p:nvSpPr>
        <p:spPr bwMode="auto">
          <a:xfrm>
            <a:off x="228600" y="1506538"/>
            <a:ext cx="8686800" cy="3748719"/>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865188" marR="0" lvl="0" indent="-865188" algn="r" defTabSz="914400" rtl="1" eaLnBrk="1" fontAlgn="base" latinLnBrk="0" hangingPunct="1">
              <a:lnSpc>
                <a:spcPct val="90000"/>
              </a:lnSpc>
              <a:spcBef>
                <a:spcPct val="50000"/>
              </a:spcBef>
              <a:spcAft>
                <a:spcPct val="0"/>
              </a:spcAft>
              <a:buClrTx/>
              <a:buSzTx/>
              <a:tabLst/>
              <a:defRPr/>
            </a:pPr>
            <a:r>
              <a:rPr lang="ar-JO" sz="3600" b="1" dirty="0">
                <a:solidFill>
                  <a:srgbClr val="FFFFFF"/>
                </a:solidFill>
                <a:effectLst>
                  <a:glow rad="101600">
                    <a:srgbClr val="000000">
                      <a:alpha val="75000"/>
                    </a:srgbClr>
                  </a:glow>
                </a:effectLst>
                <a:latin typeface="Arial" pitchFamily="34" charset="0"/>
                <a:cs typeface="Arial" pitchFamily="34" charset="0"/>
              </a:rPr>
              <a:t>4. تشهد أسفار موسى الخمسة نفسها عن موسى كونه الكاتب (خر 17: 14، 24: 4، تث 31: 9)</a:t>
            </a:r>
            <a:endPar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34" charset="0"/>
              <a:cs typeface="Arial" pitchFamily="34" charset="0"/>
            </a:endParaRPr>
          </a:p>
          <a:p>
            <a:pPr marL="865188" marR="0" lvl="0" indent="-865188" algn="r" defTabSz="914400" rtl="1" eaLnBrk="1" fontAlgn="base" latinLnBrk="0" hangingPunct="1">
              <a:lnSpc>
                <a:spcPct val="90000"/>
              </a:lnSpc>
              <a:spcBef>
                <a:spcPct val="50000"/>
              </a:spcBef>
              <a:spcAft>
                <a:spcPct val="0"/>
              </a:spcAft>
              <a:buClrTx/>
              <a:buSzTx/>
              <a:tabLst/>
              <a:defRPr/>
            </a:pPr>
            <a:r>
              <a:rPr lang="ar-JO" sz="3600" b="1" dirty="0">
                <a:solidFill>
                  <a:srgbClr val="FFFFFF"/>
                </a:solidFill>
                <a:effectLst>
                  <a:glow rad="101600">
                    <a:srgbClr val="000000">
                      <a:alpha val="75000"/>
                    </a:srgbClr>
                  </a:glow>
                </a:effectLst>
                <a:latin typeface="Arial" pitchFamily="34" charset="0"/>
                <a:cs typeface="Arial" pitchFamily="34" charset="0"/>
              </a:rPr>
              <a:t>5. أسفار العهد القديم الأخرى ترجع التأليف لموسى    (يش 1: 7-8)</a:t>
            </a:r>
            <a:endPar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34" charset="0"/>
              <a:cs typeface="Arial" pitchFamily="34" charset="0"/>
            </a:endParaRPr>
          </a:p>
          <a:p>
            <a:pPr marL="865188" marR="0" lvl="0" indent="-865188" algn="r" defTabSz="914400" rtl="1" eaLnBrk="1" fontAlgn="base" latinLnBrk="0" hangingPunct="1">
              <a:lnSpc>
                <a:spcPct val="100000"/>
              </a:lnSpc>
              <a:spcBef>
                <a:spcPct val="50000"/>
              </a:spcBef>
              <a:spcAft>
                <a:spcPct val="0"/>
              </a:spcAft>
              <a:buClrTx/>
              <a:buSzTx/>
              <a:tabLst/>
              <a:defRPr/>
            </a:pPr>
            <a:r>
              <a:rPr lang="ar-JO" sz="3600" b="1" dirty="0">
                <a:solidFill>
                  <a:srgbClr val="FFFFFF"/>
                </a:solidFill>
                <a:effectLst>
                  <a:glow rad="101600">
                    <a:srgbClr val="000000">
                      <a:alpha val="75000"/>
                    </a:srgbClr>
                  </a:glow>
                </a:effectLst>
                <a:latin typeface="Arial" pitchFamily="34" charset="0"/>
                <a:cs typeface="Arial" pitchFamily="34" charset="0"/>
              </a:rPr>
              <a:t>6. يضع العهد الجديد موسى كونه المؤلف                (يو 5: 46-47، رو 10: 5)</a:t>
            </a:r>
            <a:endParaRPr kumimoji="0" lang="en-US" sz="3600" b="0" i="0" u="none" strike="noStrike" kern="1200" cap="none" spc="0" normalizeH="0" baseline="0" noProof="0" dirty="0">
              <a:ln>
                <a:noFill/>
              </a:ln>
              <a:solidFill>
                <a:srgbClr val="FFFFFF"/>
              </a:solidFill>
              <a:effectLst>
                <a:glow rad="101600">
                  <a:srgbClr val="000000">
                    <a:alpha val="75000"/>
                  </a:srgbClr>
                </a:glow>
              </a:effectLst>
              <a:uLnTx/>
              <a:uFillTx/>
              <a:latin typeface="Arial" pitchFamily="34" charset="0"/>
              <a:cs typeface="Arial" pitchFamily="34" charset="0"/>
            </a:endParaRPr>
          </a:p>
        </p:txBody>
      </p:sp>
      <p:sp>
        <p:nvSpPr>
          <p:cNvPr id="407556" name="Text Box 4"/>
          <p:cNvSpPr txBox="1">
            <a:spLocks noChangeArrowheads="1"/>
          </p:cNvSpPr>
          <p:nvPr/>
        </p:nvSpPr>
        <p:spPr bwMode="auto">
          <a:xfrm>
            <a:off x="-228600" y="6248400"/>
            <a:ext cx="9296400" cy="473075"/>
          </a:xfrm>
          <a:prstGeom prst="rect">
            <a:avLst/>
          </a:prstGeom>
          <a:noFill/>
          <a:ln w="9525">
            <a:noFill/>
            <a:miter lim="800000"/>
            <a:headEnd/>
            <a:tailEnd/>
          </a:ln>
          <a:effectLst/>
        </p:spPr>
        <p:txBody>
          <a:bodyPr>
            <a:spAutoFit/>
          </a:bodyPr>
          <a:lstStyle/>
          <a:p>
            <a:pPr lvl="0" algn="r" defTabSz="914400" fontAlgn="base">
              <a:spcBef>
                <a:spcPct val="50000"/>
              </a:spcBef>
              <a:spcAft>
                <a:spcPct val="0"/>
              </a:spcAft>
              <a:defRPr/>
            </a:pPr>
            <a:r>
              <a:rPr lang="ar-JO" sz="2400" b="1" i="1" dirty="0">
                <a:solidFill>
                  <a:srgbClr val="FFFFFF"/>
                </a:solidFill>
                <a:effectLst>
                  <a:glow rad="101600">
                    <a:srgbClr val="000000"/>
                  </a:glow>
                </a:effectLst>
                <a:latin typeface="Berlin Sans FB Demi" pitchFamily="34" charset="0"/>
                <a:ea typeface="ＭＳ Ｐゴシック" pitchFamily="-112" charset="-128"/>
                <a:cs typeface="Times New Roman" pitchFamily="-112" charset="0"/>
              </a:rPr>
              <a:t>جليسون آرتشر، مقدمة مسح العهد القديم</a:t>
            </a:r>
            <a:r>
              <a:rPr lang="en-US" sz="2400" dirty="0">
                <a:solidFill>
                  <a:srgbClr val="FFFFFF"/>
                </a:solidFill>
                <a:effectLst>
                  <a:glow rad="101600">
                    <a:srgbClr val="000000"/>
                  </a:glow>
                </a:effectLst>
                <a:latin typeface="Berlin Sans FB Demi" pitchFamily="34" charset="0"/>
                <a:ea typeface="ＭＳ Ｐゴシック" pitchFamily="-112" charset="-128"/>
                <a:cs typeface="ＭＳ Ｐゴシック" pitchFamily="-112" charset="-128"/>
              </a:rPr>
              <a:t> </a:t>
            </a:r>
          </a:p>
        </p:txBody>
      </p:sp>
      <p:sp>
        <p:nvSpPr>
          <p:cNvPr id="157700" name="TextBox 5"/>
          <p:cNvSpPr txBox="1">
            <a:spLocks noChangeArrowheads="1"/>
          </p:cNvSpPr>
          <p:nvPr/>
        </p:nvSpPr>
        <p:spPr bwMode="auto">
          <a:xfrm>
            <a:off x="8540750" y="71438"/>
            <a:ext cx="508473"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57</a:t>
            </a:r>
            <a:endParaRPr kumimoji="0" lang="en-US" sz="2400" b="0"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7" name="Title 6"/>
          <p:cNvSpPr>
            <a:spLocks noGrp="1"/>
          </p:cNvSpPr>
          <p:nvPr>
            <p:ph type="title" idx="4294967295"/>
          </p:nvPr>
        </p:nvSpPr>
        <p:spPr>
          <a:xfrm>
            <a:off x="-1" y="152400"/>
            <a:ext cx="9049223" cy="914400"/>
          </a:xfrm>
        </p:spPr>
        <p:txBody>
          <a:bodyPr/>
          <a:lstStyle/>
          <a:p>
            <a:pPr>
              <a:defRPr/>
            </a:pPr>
            <a:r>
              <a:rPr lang="ar-JO" sz="4000" b="1" u="sng" kern="1200" dirty="0">
                <a:solidFill>
                  <a:schemeClr val="bg1"/>
                </a:solidFill>
                <a:effectLst>
                  <a:glow rad="101600">
                    <a:schemeClr val="tx1">
                      <a:alpha val="75000"/>
                    </a:schemeClr>
                  </a:glow>
                  <a:outerShdw blurRad="50800" dist="38100" algn="tr" rotWithShape="0">
                    <a:prstClr val="black">
                      <a:alpha val="40000"/>
                    </a:prstClr>
                  </a:outerShdw>
                </a:effectLst>
                <a:latin typeface="Berlin Sans FB Demi"/>
                <a:ea typeface="Times New Roman"/>
                <a:cs typeface="Times New Roman"/>
              </a:rPr>
              <a:t>دليل التأليف الموسوي</a:t>
            </a:r>
            <a:endParaRPr lang="en-US" dirty="0">
              <a:effectLst>
                <a:glow rad="101600">
                  <a:schemeClr val="tx1">
                    <a:alpha val="75000"/>
                  </a:schemeClr>
                </a:glow>
              </a:effectLst>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7555">
                                            <p:txEl>
                                              <p:pRg st="0" end="0"/>
                                            </p:txEl>
                                          </p:spTgt>
                                        </p:tgtEl>
                                        <p:attrNameLst>
                                          <p:attrName>style.visibility</p:attrName>
                                        </p:attrNameLst>
                                      </p:cBhvr>
                                      <p:to>
                                        <p:strVal val="visible"/>
                                      </p:to>
                                    </p:set>
                                    <p:animEffect transition="in" filter="dissolve">
                                      <p:cBhvr>
                                        <p:cTn id="7" dur="500"/>
                                        <p:tgtEl>
                                          <p:spTgt spid="407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7555">
                                            <p:txEl>
                                              <p:pRg st="1" end="1"/>
                                            </p:txEl>
                                          </p:spTgt>
                                        </p:tgtEl>
                                        <p:attrNameLst>
                                          <p:attrName>style.visibility</p:attrName>
                                        </p:attrNameLst>
                                      </p:cBhvr>
                                      <p:to>
                                        <p:strVal val="visible"/>
                                      </p:to>
                                    </p:set>
                                    <p:animEffect transition="in" filter="dissolve">
                                      <p:cBhvr>
                                        <p:cTn id="12" dur="500"/>
                                        <p:tgtEl>
                                          <p:spTgt spid="4075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7555">
                                            <p:txEl>
                                              <p:pRg st="2" end="2"/>
                                            </p:txEl>
                                          </p:spTgt>
                                        </p:tgtEl>
                                        <p:attrNameLst>
                                          <p:attrName>style.visibility</p:attrName>
                                        </p:attrNameLst>
                                      </p:cBhvr>
                                      <p:to>
                                        <p:strVal val="visible"/>
                                      </p:to>
                                    </p:set>
                                    <p:animEffect transition="in" filter="dissolve">
                                      <p:cBhvr>
                                        <p:cTn id="17" dur="500"/>
                                        <p:tgtEl>
                                          <p:spTgt spid="407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4"/>
          </a:xfrm>
        </p:spPr>
        <p:txBody>
          <a:bodyPr/>
          <a:lstStyle/>
          <a:p>
            <a:pPr eaLnBrk="1" hangingPunct="1">
              <a:defRPr/>
            </a:pPr>
            <a:r>
              <a:rPr lang="ar-JO" sz="2400" b="1" dirty="0">
                <a:solidFill>
                  <a:srgbClr val="FFFFFF"/>
                </a:solidFill>
                <a:latin typeface="Arial" charset="0"/>
                <a:ea typeface="ＭＳ Ｐゴシック" charset="0"/>
              </a:rPr>
              <a:t> دراسة ن</a:t>
            </a:r>
            <a:r>
              <a:rPr lang="ar-SA" sz="2400" b="1" dirty="0">
                <a:solidFill>
                  <a:srgbClr val="FFFFFF"/>
                </a:solidFill>
                <a:latin typeface="Arial" charset="0"/>
                <a:ea typeface="ＭＳ Ｐゴシック" charset="0"/>
              </a:rPr>
              <a:t>قدية في العهد القديم </a:t>
            </a:r>
            <a:r>
              <a:rPr lang="ar-JO" sz="2400" b="1" dirty="0">
                <a:solidFill>
                  <a:srgbClr val="FFFFFF"/>
                </a:solidFill>
                <a:latin typeface="Arial" charset="0"/>
                <a:ea typeface="ＭＳ Ｐゴシック" charset="0"/>
              </a:rPr>
              <a:t> </a:t>
            </a:r>
            <a:r>
              <a:rPr lang="en-US" sz="2400" b="1" dirty="0">
                <a:solidFill>
                  <a:srgbClr val="FFFFFF"/>
                </a:solidFill>
                <a:latin typeface="Arial" charset="0"/>
                <a:ea typeface="ＭＳ Ｐゴシック" charset="0"/>
              </a:rPr>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65523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Picture 2"/>
          <p:cNvSpPr>
            <a:spLocks noChangeAspect="1"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97123" name="Rectangle 3"/>
          <p:cNvSpPr>
            <a:spLocks noGrp="1" noChangeArrowheads="1"/>
          </p:cNvSpPr>
          <p:nvPr>
            <p:ph type="ctrTitle"/>
          </p:nvPr>
        </p:nvSpPr>
        <p:spPr>
          <a:xfrm>
            <a:off x="0" y="0"/>
            <a:ext cx="9144000" cy="1828800"/>
          </a:xfrm>
          <a:effectLst>
            <a:outerShdw blurRad="63500" dist="35921" dir="2700000" algn="ctr" rotWithShape="0">
              <a:schemeClr val="tx1">
                <a:alpha val="74998"/>
              </a:schemeClr>
            </a:outerShdw>
          </a:effectLst>
        </p:spPr>
        <p:txBody>
          <a:bodyPr/>
          <a:lstStyle/>
          <a:p>
            <a:pPr rtl="1" eaLnBrk="1" hangingPunct="1">
              <a:defRPr/>
            </a:pPr>
            <a:r>
              <a:rPr lang="ar-JO" sz="4800" b="1" dirty="0">
                <a:effectLst>
                  <a:glow rad="101600">
                    <a:schemeClr val="tx1">
                      <a:alpha val="75000"/>
                    </a:schemeClr>
                  </a:glow>
                </a:effectLst>
                <a:latin typeface="Arial" charset="0"/>
                <a:ea typeface="ＭＳ Ｐゴシック" charset="0"/>
                <a:cs typeface="Arial"/>
              </a:rPr>
              <a:t>هل تكوين ١-١١ حقيقية تاريخية ؟</a:t>
            </a:r>
            <a:endParaRPr lang="en-US" sz="4800" b="1" dirty="0">
              <a:effectLst>
                <a:glow rad="101600">
                  <a:schemeClr val="tx1">
                    <a:alpha val="75000"/>
                  </a:schemeClr>
                </a:glow>
              </a:effectLst>
              <a:latin typeface="Arial" charset="0"/>
              <a:ea typeface="ＭＳ Ｐゴシック" charset="0"/>
              <a:cs typeface="Arial"/>
            </a:endParaRPr>
          </a:p>
        </p:txBody>
      </p:sp>
      <p:sp>
        <p:nvSpPr>
          <p:cNvPr id="453636" name="Text Box 4"/>
          <p:cNvSpPr txBox="1">
            <a:spLocks noChangeArrowheads="1"/>
          </p:cNvSpPr>
          <p:nvPr/>
        </p:nvSpPr>
        <p:spPr bwMode="auto">
          <a:xfrm>
            <a:off x="8578850" y="76200"/>
            <a:ext cx="530915" cy="461665"/>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58</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endParaRPr>
          </a:p>
        </p:txBody>
      </p:sp>
      <p:sp>
        <p:nvSpPr>
          <p:cNvPr id="1797125" name="Text Box 5" descr="Brown marble"/>
          <p:cNvSpPr txBox="1">
            <a:spLocks noChangeArrowheads="1"/>
          </p:cNvSpPr>
          <p:nvPr/>
        </p:nvSpPr>
        <p:spPr bwMode="auto">
          <a:xfrm>
            <a:off x="0" y="1752600"/>
            <a:ext cx="9144000" cy="3785652"/>
          </a:xfrm>
          <a:prstGeom prst="rect">
            <a:avLst/>
          </a:prstGeom>
          <a:blipFill dpi="0" rotWithShape="1">
            <a:blip r:embed="rId3">
              <a:alphaModFix amt="76000"/>
            </a:blip>
            <a:srcRect/>
            <a:tile tx="0" ty="0" sx="100000" sy="100000" flip="none" algn="tl"/>
          </a:blipFill>
          <a:ln w="9525">
            <a:noFill/>
            <a:miter lim="800000"/>
            <a:headEnd/>
            <a:tailEnd/>
          </a:ln>
          <a:effectLst>
            <a:outerShdw blurRad="63500" dist="38099" dir="2700000" algn="ctr" rotWithShape="0">
              <a:schemeClr val="tx2">
                <a:alpha val="74998"/>
              </a:schemeClr>
            </a:outerShdw>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1. </a:t>
            </a:r>
            <a:r>
              <a:rPr kumimoji="0" lang="ar-JO" altLang="ja-JP"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الأساطير لا تعلم حقائق عميقة أفضل </a:t>
            </a:r>
            <a:r>
              <a:rPr kumimoji="0" lang="ar-JO"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من التاريخ </a:t>
            </a:r>
            <a:endPar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2. المنهج غير التاريخي </a:t>
            </a:r>
            <a:r>
              <a:rPr kumimoji="0" lang="ar-JO"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موضوعي</a:t>
            </a: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 جداً</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3. يمتلكون </a:t>
            </a:r>
            <a:r>
              <a:rPr kumimoji="0" lang="ar-JO"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معلومات مهمة للغاية </a:t>
            </a: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و مع ذلك غير معروفة</a:t>
            </a:r>
            <a:endPar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altLang="ja-JP" sz="2400" b="0" i="0" u="none" strike="noStrike" kern="1200" cap="none" spc="0" normalizeH="0" baseline="0" noProof="0" dirty="0">
                <a:ln>
                  <a:noFill/>
                </a:ln>
                <a:solidFill>
                  <a:srgbClr val="FFFFFF"/>
                </a:solidFill>
                <a:effectLst>
                  <a:glow rad="101600">
                    <a:srgbClr val="000000">
                      <a:alpha val="75000"/>
                    </a:srgbClr>
                  </a:glow>
                </a:effectLst>
                <a:uLnTx/>
                <a:uFillTx/>
                <a:latin typeface="Arial" pitchFamily="34" charset="0"/>
                <a:ea typeface="ＭＳ Ｐゴシック" charset="0"/>
                <a:cs typeface="Arial" pitchFamily="34" charset="0"/>
              </a:rPr>
              <a:t>4</a:t>
            </a:r>
            <a:r>
              <a:rPr kumimoji="0" lang="ar-JO"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34" charset="0"/>
                <a:ea typeface="ＭＳ Ｐゴシック" charset="0"/>
                <a:cs typeface="Arial" pitchFamily="34" charset="0"/>
              </a:rPr>
              <a:t>. </a:t>
            </a:r>
            <a:r>
              <a:rPr kumimoji="0" lang="ar-JO" sz="24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إنها تنسجم مع </a:t>
            </a:r>
            <a:r>
              <a:rPr kumimoji="0" lang="ar-JO" sz="2400" b="1" i="0" u="none" strike="noStrike" kern="1200" cap="none" spc="0" normalizeH="0" baseline="0" noProof="0" dirty="0">
                <a:ln>
                  <a:noFill/>
                </a:ln>
                <a:solidFill>
                  <a:srgbClr val="FFFF00"/>
                </a:solidFill>
                <a:effectLst/>
                <a:uLnTx/>
                <a:uFillTx/>
                <a:latin typeface="Arial" pitchFamily="34" charset="0"/>
                <a:ea typeface="ＭＳ Ｐゴシック" charset="0"/>
                <a:cs typeface="Arial" pitchFamily="34" charset="0"/>
              </a:rPr>
              <a:t>حجة</a:t>
            </a:r>
            <a:r>
              <a:rPr kumimoji="0" lang="ar-JO" sz="24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 الكتاب التي تؤكد على الانتخاب</a:t>
            </a:r>
            <a:r>
              <a:rPr kumimoji="0" lang="ar-JO"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 </a:t>
            </a:r>
            <a:endPar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5. يتم تقديم الأحداث </a:t>
            </a:r>
            <a:r>
              <a:rPr kumimoji="0" lang="ar-JO"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تاريخيا</a:t>
            </a: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6. يؤكد </a:t>
            </a:r>
            <a:r>
              <a:rPr kumimoji="0" lang="ar-JO"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العلم</a:t>
            </a: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 أن تكوين 1 – 11 سجل تاريخي</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7. يؤكد </a:t>
            </a:r>
            <a:r>
              <a:rPr kumimoji="0" lang="ar-JO"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المسيح</a:t>
            </a: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 على تاريخيتها</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3511675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97125">
                                            <p:bg/>
                                          </p:spTgt>
                                        </p:tgtEl>
                                        <p:attrNameLst>
                                          <p:attrName>style.visibility</p:attrName>
                                        </p:attrNameLst>
                                      </p:cBhvr>
                                      <p:to>
                                        <p:strVal val="visible"/>
                                      </p:to>
                                    </p:set>
                                    <p:animEffect transition="in" filter="dissolve">
                                      <p:cBhvr>
                                        <p:cTn id="7" dur="500"/>
                                        <p:tgtEl>
                                          <p:spTgt spid="179712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97125">
                                            <p:txEl>
                                              <p:pRg st="0" end="0"/>
                                            </p:txEl>
                                          </p:spTgt>
                                        </p:tgtEl>
                                        <p:attrNameLst>
                                          <p:attrName>style.visibility</p:attrName>
                                        </p:attrNameLst>
                                      </p:cBhvr>
                                      <p:to>
                                        <p:strVal val="visible"/>
                                      </p:to>
                                    </p:set>
                                    <p:animEffect transition="in" filter="dissolve">
                                      <p:cBhvr>
                                        <p:cTn id="10" dur="500"/>
                                        <p:tgtEl>
                                          <p:spTgt spid="179712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97125">
                                            <p:txEl>
                                              <p:pRg st="1" end="1"/>
                                            </p:txEl>
                                          </p:spTgt>
                                        </p:tgtEl>
                                        <p:attrNameLst>
                                          <p:attrName>style.visibility</p:attrName>
                                        </p:attrNameLst>
                                      </p:cBhvr>
                                      <p:to>
                                        <p:strVal val="visible"/>
                                      </p:to>
                                    </p:set>
                                    <p:animEffect transition="in" filter="dissolve">
                                      <p:cBhvr>
                                        <p:cTn id="15" dur="500"/>
                                        <p:tgtEl>
                                          <p:spTgt spid="179712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797125">
                                            <p:txEl>
                                              <p:pRg st="2" end="2"/>
                                            </p:txEl>
                                          </p:spTgt>
                                        </p:tgtEl>
                                        <p:attrNameLst>
                                          <p:attrName>style.visibility</p:attrName>
                                        </p:attrNameLst>
                                      </p:cBhvr>
                                      <p:to>
                                        <p:strVal val="visible"/>
                                      </p:to>
                                    </p:set>
                                    <p:animEffect transition="in" filter="dissolve">
                                      <p:cBhvr>
                                        <p:cTn id="20" dur="500"/>
                                        <p:tgtEl>
                                          <p:spTgt spid="179712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797125">
                                            <p:txEl>
                                              <p:pRg st="3" end="3"/>
                                            </p:txEl>
                                          </p:spTgt>
                                        </p:tgtEl>
                                        <p:attrNameLst>
                                          <p:attrName>style.visibility</p:attrName>
                                        </p:attrNameLst>
                                      </p:cBhvr>
                                      <p:to>
                                        <p:strVal val="visible"/>
                                      </p:to>
                                    </p:set>
                                    <p:animEffect transition="in" filter="dissolve">
                                      <p:cBhvr>
                                        <p:cTn id="25" dur="500"/>
                                        <p:tgtEl>
                                          <p:spTgt spid="179712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797125">
                                            <p:txEl>
                                              <p:pRg st="4" end="4"/>
                                            </p:txEl>
                                          </p:spTgt>
                                        </p:tgtEl>
                                        <p:attrNameLst>
                                          <p:attrName>style.visibility</p:attrName>
                                        </p:attrNameLst>
                                      </p:cBhvr>
                                      <p:to>
                                        <p:strVal val="visible"/>
                                      </p:to>
                                    </p:set>
                                    <p:animEffect transition="in" filter="dissolve">
                                      <p:cBhvr>
                                        <p:cTn id="30" dur="500"/>
                                        <p:tgtEl>
                                          <p:spTgt spid="179712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797125">
                                            <p:txEl>
                                              <p:pRg st="5" end="5"/>
                                            </p:txEl>
                                          </p:spTgt>
                                        </p:tgtEl>
                                        <p:attrNameLst>
                                          <p:attrName>style.visibility</p:attrName>
                                        </p:attrNameLst>
                                      </p:cBhvr>
                                      <p:to>
                                        <p:strVal val="visible"/>
                                      </p:to>
                                    </p:set>
                                    <p:animEffect transition="in" filter="dissolve">
                                      <p:cBhvr>
                                        <p:cTn id="35" dur="500"/>
                                        <p:tgtEl>
                                          <p:spTgt spid="179712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797125">
                                            <p:txEl>
                                              <p:pRg st="6" end="6"/>
                                            </p:txEl>
                                          </p:spTgt>
                                        </p:tgtEl>
                                        <p:attrNameLst>
                                          <p:attrName>style.visibility</p:attrName>
                                        </p:attrNameLst>
                                      </p:cBhvr>
                                      <p:to>
                                        <p:strVal val="visible"/>
                                      </p:to>
                                    </p:set>
                                    <p:animEffect transition="in" filter="dissolve">
                                      <p:cBhvr>
                                        <p:cTn id="40" dur="500"/>
                                        <p:tgtEl>
                                          <p:spTgt spid="17971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7125" grpId="0" uiExpand="1"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10946" name="Picture 3" descr="Gen 6 Flood Worldwi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708055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4-07 Tower of Babel Map 0227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6" name="Rectangle 4" hidden="1"/>
          <p:cNvSpPr>
            <a:spLocks noGrp="1" noChangeArrowheads="1"/>
          </p:cNvSpPr>
          <p:nvPr>
            <p:ph type="title" idx="4294967295"/>
          </p:nvPr>
        </p:nvSpPr>
        <p:spPr>
          <a:xfrm>
            <a:off x="0" y="274638"/>
            <a:ext cx="8229600" cy="1143000"/>
          </a:xfrm>
        </p:spPr>
        <p:txBody>
          <a:bodyPr>
            <a:normAutofit/>
          </a:bodyPr>
          <a:lstStyle/>
          <a:p>
            <a:pPr eaLnBrk="1" hangingPunct="1">
              <a:defRPr/>
            </a:pPr>
            <a:r>
              <a:rPr lang="en-US">
                <a:effectLst>
                  <a:outerShdw blurRad="38100" dist="38100" dir="2700000" algn="tl">
                    <a:srgbClr val="000000"/>
                  </a:outerShdw>
                </a:effectLst>
              </a:rPr>
              <a:t>4-07 Tower of Babel Map 02277</a:t>
            </a:r>
          </a:p>
        </p:txBody>
      </p:sp>
      <p:pic>
        <p:nvPicPr>
          <p:cNvPr id="456707" name="Picture 4" descr="\\.psf\Host\Users\mmurphy\Desktop\Tower of Babel Map 0227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6708" name="TextBox 1"/>
          <p:cNvSpPr txBox="1">
            <a:spLocks noChangeArrowheads="1"/>
          </p:cNvSpPr>
          <p:nvPr/>
        </p:nvSpPr>
        <p:spPr bwMode="auto">
          <a:xfrm>
            <a:off x="0" y="76200"/>
            <a:ext cx="9144000" cy="124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7500" b="1" i="0" u="none" strike="noStrike" kern="1200" cap="none" spc="0" normalizeH="0" baseline="0" noProof="0" dirty="0">
                <a:ln>
                  <a:noFill/>
                </a:ln>
                <a:solidFill>
                  <a:srgbClr val="FFC000"/>
                </a:solidFill>
                <a:effectLst/>
                <a:uLnTx/>
                <a:uFillTx/>
                <a:latin typeface="Arial" charset="0"/>
                <a:ea typeface="ＭＳ Ｐゴシック" charset="0"/>
                <a:cs typeface="Arial" charset="0"/>
              </a:rPr>
              <a:t>برج بابل</a:t>
            </a:r>
            <a:endParaRPr kumimoji="0" lang="en-US" sz="7500" b="1" i="0" u="none" strike="noStrike" kern="1200" cap="none" spc="0" normalizeH="0" baseline="0" noProof="0" dirty="0">
              <a:ln>
                <a:noFill/>
              </a:ln>
              <a:solidFill>
                <a:srgbClr val="FFC000"/>
              </a:solidFill>
              <a:effectLst/>
              <a:uLnTx/>
              <a:uFillTx/>
              <a:latin typeface="Arial" charset="0"/>
              <a:ea typeface="ＭＳ Ｐゴシック" charset="0"/>
              <a:cs typeface="Arial" charset="0"/>
            </a:endParaRPr>
          </a:p>
        </p:txBody>
      </p:sp>
      <p:sp>
        <p:nvSpPr>
          <p:cNvPr id="456709" name="TextBox 5"/>
          <p:cNvSpPr txBox="1">
            <a:spLocks noChangeArrowheads="1"/>
          </p:cNvSpPr>
          <p:nvPr/>
        </p:nvSpPr>
        <p:spPr bwMode="auto">
          <a:xfrm>
            <a:off x="-25400" y="5951538"/>
            <a:ext cx="9144000"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C000"/>
                </a:solidFill>
                <a:effectLst/>
                <a:uLnTx/>
                <a:uFillTx/>
                <a:latin typeface="Arial" charset="0"/>
                <a:ea typeface="ＭＳ Ｐゴシック" charset="0"/>
                <a:cs typeface="Arial" charset="0"/>
              </a:rPr>
              <a:t>موقع محتمل</a:t>
            </a:r>
            <a:endParaRPr kumimoji="0" lang="en-US" sz="4800" b="0" i="0" u="none" strike="noStrike" kern="1200" cap="none" spc="0" normalizeH="0" baseline="0" noProof="0" dirty="0">
              <a:ln>
                <a:noFill/>
              </a:ln>
              <a:solidFill>
                <a:srgbClr val="FFC000"/>
              </a:solidFill>
              <a:effectLst/>
              <a:uLnTx/>
              <a:uFillTx/>
              <a:latin typeface="Arial" charset="0"/>
              <a:ea typeface="ＭＳ Ｐゴシック" charset="0"/>
              <a:cs typeface="Arial" charset="0"/>
            </a:endParaRPr>
          </a:p>
        </p:txBody>
      </p:sp>
      <p:sp>
        <p:nvSpPr>
          <p:cNvPr id="7" name="TextBox 6"/>
          <p:cNvSpPr txBox="1">
            <a:spLocks noChangeArrowheads="1"/>
          </p:cNvSpPr>
          <p:nvPr/>
        </p:nvSpPr>
        <p:spPr bwMode="auto">
          <a:xfrm>
            <a:off x="2743200" y="4038600"/>
            <a:ext cx="4876800" cy="486287"/>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برج بابل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 name="TextBox 7"/>
          <p:cNvSpPr txBox="1"/>
          <p:nvPr/>
        </p:nvSpPr>
        <p:spPr>
          <a:xfrm>
            <a:off x="228600" y="3962400"/>
            <a:ext cx="2286000" cy="914400"/>
          </a:xfrm>
          <a:prstGeom prst="rect">
            <a:avLst/>
          </a:prstGeom>
          <a:noFill/>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العراق</a:t>
            </a:r>
            <a:endParaRPr kumimoji="0" lang="en-US" sz="5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824178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zures">
  <a:themeElements>
    <a:clrScheme name="">
      <a:dk1>
        <a:srgbClr val="000000"/>
      </a:dk1>
      <a:lt1>
        <a:srgbClr val="FFFFFF"/>
      </a:lt1>
      <a:dk2>
        <a:srgbClr val="114FFB"/>
      </a:dk2>
      <a:lt2>
        <a:srgbClr val="C0FEF9"/>
      </a:lt2>
      <a:accent1>
        <a:srgbClr val="00B7A5"/>
      </a:accent1>
      <a:accent2>
        <a:srgbClr val="D49FFF"/>
      </a:accent2>
      <a:accent3>
        <a:srgbClr val="AAB2FD"/>
      </a:accent3>
      <a:accent4>
        <a:srgbClr val="DADADA"/>
      </a:accent4>
      <a:accent5>
        <a:srgbClr val="AAD8CF"/>
      </a:accent5>
      <a:accent6>
        <a:srgbClr val="C090E7"/>
      </a:accent6>
      <a:hlink>
        <a:srgbClr val="FFFFFF"/>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azu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3546</TotalTime>
  <Words>3350</Words>
  <Application>Microsoft Macintosh PowerPoint</Application>
  <PresentationFormat>On-screen Show (4:3)</PresentationFormat>
  <Paragraphs>537</Paragraphs>
  <Slides>69</Slides>
  <Notes>68</Notes>
  <HiddenSlides>0</HiddenSlides>
  <MMClips>0</MMClips>
  <ScaleCrop>false</ScaleCrop>
  <HeadingPairs>
    <vt:vector size="6" baseType="variant">
      <vt:variant>
        <vt:lpstr>Fonts Used</vt:lpstr>
      </vt:variant>
      <vt:variant>
        <vt:i4>13</vt:i4>
      </vt:variant>
      <vt:variant>
        <vt:lpstr>Theme</vt:lpstr>
      </vt:variant>
      <vt:variant>
        <vt:i4>18</vt:i4>
      </vt:variant>
      <vt:variant>
        <vt:lpstr>Slide Titles</vt:lpstr>
      </vt:variant>
      <vt:variant>
        <vt:i4>69</vt:i4>
      </vt:variant>
    </vt:vector>
  </HeadingPairs>
  <TitlesOfParts>
    <vt:vector size="100" baseType="lpstr">
      <vt:lpstr>Arial Unicode MS</vt:lpstr>
      <vt:lpstr>BONES</vt:lpstr>
      <vt:lpstr>Kosher-Normal</vt:lpstr>
      <vt:lpstr>Arial</vt:lpstr>
      <vt:lpstr>Arial Narrow</vt:lpstr>
      <vt:lpstr>Berlin Sans FB Demi</vt:lpstr>
      <vt:lpstr>Calibri</vt:lpstr>
      <vt:lpstr>Candara</vt:lpstr>
      <vt:lpstr>Comic Sans MS</vt:lpstr>
      <vt:lpstr>Impact</vt:lpstr>
      <vt:lpstr>Monotype Sorts</vt:lpstr>
      <vt:lpstr>Times New Roman</vt:lpstr>
      <vt:lpstr>Wingdings</vt:lpstr>
      <vt:lpstr>49_Blank Presentation</vt:lpstr>
      <vt:lpstr>25_Default Design</vt:lpstr>
      <vt:lpstr>2_Office Theme</vt:lpstr>
      <vt:lpstr>3_Office Theme</vt:lpstr>
      <vt:lpstr>16_Default Design</vt:lpstr>
      <vt:lpstr>azures</vt:lpstr>
      <vt:lpstr>11_Custom Design</vt:lpstr>
      <vt:lpstr>46_Blank Presentation</vt:lpstr>
      <vt:lpstr>Mountain</vt:lpstr>
      <vt:lpstr>Frame</vt:lpstr>
      <vt:lpstr>Orbit</vt:lpstr>
      <vt:lpstr>1_Default Design</vt:lpstr>
      <vt:lpstr>Blank Presentation</vt:lpstr>
      <vt:lpstr>18_Default Design</vt:lpstr>
      <vt:lpstr>50_Blank Presentation</vt:lpstr>
      <vt:lpstr>13_Default Design</vt:lpstr>
      <vt:lpstr>14_Default Design</vt:lpstr>
      <vt:lpstr>Default Design</vt:lpstr>
      <vt:lpstr>تأليف سفر التكوين</vt:lpstr>
      <vt:lpstr>هل كتب موسى سفر التكوين ... و بقية التوراة ؟</vt:lpstr>
      <vt:lpstr>لماذا يهاجمون سفر التكوين ؟</vt:lpstr>
      <vt:lpstr>في  البدء</vt:lpstr>
      <vt:lpstr>صورة الطفلين آدم و حواء</vt:lpstr>
      <vt:lpstr>آدم و حواء مع الحية</vt:lpstr>
      <vt:lpstr>هل تكوين ١-١١ حقيقية تاريخية ؟</vt:lpstr>
      <vt:lpstr>The Ark</vt:lpstr>
      <vt:lpstr>4-07 Tower of Babel Map 02277</vt:lpstr>
      <vt:lpstr>Hello</vt:lpstr>
      <vt:lpstr>بركة يعقوب لأولاده الإثني عشر       كانت نبوية (تك 49)</vt:lpstr>
      <vt:lpstr>متى : المسيح كملك</vt:lpstr>
      <vt:lpstr> وعد الله المؤمنين مثلنا ببركات العهد الإبراهيمي </vt:lpstr>
      <vt:lpstr>تناغم الكتاب المقدس</vt:lpstr>
      <vt:lpstr>دعم التأليف الموسوي</vt:lpstr>
      <vt:lpstr>دعم التأليف الموسوي</vt:lpstr>
      <vt:lpstr>فقال الرب لموسى أكتب هذا تذكاراً في الكتاب و ضعه في مسامع يشوع فإني سوف أمحو ذكر عماليق من تحت السماء (خر 17: 14)</vt:lpstr>
      <vt:lpstr>التقليد يدعم موسى </vt:lpstr>
      <vt:lpstr>دعم التأليف الموسوي</vt:lpstr>
      <vt:lpstr>مؤهلات موسى</vt:lpstr>
      <vt:lpstr>فتهذب موسى بكل حكمة المصريين  (أع 7: 22)</vt:lpstr>
      <vt:lpstr>2. موسى حتى ما قبل المملكة ( المصريين</vt:lpstr>
      <vt:lpstr>التعليم في زمن موسى</vt:lpstr>
      <vt:lpstr>الهيروغليفية المصرية</vt:lpstr>
      <vt:lpstr>مؤهلات موسى</vt:lpstr>
      <vt:lpstr>The Choice</vt:lpstr>
      <vt:lpstr>فرفع لوط عينيه و رأى كل دائرة الأردن أن جميعها سقي قبلما أخرب الرب سدوم و عمورة كجنة الرب كأرض مصر حينما تجيء إلى صوغر (تك 13: 10)</vt:lpstr>
      <vt:lpstr>هجوم الفرضية النقدية على التأليف الموسوي </vt:lpstr>
      <vt:lpstr>مؤلف سفر التكوين</vt:lpstr>
      <vt:lpstr>  موسى ؟ أم أكثر من موسى ؟ </vt:lpstr>
      <vt:lpstr>صياغة    الفرضية النقدية</vt:lpstr>
      <vt:lpstr>بعض المصطلحات</vt:lpstr>
      <vt:lpstr>من كتب التوراة ؟</vt:lpstr>
      <vt:lpstr>قصتا الخلق</vt:lpstr>
      <vt:lpstr>التعريف</vt:lpstr>
      <vt:lpstr>المحتويات</vt:lpstr>
      <vt:lpstr>التواريخ</vt:lpstr>
      <vt:lpstr>الأصول</vt:lpstr>
      <vt:lpstr>المواضيع</vt:lpstr>
      <vt:lpstr>المواضيع</vt:lpstr>
      <vt:lpstr>المواضيع</vt:lpstr>
      <vt:lpstr>المواضيع</vt:lpstr>
      <vt:lpstr>مصادر تكوين 6-9</vt:lpstr>
      <vt:lpstr>مصادر تكوين 6-9</vt:lpstr>
      <vt:lpstr>The "Documents" of the Gettysburg Address </vt:lpstr>
      <vt:lpstr>The "Documents" of Gettysburg 2 </vt:lpstr>
      <vt:lpstr>The "Documents" of Gettysburg 3</vt:lpstr>
      <vt:lpstr>The "Documents" of Gettysburg 4</vt:lpstr>
      <vt:lpstr>The "Documents" of Gettysburg 5</vt:lpstr>
      <vt:lpstr>The "Documents" of Gettysburg 6</vt:lpstr>
      <vt:lpstr>مشاكل النظرية النقدية</vt:lpstr>
      <vt:lpstr>نشاط تحريري</vt:lpstr>
      <vt:lpstr>الإتساق العبري</vt:lpstr>
      <vt:lpstr>PowerPoint Presentation</vt:lpstr>
      <vt:lpstr>مدينة أفاريس</vt:lpstr>
      <vt:lpstr>مدينة أفاريس</vt:lpstr>
      <vt:lpstr>و أما الرجل موسى فكان حليماً جداً أكثر من جميع الناس الذين على وجه الأرض  عدد 12: 3</vt:lpstr>
      <vt:lpstr>عبارات غير مستحبة</vt:lpstr>
      <vt:lpstr>موت موسى (تث 34: 1، 5)</vt:lpstr>
      <vt:lpstr>خلاصة</vt:lpstr>
      <vt:lpstr>الملاحق</vt:lpstr>
      <vt:lpstr>فيلم حديث يدعم تأليف موسى</vt:lpstr>
      <vt:lpstr>أفلام          حديثة           تدعم         موسى</vt:lpstr>
      <vt:lpstr>مشاكل النظرية الوثائقية</vt:lpstr>
      <vt:lpstr>مشاكل النظرية الوثائقية</vt:lpstr>
      <vt:lpstr>دليل التأليف الموسوي</vt:lpstr>
      <vt:lpstr>دليل التأليف الموسوي</vt:lpstr>
      <vt:lpstr>Black</vt:lpstr>
      <vt:lpstr> دراسة نقدية في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151</cp:revision>
  <dcterms:created xsi:type="dcterms:W3CDTF">2014-08-02T06:39:19Z</dcterms:created>
  <dcterms:modified xsi:type="dcterms:W3CDTF">2022-08-20T13:53:47Z</dcterms:modified>
</cp:coreProperties>
</file>