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theme/theme11.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3.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5.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6.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7.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8.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97" r:id="rId2"/>
    <p:sldMasterId id="2147484021" r:id="rId3"/>
    <p:sldMasterId id="2147484035" r:id="rId4"/>
    <p:sldMasterId id="2147484037" r:id="rId5"/>
    <p:sldMasterId id="2147484049" r:id="rId6"/>
    <p:sldMasterId id="2147484063" r:id="rId7"/>
    <p:sldMasterId id="2147484077" r:id="rId8"/>
    <p:sldMasterId id="2147484113" r:id="rId9"/>
    <p:sldMasterId id="2147484125" r:id="rId10"/>
    <p:sldMasterId id="2147484137" r:id="rId11"/>
    <p:sldMasterId id="2147484139" r:id="rId12"/>
    <p:sldMasterId id="2147484151" r:id="rId13"/>
    <p:sldMasterId id="2147484163" r:id="rId14"/>
    <p:sldMasterId id="2147484175" r:id="rId15"/>
    <p:sldMasterId id="2147484187" r:id="rId16"/>
    <p:sldMasterId id="2147484199" r:id="rId17"/>
    <p:sldMasterId id="2147484211" r:id="rId18"/>
    <p:sldMasterId id="2147484223" r:id="rId19"/>
  </p:sldMasterIdLst>
  <p:notesMasterIdLst>
    <p:notesMasterId r:id="rId53"/>
  </p:notesMasterIdLst>
  <p:sldIdLst>
    <p:sldId id="572" r:id="rId20"/>
    <p:sldId id="560" r:id="rId21"/>
    <p:sldId id="4697" r:id="rId22"/>
    <p:sldId id="4698" r:id="rId23"/>
    <p:sldId id="4699" r:id="rId24"/>
    <p:sldId id="4700" r:id="rId25"/>
    <p:sldId id="4686" r:id="rId26"/>
    <p:sldId id="330" r:id="rId27"/>
    <p:sldId id="331" r:id="rId28"/>
    <p:sldId id="332" r:id="rId29"/>
    <p:sldId id="4702" r:id="rId30"/>
    <p:sldId id="333" r:id="rId31"/>
    <p:sldId id="334" r:id="rId32"/>
    <p:sldId id="4687" r:id="rId33"/>
    <p:sldId id="361" r:id="rId34"/>
    <p:sldId id="335" r:id="rId35"/>
    <p:sldId id="336" r:id="rId36"/>
    <p:sldId id="362" r:id="rId37"/>
    <p:sldId id="4688" r:id="rId38"/>
    <p:sldId id="427" r:id="rId39"/>
    <p:sldId id="4689" r:id="rId40"/>
    <p:sldId id="4690" r:id="rId41"/>
    <p:sldId id="2427" r:id="rId42"/>
    <p:sldId id="2428" r:id="rId43"/>
    <p:sldId id="342" r:id="rId44"/>
    <p:sldId id="4691" r:id="rId45"/>
    <p:sldId id="4692" r:id="rId46"/>
    <p:sldId id="4693" r:id="rId47"/>
    <p:sldId id="4694" r:id="rId48"/>
    <p:sldId id="4695" r:id="rId49"/>
    <p:sldId id="432" r:id="rId50"/>
    <p:sldId id="329" r:id="rId51"/>
    <p:sldId id="467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251" autoAdjust="0"/>
    <p:restoredTop sz="82123" autoAdjust="0"/>
  </p:normalViewPr>
  <p:slideViewPr>
    <p:cSldViewPr snapToGrid="0" snapToObjects="1">
      <p:cViewPr varScale="1">
        <p:scale>
          <a:sx n="103" d="100"/>
          <a:sy n="103" d="100"/>
        </p:scale>
        <p:origin x="2760" y="176"/>
      </p:cViewPr>
      <p:guideLst>
        <p:guide orient="horz" pos="2160"/>
        <p:guide pos="2880"/>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 نيسان</a:t>
          </a:r>
          <a:endParaRPr lang="en-US" sz="1600" dirty="0">
            <a:solidFill>
              <a:srgbClr val="FFFFFF">
                <a:hueOff val="0"/>
                <a:satOff val="0"/>
                <a:lumOff val="0"/>
                <a:alphaOff val="0"/>
              </a:srgbClr>
            </a:solidFill>
            <a:latin typeface="Tahoma"/>
            <a:ea typeface="+mn-ea"/>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2 أيار</a:t>
          </a:r>
          <a:endParaRPr lang="en-US" sz="1600" dirty="0">
            <a:solidFill>
              <a:srgbClr val="FFFFFF">
                <a:hueOff val="0"/>
                <a:satOff val="0"/>
                <a:lumOff val="0"/>
                <a:alphaOff val="0"/>
              </a:srgbClr>
            </a:solidFill>
            <a:latin typeface="Tahoma"/>
            <a:ea typeface="+mn-ea"/>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3 سيفان</a:t>
          </a:r>
          <a:endParaRPr lang="en-US" sz="1600" dirty="0">
            <a:solidFill>
              <a:srgbClr val="FFFFFF">
                <a:hueOff val="0"/>
                <a:satOff val="0"/>
                <a:lumOff val="0"/>
                <a:alphaOff val="0"/>
              </a:srgbClr>
            </a:solidFill>
            <a:latin typeface="Tahoma"/>
            <a:ea typeface="+mn-ea"/>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4 تموز</a:t>
          </a:r>
          <a:endParaRPr lang="en-US" sz="1600" dirty="0">
            <a:solidFill>
              <a:srgbClr val="FFFFFF">
                <a:hueOff val="0"/>
                <a:satOff val="0"/>
                <a:lumOff val="0"/>
                <a:alphaOff val="0"/>
              </a:srgbClr>
            </a:solidFill>
            <a:latin typeface="Tahoma"/>
            <a:ea typeface="+mn-ea"/>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5 آب</a:t>
          </a:r>
          <a:endParaRPr lang="en-US" sz="1600" dirty="0">
            <a:solidFill>
              <a:srgbClr val="FFFFFF">
                <a:hueOff val="0"/>
                <a:satOff val="0"/>
                <a:lumOff val="0"/>
                <a:alphaOff val="0"/>
              </a:srgbClr>
            </a:solidFill>
            <a:latin typeface="Tahoma"/>
            <a:ea typeface="+mn-ea"/>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6 أيلول</a:t>
          </a:r>
          <a:endParaRPr lang="en-US" sz="1600" dirty="0">
            <a:solidFill>
              <a:srgbClr val="FFFFFF">
                <a:hueOff val="0"/>
                <a:satOff val="0"/>
                <a:lumOff val="0"/>
                <a:alphaOff val="0"/>
              </a:srgbClr>
            </a:solidFill>
            <a:latin typeface="Tahoma"/>
            <a:ea typeface="+mn-ea"/>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7 تشري</a:t>
          </a:r>
          <a:endParaRPr lang="en-US" sz="1600" dirty="0">
            <a:solidFill>
              <a:srgbClr val="FFFFFF">
                <a:hueOff val="0"/>
                <a:satOff val="0"/>
                <a:lumOff val="0"/>
                <a:alphaOff val="0"/>
              </a:srgbClr>
            </a:solidFill>
            <a:latin typeface="Tahoma"/>
            <a:ea typeface="+mn-ea"/>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8 كشفان</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9 كسلو</a:t>
          </a:r>
          <a:endParaRPr lang="en-US" sz="1600" dirty="0">
            <a:solidFill>
              <a:srgbClr val="FFFFFF">
                <a:hueOff val="0"/>
                <a:satOff val="0"/>
                <a:lumOff val="0"/>
                <a:alphaOff val="0"/>
              </a:srgbClr>
            </a:solidFill>
            <a:latin typeface="Tahoma"/>
            <a:ea typeface="+mn-ea"/>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10 تيبيت</a:t>
          </a:r>
          <a:endParaRPr lang="en-US" sz="1600" dirty="0">
            <a:solidFill>
              <a:srgbClr val="FFFFFF">
                <a:hueOff val="0"/>
                <a:satOff val="0"/>
                <a:lumOff val="0"/>
                <a:alphaOff val="0"/>
              </a:srgbClr>
            </a:solidFill>
            <a:latin typeface="Tahoma"/>
            <a:ea typeface="+mn-ea"/>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11 شباط</a:t>
          </a:r>
          <a:endParaRPr lang="en-US" sz="1600" dirty="0">
            <a:solidFill>
              <a:srgbClr val="FFFFFF">
                <a:hueOff val="0"/>
                <a:satOff val="0"/>
                <a:lumOff val="0"/>
                <a:alphaOff val="0"/>
              </a:srgbClr>
            </a:solidFill>
            <a:latin typeface="Tahoma"/>
            <a:ea typeface="+mn-ea"/>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12 آذار</a:t>
          </a:r>
          <a:endParaRPr lang="en-US" sz="1600" dirty="0">
            <a:solidFill>
              <a:srgbClr val="FFFFFF">
                <a:hueOff val="0"/>
                <a:satOff val="0"/>
                <a:lumOff val="0"/>
                <a:alphaOff val="0"/>
              </a:srgbClr>
            </a:solidFill>
            <a:latin typeface="Tahoma"/>
            <a:ea typeface="+mn-ea"/>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2BD67E0A-32D4-7247-8B6F-5850A41E6F18}" type="presOf" srcId="{19401D75-4FA1-2642-9C39-67D34D8AB9EC}" destId="{37E24780-EDFC-1D4D-B756-C90BE821441B}" srcOrd="0" destOrd="0" presId="urn:microsoft.com/office/officeart/2005/8/layout/cycle1"/>
    <dgm:cxn modelId="{ADE3E110-E3C4-7E4A-9F46-6AB3822276B3}" type="presOf" srcId="{6533DBF9-2933-D44A-B9F0-8FC24EC06F20}" destId="{C4FE94AE-AFAE-8743-9525-171FDA850E0F}"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B6EDE742-0BE3-FC47-B551-F12B8E14FEE9}" type="presOf" srcId="{CCCC52AB-CFB4-904A-B94C-E1998826B4F9}" destId="{7C0589C6-43EC-854D-966B-B0C5FE9A8192}"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D287B95A-6D25-094D-88E5-647B02229F81}" type="presOf" srcId="{B6065800-F57E-6842-B73C-614AFBC2DE05}" destId="{2990F259-A510-7044-A15A-189FB55AE5CB}" srcOrd="0" destOrd="0" presId="urn:microsoft.com/office/officeart/2005/8/layout/cycle1"/>
    <dgm:cxn modelId="{50850C70-843C-DB41-8136-C8A8D780A93E}" type="presOf" srcId="{610909C5-6334-264F-93E0-189A71FB6993}" destId="{54CDBF4B-9D09-3242-A1D5-0506BD1712C5}" srcOrd="0" destOrd="0" presId="urn:microsoft.com/office/officeart/2005/8/layout/cycle1"/>
    <dgm:cxn modelId="{35BA6271-ACD9-0342-A480-34CE01CB04E8}" type="presOf" srcId="{55B5CCF6-1B65-AC49-B1EC-CD09807E71EF}" destId="{76EDA6DC-5A32-7640-86D9-A3D1F65AC2D3}" srcOrd="0" destOrd="0" presId="urn:microsoft.com/office/officeart/2005/8/layout/cycle1"/>
    <dgm:cxn modelId="{9247D981-2CFE-7548-A614-9FC11E7FF59A}" type="presOf" srcId="{580AAA11-E1E4-FC4E-A546-63E521F462A7}" destId="{DAE7F6D9-575B-6C47-9F2C-6177EB4BA541}" srcOrd="0" destOrd="0" presId="urn:microsoft.com/office/officeart/2005/8/layout/cycle1"/>
    <dgm:cxn modelId="{D5DC3F82-22AA-0E4E-A957-1265ADF0FD12}" type="presOf" srcId="{D805A741-31F4-6D45-A082-4AD4C7B066F1}" destId="{7D368AA8-A897-6A44-B2ED-5420DBBF55CD}" srcOrd="0" destOrd="0" presId="urn:microsoft.com/office/officeart/2005/8/layout/cycle1"/>
    <dgm:cxn modelId="{BBEEE082-A807-8C4C-9441-D28D7D61E36F}" type="presOf" srcId="{A9914442-2057-0542-A0EA-F935FCA28993}" destId="{B4CE740F-E5F8-1040-9068-3C0CA6A81D60}" srcOrd="0" destOrd="0" presId="urn:microsoft.com/office/officeart/2005/8/layout/cycle1"/>
    <dgm:cxn modelId="{8EF17283-2D76-2047-8155-DB291CEE9636}" type="presOf" srcId="{81D20D5D-F15B-B844-BCE7-07FE2E88C5B6}" destId="{2467F156-8EB3-F044-8664-8B186FD19D40}" srcOrd="0" destOrd="0" presId="urn:microsoft.com/office/officeart/2005/8/layout/cycle1"/>
    <dgm:cxn modelId="{874E528A-3859-F647-A735-6E5079589200}" type="presOf" srcId="{931AD6AD-68AD-1F4D-802F-C6CD780A0CDB}" destId="{19DCBC3D-EF34-4444-B52C-E59D1C44CC9D}" srcOrd="0" destOrd="0" presId="urn:microsoft.com/office/officeart/2005/8/layout/cycle1"/>
    <dgm:cxn modelId="{5BD55C8C-281C-2F49-AE74-8C070E01DAA2}" type="presOf" srcId="{C62D126D-D94F-0A45-AAB3-A4A2804A9AA5}" destId="{49452468-AA65-834B-B75D-72A0A7810E13}" srcOrd="0" destOrd="0" presId="urn:microsoft.com/office/officeart/2005/8/layout/cycle1"/>
    <dgm:cxn modelId="{3320F98C-5219-694E-9F6E-55E37FB02181}" type="presOf" srcId="{325DB5A0-FE7A-8245-9663-7B515E4DF4C8}" destId="{EAEA7D1D-8D8A-4A4B-812D-D24179AFED27}" srcOrd="0" destOrd="0" presId="urn:microsoft.com/office/officeart/2005/8/layout/cycle1"/>
    <dgm:cxn modelId="{0C5BC28E-7012-D74B-97F7-BFA4AD0A483C}" type="presOf" srcId="{55E743FA-081E-B447-B4F2-DEEACC6857BC}" destId="{36444405-91CC-BC45-909E-8AE477F1EC7C}"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381B7895-0C0E-F94C-81B6-BE7B089EC2AD}" type="presOf" srcId="{B7792F1E-795A-8A40-9AF9-CBB036406804}" destId="{0EBEA1BD-8C57-A847-A4A1-BD492A397D4A}" srcOrd="0" destOrd="0" presId="urn:microsoft.com/office/officeart/2005/8/layout/cycle1"/>
    <dgm:cxn modelId="{3AFF9B96-A90E-344D-986C-02786565C834}" type="presOf" srcId="{0858D728-97B0-1A41-82DA-1572CE14754F}" destId="{9BE0E30D-6CC1-3143-BC4A-4FF2C5039316}"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608E39B2-C096-F542-A016-B781BD7DD044}" type="presOf" srcId="{63159F5F-19C4-974F-B4D9-6A8388E3A179}" destId="{DC85BF06-3190-2C49-B38C-CC01414F9567}" srcOrd="0" destOrd="0" presId="urn:microsoft.com/office/officeart/2005/8/layout/cycle1"/>
    <dgm:cxn modelId="{6C2FB9B5-F09B-1E43-9B70-25956B5EDF30}" type="presOf" srcId="{8E1255C9-F847-A440-83FF-7AA254CCB896}" destId="{974F300E-4386-5845-9047-D2E50BE5B9DF}"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B110A1D2-E1D2-C04C-8976-779F7F4F66C8}" srcId="{8E1255C9-F847-A440-83FF-7AA254CCB896}" destId="{325DB5A0-FE7A-8245-9663-7B515E4DF4C8}" srcOrd="1" destOrd="0" parTransId="{4E2DDA45-C5A5-2D44-BC75-B1BB3E89C39E}" sibTransId="{54471214-3ABC-B64E-8935-4F53AC7091F5}"/>
    <dgm:cxn modelId="{29E419D5-89BD-4D4D-B320-2E6936463F70}" type="presOf" srcId="{12600BCB-5734-3F4B-9543-0CB09A3EC940}" destId="{92DA8A36-05F4-4B4C-B207-6FB4CBC9688F}"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8D4231DE-C961-2B41-BB56-8E457CC3A4A7}" type="presOf" srcId="{D7E87DE1-03EB-D748-89C5-D76845DF9F58}" destId="{12C576B8-5B2D-B04B-98C4-29D5E499FD83}" srcOrd="0" destOrd="0" presId="urn:microsoft.com/office/officeart/2005/8/layout/cycle1"/>
    <dgm:cxn modelId="{EF9FE7DE-96DF-A345-9D64-F279240876BA}" type="presOf" srcId="{54471214-3ABC-B64E-8935-4F53AC7091F5}" destId="{2257407E-2335-6E46-9533-50F1A4869162}" srcOrd="0" destOrd="0" presId="urn:microsoft.com/office/officeart/2005/8/layout/cycle1"/>
    <dgm:cxn modelId="{DA2D12DF-DA40-8847-9599-3624BDB12FD1}" type="presOf" srcId="{D548EBB6-B1A8-4E4A-94F3-38AFF917AA13}" destId="{A85B6194-0CD3-0046-9C07-12EA626BEFA3}" srcOrd="0" destOrd="0" presId="urn:microsoft.com/office/officeart/2005/8/layout/cycle1"/>
    <dgm:cxn modelId="{7329A8E7-3CB5-824C-8A63-B0DE37A64629}" type="presOf" srcId="{591E9484-33B2-714C-AA5D-D47E80DA12F9}" destId="{CDA9BE8C-41E5-BF45-BAB4-5B91BDDEFF8D}" srcOrd="0" destOrd="0" presId="urn:microsoft.com/office/officeart/2005/8/layout/cycle1"/>
    <dgm:cxn modelId="{94F2ADEE-95E9-1F4C-9B2B-37F9F2E0A98C}" type="presOf" srcId="{F73B3211-1799-3F44-92B6-7CEE57ECB2D3}" destId="{BF6C208F-01F8-574D-980A-D40F886CF760}" srcOrd="0" destOrd="0" presId="urn:microsoft.com/office/officeart/2005/8/layout/cycle1"/>
    <dgm:cxn modelId="{FF5D15F3-5D19-884D-846C-0C0E7513221B}" type="presOf" srcId="{527799A3-6798-F14C-9108-A99B044124B3}" destId="{CE064FAD-9527-C04A-986D-ADE7F29D4AAF}" srcOrd="0" destOrd="0" presId="urn:microsoft.com/office/officeart/2005/8/layout/cycle1"/>
    <dgm:cxn modelId="{5EDB5107-A7E1-FD44-B6FA-2D4F45D7EB75}" type="presParOf" srcId="{974F300E-4386-5845-9047-D2E50BE5B9DF}" destId="{BF1A72C0-4F23-214E-B2C0-EC3432C35438}" srcOrd="0" destOrd="0" presId="urn:microsoft.com/office/officeart/2005/8/layout/cycle1"/>
    <dgm:cxn modelId="{28539055-72CE-F44A-B9A2-760734AE9557}" type="presParOf" srcId="{974F300E-4386-5845-9047-D2E50BE5B9DF}" destId="{92DA8A36-05F4-4B4C-B207-6FB4CBC9688F}" srcOrd="1" destOrd="0" presId="urn:microsoft.com/office/officeart/2005/8/layout/cycle1"/>
    <dgm:cxn modelId="{617B03A4-620F-FC44-BCC5-12CA165834E8}" type="presParOf" srcId="{974F300E-4386-5845-9047-D2E50BE5B9DF}" destId="{2990F259-A510-7044-A15A-189FB55AE5CB}" srcOrd="2" destOrd="0" presId="urn:microsoft.com/office/officeart/2005/8/layout/cycle1"/>
    <dgm:cxn modelId="{0D0972C3-C5BD-EE4C-BA2D-3235888C6D8D}" type="presParOf" srcId="{974F300E-4386-5845-9047-D2E50BE5B9DF}" destId="{A7A1548F-03D0-7F43-8C4C-631804CE4126}" srcOrd="3" destOrd="0" presId="urn:microsoft.com/office/officeart/2005/8/layout/cycle1"/>
    <dgm:cxn modelId="{00DB5727-6691-364E-9E49-4A1AE24301BC}" type="presParOf" srcId="{974F300E-4386-5845-9047-D2E50BE5B9DF}" destId="{EAEA7D1D-8D8A-4A4B-812D-D24179AFED27}" srcOrd="4" destOrd="0" presId="urn:microsoft.com/office/officeart/2005/8/layout/cycle1"/>
    <dgm:cxn modelId="{E45EA19E-B352-8241-9607-F9FDA2C00D36}" type="presParOf" srcId="{974F300E-4386-5845-9047-D2E50BE5B9DF}" destId="{2257407E-2335-6E46-9533-50F1A4869162}" srcOrd="5" destOrd="0" presId="urn:microsoft.com/office/officeart/2005/8/layout/cycle1"/>
    <dgm:cxn modelId="{528B5001-4D99-4A4C-AD5F-3FC28EA36D4A}" type="presParOf" srcId="{974F300E-4386-5845-9047-D2E50BE5B9DF}" destId="{3467B5D4-61EB-4C46-BB87-881C0920F2D1}" srcOrd="6" destOrd="0" presId="urn:microsoft.com/office/officeart/2005/8/layout/cycle1"/>
    <dgm:cxn modelId="{B215AC4E-A926-7245-8679-10C23F5F8F97}" type="presParOf" srcId="{974F300E-4386-5845-9047-D2E50BE5B9DF}" destId="{2467F156-8EB3-F044-8664-8B186FD19D40}" srcOrd="7" destOrd="0" presId="urn:microsoft.com/office/officeart/2005/8/layout/cycle1"/>
    <dgm:cxn modelId="{CF2F7DA1-70B7-974C-B985-D830BA095077}" type="presParOf" srcId="{974F300E-4386-5845-9047-D2E50BE5B9DF}" destId="{DC85BF06-3190-2C49-B38C-CC01414F9567}" srcOrd="8" destOrd="0" presId="urn:microsoft.com/office/officeart/2005/8/layout/cycle1"/>
    <dgm:cxn modelId="{CE43EA37-D918-6F41-B157-A69484954DE2}" type="presParOf" srcId="{974F300E-4386-5845-9047-D2E50BE5B9DF}" destId="{818521AB-CB19-3245-AC47-32330EC1D05A}" srcOrd="9" destOrd="0" presId="urn:microsoft.com/office/officeart/2005/8/layout/cycle1"/>
    <dgm:cxn modelId="{7B2C91E0-1624-D549-9AFF-5940057500BF}" type="presParOf" srcId="{974F300E-4386-5845-9047-D2E50BE5B9DF}" destId="{A85B6194-0CD3-0046-9C07-12EA626BEFA3}" srcOrd="10" destOrd="0" presId="urn:microsoft.com/office/officeart/2005/8/layout/cycle1"/>
    <dgm:cxn modelId="{ED4CD360-1F71-0349-AADB-1F63814610DC}" type="presParOf" srcId="{974F300E-4386-5845-9047-D2E50BE5B9DF}" destId="{76EDA6DC-5A32-7640-86D9-A3D1F65AC2D3}" srcOrd="11" destOrd="0" presId="urn:microsoft.com/office/officeart/2005/8/layout/cycle1"/>
    <dgm:cxn modelId="{C0F2F50E-16E9-CC45-956A-D64F2A9D977E}" type="presParOf" srcId="{974F300E-4386-5845-9047-D2E50BE5B9DF}" destId="{5FEB966B-5E78-494C-B5A1-6F18B3A362B7}" srcOrd="12" destOrd="0" presId="urn:microsoft.com/office/officeart/2005/8/layout/cycle1"/>
    <dgm:cxn modelId="{D17231DA-E234-104E-971E-62187A88C9D3}" type="presParOf" srcId="{974F300E-4386-5845-9047-D2E50BE5B9DF}" destId="{9BE0E30D-6CC1-3143-BC4A-4FF2C5039316}" srcOrd="13" destOrd="0" presId="urn:microsoft.com/office/officeart/2005/8/layout/cycle1"/>
    <dgm:cxn modelId="{B7B06117-C483-E844-9BF7-4E28AACA8FCE}" type="presParOf" srcId="{974F300E-4386-5845-9047-D2E50BE5B9DF}" destId="{37E24780-EDFC-1D4D-B756-C90BE821441B}" srcOrd="14" destOrd="0" presId="urn:microsoft.com/office/officeart/2005/8/layout/cycle1"/>
    <dgm:cxn modelId="{BC287FCC-DD0E-D142-AD26-40BD5C0CA9B8}" type="presParOf" srcId="{974F300E-4386-5845-9047-D2E50BE5B9DF}" destId="{788B510C-5C6F-7E4F-BD2A-4B0F37349509}" srcOrd="15" destOrd="0" presId="urn:microsoft.com/office/officeart/2005/8/layout/cycle1"/>
    <dgm:cxn modelId="{A6391990-B97C-BA45-9F9F-28ED7BA674A4}" type="presParOf" srcId="{974F300E-4386-5845-9047-D2E50BE5B9DF}" destId="{BF6C208F-01F8-574D-980A-D40F886CF760}" srcOrd="16" destOrd="0" presId="urn:microsoft.com/office/officeart/2005/8/layout/cycle1"/>
    <dgm:cxn modelId="{CCBDA981-6960-C244-B804-48C18AF513FF}" type="presParOf" srcId="{974F300E-4386-5845-9047-D2E50BE5B9DF}" destId="{DAE7F6D9-575B-6C47-9F2C-6177EB4BA541}" srcOrd="17" destOrd="0" presId="urn:microsoft.com/office/officeart/2005/8/layout/cycle1"/>
    <dgm:cxn modelId="{12103F20-89EE-A149-818F-ABC82A8E6701}" type="presParOf" srcId="{974F300E-4386-5845-9047-D2E50BE5B9DF}" destId="{3AD74439-13B4-6B4C-A74C-96BE28333D49}" srcOrd="18" destOrd="0" presId="urn:microsoft.com/office/officeart/2005/8/layout/cycle1"/>
    <dgm:cxn modelId="{16901F11-7029-FE43-810C-84508C37C339}" type="presParOf" srcId="{974F300E-4386-5845-9047-D2E50BE5B9DF}" destId="{B4CE740F-E5F8-1040-9068-3C0CA6A81D60}" srcOrd="19" destOrd="0" presId="urn:microsoft.com/office/officeart/2005/8/layout/cycle1"/>
    <dgm:cxn modelId="{18714650-DAB2-AF47-8316-66CA11AAFBEE}" type="presParOf" srcId="{974F300E-4386-5845-9047-D2E50BE5B9DF}" destId="{7D368AA8-A897-6A44-B2ED-5420DBBF55CD}" srcOrd="20" destOrd="0" presId="urn:microsoft.com/office/officeart/2005/8/layout/cycle1"/>
    <dgm:cxn modelId="{5C2E5605-BB14-3340-B02B-CAC16B861707}" type="presParOf" srcId="{974F300E-4386-5845-9047-D2E50BE5B9DF}" destId="{256A8A82-B1CB-EF43-AB66-A3D1C8A54B59}" srcOrd="21" destOrd="0" presId="urn:microsoft.com/office/officeart/2005/8/layout/cycle1"/>
    <dgm:cxn modelId="{BCD818D5-CC82-1746-9F4F-4E705B857729}" type="presParOf" srcId="{974F300E-4386-5845-9047-D2E50BE5B9DF}" destId="{36444405-91CC-BC45-909E-8AE477F1EC7C}" srcOrd="22" destOrd="0" presId="urn:microsoft.com/office/officeart/2005/8/layout/cycle1"/>
    <dgm:cxn modelId="{261EDD92-CF4F-7D45-BA46-B60D35FED232}" type="presParOf" srcId="{974F300E-4386-5845-9047-D2E50BE5B9DF}" destId="{0EBEA1BD-8C57-A847-A4A1-BD492A397D4A}" srcOrd="23" destOrd="0" presId="urn:microsoft.com/office/officeart/2005/8/layout/cycle1"/>
    <dgm:cxn modelId="{3FCC574F-1CB6-FF4B-90A3-CEC8AB1FD31A}" type="presParOf" srcId="{974F300E-4386-5845-9047-D2E50BE5B9DF}" destId="{A1257670-91AA-B74E-AFCB-48382C466D43}" srcOrd="24" destOrd="0" presId="urn:microsoft.com/office/officeart/2005/8/layout/cycle1"/>
    <dgm:cxn modelId="{F6C0C4EE-6467-8048-829B-998F6021F6AA}" type="presParOf" srcId="{974F300E-4386-5845-9047-D2E50BE5B9DF}" destId="{19DCBC3D-EF34-4444-B52C-E59D1C44CC9D}" srcOrd="25" destOrd="0" presId="urn:microsoft.com/office/officeart/2005/8/layout/cycle1"/>
    <dgm:cxn modelId="{09333481-2BC8-1B48-A710-2E484CCDB399}" type="presParOf" srcId="{974F300E-4386-5845-9047-D2E50BE5B9DF}" destId="{CDA9BE8C-41E5-BF45-BAB4-5B91BDDEFF8D}" srcOrd="26" destOrd="0" presId="urn:microsoft.com/office/officeart/2005/8/layout/cycle1"/>
    <dgm:cxn modelId="{F3A3A5A6-436A-4146-96C3-648DAD53248F}" type="presParOf" srcId="{974F300E-4386-5845-9047-D2E50BE5B9DF}" destId="{731680F6-F070-374C-97C4-FB0156E03231}" srcOrd="27" destOrd="0" presId="urn:microsoft.com/office/officeart/2005/8/layout/cycle1"/>
    <dgm:cxn modelId="{FB8675A9-CC38-B34D-976B-0211F6F475E9}" type="presParOf" srcId="{974F300E-4386-5845-9047-D2E50BE5B9DF}" destId="{12C576B8-5B2D-B04B-98C4-29D5E499FD83}" srcOrd="28" destOrd="0" presId="urn:microsoft.com/office/officeart/2005/8/layout/cycle1"/>
    <dgm:cxn modelId="{93C1BB57-F5D2-404E-BA48-25255FA72B6D}" type="presParOf" srcId="{974F300E-4386-5845-9047-D2E50BE5B9DF}" destId="{C4FE94AE-AFAE-8743-9525-171FDA850E0F}" srcOrd="29" destOrd="0" presId="urn:microsoft.com/office/officeart/2005/8/layout/cycle1"/>
    <dgm:cxn modelId="{953F9F35-AE9B-344D-A4D8-22AB18ED56EB}" type="presParOf" srcId="{974F300E-4386-5845-9047-D2E50BE5B9DF}" destId="{FBD4D212-3E98-9843-8795-297F9EDDD657}" srcOrd="30" destOrd="0" presId="urn:microsoft.com/office/officeart/2005/8/layout/cycle1"/>
    <dgm:cxn modelId="{8DC83B03-EB8C-0A4B-8622-3FF1A51D8DFA}" type="presParOf" srcId="{974F300E-4386-5845-9047-D2E50BE5B9DF}" destId="{54CDBF4B-9D09-3242-A1D5-0506BD1712C5}" srcOrd="31" destOrd="0" presId="urn:microsoft.com/office/officeart/2005/8/layout/cycle1"/>
    <dgm:cxn modelId="{AA815587-1BA1-1C41-9D78-2F56E900C7F6}" type="presParOf" srcId="{974F300E-4386-5845-9047-D2E50BE5B9DF}" destId="{49452468-AA65-834B-B75D-72A0A7810E13}" srcOrd="32" destOrd="0" presId="urn:microsoft.com/office/officeart/2005/8/layout/cycle1"/>
    <dgm:cxn modelId="{495E898C-6D5E-2B4B-B5B2-E739F07E539E}" type="presParOf" srcId="{974F300E-4386-5845-9047-D2E50BE5B9DF}" destId="{B0C742D0-6463-FF41-BE88-36D0AF1ED5D5}" srcOrd="33" destOrd="0" presId="urn:microsoft.com/office/officeart/2005/8/layout/cycle1"/>
    <dgm:cxn modelId="{DE10D7D7-AD84-0A4D-B44A-5BC718EA7819}" type="presParOf" srcId="{974F300E-4386-5845-9047-D2E50BE5B9DF}" destId="{CE064FAD-9527-C04A-986D-ADE7F29D4AAF}" srcOrd="34" destOrd="0" presId="urn:microsoft.com/office/officeart/2005/8/layout/cycle1"/>
    <dgm:cxn modelId="{4D0A822F-D407-DF44-8514-1BDFBB7CB719}"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 نيسان</a:t>
          </a:r>
          <a:endParaRPr lang="en-US" sz="1600" dirty="0">
            <a:solidFill>
              <a:srgbClr val="FFFFFF">
                <a:hueOff val="0"/>
                <a:satOff val="0"/>
                <a:lumOff val="0"/>
                <a:alphaOff val="0"/>
              </a:srgbClr>
            </a:solidFill>
            <a:latin typeface="Tahoma"/>
            <a:ea typeface="+mn-ea"/>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2 أيار</a:t>
          </a:r>
          <a:endParaRPr lang="en-US" sz="1600" dirty="0">
            <a:solidFill>
              <a:srgbClr val="FFFFFF">
                <a:hueOff val="0"/>
                <a:satOff val="0"/>
                <a:lumOff val="0"/>
                <a:alphaOff val="0"/>
              </a:srgbClr>
            </a:solidFill>
            <a:latin typeface="Tahoma"/>
            <a:ea typeface="+mn-ea"/>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3 نيسان</a:t>
          </a:r>
          <a:endParaRPr lang="en-US" sz="1600" dirty="0">
            <a:solidFill>
              <a:srgbClr val="FFFFFF">
                <a:hueOff val="0"/>
                <a:satOff val="0"/>
                <a:lumOff val="0"/>
                <a:alphaOff val="0"/>
              </a:srgbClr>
            </a:solidFill>
            <a:latin typeface="Tahoma"/>
            <a:ea typeface="+mn-ea"/>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a:t>
          </a:r>
          <a:r>
            <a:rPr lang="en-US" sz="1600" dirty="0" err="1">
              <a:solidFill>
                <a:srgbClr val="FFFFFF">
                  <a:hueOff val="0"/>
                  <a:satOff val="0"/>
                  <a:lumOff val="0"/>
                  <a:alphaOff val="0"/>
                </a:srgbClr>
              </a:solidFill>
              <a:latin typeface="Tahoma"/>
              <a:ea typeface="+mn-ea"/>
              <a:cs typeface="+mn-cs"/>
            </a:rPr>
            <a:t>jl</a:t>
          </a:r>
          <a:r>
            <a:rPr lang="en-US" sz="1600" dirty="0">
              <a:solidFill>
                <a:srgbClr val="FFFFFF">
                  <a:hueOff val="0"/>
                  <a:satOff val="0"/>
                  <a:lumOff val="0"/>
                  <a:alphaOff val="0"/>
                </a:srgbClr>
              </a:solidFill>
              <a:latin typeface="Tahoma"/>
              <a:ea typeface="+mn-ea"/>
              <a:cs typeface="+mn-cs"/>
            </a:rPr>
            <a:t>,.</a:t>
          </a: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5 آب</a:t>
          </a:r>
          <a:endParaRPr lang="en-US" sz="1600" dirty="0">
            <a:solidFill>
              <a:srgbClr val="FFFFFF">
                <a:hueOff val="0"/>
                <a:satOff val="0"/>
                <a:lumOff val="0"/>
                <a:alphaOff val="0"/>
              </a:srgbClr>
            </a:solidFill>
            <a:latin typeface="Tahoma"/>
            <a:ea typeface="+mn-ea"/>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6 أيلول</a:t>
          </a:r>
          <a:endParaRPr lang="en-US" sz="1600" dirty="0">
            <a:solidFill>
              <a:srgbClr val="FFFFFF">
                <a:hueOff val="0"/>
                <a:satOff val="0"/>
                <a:lumOff val="0"/>
                <a:alphaOff val="0"/>
              </a:srgbClr>
            </a:solidFill>
            <a:latin typeface="Tahoma"/>
            <a:ea typeface="+mn-ea"/>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7 تشري</a:t>
          </a:r>
          <a:endParaRPr lang="en-US" sz="1600" dirty="0">
            <a:solidFill>
              <a:srgbClr val="FFFFFF">
                <a:hueOff val="0"/>
                <a:satOff val="0"/>
                <a:lumOff val="0"/>
                <a:alphaOff val="0"/>
              </a:srgbClr>
            </a:solidFill>
            <a:latin typeface="Tahoma"/>
            <a:ea typeface="+mn-ea"/>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6 كشبان</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9 كسلو</a:t>
          </a:r>
          <a:endParaRPr lang="en-US" sz="1600" dirty="0">
            <a:solidFill>
              <a:srgbClr val="FFFFFF">
                <a:hueOff val="0"/>
                <a:satOff val="0"/>
                <a:lumOff val="0"/>
                <a:alphaOff val="0"/>
              </a:srgbClr>
            </a:solidFill>
            <a:latin typeface="Tahoma"/>
            <a:ea typeface="+mn-ea"/>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10 تيفيت</a:t>
          </a:r>
          <a:endParaRPr lang="en-US" sz="1600" dirty="0">
            <a:solidFill>
              <a:srgbClr val="FFFFFF">
                <a:hueOff val="0"/>
                <a:satOff val="0"/>
                <a:lumOff val="0"/>
                <a:alphaOff val="0"/>
              </a:srgbClr>
            </a:solidFill>
            <a:latin typeface="Tahoma"/>
            <a:ea typeface="+mn-ea"/>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11 شباط</a:t>
          </a:r>
          <a:endParaRPr lang="en-US" sz="1600" dirty="0">
            <a:solidFill>
              <a:srgbClr val="FFFFFF">
                <a:hueOff val="0"/>
                <a:satOff val="0"/>
                <a:lumOff val="0"/>
                <a:alphaOff val="0"/>
              </a:srgbClr>
            </a:solidFill>
            <a:latin typeface="Tahoma"/>
            <a:ea typeface="+mn-ea"/>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12 آذار</a:t>
          </a:r>
          <a:endParaRPr lang="en-US" sz="1600" dirty="0">
            <a:solidFill>
              <a:srgbClr val="FFFFFF">
                <a:hueOff val="0"/>
                <a:satOff val="0"/>
                <a:lumOff val="0"/>
                <a:alphaOff val="0"/>
              </a:srgbClr>
            </a:solidFill>
            <a:latin typeface="Tahoma"/>
            <a:ea typeface="+mn-ea"/>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5EEE7A16-DDEB-46B8-93B0-A921EFDFE7BD}" type="presOf" srcId="{610909C5-6334-264F-93E0-189A71FB6993}" destId="{54CDBF4B-9D09-3242-A1D5-0506BD1712C5}"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C1600B3F-EE1D-4C0E-AE52-2CE1BC5F3967}" type="presOf" srcId="{55B5CCF6-1B65-AC49-B1EC-CD09807E71EF}" destId="{76EDA6DC-5A32-7640-86D9-A3D1F65AC2D3}" srcOrd="0" destOrd="0" presId="urn:microsoft.com/office/officeart/2005/8/layout/cycle1"/>
    <dgm:cxn modelId="{036B7F3F-3934-41DF-B72F-73E3B1FF0C6C}" type="presOf" srcId="{19401D75-4FA1-2642-9C39-67D34D8AB9EC}" destId="{37E24780-EDFC-1D4D-B756-C90BE821441B}" srcOrd="0" destOrd="0" presId="urn:microsoft.com/office/officeart/2005/8/layout/cycle1"/>
    <dgm:cxn modelId="{492D5F40-5E0F-43DC-A548-3641AD548814}" type="presOf" srcId="{63159F5F-19C4-974F-B4D9-6A8388E3A179}" destId="{DC85BF06-3190-2C49-B38C-CC01414F9567}" srcOrd="0" destOrd="0" presId="urn:microsoft.com/office/officeart/2005/8/layout/cycle1"/>
    <dgm:cxn modelId="{3146C340-0341-4D73-BB13-8C750A55E756}" type="presOf" srcId="{A9914442-2057-0542-A0EA-F935FCA28993}" destId="{B4CE740F-E5F8-1040-9068-3C0CA6A81D60}"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0CC1254A-3F81-490E-9D12-EABC03F64805}" type="presOf" srcId="{D805A741-31F4-6D45-A082-4AD4C7B066F1}" destId="{7D368AA8-A897-6A44-B2ED-5420DBBF55CD}" srcOrd="0" destOrd="0" presId="urn:microsoft.com/office/officeart/2005/8/layout/cycle1"/>
    <dgm:cxn modelId="{B24E5951-36B9-44B8-BB91-924752674285}" type="presOf" srcId="{54471214-3ABC-B64E-8935-4F53AC7091F5}" destId="{2257407E-2335-6E46-9533-50F1A4869162}" srcOrd="0" destOrd="0" presId="urn:microsoft.com/office/officeart/2005/8/layout/cycle1"/>
    <dgm:cxn modelId="{5AACAC5D-0A6A-464B-AD6D-EE3142619499}" type="presOf" srcId="{55E743FA-081E-B447-B4F2-DEEACC6857BC}" destId="{36444405-91CC-BC45-909E-8AE477F1EC7C}" srcOrd="0" destOrd="0" presId="urn:microsoft.com/office/officeart/2005/8/layout/cycle1"/>
    <dgm:cxn modelId="{74049172-C3D5-48E8-AFE2-C12A50FEB75C}" type="presOf" srcId="{B6065800-F57E-6842-B73C-614AFBC2DE05}" destId="{2990F259-A510-7044-A15A-189FB55AE5CB}" srcOrd="0" destOrd="0" presId="urn:microsoft.com/office/officeart/2005/8/layout/cycle1"/>
    <dgm:cxn modelId="{86AC8675-40CD-4298-85A0-E33CCA1F194F}" type="presOf" srcId="{CCCC52AB-CFB4-904A-B94C-E1998826B4F9}" destId="{7C0589C6-43EC-854D-966B-B0C5FE9A8192}" srcOrd="0" destOrd="0" presId="urn:microsoft.com/office/officeart/2005/8/layout/cycle1"/>
    <dgm:cxn modelId="{622A677C-A353-42B1-8F6B-B8D72B394BEF}" type="presOf" srcId="{931AD6AD-68AD-1F4D-802F-C6CD780A0CDB}" destId="{19DCBC3D-EF34-4444-B52C-E59D1C44CC9D}" srcOrd="0" destOrd="0" presId="urn:microsoft.com/office/officeart/2005/8/layout/cycle1"/>
    <dgm:cxn modelId="{AA87187F-A95F-4331-8B81-62AE37BC6AB5}" type="presOf" srcId="{0858D728-97B0-1A41-82DA-1572CE14754F}" destId="{9BE0E30D-6CC1-3143-BC4A-4FF2C5039316}" srcOrd="0" destOrd="0" presId="urn:microsoft.com/office/officeart/2005/8/layout/cycle1"/>
    <dgm:cxn modelId="{4761C283-AB8C-4890-9091-D6FD147BD8A4}" type="presOf" srcId="{D548EBB6-B1A8-4E4A-94F3-38AFF917AA13}" destId="{A85B6194-0CD3-0046-9C07-12EA626BEFA3}"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AD4F0F97-35F6-4C12-AAED-A3B285A7A68C}" type="presOf" srcId="{591E9484-33B2-714C-AA5D-D47E80DA12F9}" destId="{CDA9BE8C-41E5-BF45-BAB4-5B91BDDEFF8D}" srcOrd="0" destOrd="0" presId="urn:microsoft.com/office/officeart/2005/8/layout/cycle1"/>
    <dgm:cxn modelId="{32639CA0-16C5-45FE-93E6-C4792FA37522}" type="presOf" srcId="{B7792F1E-795A-8A40-9AF9-CBB036406804}" destId="{0EBEA1BD-8C57-A847-A4A1-BD492A397D4A}"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43ED0DA9-B119-469B-9918-96306D073F90}" type="presOf" srcId="{325DB5A0-FE7A-8245-9663-7B515E4DF4C8}" destId="{EAEA7D1D-8D8A-4A4B-812D-D24179AFED27}" srcOrd="0" destOrd="0" presId="urn:microsoft.com/office/officeart/2005/8/layout/cycle1"/>
    <dgm:cxn modelId="{FB9940B7-E024-4508-B6E3-305F57A3F868}" type="presOf" srcId="{527799A3-6798-F14C-9108-A99B044124B3}" destId="{CE064FAD-9527-C04A-986D-ADE7F29D4AAF}"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7E3437C4-CA9E-744B-A10C-AB226D685EF4}" srcId="{8E1255C9-F847-A440-83FF-7AA254CCB896}" destId="{610909C5-6334-264F-93E0-189A71FB6993}" srcOrd="10" destOrd="0" parTransId="{BAA50C28-F269-4F4D-892E-94581FC50AB9}" sibTransId="{C62D126D-D94F-0A45-AAB3-A4A2804A9AA5}"/>
    <dgm:cxn modelId="{FB53DFC5-C51E-415F-A18F-6CBE0972EA26}" type="presOf" srcId="{81D20D5D-F15B-B844-BCE7-07FE2E88C5B6}" destId="{2467F156-8EB3-F044-8664-8B186FD19D40}"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B110A1D2-E1D2-C04C-8976-779F7F4F66C8}" srcId="{8E1255C9-F847-A440-83FF-7AA254CCB896}" destId="{325DB5A0-FE7A-8245-9663-7B515E4DF4C8}" srcOrd="1" destOrd="0" parTransId="{4E2DDA45-C5A5-2D44-BC75-B1BB3E89C39E}" sibTransId="{54471214-3ABC-B64E-8935-4F53AC7091F5}"/>
    <dgm:cxn modelId="{83796DD6-7765-4706-94D6-639DF39F6329}" type="presOf" srcId="{580AAA11-E1E4-FC4E-A546-63E521F462A7}" destId="{DAE7F6D9-575B-6C47-9F2C-6177EB4BA541}" srcOrd="0" destOrd="0" presId="urn:microsoft.com/office/officeart/2005/8/layout/cycle1"/>
    <dgm:cxn modelId="{87CFBED9-6267-466C-AD4B-D76B36469214}" type="presOf" srcId="{6533DBF9-2933-D44A-B9F0-8FC24EC06F20}" destId="{C4FE94AE-AFAE-8743-9525-171FDA850E0F}"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7D2AE8E8-1D3B-4C66-B9C7-1E1096D220B5}" type="presOf" srcId="{C62D126D-D94F-0A45-AAB3-A4A2804A9AA5}" destId="{49452468-AA65-834B-B75D-72A0A7810E13}" srcOrd="0" destOrd="0" presId="urn:microsoft.com/office/officeart/2005/8/layout/cycle1"/>
    <dgm:cxn modelId="{F44609EE-8C90-4EFF-9D25-CA2ABA3B8A94}" type="presOf" srcId="{F73B3211-1799-3F44-92B6-7CEE57ECB2D3}" destId="{BF6C208F-01F8-574D-980A-D40F886CF760}" srcOrd="0" destOrd="0" presId="urn:microsoft.com/office/officeart/2005/8/layout/cycle1"/>
    <dgm:cxn modelId="{B43B45F1-03EA-42B9-82F6-20CFF2C254C8}" type="presOf" srcId="{8E1255C9-F847-A440-83FF-7AA254CCB896}" destId="{974F300E-4386-5845-9047-D2E50BE5B9DF}" srcOrd="0" destOrd="0" presId="urn:microsoft.com/office/officeart/2005/8/layout/cycle1"/>
    <dgm:cxn modelId="{423713F3-2F70-45E0-B47F-505DCD5DF740}" type="presOf" srcId="{12600BCB-5734-3F4B-9543-0CB09A3EC940}" destId="{92DA8A36-05F4-4B4C-B207-6FB4CBC9688F}" srcOrd="0" destOrd="0" presId="urn:microsoft.com/office/officeart/2005/8/layout/cycle1"/>
    <dgm:cxn modelId="{C52DF2F3-D335-47B3-92B2-13C3F75515FD}" type="presOf" srcId="{D7E87DE1-03EB-D748-89C5-D76845DF9F58}" destId="{12C576B8-5B2D-B04B-98C4-29D5E499FD83}" srcOrd="0" destOrd="0" presId="urn:microsoft.com/office/officeart/2005/8/layout/cycle1"/>
    <dgm:cxn modelId="{B276719C-09F9-4ED9-A97A-9FD4B13834FE}" type="presParOf" srcId="{974F300E-4386-5845-9047-D2E50BE5B9DF}" destId="{BF1A72C0-4F23-214E-B2C0-EC3432C35438}" srcOrd="0" destOrd="0" presId="urn:microsoft.com/office/officeart/2005/8/layout/cycle1"/>
    <dgm:cxn modelId="{AB655EB4-7B69-4855-95F3-AA8E98E7A053}" type="presParOf" srcId="{974F300E-4386-5845-9047-D2E50BE5B9DF}" destId="{92DA8A36-05F4-4B4C-B207-6FB4CBC9688F}" srcOrd="1" destOrd="0" presId="urn:microsoft.com/office/officeart/2005/8/layout/cycle1"/>
    <dgm:cxn modelId="{4DC0E78E-A0EC-4AF9-BC4C-D991169C27E0}" type="presParOf" srcId="{974F300E-4386-5845-9047-D2E50BE5B9DF}" destId="{2990F259-A510-7044-A15A-189FB55AE5CB}" srcOrd="2" destOrd="0" presId="urn:microsoft.com/office/officeart/2005/8/layout/cycle1"/>
    <dgm:cxn modelId="{25A355A7-4546-4488-AD13-DAB8568AF29D}" type="presParOf" srcId="{974F300E-4386-5845-9047-D2E50BE5B9DF}" destId="{A7A1548F-03D0-7F43-8C4C-631804CE4126}" srcOrd="3" destOrd="0" presId="urn:microsoft.com/office/officeart/2005/8/layout/cycle1"/>
    <dgm:cxn modelId="{73BB04CD-E25C-46FF-9BAA-BAFBCB584C83}" type="presParOf" srcId="{974F300E-4386-5845-9047-D2E50BE5B9DF}" destId="{EAEA7D1D-8D8A-4A4B-812D-D24179AFED27}" srcOrd="4" destOrd="0" presId="urn:microsoft.com/office/officeart/2005/8/layout/cycle1"/>
    <dgm:cxn modelId="{EF823D91-9392-48DA-A137-B5E9F80447F0}" type="presParOf" srcId="{974F300E-4386-5845-9047-D2E50BE5B9DF}" destId="{2257407E-2335-6E46-9533-50F1A4869162}" srcOrd="5" destOrd="0" presId="urn:microsoft.com/office/officeart/2005/8/layout/cycle1"/>
    <dgm:cxn modelId="{78928F6D-2F4A-4E23-AF05-76AC9E6B9C39}" type="presParOf" srcId="{974F300E-4386-5845-9047-D2E50BE5B9DF}" destId="{3467B5D4-61EB-4C46-BB87-881C0920F2D1}" srcOrd="6" destOrd="0" presId="urn:microsoft.com/office/officeart/2005/8/layout/cycle1"/>
    <dgm:cxn modelId="{88BE531E-7495-461B-8B89-EAF37C9FC7E0}" type="presParOf" srcId="{974F300E-4386-5845-9047-D2E50BE5B9DF}" destId="{2467F156-8EB3-F044-8664-8B186FD19D40}" srcOrd="7" destOrd="0" presId="urn:microsoft.com/office/officeart/2005/8/layout/cycle1"/>
    <dgm:cxn modelId="{C164E9E8-4E4B-4A39-B44A-B51AEDB51413}" type="presParOf" srcId="{974F300E-4386-5845-9047-D2E50BE5B9DF}" destId="{DC85BF06-3190-2C49-B38C-CC01414F9567}" srcOrd="8" destOrd="0" presId="urn:microsoft.com/office/officeart/2005/8/layout/cycle1"/>
    <dgm:cxn modelId="{6FECF2CE-FA71-4310-A4CC-EFD1E25F9694}" type="presParOf" srcId="{974F300E-4386-5845-9047-D2E50BE5B9DF}" destId="{818521AB-CB19-3245-AC47-32330EC1D05A}" srcOrd="9" destOrd="0" presId="urn:microsoft.com/office/officeart/2005/8/layout/cycle1"/>
    <dgm:cxn modelId="{EFEAF47B-BC32-49F0-8C12-9DE22B125382}" type="presParOf" srcId="{974F300E-4386-5845-9047-D2E50BE5B9DF}" destId="{A85B6194-0CD3-0046-9C07-12EA626BEFA3}" srcOrd="10" destOrd="0" presId="urn:microsoft.com/office/officeart/2005/8/layout/cycle1"/>
    <dgm:cxn modelId="{DEB3164A-9CD9-4329-93B5-855AF2CB0AC3}" type="presParOf" srcId="{974F300E-4386-5845-9047-D2E50BE5B9DF}" destId="{76EDA6DC-5A32-7640-86D9-A3D1F65AC2D3}" srcOrd="11" destOrd="0" presId="urn:microsoft.com/office/officeart/2005/8/layout/cycle1"/>
    <dgm:cxn modelId="{85B652BC-A9CB-4B44-95F9-A877D26FFA70}" type="presParOf" srcId="{974F300E-4386-5845-9047-D2E50BE5B9DF}" destId="{5FEB966B-5E78-494C-B5A1-6F18B3A362B7}" srcOrd="12" destOrd="0" presId="urn:microsoft.com/office/officeart/2005/8/layout/cycle1"/>
    <dgm:cxn modelId="{1DE957FA-C4C9-4E21-9A45-D8D448CFABCB}" type="presParOf" srcId="{974F300E-4386-5845-9047-D2E50BE5B9DF}" destId="{9BE0E30D-6CC1-3143-BC4A-4FF2C5039316}" srcOrd="13" destOrd="0" presId="urn:microsoft.com/office/officeart/2005/8/layout/cycle1"/>
    <dgm:cxn modelId="{2A99FC0C-256C-4A4F-A5EC-DDC9443FAF9D}" type="presParOf" srcId="{974F300E-4386-5845-9047-D2E50BE5B9DF}" destId="{37E24780-EDFC-1D4D-B756-C90BE821441B}" srcOrd="14" destOrd="0" presId="urn:microsoft.com/office/officeart/2005/8/layout/cycle1"/>
    <dgm:cxn modelId="{3FD7520C-F35B-4D0A-9244-EE800D7C42F2}" type="presParOf" srcId="{974F300E-4386-5845-9047-D2E50BE5B9DF}" destId="{788B510C-5C6F-7E4F-BD2A-4B0F37349509}" srcOrd="15" destOrd="0" presId="urn:microsoft.com/office/officeart/2005/8/layout/cycle1"/>
    <dgm:cxn modelId="{8D2F6FE9-3231-4328-811A-7B4716DE9FD6}" type="presParOf" srcId="{974F300E-4386-5845-9047-D2E50BE5B9DF}" destId="{BF6C208F-01F8-574D-980A-D40F886CF760}" srcOrd="16" destOrd="0" presId="urn:microsoft.com/office/officeart/2005/8/layout/cycle1"/>
    <dgm:cxn modelId="{0ED33F34-3255-414F-A050-520B5E8B4241}" type="presParOf" srcId="{974F300E-4386-5845-9047-D2E50BE5B9DF}" destId="{DAE7F6D9-575B-6C47-9F2C-6177EB4BA541}" srcOrd="17" destOrd="0" presId="urn:microsoft.com/office/officeart/2005/8/layout/cycle1"/>
    <dgm:cxn modelId="{2525944E-9B0D-4D2A-94DC-C7833FF235EB}" type="presParOf" srcId="{974F300E-4386-5845-9047-D2E50BE5B9DF}" destId="{3AD74439-13B4-6B4C-A74C-96BE28333D49}" srcOrd="18" destOrd="0" presId="urn:microsoft.com/office/officeart/2005/8/layout/cycle1"/>
    <dgm:cxn modelId="{9895700D-8DEA-4FDB-9961-A4EF009D69DA}" type="presParOf" srcId="{974F300E-4386-5845-9047-D2E50BE5B9DF}" destId="{B4CE740F-E5F8-1040-9068-3C0CA6A81D60}" srcOrd="19" destOrd="0" presId="urn:microsoft.com/office/officeart/2005/8/layout/cycle1"/>
    <dgm:cxn modelId="{79D886D4-147B-42AF-A45C-F919BBDECFAC}" type="presParOf" srcId="{974F300E-4386-5845-9047-D2E50BE5B9DF}" destId="{7D368AA8-A897-6A44-B2ED-5420DBBF55CD}" srcOrd="20" destOrd="0" presId="urn:microsoft.com/office/officeart/2005/8/layout/cycle1"/>
    <dgm:cxn modelId="{EC4C8A25-E439-4EAB-BBB6-30499D6A869A}" type="presParOf" srcId="{974F300E-4386-5845-9047-D2E50BE5B9DF}" destId="{256A8A82-B1CB-EF43-AB66-A3D1C8A54B59}" srcOrd="21" destOrd="0" presId="urn:microsoft.com/office/officeart/2005/8/layout/cycle1"/>
    <dgm:cxn modelId="{D0884BE5-1F89-4657-B969-CBE644EF0CCC}" type="presParOf" srcId="{974F300E-4386-5845-9047-D2E50BE5B9DF}" destId="{36444405-91CC-BC45-909E-8AE477F1EC7C}" srcOrd="22" destOrd="0" presId="urn:microsoft.com/office/officeart/2005/8/layout/cycle1"/>
    <dgm:cxn modelId="{A46CB0A8-ED0A-4053-BCBF-C81FE9DBABDF}" type="presParOf" srcId="{974F300E-4386-5845-9047-D2E50BE5B9DF}" destId="{0EBEA1BD-8C57-A847-A4A1-BD492A397D4A}" srcOrd="23" destOrd="0" presId="urn:microsoft.com/office/officeart/2005/8/layout/cycle1"/>
    <dgm:cxn modelId="{42A63872-301D-4D97-8291-37CA0C59912E}" type="presParOf" srcId="{974F300E-4386-5845-9047-D2E50BE5B9DF}" destId="{A1257670-91AA-B74E-AFCB-48382C466D43}" srcOrd="24" destOrd="0" presId="urn:microsoft.com/office/officeart/2005/8/layout/cycle1"/>
    <dgm:cxn modelId="{5907D1D4-5C32-4FA2-8BE7-2D28F7CB9B47}" type="presParOf" srcId="{974F300E-4386-5845-9047-D2E50BE5B9DF}" destId="{19DCBC3D-EF34-4444-B52C-E59D1C44CC9D}" srcOrd="25" destOrd="0" presId="urn:microsoft.com/office/officeart/2005/8/layout/cycle1"/>
    <dgm:cxn modelId="{C0D6B9FC-0047-4F75-BCD5-23FF9FF090E8}" type="presParOf" srcId="{974F300E-4386-5845-9047-D2E50BE5B9DF}" destId="{CDA9BE8C-41E5-BF45-BAB4-5B91BDDEFF8D}" srcOrd="26" destOrd="0" presId="urn:microsoft.com/office/officeart/2005/8/layout/cycle1"/>
    <dgm:cxn modelId="{E3868EF9-494F-40DB-9CC2-E87451BAAD8C}" type="presParOf" srcId="{974F300E-4386-5845-9047-D2E50BE5B9DF}" destId="{731680F6-F070-374C-97C4-FB0156E03231}" srcOrd="27" destOrd="0" presId="urn:microsoft.com/office/officeart/2005/8/layout/cycle1"/>
    <dgm:cxn modelId="{00AA8B1A-EA47-49A0-8AF5-F5143A696C06}" type="presParOf" srcId="{974F300E-4386-5845-9047-D2E50BE5B9DF}" destId="{12C576B8-5B2D-B04B-98C4-29D5E499FD83}" srcOrd="28" destOrd="0" presId="urn:microsoft.com/office/officeart/2005/8/layout/cycle1"/>
    <dgm:cxn modelId="{6D34CC6F-2B9E-4FFC-ABA3-9C9A396870CE}" type="presParOf" srcId="{974F300E-4386-5845-9047-D2E50BE5B9DF}" destId="{C4FE94AE-AFAE-8743-9525-171FDA850E0F}" srcOrd="29" destOrd="0" presId="urn:microsoft.com/office/officeart/2005/8/layout/cycle1"/>
    <dgm:cxn modelId="{5FED6702-1792-4235-AB0E-7563BA6B71F2}" type="presParOf" srcId="{974F300E-4386-5845-9047-D2E50BE5B9DF}" destId="{FBD4D212-3E98-9843-8795-297F9EDDD657}" srcOrd="30" destOrd="0" presId="urn:microsoft.com/office/officeart/2005/8/layout/cycle1"/>
    <dgm:cxn modelId="{C491706E-B778-4FCF-B5F0-D86EBD312661}" type="presParOf" srcId="{974F300E-4386-5845-9047-D2E50BE5B9DF}" destId="{54CDBF4B-9D09-3242-A1D5-0506BD1712C5}" srcOrd="31" destOrd="0" presId="urn:microsoft.com/office/officeart/2005/8/layout/cycle1"/>
    <dgm:cxn modelId="{CA41863F-5120-4798-BD87-AE079E2D750B}" type="presParOf" srcId="{974F300E-4386-5845-9047-D2E50BE5B9DF}" destId="{49452468-AA65-834B-B75D-72A0A7810E13}" srcOrd="32" destOrd="0" presId="urn:microsoft.com/office/officeart/2005/8/layout/cycle1"/>
    <dgm:cxn modelId="{9B0A481A-090F-495C-B117-8A01E315A76E}" type="presParOf" srcId="{974F300E-4386-5845-9047-D2E50BE5B9DF}" destId="{B0C742D0-6463-FF41-BE88-36D0AF1ED5D5}" srcOrd="33" destOrd="0" presId="urn:microsoft.com/office/officeart/2005/8/layout/cycle1"/>
    <dgm:cxn modelId="{C0D9556B-2F5A-4851-885F-60737853EE9F}" type="presParOf" srcId="{974F300E-4386-5845-9047-D2E50BE5B9DF}" destId="{CE064FAD-9527-C04A-986D-ADE7F29D4AAF}" srcOrd="34" destOrd="0" presId="urn:microsoft.com/office/officeart/2005/8/layout/cycle1"/>
    <dgm:cxn modelId="{16B8F90A-9B55-4C44-BB43-B681FE1A409E}"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 نيسان</a:t>
          </a:r>
          <a:endParaRPr lang="en-US" sz="1600" kern="1200" dirty="0">
            <a:solidFill>
              <a:srgbClr val="FFFFFF">
                <a:hueOff val="0"/>
                <a:satOff val="0"/>
                <a:lumOff val="0"/>
                <a:alphaOff val="0"/>
              </a:srgbClr>
            </a:solidFill>
            <a:latin typeface="Tahoma"/>
            <a:ea typeface="+mn-ea"/>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2 أيار</a:t>
          </a:r>
          <a:endParaRPr lang="en-US" sz="1600" kern="1200" dirty="0">
            <a:solidFill>
              <a:srgbClr val="FFFFFF">
                <a:hueOff val="0"/>
                <a:satOff val="0"/>
                <a:lumOff val="0"/>
                <a:alphaOff val="0"/>
              </a:srgbClr>
            </a:solidFill>
            <a:latin typeface="Tahoma"/>
            <a:ea typeface="+mn-ea"/>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3 سيفان</a:t>
          </a:r>
          <a:endParaRPr lang="en-US" sz="1600" kern="1200" dirty="0">
            <a:solidFill>
              <a:srgbClr val="FFFFFF">
                <a:hueOff val="0"/>
                <a:satOff val="0"/>
                <a:lumOff val="0"/>
                <a:alphaOff val="0"/>
              </a:srgbClr>
            </a:solidFill>
            <a:latin typeface="Tahoma"/>
            <a:ea typeface="+mn-ea"/>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4 تموز</a:t>
          </a:r>
          <a:endParaRPr lang="en-US" sz="1600" kern="1200" dirty="0">
            <a:solidFill>
              <a:srgbClr val="FFFFFF">
                <a:hueOff val="0"/>
                <a:satOff val="0"/>
                <a:lumOff val="0"/>
                <a:alphaOff val="0"/>
              </a:srgbClr>
            </a:solidFill>
            <a:latin typeface="Tahoma"/>
            <a:ea typeface="+mn-ea"/>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5 آب</a:t>
          </a:r>
          <a:endParaRPr lang="en-US" sz="1600" kern="1200" dirty="0">
            <a:solidFill>
              <a:srgbClr val="FFFFFF">
                <a:hueOff val="0"/>
                <a:satOff val="0"/>
                <a:lumOff val="0"/>
                <a:alphaOff val="0"/>
              </a:srgbClr>
            </a:solidFill>
            <a:latin typeface="Tahoma"/>
            <a:ea typeface="+mn-ea"/>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6 أيلول</a:t>
          </a:r>
          <a:endParaRPr lang="en-US" sz="1600" kern="1200" dirty="0">
            <a:solidFill>
              <a:srgbClr val="FFFFFF">
                <a:hueOff val="0"/>
                <a:satOff val="0"/>
                <a:lumOff val="0"/>
                <a:alphaOff val="0"/>
              </a:srgbClr>
            </a:solidFill>
            <a:latin typeface="Tahoma"/>
            <a:ea typeface="+mn-ea"/>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7 تشري</a:t>
          </a:r>
          <a:endParaRPr lang="en-US" sz="1600" kern="1200" dirty="0">
            <a:solidFill>
              <a:srgbClr val="FFFFFF">
                <a:hueOff val="0"/>
                <a:satOff val="0"/>
                <a:lumOff val="0"/>
                <a:alphaOff val="0"/>
              </a:srgbClr>
            </a:solidFill>
            <a:latin typeface="Tahoma"/>
            <a:ea typeface="+mn-ea"/>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8 كشفان</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9 كسلو</a:t>
          </a:r>
          <a:endParaRPr lang="en-US" sz="1600" kern="1200" dirty="0">
            <a:solidFill>
              <a:srgbClr val="FFFFFF">
                <a:hueOff val="0"/>
                <a:satOff val="0"/>
                <a:lumOff val="0"/>
                <a:alphaOff val="0"/>
              </a:srgbClr>
            </a:solidFill>
            <a:latin typeface="Tahoma"/>
            <a:ea typeface="+mn-ea"/>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10 تيبيت</a:t>
          </a:r>
          <a:endParaRPr lang="en-US" sz="1600" kern="1200" dirty="0">
            <a:solidFill>
              <a:srgbClr val="FFFFFF">
                <a:hueOff val="0"/>
                <a:satOff val="0"/>
                <a:lumOff val="0"/>
                <a:alphaOff val="0"/>
              </a:srgbClr>
            </a:solidFill>
            <a:latin typeface="Tahoma"/>
            <a:ea typeface="+mn-ea"/>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11 شباط</a:t>
          </a:r>
          <a:endParaRPr lang="en-US" sz="1600" kern="1200" dirty="0">
            <a:solidFill>
              <a:srgbClr val="FFFFFF">
                <a:hueOff val="0"/>
                <a:satOff val="0"/>
                <a:lumOff val="0"/>
                <a:alphaOff val="0"/>
              </a:srgbClr>
            </a:solidFill>
            <a:latin typeface="Tahoma"/>
            <a:ea typeface="+mn-ea"/>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12 آذار</a:t>
          </a:r>
          <a:endParaRPr lang="en-US" sz="1600" kern="1200" dirty="0">
            <a:solidFill>
              <a:srgbClr val="FFFFFF">
                <a:hueOff val="0"/>
                <a:satOff val="0"/>
                <a:lumOff val="0"/>
                <a:alphaOff val="0"/>
              </a:srgbClr>
            </a:solidFill>
            <a:latin typeface="Tahoma"/>
            <a:ea typeface="+mn-ea"/>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 نيسان</a:t>
          </a:r>
          <a:endParaRPr lang="en-US" sz="1600" kern="1200" dirty="0">
            <a:solidFill>
              <a:srgbClr val="FFFFFF">
                <a:hueOff val="0"/>
                <a:satOff val="0"/>
                <a:lumOff val="0"/>
                <a:alphaOff val="0"/>
              </a:srgbClr>
            </a:solidFill>
            <a:latin typeface="Tahoma"/>
            <a:ea typeface="+mn-ea"/>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2 أيار</a:t>
          </a:r>
          <a:endParaRPr lang="en-US" sz="1600" kern="1200" dirty="0">
            <a:solidFill>
              <a:srgbClr val="FFFFFF">
                <a:hueOff val="0"/>
                <a:satOff val="0"/>
                <a:lumOff val="0"/>
                <a:alphaOff val="0"/>
              </a:srgbClr>
            </a:solidFill>
            <a:latin typeface="Tahoma"/>
            <a:ea typeface="+mn-ea"/>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3 نيسان</a:t>
          </a:r>
          <a:endParaRPr lang="en-US" sz="1600" kern="1200" dirty="0">
            <a:solidFill>
              <a:srgbClr val="FFFFFF">
                <a:hueOff val="0"/>
                <a:satOff val="0"/>
                <a:lumOff val="0"/>
                <a:alphaOff val="0"/>
              </a:srgbClr>
            </a:solidFill>
            <a:latin typeface="Tahoma"/>
            <a:ea typeface="+mn-ea"/>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a:t>
          </a:r>
          <a:r>
            <a:rPr lang="en-US" sz="1600" kern="1200" dirty="0" err="1">
              <a:solidFill>
                <a:srgbClr val="FFFFFF">
                  <a:hueOff val="0"/>
                  <a:satOff val="0"/>
                  <a:lumOff val="0"/>
                  <a:alphaOff val="0"/>
                </a:srgbClr>
              </a:solidFill>
              <a:latin typeface="Tahoma"/>
              <a:ea typeface="+mn-ea"/>
              <a:cs typeface="+mn-cs"/>
            </a:rPr>
            <a:t>jl</a:t>
          </a:r>
          <a:r>
            <a:rPr lang="en-US" sz="1600" kern="1200" dirty="0">
              <a:solidFill>
                <a:srgbClr val="FFFFFF">
                  <a:hueOff val="0"/>
                  <a:satOff val="0"/>
                  <a:lumOff val="0"/>
                  <a:alphaOff val="0"/>
                </a:srgbClr>
              </a:solidFill>
              <a:latin typeface="Tahoma"/>
              <a:ea typeface="+mn-ea"/>
              <a:cs typeface="+mn-cs"/>
            </a:rPr>
            <a:t>,.</a:t>
          </a: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5 آب</a:t>
          </a:r>
          <a:endParaRPr lang="en-US" sz="1600" kern="1200" dirty="0">
            <a:solidFill>
              <a:srgbClr val="FFFFFF">
                <a:hueOff val="0"/>
                <a:satOff val="0"/>
                <a:lumOff val="0"/>
                <a:alphaOff val="0"/>
              </a:srgbClr>
            </a:solidFill>
            <a:latin typeface="Tahoma"/>
            <a:ea typeface="+mn-ea"/>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6 أيلول</a:t>
          </a:r>
          <a:endParaRPr lang="en-US" sz="1600" kern="1200" dirty="0">
            <a:solidFill>
              <a:srgbClr val="FFFFFF">
                <a:hueOff val="0"/>
                <a:satOff val="0"/>
                <a:lumOff val="0"/>
                <a:alphaOff val="0"/>
              </a:srgbClr>
            </a:solidFill>
            <a:latin typeface="Tahoma"/>
            <a:ea typeface="+mn-ea"/>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7 تشري</a:t>
          </a:r>
          <a:endParaRPr lang="en-US" sz="1600" kern="1200" dirty="0">
            <a:solidFill>
              <a:srgbClr val="FFFFFF">
                <a:hueOff val="0"/>
                <a:satOff val="0"/>
                <a:lumOff val="0"/>
                <a:alphaOff val="0"/>
              </a:srgbClr>
            </a:solidFill>
            <a:latin typeface="Tahoma"/>
            <a:ea typeface="+mn-ea"/>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6 كشبان</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9 كسلو</a:t>
          </a:r>
          <a:endParaRPr lang="en-US" sz="1600" kern="1200" dirty="0">
            <a:solidFill>
              <a:srgbClr val="FFFFFF">
                <a:hueOff val="0"/>
                <a:satOff val="0"/>
                <a:lumOff val="0"/>
                <a:alphaOff val="0"/>
              </a:srgbClr>
            </a:solidFill>
            <a:latin typeface="Tahoma"/>
            <a:ea typeface="+mn-ea"/>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10 تيفيت</a:t>
          </a:r>
          <a:endParaRPr lang="en-US" sz="1600" kern="1200" dirty="0">
            <a:solidFill>
              <a:srgbClr val="FFFFFF">
                <a:hueOff val="0"/>
                <a:satOff val="0"/>
                <a:lumOff val="0"/>
                <a:alphaOff val="0"/>
              </a:srgbClr>
            </a:solidFill>
            <a:latin typeface="Tahoma"/>
            <a:ea typeface="+mn-ea"/>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11 شباط</a:t>
          </a:r>
          <a:endParaRPr lang="en-US" sz="1600" kern="1200" dirty="0">
            <a:solidFill>
              <a:srgbClr val="FFFFFF">
                <a:hueOff val="0"/>
                <a:satOff val="0"/>
                <a:lumOff val="0"/>
                <a:alphaOff val="0"/>
              </a:srgbClr>
            </a:solidFill>
            <a:latin typeface="Tahoma"/>
            <a:ea typeface="+mn-ea"/>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12 آذار</a:t>
          </a:r>
          <a:endParaRPr lang="en-US" sz="1600" kern="1200" dirty="0">
            <a:solidFill>
              <a:srgbClr val="FFFFFF">
                <a:hueOff val="0"/>
                <a:satOff val="0"/>
                <a:lumOff val="0"/>
                <a:alphaOff val="0"/>
              </a:srgbClr>
            </a:solidFill>
            <a:latin typeface="Tahoma"/>
            <a:ea typeface="+mn-ea"/>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E57AD-5A21-3B46-B7EF-3F06318127C1}" type="datetimeFigureOut">
              <a:rPr lang="en-US" smtClean="0"/>
              <a:pPr/>
              <a:t>6/9/26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D7EAA-0D36-F44C-8297-859FD03034AA}" type="slidenum">
              <a:rPr lang="en-US" smtClean="0"/>
              <a:pPr/>
              <a:t>‹#›</a:t>
            </a:fld>
            <a:endParaRPr lang="en-US"/>
          </a:p>
        </p:txBody>
      </p:sp>
    </p:spTree>
    <p:extLst>
      <p:ext uri="{BB962C8B-B14F-4D97-AF65-F5344CB8AC3E}">
        <p14:creationId xmlns:p14="http://schemas.microsoft.com/office/powerpoint/2010/main" val="3653104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443CAC-29E8-F84D-9154-B00997D66581}"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270338" name="Rectangle 1026"/>
          <p:cNvSpPr>
            <a:spLocks noGrp="1" noRot="1" noChangeAspect="1" noChangeArrowheads="1"/>
          </p:cNvSpPr>
          <p:nvPr>
            <p:ph type="sldImg"/>
          </p:nvPr>
        </p:nvSpPr>
        <p:spPr>
          <a:solidFill>
            <a:srgbClr val="FFFFFF"/>
          </a:solidFill>
          <a:ln/>
        </p:spPr>
      </p:sp>
      <p:sp>
        <p:nvSpPr>
          <p:cNvPr id="270339" name="Rectangle 1027"/>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1" dirty="0">
                <a:latin typeface="Arial" panose="020B0604020202020204" pitchFamily="34" charset="0"/>
                <a:cs typeface="ＭＳ Ｐゴシック" charset="0"/>
              </a:rPr>
              <a:t>The books of Samuel and Kings follow a straight chronology. But 1 Chronicles overlaps 2 Samuel with the life of David and 2 Chronicles covers the time of 1-2 Kings and even beyond it with the return from the exile. </a:t>
            </a:r>
          </a:p>
          <a:p>
            <a:pPr eaLnBrk="1" hangingPunct="1"/>
            <a:r>
              <a:rPr lang="en-US" b="1" dirty="0">
                <a:latin typeface="Arial" panose="020B0604020202020204" pitchFamily="34" charset="0"/>
                <a:cs typeface="ＭＳ Ｐゴシック" charset="0"/>
              </a:rPr>
              <a:t>_____________</a:t>
            </a:r>
          </a:p>
          <a:p>
            <a:pPr eaLnBrk="1" hangingPunct="1"/>
            <a:r>
              <a:rPr lang="en-US" b="1" dirty="0">
                <a:latin typeface="Arial" panose="020B0604020202020204" pitchFamily="34" charset="0"/>
                <a:cs typeface="ＭＳ Ｐゴシック" charset="0"/>
              </a:rPr>
              <a:t>OS-09-1Sam-210</a:t>
            </a:r>
          </a:p>
          <a:p>
            <a:pPr eaLnBrk="1" hangingPunct="1"/>
            <a:r>
              <a:rPr lang="en-US" b="1" dirty="0">
                <a:latin typeface="Arial" panose="020B0604020202020204" pitchFamily="34" charset="0"/>
                <a:cs typeface="ＭＳ Ｐゴシック" charset="0"/>
              </a:rPr>
              <a:t>OS-11-1Kings-217</a:t>
            </a:r>
          </a:p>
          <a:p>
            <a:pPr eaLnBrk="1" hangingPunct="1"/>
            <a:r>
              <a:rPr lang="en-US" b="1" dirty="0">
                <a:latin typeface="Arial" panose="020B0604020202020204" pitchFamily="34" charset="0"/>
                <a:cs typeface="ＭＳ Ｐゴシック" charset="0"/>
              </a:rPr>
              <a:t>OS-12-2Kings-66</a:t>
            </a:r>
          </a:p>
          <a:p>
            <a:pPr eaLnBrk="1" hangingPunct="1"/>
            <a:r>
              <a:rPr lang="en-US" b="1" dirty="0">
                <a:latin typeface="Arial" panose="020B0604020202020204" pitchFamily="34" charset="0"/>
                <a:cs typeface="ＭＳ Ｐゴシック" charset="0"/>
              </a:rPr>
              <a:t>OS-13-1Chron-56</a:t>
            </a:r>
          </a:p>
          <a:p>
            <a:pPr eaLnBrk="1" hangingPunct="1"/>
            <a:r>
              <a:rPr lang="en-US" b="1" dirty="0">
                <a:latin typeface="Arial" panose="020B0604020202020204" pitchFamily="34" charset="0"/>
                <a:cs typeface="ＭＳ Ｐゴシック" charset="0"/>
              </a:rPr>
              <a:t>OS-14-2Chron-43</a:t>
            </a:r>
          </a:p>
          <a:p>
            <a:pPr eaLnBrk="1" hangingPunct="1"/>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068BD-D3E2-635B-DCDD-1D56BF070266}"/>
            </a:ext>
          </a:extLst>
        </p:cNvPr>
        <p:cNvGrpSpPr/>
        <p:nvPr/>
      </p:nvGrpSpPr>
      <p:grpSpPr>
        <a:xfrm>
          <a:off x="0" y="0"/>
          <a:ext cx="0" cy="0"/>
          <a:chOff x="0" y="0"/>
          <a:chExt cx="0" cy="0"/>
        </a:xfrm>
      </p:grpSpPr>
      <p:sp>
        <p:nvSpPr>
          <p:cNvPr id="293889" name="Rectangle 7">
            <a:extLst>
              <a:ext uri="{FF2B5EF4-FFF2-40B4-BE49-F238E27FC236}">
                <a16:creationId xmlns:a16="http://schemas.microsoft.com/office/drawing/2014/main" id="{8D2EE4E2-B95C-4FC2-DE67-E4140A44C7EA}"/>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28C8FA-6C91-9344-AA63-BFE3120095CC}"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93890" name="Rectangle 2">
            <a:extLst>
              <a:ext uri="{FF2B5EF4-FFF2-40B4-BE49-F238E27FC236}">
                <a16:creationId xmlns:a16="http://schemas.microsoft.com/office/drawing/2014/main" id="{95E79AC3-AC8F-B4D0-F9B9-2502F6628F28}"/>
              </a:ext>
            </a:extLst>
          </p:cNvPr>
          <p:cNvSpPr>
            <a:spLocks noGrp="1" noRot="1" noChangeAspect="1" noChangeArrowheads="1" noTextEdit="1"/>
          </p:cNvSpPr>
          <p:nvPr>
            <p:ph type="sldImg"/>
          </p:nvPr>
        </p:nvSpPr>
        <p:spPr>
          <a:ln/>
        </p:spPr>
      </p:sp>
      <p:sp>
        <p:nvSpPr>
          <p:cNvPr id="293891" name="Rectangle 3">
            <a:extLst>
              <a:ext uri="{FF2B5EF4-FFF2-40B4-BE49-F238E27FC236}">
                <a16:creationId xmlns:a16="http://schemas.microsoft.com/office/drawing/2014/main" id="{DEF8A2C8-A21B-C4C9-6ABF-9EADCD3D2638}"/>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1000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DC456E5-D51E-6742-9D49-EBC4EE35CD09}"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9DEB0A-B26A-F64C-8721-3953111F229E}"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OS-11-1Kings-48</a:t>
            </a:r>
          </a:p>
          <a:p>
            <a:r>
              <a:rPr lang="en-US" dirty="0"/>
              <a:t>OS-13-1Chron-44</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AD367443-EFDD-CC4D-BD2F-DFA95323960F}"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5000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1885679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FAFFAAF-57A7-8445-B9B9-435B5A49BD2D}"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322048-F28E-6240-B085-65F9A056803B}"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300034" name="Rectangle 2"/>
          <p:cNvSpPr>
            <a:spLocks noGrp="1" noRot="1" noChangeAspect="1" noChangeArrowheads="1" noTextEdit="1"/>
          </p:cNvSpPr>
          <p:nvPr>
            <p:ph type="sldImg"/>
          </p:nvPr>
        </p:nvSpPr>
        <p:spPr>
          <a:solidFill>
            <a:srgbClr val="FFFFFF"/>
          </a:solidFill>
          <a:ln/>
        </p:spPr>
      </p:sp>
      <p:sp>
        <p:nvSpPr>
          <p:cNvPr id="300035"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ea typeface="ＭＳ Ｐゴシック" charset="0"/>
                <a:cs typeface="ＭＳ Ｐゴシック" charset="0"/>
              </a:rPr>
              <a:t>This limestone tablet found by archaeologists in 1908 has seven lines of archaic script.  It was revealed to be in Old Phoenician script used in 1000 BC (time of Solomon).  It contains the annual farming cycle with the plural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months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designating two months.  The fact that it has erasures shows that it is a schoolboy</a:t>
            </a:r>
            <a:r>
              <a:rPr lang="fr-FR" altLang="ja-JP">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exercise tablet where he wrote this poem which may have been a popular memory device similar to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Thirty days has September…</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This may be the oldest Hebrew inscription we have today.</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4E1E78E-30B3-3547-BFBA-0F50ACEFC897}"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302082" name="Rectangle 2"/>
          <p:cNvSpPr>
            <a:spLocks noGrp="1" noRot="1" noChangeAspect="1" noChangeArrowheads="1" noTextEdit="1"/>
          </p:cNvSpPr>
          <p:nvPr>
            <p:ph type="sldImg"/>
          </p:nvPr>
        </p:nvSpPr>
        <p:spPr>
          <a:solidFill>
            <a:srgbClr val="FFFFFF"/>
          </a:solidFill>
          <a:ln/>
        </p:spPr>
      </p:sp>
      <p:sp>
        <p:nvSpPr>
          <p:cNvPr id="302083"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ea typeface="ＭＳ Ｐゴシック" charset="0"/>
                <a:cs typeface="ＭＳ Ｐゴシック" charset="0"/>
              </a:rPr>
              <a:t>This limestone tablet found by archaeologists in 1908 has seven lines of archaic script.  It was revealed to be in Old Phoenician script used in 1000 BC (time of Solomon).  It contains the annual farming cycle with the plural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months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designating two months.  The fact that it has erasures shows that it is a schoolboy</a:t>
            </a:r>
            <a:r>
              <a:rPr lang="fr-FR" altLang="ja-JP">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exercise tablet where he wrote this poem which may have been a popular memory device similar to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Thirty days has September…</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This may be the oldest Hebrew inscription we have today.  Image: Wilson, The Stones Still Shout, 89; Text: Arnold, 171</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panose="020B0604020202020204" pitchFamily="34" charset="0"/>
                <a:ea typeface="ＭＳ Ｐゴシック" charset="0"/>
                <a:cs typeface="Arial" panose="020B0604020202020204" pitchFamily="34" charset="0"/>
              </a:rPr>
              <a:t>For many centuries no one was able to decipher the chronology of the kings of Israel and Judah, as it was so complicated in many ways: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b="1" dirty="0">
                <a:latin typeface="Arial" panose="020B0604020202020204" pitchFamily="34" charset="0"/>
                <a:ea typeface="ＭＳ Ｐゴシック" charset="0"/>
                <a:cs typeface="Arial" panose="020B0604020202020204" pitchFamily="34" charset="0"/>
              </a:rPr>
              <a:t>System: Israel had two calendars: a civil calendar that begins with the Feast of Trumpets in Sept (in Tishri, ironically called the 7</a:t>
            </a:r>
            <a:r>
              <a:rPr lang="en-US" b="1" baseline="30000" dirty="0">
                <a:latin typeface="Arial" panose="020B0604020202020204" pitchFamily="34" charset="0"/>
                <a:ea typeface="ＭＳ Ｐゴシック" charset="0"/>
                <a:cs typeface="Arial" panose="020B0604020202020204" pitchFamily="34" charset="0"/>
              </a:rPr>
              <a:t>th</a:t>
            </a:r>
            <a:r>
              <a:rPr lang="en-US" b="1" dirty="0">
                <a:latin typeface="Arial" panose="020B0604020202020204" pitchFamily="34" charset="0"/>
                <a:ea typeface="ＭＳ Ｐゴシック" charset="0"/>
                <a:cs typeface="Arial" panose="020B0604020202020204" pitchFamily="34" charset="0"/>
              </a:rPr>
              <a:t> month!) and the sacred calendar that began in Nisan at the Exodus in March-April. But which calendar did God’s people use?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b="1" dirty="0">
                <a:latin typeface="Arial" panose="020B0604020202020204" pitchFamily="34" charset="0"/>
                <a:ea typeface="ＭＳ Ｐゴシック" charset="0"/>
                <a:cs typeface="Arial" panose="020B0604020202020204" pitchFamily="34" charset="0"/>
              </a:rPr>
              <a:t>Accession: Did the author of Kings count as a full year that portion of the year left when a king was crowned? This accession year would change the dates significantly, considering that we are talking about 39 rules in both Israel and Judah.</a:t>
            </a:r>
          </a:p>
        </p:txBody>
      </p:sp>
      <p:sp>
        <p:nvSpPr>
          <p:cNvPr id="4" name="Slide Number Placeholder 3"/>
          <p:cNvSpPr>
            <a:spLocks noGrp="1"/>
          </p:cNvSpPr>
          <p:nvPr>
            <p:ph type="sldNum" sz="quarter" idx="5"/>
          </p:nvPr>
        </p:nvSpPr>
        <p:spPr/>
        <p:txBody>
          <a:bodyPr/>
          <a:lstStyle/>
          <a:p>
            <a:pPr>
              <a:defRPr/>
            </a:pPr>
            <a:fld id="{BB7C6446-AAD8-6F49-9520-162935CE3851}"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6815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DA3989-9EB4-8B4F-ADEB-F1ACBD527161}" type="slidenum">
              <a:rPr lang="en-US" sz="1200" b="1">
                <a:solidFill>
                  <a:srgbClr val="000000"/>
                </a:solidFill>
                <a:latin typeface="Arial" panose="020B0604020202020204" pitchFamily="34" charset="0"/>
              </a:rPr>
              <a:pPr eaLnBrk="1" hangingPunct="1"/>
              <a:t>21</a:t>
            </a:fld>
            <a:endParaRPr lang="en-US" sz="1200" b="1" dirty="0">
              <a:solidFill>
                <a:srgbClr val="000000"/>
              </a:solidFill>
              <a:latin typeface="Arial" panose="020B0604020202020204" pitchFamily="34" charset="0"/>
            </a:endParaRPr>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b="1" dirty="0">
                <a:latin typeface="Arial" panose="020B0604020202020204" pitchFamily="34" charset="0"/>
                <a:cs typeface="Arial" panose="020B0604020202020204" pitchFamily="34" charset="0"/>
              </a:rPr>
              <a:t>Finally, in the late 20</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century, Seventh-day OT scholar Edwin Thiele (pronounced TEE-lee) figured out the chronology. </a:t>
            </a:r>
          </a:p>
          <a:p>
            <a:r>
              <a:rPr lang="en-US" b="1" dirty="0">
                <a:latin typeface="Arial" panose="020B0604020202020204" pitchFamily="34" charset="0"/>
                <a:cs typeface="Arial" panose="020B0604020202020204" pitchFamily="34" charset="0"/>
              </a:rPr>
              <a:t>a) Judah and Israel had two dating systems of accession years based on different calendars (civil v. secular). Further, this switched twice in terms of whether the accession or non-accession system was used.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FBA757-E192-3F4F-9139-F5463C972A86}" type="slidenum">
              <a:rPr lang="en-US" sz="1200" b="1">
                <a:solidFill>
                  <a:srgbClr val="000000"/>
                </a:solidFill>
                <a:latin typeface="Arial" panose="020B0604020202020204" pitchFamily="34" charset="0"/>
              </a:rPr>
              <a:pPr eaLnBrk="1" hangingPunct="1"/>
              <a:t>22</a:t>
            </a:fld>
            <a:endParaRPr lang="en-US" sz="1200" b="1" dirty="0">
              <a:solidFill>
                <a:srgbClr val="000000"/>
              </a:solidFill>
              <a:latin typeface="Arial" panose="020B0604020202020204" pitchFamily="34" charset="0"/>
            </a:endParaRPr>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b="1" dirty="0">
                <a:latin typeface="Arial" panose="020B0604020202020204" pitchFamily="34" charset="0"/>
                <a:cs typeface="Arial" panose="020B0604020202020204" pitchFamily="34" charset="0"/>
              </a:rPr>
              <a:t>b) Added to the above, several times a king continued to rule after his son had already been crowned, leading to a co-regency—both in Israel and in Judah.</a:t>
            </a:r>
          </a:p>
          <a:p>
            <a:r>
              <a:rPr lang="en-US" b="1" dirty="0">
                <a:latin typeface="Arial" panose="020B0604020202020204" pitchFamily="34" charset="0"/>
                <a:cs typeface="Arial" panose="020B0604020202020204" pitchFamily="34" charset="0"/>
              </a:rPr>
              <a:t>c) Twice in Israel, two kings were vying for rule at the same time, and</a:t>
            </a:r>
          </a:p>
          <a:p>
            <a:r>
              <a:rPr lang="en-US" b="1" dirty="0">
                <a:latin typeface="Arial" panose="020B0604020202020204" pitchFamily="34" charset="0"/>
                <a:cs typeface="Arial" panose="020B0604020202020204" pitchFamily="34" charset="0"/>
              </a:rPr>
              <a:t>d) A scholar misunderstood the above factors along the way and tried to correct the chronology in 2 Kings 17–18, but this only complicated matters. Instead, we should just accept the original text as it stands.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“﻿Outdated Solomonic stelae, for example, might have been reused in fresh masonry by later kings; the Babylonians thoroughly destroyed the temple and palace of the “City of David” area in 586; Zerubbabel’s “second temple” rebuilding, and even more, the massive rebuilding under Herod would have removed the last traces of prior Iron Age structures. Then, in turn, the Romans thoroughly destroyed Jerusalem; and the temple of Jupiter in </a:t>
            </a:r>
            <a:r>
              <a:rPr lang="en-US" dirty="0" err="1"/>
              <a:t>Aelia</a:t>
            </a:r>
            <a:r>
              <a:rPr lang="en-US" dirty="0"/>
              <a:t> </a:t>
            </a:r>
            <a:r>
              <a:rPr lang="en-US" dirty="0" err="1"/>
              <a:t>Capitolina</a:t>
            </a:r>
            <a:r>
              <a:rPr lang="en-US" dirty="0"/>
              <a:t> would not help survival of older work on the Temple Mount. Byzantine </a:t>
            </a:r>
            <a:r>
              <a:rPr lang="en-US" dirty="0" err="1"/>
              <a:t>rebuildings</a:t>
            </a:r>
            <a:r>
              <a:rPr lang="en-US" dirty="0"/>
              <a:t>, a damaging Persian incursion, and Muslim, Crusader, and later destructions and rebuilds all have taken their toll of earlier remains. It would be a miracle if anything like individual slabs such as inscribed stelae were to survive such a history of devastation and reuse.”</a:t>
            </a:r>
          </a:p>
          <a:p>
            <a:endParaRPr lang="en-US" dirty="0"/>
          </a:p>
          <a:p>
            <a:r>
              <a:rPr lang="en-US" dirty="0"/>
              <a:t>Kenneth Kitchen. </a:t>
            </a:r>
            <a:r>
              <a:rPr lang="en-US" i="1" dirty="0"/>
              <a:t>On the Reliability of the Old Testament </a:t>
            </a:r>
            <a:r>
              <a:rPr lang="en-US" dirty="0"/>
              <a:t>(Eerdmans). Kindle Edition. </a:t>
            </a:r>
          </a:p>
          <a:p>
            <a:endParaRPr lang="en-US" dirty="0"/>
          </a:p>
          <a:p>
            <a:r>
              <a:rPr lang="en-US" dirty="0"/>
              <a:t>2. “﻿This can be seen from the state of minimal survival in other, comparable Levantine kingdoms. Aram-Damascus has left us almost nothing from over two hundred years of its kingdom. Damascus has been repeatedly rebuilt during millennia, yielding (so far) no Iron Age inscriptions whatsoever. For all his power, Hazael of Aram-Damascus has left us only bits from elsewhere: the shattered Tel Dan stela, his name on ivories carried off to Assyria, and a couple of stray horse-blinker pieces. Just one stela of a </a:t>
            </a:r>
            <a:r>
              <a:rPr lang="en-US" dirty="0" err="1"/>
              <a:t>Benhadad</a:t>
            </a:r>
            <a:r>
              <a:rPr lang="en-US" dirty="0"/>
              <a:t> survives that may represent Aleppo. From all Moab’s kings, only </a:t>
            </a:r>
            <a:r>
              <a:rPr lang="en-US" dirty="0" err="1"/>
              <a:t>Mesha’s</a:t>
            </a:r>
            <a:r>
              <a:rPr lang="en-US" dirty="0"/>
              <a:t> stela and one other fragment have so far turned up.12 Sealings apart, only about three small pieces commemorate kings of Ammon, and none commemorate the kings of Edom. We have short epigraphs of about four of the earlier kings of Byblos, but none pre–sixth century from Tyre and Sidon. And so on. Thus, in such a context we can hardly grumble at the near-total failure so far of texts to surface mentioning or belonging to David and Solomon.”</a:t>
            </a:r>
          </a:p>
          <a:p>
            <a:endParaRPr lang="en-US" dirty="0"/>
          </a:p>
          <a:p>
            <a:r>
              <a:rPr lang="en-US" dirty="0"/>
              <a:t>Kenneth Kitchen. </a:t>
            </a:r>
            <a:r>
              <a:rPr lang="en-US" i="1" dirty="0"/>
              <a:t>On the Reliability of the Old Testament </a:t>
            </a:r>
            <a:r>
              <a:rPr lang="en-US" dirty="0"/>
              <a:t>(Eerdmans). Kindle Edition. Loc 2134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pPr/>
              <a:t>3</a:t>
            </a:fld>
            <a:endParaRPr lang="en-US"/>
          </a:p>
        </p:txBody>
      </p:sp>
    </p:spTree>
    <p:extLst>
      <p:ext uri="{BB962C8B-B14F-4D97-AF65-F5344CB8AC3E}">
        <p14:creationId xmlns:p14="http://schemas.microsoft.com/office/powerpoint/2010/main" val="841914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0670C3C6-9995-0241-8584-E4C4622010E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7858" name="Rectangle 2"/>
          <p:cNvSpPr>
            <a:spLocks noGrp="1" noRot="1" noChangeAspect="1" noChangeArrowheads="1"/>
          </p:cNvSpPr>
          <p:nvPr>
            <p:ph type="sldImg"/>
          </p:nvPr>
        </p:nvSpPr>
        <p:spPr>
          <a:solidFill>
            <a:srgbClr val="FFFFFF"/>
          </a:solidFill>
          <a:ln/>
        </p:spPr>
      </p:sp>
      <p:sp>
        <p:nvSpPr>
          <p:cNvPr id="37785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panose="020B0604020202020204" pitchFamily="34" charset="0"/>
                <a:ea typeface="ＭＳ Ｐゴシック" charset="0"/>
                <a:cs typeface="Arial" panose="020B0604020202020204" pitchFamily="34" charset="0"/>
              </a:rPr>
              <a:t>For many centuries no one was able to decipher the chronology of the kings of Israel and Judah, as it was so complicated in many ways: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b="1" dirty="0">
                <a:latin typeface="Arial" panose="020B0604020202020204" pitchFamily="34" charset="0"/>
                <a:ea typeface="ＭＳ Ｐゴシック" charset="0"/>
                <a:cs typeface="Arial" panose="020B0604020202020204" pitchFamily="34" charset="0"/>
              </a:rPr>
              <a:t>System: Israel had two calendars: a civil calendar that begins with the Feast of Trumpets in Sept (in Tishri, ironically called the 7</a:t>
            </a:r>
            <a:r>
              <a:rPr lang="en-US" b="1" baseline="30000" dirty="0">
                <a:latin typeface="Arial" panose="020B0604020202020204" pitchFamily="34" charset="0"/>
                <a:ea typeface="ＭＳ Ｐゴシック" charset="0"/>
                <a:cs typeface="Arial" panose="020B0604020202020204" pitchFamily="34" charset="0"/>
              </a:rPr>
              <a:t>th</a:t>
            </a:r>
            <a:r>
              <a:rPr lang="en-US" b="1" dirty="0">
                <a:latin typeface="Arial" panose="020B0604020202020204" pitchFamily="34" charset="0"/>
                <a:ea typeface="ＭＳ Ｐゴシック" charset="0"/>
                <a:cs typeface="Arial" panose="020B0604020202020204" pitchFamily="34" charset="0"/>
              </a:rPr>
              <a:t> month!) and the sacred calendar that began in Nisan at the Exodus in March-April. But which calendar did God’s people use?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b="1" dirty="0">
                <a:latin typeface="Arial" panose="020B0604020202020204" pitchFamily="34" charset="0"/>
                <a:ea typeface="ＭＳ Ｐゴシック" charset="0"/>
                <a:cs typeface="Arial" panose="020B0604020202020204" pitchFamily="34" charset="0"/>
              </a:rPr>
              <a:t>Accession: Did the author of Kings count as a full year that portion of the year left when a king was crowned? This accession year would change the dates significantly, considering that we are talking about 39 rules in both Israel and Judah.</a:t>
            </a:r>
          </a:p>
          <a:p>
            <a:r>
              <a:rPr lang="en-US" b="1" dirty="0">
                <a:latin typeface="Arial" panose="020B0604020202020204" pitchFamily="34" charset="0"/>
                <a:cs typeface="Arial" panose="020B0604020202020204" pitchFamily="34" charset="0"/>
              </a:rPr>
              <a:t>Finally, in the late 20</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century, Seventh-day OT scholar Edwin Thiele (pronounced TEE-lee) figured out the chronology. </a:t>
            </a:r>
          </a:p>
          <a:p>
            <a:r>
              <a:rPr lang="en-US" b="1" dirty="0">
                <a:latin typeface="Arial" panose="020B0604020202020204" pitchFamily="34" charset="0"/>
                <a:cs typeface="Arial" panose="020B0604020202020204" pitchFamily="34" charset="0"/>
              </a:rPr>
              <a:t>a) Judah and Israel had two dating systems of accession years based on different calendars (civil v. secular). Further, this switched twice in terms of whether the accession or non-accession system was used. </a:t>
            </a:r>
          </a:p>
          <a:p>
            <a:r>
              <a:rPr lang="en-US" b="1" dirty="0">
                <a:latin typeface="Arial" panose="020B0604020202020204" pitchFamily="34" charset="0"/>
                <a:cs typeface="Arial" panose="020B0604020202020204" pitchFamily="34" charset="0"/>
              </a:rPr>
              <a:t>b) Added to the above, several times a king continued to rule after his son had already been crowned, leading to a co-regency—both in Israel and in Judah.</a:t>
            </a:r>
          </a:p>
          <a:p>
            <a:r>
              <a:rPr lang="en-US" b="1" dirty="0">
                <a:latin typeface="Arial" panose="020B0604020202020204" pitchFamily="34" charset="0"/>
                <a:cs typeface="Arial" panose="020B0604020202020204" pitchFamily="34" charset="0"/>
              </a:rPr>
              <a:t>c) Twice in Israel, two kings were vying for rule at the same time, and</a:t>
            </a:r>
          </a:p>
          <a:p>
            <a:r>
              <a:rPr lang="en-US" b="1" dirty="0">
                <a:latin typeface="Arial" panose="020B0604020202020204" pitchFamily="34" charset="0"/>
                <a:cs typeface="Arial" panose="020B0604020202020204" pitchFamily="34" charset="0"/>
              </a:rPr>
              <a:t>d) A scholar misunderstood the above factors along the way and tried to correct the chronology in 2 Kings 17–18, but this only complicated matters. Instead, we should just accept the original text as it stands. </a:t>
            </a:r>
          </a:p>
          <a:p>
            <a:pPr eaLnBrk="1" hangingPunct="1"/>
            <a:endParaRPr lang="en-US" b="1"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22441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0670C3C6-9995-0241-8584-E4C4622010E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7858" name="Rectangle 2"/>
          <p:cNvSpPr>
            <a:spLocks noGrp="1" noRot="1" noChangeAspect="1" noChangeArrowheads="1"/>
          </p:cNvSpPr>
          <p:nvPr>
            <p:ph type="sldImg"/>
          </p:nvPr>
        </p:nvSpPr>
        <p:spPr>
          <a:solidFill>
            <a:srgbClr val="FFFFFF"/>
          </a:solidFill>
          <a:ln/>
        </p:spPr>
      </p:sp>
      <p:sp>
        <p:nvSpPr>
          <p:cNvPr id="37785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1" dirty="0">
                <a:latin typeface="Arial" panose="020B0604020202020204" pitchFamily="34" charset="0"/>
                <a:ea typeface="ＭＳ Ｐゴシック" charset="0"/>
                <a:cs typeface="Arial" panose="020B0604020202020204" pitchFamily="34" charset="0"/>
              </a:rPr>
              <a:t>Here is the beginning of the divided kingdom where Jeroboam received the 10 northern tribes called Israel while Rehoboam continued the dynasty of David and Solomon in the southern kingdom of Judah. </a:t>
            </a:r>
          </a:p>
        </p:txBody>
      </p:sp>
    </p:spTree>
    <p:extLst>
      <p:ext uri="{BB962C8B-B14F-4D97-AF65-F5344CB8AC3E}">
        <p14:creationId xmlns:p14="http://schemas.microsoft.com/office/powerpoint/2010/main" val="3029362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E16CCF-FC5F-334F-B85E-785F50C201BA}"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algn="r" eaLnBrk="1" hangingPunct="1">
              <a:spcBef>
                <a:spcPct val="50000"/>
              </a:spcBef>
              <a:defRPr/>
            </a:pPr>
            <a:fld id="{65E7C011-F7CD-9746-B5BE-42BD13BBF64C}" type="slidenum">
              <a:rPr lang="en-US" sz="1200">
                <a:solidFill>
                  <a:srgbClr val="000000"/>
                </a:solidFill>
                <a:latin typeface="Times" charset="0"/>
              </a:rPr>
              <a:pPr algn="r" eaLnBrk="1" hangingPunct="1">
                <a:spcBef>
                  <a:spcPct val="50000"/>
                </a:spcBef>
                <a:defRPr/>
              </a:pPr>
              <a:t>26</a:t>
            </a:fld>
            <a:endParaRPr lang="en-US" sz="1200">
              <a:solidFill>
                <a:srgbClr val="000000"/>
              </a:solidFill>
              <a:latin typeface="Times" charset="0"/>
            </a:endParaRP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b="1" dirty="0">
                <a:latin typeface="Arial" panose="020B0604020202020204" pitchFamily="34" charset="0"/>
                <a:ea typeface="ＭＳ Ｐゴシック" charset="0"/>
                <a:cs typeface="Arial" panose="020B0604020202020204" pitchFamily="34" charset="0"/>
              </a:rPr>
              <a:t>Here you see all 19 kings of Israel and all 20 kings of Judah—laid out without animation and with the memory devices to help you recall their names.</a:t>
            </a:r>
          </a:p>
          <a:p>
            <a:r>
              <a:rPr lang="en-US" b="1" dirty="0">
                <a:latin typeface="Arial" panose="020B0604020202020204" pitchFamily="34" charset="0"/>
                <a:ea typeface="ＭＳ Ｐゴシック" charset="0"/>
                <a:cs typeface="Arial" panose="020B0604020202020204" pitchFamily="34" charset="0"/>
              </a:rPr>
              <a:t>Think of the first letter of each king and note the memory device JNBEZOAAJJ. The shift between black and blue names show when the dynasty changed in Israel.</a:t>
            </a:r>
          </a:p>
          <a:p>
            <a:r>
              <a:rPr lang="en-US" b="1" dirty="0">
                <a:latin typeface="Arial" panose="020B0604020202020204" pitchFamily="34" charset="0"/>
                <a:ea typeface="ＭＳ Ｐゴシック" charset="0"/>
                <a:cs typeface="Arial" panose="020B0604020202020204" pitchFamily="34" charset="0"/>
              </a:rPr>
              <a:t>RAAJJAAJ does the same for Judah but here all are in the same dynasty of David, so the colors indicate bad and good kings. </a:t>
            </a:r>
          </a:p>
          <a:p>
            <a:r>
              <a:rPr lang="en-US" b="1" dirty="0">
                <a:latin typeface="Arial" panose="020B0604020202020204" pitchFamily="34" charset="0"/>
                <a:ea typeface="ＭＳ Ｐゴシック" charset="0"/>
                <a:cs typeface="Arial" panose="020B0604020202020204" pitchFamily="34" charset="0"/>
              </a:rPr>
              <a:t>UHasAsh2 are not all capitals but indicate only a new kings at the capital letter. The difficulty here is 4 kings whose names all begin with "J" so the memory device shows the end of their names. </a:t>
            </a:r>
          </a:p>
          <a:p>
            <a:r>
              <a:rPr lang="en-US" b="1" dirty="0">
                <a:latin typeface="Arial" panose="020B0604020202020204" pitchFamily="34" charset="0"/>
                <a:ea typeface="ＭＳ Ｐゴシック" charset="0"/>
                <a:cs typeface="Arial" panose="020B0604020202020204" pitchFamily="34" charset="0"/>
              </a:rPr>
              <a:t>ZS MPPH give us the final 6 kings of Israel. The rest of the chart thus indicates only Judah.</a:t>
            </a:r>
          </a:p>
          <a:p>
            <a:r>
              <a:rPr lang="en-US" b="1" dirty="0">
                <a:latin typeface="Arial" panose="020B0604020202020204" pitchFamily="34" charset="0"/>
                <a:ea typeface="ＭＳ Ｐゴシック" charset="0"/>
                <a:cs typeface="Arial" panose="020B0604020202020204" pitchFamily="34" charset="0"/>
              </a:rPr>
              <a:t>JAU JAH MAJ provides another silly pneumonic ending in the last of the good kings of Judah called Josiah.</a:t>
            </a:r>
          </a:p>
          <a:p>
            <a:r>
              <a:rPr lang="en-US" b="1" dirty="0">
                <a:latin typeface="Arial" panose="020B0604020202020204" pitchFamily="34" charset="0"/>
                <a:ea typeface="ＭＳ Ｐゴシック" charset="0"/>
                <a:cs typeface="Arial" panose="020B0604020202020204" pitchFamily="34" charset="0"/>
              </a:rPr>
              <a:t>Has Kim's Chin Zed is another strange clue that we are looking at the end of three kings whose names once again all begin with "J" (not unusual since each was named after Jehovah).</a:t>
            </a:r>
          </a:p>
          <a:p>
            <a:r>
              <a:rPr lang="en-US" b="1" dirty="0">
                <a:latin typeface="Arial" panose="020B0604020202020204" pitchFamily="34" charset="0"/>
                <a:ea typeface="ＭＳ Ｐゴシック" charset="0"/>
                <a:cs typeface="Arial" panose="020B0604020202020204" pitchFamily="34" charset="0"/>
              </a:rPr>
              <a:t>Of course, the final king must have a name ending with "Z" so we can wrap this up alphabetically :-) !</a:t>
            </a:r>
          </a:p>
        </p:txBody>
      </p:sp>
    </p:spTree>
    <p:extLst>
      <p:ext uri="{BB962C8B-B14F-4D97-AF65-F5344CB8AC3E}">
        <p14:creationId xmlns:p14="http://schemas.microsoft.com/office/powerpoint/2010/main" val="981669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algn="r" eaLnBrk="1" hangingPunct="1">
              <a:spcBef>
                <a:spcPct val="50000"/>
              </a:spcBef>
              <a:defRPr/>
            </a:pPr>
            <a:fld id="{65E7C011-F7CD-9746-B5BE-42BD13BBF64C}" type="slidenum">
              <a:rPr lang="en-US" sz="1200">
                <a:solidFill>
                  <a:srgbClr val="000000"/>
                </a:solidFill>
                <a:latin typeface="Times" charset="0"/>
              </a:rPr>
              <a:pPr algn="r" eaLnBrk="1" hangingPunct="1">
                <a:spcBef>
                  <a:spcPct val="50000"/>
                </a:spcBef>
                <a:defRPr/>
              </a:pPr>
              <a:t>27</a:t>
            </a:fld>
            <a:endParaRPr lang="en-US" sz="1200">
              <a:solidFill>
                <a:srgbClr val="000000"/>
              </a:solidFill>
              <a:latin typeface="Times" charset="0"/>
            </a:endParaRP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b="1" dirty="0">
                <a:latin typeface="Arial" panose="020B0604020202020204" pitchFamily="34" charset="0"/>
                <a:ea typeface="ＭＳ Ｐゴシック" charset="0"/>
                <a:cs typeface="Arial" panose="020B0604020202020204" pitchFamily="34" charset="0"/>
              </a:rPr>
              <a:t>Here you see all 20 kings of Israel and all 20 kings of Judah—laid out with animation and with the memory devices to help you recall their names. Try to guess their names before you advance the animation.</a:t>
            </a:r>
          </a:p>
          <a:p>
            <a:r>
              <a:rPr lang="en-US" b="1" dirty="0">
                <a:latin typeface="Arial" panose="020B0604020202020204" pitchFamily="34" charset="0"/>
                <a:ea typeface="ＭＳ Ｐゴシック" charset="0"/>
                <a:cs typeface="Arial" panose="020B0604020202020204" pitchFamily="34" charset="0"/>
              </a:rPr>
              <a:t>Think of the first letter of each king and note the memory device JNBEZOAAJJ. The shift between black and blue names show when the dynasty changed in Israel.</a:t>
            </a:r>
          </a:p>
          <a:p>
            <a:r>
              <a:rPr lang="en-US" b="1" dirty="0">
                <a:latin typeface="Arial" panose="020B0604020202020204" pitchFamily="34" charset="0"/>
                <a:ea typeface="ＭＳ Ｐゴシック" charset="0"/>
                <a:cs typeface="Arial" panose="020B0604020202020204" pitchFamily="34" charset="0"/>
              </a:rPr>
              <a:t>RAAJJAAJ does the same for Judah but here all are in the same dynasty of David, so the colors indicate bad and good kings. </a:t>
            </a:r>
          </a:p>
          <a:p>
            <a:r>
              <a:rPr lang="en-US" b="1" dirty="0">
                <a:latin typeface="Arial" panose="020B0604020202020204" pitchFamily="34" charset="0"/>
                <a:ea typeface="ＭＳ Ｐゴシック" charset="0"/>
                <a:cs typeface="Arial" panose="020B0604020202020204" pitchFamily="34" charset="0"/>
              </a:rPr>
              <a:t>UHasAsh2 are not all capitals but indicate only a new kings at the capital letter. The difficulty here is 4 kings whose names all begin with "J" so the memory device shows the end of their names. </a:t>
            </a:r>
          </a:p>
          <a:p>
            <a:r>
              <a:rPr lang="en-US" b="1" dirty="0">
                <a:latin typeface="Arial" panose="020B0604020202020204" pitchFamily="34" charset="0"/>
                <a:ea typeface="ＭＳ Ｐゴシック" charset="0"/>
                <a:cs typeface="Arial" panose="020B0604020202020204" pitchFamily="34" charset="0"/>
              </a:rPr>
              <a:t>ZS MPPH give us the final 6 kings of Israel. The rest of the chart thus indicates only Judah.</a:t>
            </a:r>
          </a:p>
          <a:p>
            <a:r>
              <a:rPr lang="en-US" b="1" dirty="0">
                <a:latin typeface="Arial" panose="020B0604020202020204" pitchFamily="34" charset="0"/>
                <a:ea typeface="ＭＳ Ｐゴシック" charset="0"/>
                <a:cs typeface="Arial" panose="020B0604020202020204" pitchFamily="34" charset="0"/>
              </a:rPr>
              <a:t>JAU JAH MAJ provides another silly pneumonic ending in the last of the good kings of Judah called Josiah.</a:t>
            </a:r>
          </a:p>
          <a:p>
            <a:r>
              <a:rPr lang="en-US" b="1" dirty="0">
                <a:latin typeface="Arial" panose="020B0604020202020204" pitchFamily="34" charset="0"/>
                <a:ea typeface="ＭＳ Ｐゴシック" charset="0"/>
                <a:cs typeface="Arial" panose="020B0604020202020204" pitchFamily="34" charset="0"/>
              </a:rPr>
              <a:t>Has Kim's Chin Zed is another strange clue that we are looking at the end of three kings whose names once again all begin with "J" (not unusual since each was named after Jehovah).</a:t>
            </a:r>
          </a:p>
          <a:p>
            <a:r>
              <a:rPr lang="en-US" b="1" dirty="0">
                <a:latin typeface="Arial" panose="020B0604020202020204" pitchFamily="34" charset="0"/>
                <a:ea typeface="ＭＳ Ｐゴシック" charset="0"/>
                <a:cs typeface="Arial" panose="020B0604020202020204" pitchFamily="34" charset="0"/>
              </a:rPr>
              <a:t>Of course, the final king must have a name ending with "Z" so we can wrap this up alphabetically :-) !</a:t>
            </a:r>
          </a:p>
        </p:txBody>
      </p:sp>
    </p:spTree>
    <p:extLst>
      <p:ext uri="{BB962C8B-B14F-4D97-AF65-F5344CB8AC3E}">
        <p14:creationId xmlns:p14="http://schemas.microsoft.com/office/powerpoint/2010/main" val="981669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algn="r" eaLnBrk="1" hangingPunct="1">
              <a:spcBef>
                <a:spcPct val="50000"/>
              </a:spcBef>
              <a:defRPr/>
            </a:pPr>
            <a:fld id="{A89EE653-5878-4A43-9145-773862B80FA5}" type="slidenum">
              <a:rPr lang="en-US" sz="1200">
                <a:solidFill>
                  <a:srgbClr val="000000"/>
                </a:solidFill>
                <a:latin typeface="Times" charset="0"/>
              </a:rPr>
              <a:pPr algn="r" eaLnBrk="1" hangingPunct="1">
                <a:spcBef>
                  <a:spcPct val="50000"/>
                </a:spcBef>
                <a:defRPr/>
              </a:pPr>
              <a:t>28</a:t>
            </a:fld>
            <a:endParaRPr lang="en-US" sz="1200">
              <a:solidFill>
                <a:srgbClr val="000000"/>
              </a:solidFill>
              <a:latin typeface="Times" charset="0"/>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74653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algn="r" eaLnBrk="1" hangingPunct="1">
              <a:spcBef>
                <a:spcPct val="50000"/>
              </a:spcBef>
              <a:defRPr/>
            </a:pPr>
            <a:fld id="{A89EE653-5878-4A43-9145-773862B80FA5}" type="slidenum">
              <a:rPr lang="en-US" sz="1200">
                <a:solidFill>
                  <a:srgbClr val="000000"/>
                </a:solidFill>
                <a:latin typeface="Times" charset="0"/>
              </a:rPr>
              <a:pPr algn="r" eaLnBrk="1" hangingPunct="1">
                <a:spcBef>
                  <a:spcPct val="50000"/>
                </a:spcBef>
                <a:defRPr/>
              </a:pPr>
              <a:t>29</a:t>
            </a:fld>
            <a:endParaRPr lang="en-US" sz="1200">
              <a:solidFill>
                <a:srgbClr val="000000"/>
              </a:solidFill>
              <a:latin typeface="Times" charset="0"/>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74653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algn="r" eaLnBrk="1" hangingPunct="1">
              <a:spcBef>
                <a:spcPct val="50000"/>
              </a:spcBef>
              <a:defRPr/>
            </a:pPr>
            <a:fld id="{A89EE653-5878-4A43-9145-773862B80FA5}" type="slidenum">
              <a:rPr lang="en-US" sz="1200">
                <a:solidFill>
                  <a:srgbClr val="000000"/>
                </a:solidFill>
                <a:latin typeface="Times" charset="0"/>
              </a:rPr>
              <a:pPr algn="r" eaLnBrk="1" hangingPunct="1">
                <a:spcBef>
                  <a:spcPct val="50000"/>
                </a:spcBef>
                <a:defRPr/>
              </a:pPr>
              <a:t>30</a:t>
            </a:fld>
            <a:endParaRPr lang="en-US" sz="1200">
              <a:solidFill>
                <a:srgbClr val="000000"/>
              </a:solidFill>
              <a:latin typeface="Times" charset="0"/>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74653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7EA4AEA7-8E8F-8F4E-A754-25EDEF08B357}"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973E59-6DDC-804F-9CB4-8FEDD44271CB}" type="slidenum">
              <a:rPr lang="en-US" sz="1200" b="1">
                <a:solidFill>
                  <a:prstClr val="black"/>
                </a:solidFill>
                <a:latin typeface="Arial" panose="020B0604020202020204" pitchFamily="34" charset="0"/>
              </a:rPr>
              <a:pPr eaLnBrk="1" hangingPunct="1"/>
              <a:t>32</a:t>
            </a:fld>
            <a:endParaRPr lang="en-US" sz="1200" b="1" dirty="0">
              <a:solidFill>
                <a:prstClr val="black"/>
              </a:solidFill>
              <a:latin typeface="Arial" panose="020B0604020202020204" pitchFamily="34" charset="0"/>
            </a:endParaRPr>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publication of fragments of an Old Aramaic stela from Tell Dan in 1993/1995 brought to light the first recognized nonbiblical mention of the tenth-century king David, in a text that reflected events of the year 841 and would have been set up at no great interval after that date.13 On the simplest interpretation (cf. pp. 36-37 above, with the footnotes) of the surviving middle lines (3-9) of this text, we have here the killing or defeating of “[…]ram, son of […], king of Israel,” and in parallel, the killing of “[…]</a:t>
            </a:r>
            <a:r>
              <a:rPr lang="en-US" dirty="0" err="1"/>
              <a:t>iah</a:t>
            </a:r>
            <a:r>
              <a:rPr lang="en-US" dirty="0"/>
              <a:t> son of […],” relating to </a:t>
            </a:r>
            <a:r>
              <a:rPr lang="en-US" dirty="0" err="1"/>
              <a:t>Byt-Dwd</a:t>
            </a:r>
            <a:r>
              <a:rPr lang="en-US" dirty="0"/>
              <a:t>, “the House of David” — a phrase which cannot seriously be interpreted in any other way, it being of a very well known type.”</a:t>
            </a:r>
          </a:p>
          <a:p>
            <a:endParaRPr lang="en-US" dirty="0"/>
          </a:p>
          <a:p>
            <a:r>
              <a:rPr lang="en-US" dirty="0"/>
              <a:t>Kenneth Kitchen. </a:t>
            </a:r>
            <a:r>
              <a:rPr lang="en-US" i="1" dirty="0"/>
              <a:t>On the Reliability of the Old Testament </a:t>
            </a:r>
            <a:r>
              <a:rPr lang="en-US" dirty="0"/>
              <a:t>(Eerdmans). Kindle Edition. Loc 2142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pPr/>
              <a:t>4</a:t>
            </a:fld>
            <a:endParaRPr lang="en-US"/>
          </a:p>
        </p:txBody>
      </p:sp>
    </p:spTree>
    <p:extLst>
      <p:ext uri="{BB962C8B-B14F-4D97-AF65-F5344CB8AC3E}">
        <p14:creationId xmlns:p14="http://schemas.microsoft.com/office/powerpoint/2010/main" val="901814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1" dirty="0">
                <a:solidFill>
                  <a:srgbClr val="FFFFFF"/>
                </a:solidFill>
                <a:latin typeface="Arial" panose="020B0604020202020204" pitchFamily="34" charset="0"/>
                <a:ea typeface="ＭＳ Ｐゴシック" charset="0"/>
              </a:rPr>
              <a:t>OC Criticism (</a:t>
            </a:r>
            <a:r>
              <a:rPr lang="en-US" sz="1200" b="1" dirty="0" err="1">
                <a:solidFill>
                  <a:srgbClr val="FFFFFF"/>
                </a:solidFill>
                <a:latin typeface="Arial" panose="020B0604020202020204" pitchFamily="34" charset="0"/>
                <a:ea typeface="ＭＳ Ｐゴシック" charset="0"/>
              </a:rPr>
              <a:t>oc</a:t>
            </a:r>
            <a:r>
              <a:rPr lang="en-US" sz="1200" b="1" dirty="0">
                <a:solidFill>
                  <a:srgbClr val="FFFFFF"/>
                </a:solidFill>
                <a:latin typeface="Arial" panose="020B0604020202020204" pitchFamily="34" charset="0"/>
                <a:ea typeface="ＭＳ Ｐゴシック" charset="0"/>
              </a:rPr>
              <a:t>)</a:t>
            </a:r>
            <a:endParaRPr lang="en-US" b="1"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6632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Second for David As often happens, one discovery can lead to others. Equally convincingly, Lemaire was subsequently able to show that </a:t>
            </a:r>
            <a:r>
              <a:rPr lang="en-US" dirty="0" err="1"/>
              <a:t>bt</a:t>
            </a:r>
            <a:r>
              <a:rPr lang="en-US" dirty="0"/>
              <a:t>-[d]wd is to be read in line 31 of the famous stela of Mesha king of Moab, dating to about the same period. Cf. fig. 13B. This links the “House of David” (= Judah) with an occupation of part of southern Moab (around </a:t>
            </a:r>
            <a:r>
              <a:rPr lang="en-US" dirty="0" err="1"/>
              <a:t>Horonen</a:t>
            </a:r>
            <a:r>
              <a:rPr lang="en-US" dirty="0"/>
              <a:t>), corresponding to Israel’s penetration in the north under Omri and his dynasty. So we have David mentioned twice in retrospect, some six generations after his death.”</a:t>
            </a:r>
          </a:p>
          <a:p>
            <a:endParaRPr lang="en-US" dirty="0"/>
          </a:p>
          <a:p>
            <a:r>
              <a:rPr lang="en-US" dirty="0"/>
              <a:t>Kenneth Kitchen. </a:t>
            </a:r>
            <a:r>
              <a:rPr lang="en-US" i="1" dirty="0"/>
              <a:t>On the Reliability of the Old Testament </a:t>
            </a:r>
            <a:r>
              <a:rPr lang="en-US" dirty="0"/>
              <a:t>(Eerdmans). Kindle Edition. Loc 2160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pPr/>
              <a:t>5</a:t>
            </a:fld>
            <a:endParaRPr lang="en-US"/>
          </a:p>
        </p:txBody>
      </p:sp>
    </p:spTree>
    <p:extLst>
      <p:ext uri="{BB962C8B-B14F-4D97-AF65-F5344CB8AC3E}">
        <p14:creationId xmlns:p14="http://schemas.microsoft.com/office/powerpoint/2010/main" val="106099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 is this all, it seems. After his victory over Rehoboam and Jeroboam in 926/925, </a:t>
            </a:r>
            <a:r>
              <a:rPr lang="en-US" dirty="0" err="1"/>
              <a:t>Shoshenq</a:t>
            </a:r>
            <a:r>
              <a:rPr lang="en-US" dirty="0"/>
              <a:t> I of Egypt had engraved at Karnak a long list of Palestinian place-names. Some of these are now destroyed, and thus lost to us; many can be readily identified with known places in Israel, Judah, the Negev, and a few in western Transjordan. But quite a few have remained obscure. Among these, in a group of names clearly located by association in the Negev/south Judah area, is “the heights of Dwt.”15 It could not really be Dothan — no final n, and in entirely the wrong context for a north Palestinian settlement. However, in an Ethiopic victory inscription of the early sixth century A.D. in southwest Arabia, the emperor of Axum cited explicitly passages (Pss. 65; 19) from the “Psalms of Dawit,” exactly the consonants Dwt as found with </a:t>
            </a:r>
            <a:r>
              <a:rPr lang="en-US" dirty="0" err="1"/>
              <a:t>Shoshenq</a:t>
            </a:r>
            <a:r>
              <a:rPr lang="en-US" dirty="0"/>
              <a:t>. In Egyptian transcriptions of foreign names (both places and personal), a t could and sometimes did transcribe a Semitic d. This happens in the New Kingdom in such familiar place-names as Megiddo (</a:t>
            </a:r>
            <a:r>
              <a:rPr lang="en-US" dirty="0" err="1"/>
              <a:t>Egyp</a:t>
            </a:r>
            <a:r>
              <a:rPr lang="en-US" dirty="0"/>
              <a:t>. Mkt), </a:t>
            </a:r>
            <a:r>
              <a:rPr lang="en-US" dirty="0" err="1"/>
              <a:t>Edreʿi</a:t>
            </a:r>
            <a:r>
              <a:rPr lang="en-US" dirty="0"/>
              <a:t> (</a:t>
            </a:r>
            <a:r>
              <a:rPr lang="en-US" dirty="0" err="1"/>
              <a:t>Egyp</a:t>
            </a:r>
            <a:r>
              <a:rPr lang="en-US" dirty="0"/>
              <a:t>. ’</a:t>
            </a:r>
            <a:r>
              <a:rPr lang="en-US" dirty="0" err="1"/>
              <a:t>itrʿ</a:t>
            </a:r>
            <a:r>
              <a:rPr lang="en-US" dirty="0"/>
              <a:t>), </a:t>
            </a:r>
            <a:r>
              <a:rPr lang="en-US" dirty="0" err="1"/>
              <a:t>Adummim</a:t>
            </a:r>
            <a:r>
              <a:rPr lang="en-US" dirty="0"/>
              <a:t> (</a:t>
            </a:r>
            <a:r>
              <a:rPr lang="en-US" dirty="0" err="1"/>
              <a:t>Egyp</a:t>
            </a:r>
            <a:r>
              <a:rPr lang="en-US" dirty="0"/>
              <a:t>. </a:t>
            </a:r>
            <a:r>
              <a:rPr lang="en-US" dirty="0" err="1"/>
              <a:t>itmm</a:t>
            </a:r>
            <a:r>
              <a:rPr lang="en-US" dirty="0"/>
              <a:t>), Damascus (</a:t>
            </a:r>
            <a:r>
              <a:rPr lang="en-US" dirty="0" err="1"/>
              <a:t>Egyp</a:t>
            </a:r>
            <a:r>
              <a:rPr lang="en-US" dirty="0"/>
              <a:t>. </a:t>
            </a:r>
            <a:r>
              <a:rPr lang="en-US" dirty="0" err="1"/>
              <a:t>Tmsq</a:t>
            </a:r>
            <a:r>
              <a:rPr lang="en-US" dirty="0"/>
              <a:t>), ﻿﻿</a:t>
            </a:r>
            <a:r>
              <a:rPr lang="en-US" dirty="0" err="1"/>
              <a:t>Dothaim</a:t>
            </a:r>
            <a:r>
              <a:rPr lang="en-US" dirty="0"/>
              <a:t>/n (</a:t>
            </a:r>
            <a:r>
              <a:rPr lang="en-US" dirty="0" err="1"/>
              <a:t>Egyp</a:t>
            </a:r>
            <a:r>
              <a:rPr lang="en-US" dirty="0"/>
              <a:t>. </a:t>
            </a:r>
            <a:r>
              <a:rPr lang="en-US" dirty="0" err="1"/>
              <a:t>Ttyn</a:t>
            </a:r>
            <a:r>
              <a:rPr lang="en-US" dirty="0"/>
              <a:t>). Back in the Middle Kingdom the Execration Texts have a prince of </a:t>
            </a:r>
            <a:r>
              <a:rPr lang="en-US" dirty="0" err="1"/>
              <a:t>Magdali</a:t>
            </a:r>
            <a:r>
              <a:rPr lang="en-US" dirty="0"/>
              <a:t> (</a:t>
            </a:r>
            <a:r>
              <a:rPr lang="en-US" dirty="0" err="1"/>
              <a:t>Egyp</a:t>
            </a:r>
            <a:r>
              <a:rPr lang="en-US" dirty="0"/>
              <a:t>. </a:t>
            </a:r>
            <a:r>
              <a:rPr lang="en-US" dirty="0" err="1"/>
              <a:t>Mktry</a:t>
            </a:r>
            <a:r>
              <a:rPr lang="en-US" dirty="0"/>
              <a:t>). And just then, we have this use in personal names also, including a “David” — “the Asiatic, chief carpenter, </a:t>
            </a:r>
            <a:r>
              <a:rPr lang="en-US" dirty="0" err="1"/>
              <a:t>Twti</a:t>
            </a:r>
            <a:r>
              <a:rPr lang="en-US" dirty="0"/>
              <a:t>” is for a </a:t>
            </a:r>
            <a:r>
              <a:rPr lang="en-US" dirty="0" err="1"/>
              <a:t>Dawid</a:t>
            </a:r>
            <a:r>
              <a:rPr lang="en-US" dirty="0"/>
              <a:t> or Dodi on a stela; another is a probable Dodi-(H)</a:t>
            </a:r>
            <a:r>
              <a:rPr lang="en-US" dirty="0" err="1"/>
              <a:t>uatu</a:t>
            </a:r>
            <a:r>
              <a:rPr lang="en-US" dirty="0"/>
              <a:t>, Egyptian Tt-</a:t>
            </a:r>
            <a:r>
              <a:rPr lang="en-US" dirty="0" err="1"/>
              <a:t>w’t</a:t>
            </a:r>
            <a:r>
              <a:rPr lang="en-US" dirty="0"/>
              <a:t>, in a papyrus. Thus there is no reason to doubt a final -d becoming a voiceless t in both Egyptian and Ethiopic (both, Afro-Asiatic languages).16 And no better alternative seems forthcoming. This would give us a place-name that commemorated David in the Negev barely fifty years after his death, within living memory of the man. The Negev was an area where David had been prominent in Saul’s time (1 Sam. 24:1; 27; 30; p. 84 above). His name being in such a place-name is analogous with the “field of Abram,” also in </a:t>
            </a:r>
            <a:r>
              <a:rPr lang="en-US" dirty="0" err="1"/>
              <a:t>Shoshenq’s</a:t>
            </a:r>
            <a:r>
              <a:rPr lang="en-US" dirty="0"/>
              <a:t> list. So, historically, we would be within fifty years of David’s own lifetime. Cf. fig. 13C.”</a:t>
            </a:r>
          </a:p>
          <a:p>
            <a:endParaRPr lang="en-US" dirty="0"/>
          </a:p>
          <a:p>
            <a:r>
              <a:rPr lang="en-US" dirty="0"/>
              <a:t>Kenneth Kitchen. </a:t>
            </a:r>
            <a:r>
              <a:rPr lang="en-US" i="1" dirty="0"/>
              <a:t>On the Reliability of the Old Testament </a:t>
            </a:r>
            <a:r>
              <a:rPr lang="en-US" dirty="0"/>
              <a:t>(Eerdmans). Kindle Edition. Loc 2178-2169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pPr/>
              <a:t>6</a:t>
            </a:fld>
            <a:endParaRPr lang="en-US"/>
          </a:p>
        </p:txBody>
      </p:sp>
    </p:spTree>
    <p:extLst>
      <p:ext uri="{BB962C8B-B14F-4D97-AF65-F5344CB8AC3E}">
        <p14:creationId xmlns:p14="http://schemas.microsoft.com/office/powerpoint/2010/main" val="72795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OS-11-1Kings-47</a:t>
            </a:r>
          </a:p>
          <a:p>
            <a:r>
              <a:rPr lang="en-US" dirty="0"/>
              <a:t>OS-13-1Chron-43</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AD367443-EFDD-CC4D-BD2F-DFA95323960F}"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311522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706B6B3-CDF5-B443-B48D-F66FE4592584}"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B3F2DDB-08AF-E44C-9F5F-50271393E60A}"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28C8FA-6C91-9344-AA63-BFE3120095CC}"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7" name="Picture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solidFill>
                <a:srgbClr val="EAEAEA"/>
              </a:solidFill>
              <a:latin typeface="Times New Roman"/>
            </a:endParaRPr>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solidFill>
                <a:srgbClr val="EAEAEA"/>
              </a:solidFill>
              <a:latin typeface="Times New Roman"/>
            </a:endParaRPr>
          </a:p>
        </p:txBody>
      </p:sp>
      <p:sp>
        <p:nvSpPr>
          <p:cNvPr id="10" name="Rectangle 10"/>
          <p:cNvSpPr>
            <a:spLocks noGrp="1" noChangeArrowheads="1"/>
          </p:cNvSpPr>
          <p:nvPr>
            <p:ph type="sldNum" sz="quarter" idx="12"/>
          </p:nvPr>
        </p:nvSpPr>
        <p:spPr/>
        <p:txBody>
          <a:bodyPr/>
          <a:lstStyle>
            <a:lvl1pPr>
              <a:defRPr/>
            </a:lvl1pPr>
          </a:lstStyle>
          <a:p>
            <a:pPr>
              <a:defRPr/>
            </a:pPr>
            <a:fld id="{B9C47087-08E5-AC40-A9BD-7D677E68910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4003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265395C6-CD56-6F4C-BE0E-76B0EC43898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0896309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9" name="Rectangle 141"/>
          <p:cNvSpPr>
            <a:spLocks noGrp="1" noChangeArrowheads="1"/>
          </p:cNvSpPr>
          <p:nvPr>
            <p:ph type="sldNum" sz="quarter" idx="12"/>
          </p:nvPr>
        </p:nvSpPr>
        <p:spPr>
          <a:ln/>
        </p:spPr>
        <p:txBody>
          <a:bodyPr/>
          <a:lstStyle>
            <a:lvl1pPr>
              <a:defRPr/>
            </a:lvl1pPr>
          </a:lstStyle>
          <a:p>
            <a:pPr>
              <a:defRPr/>
            </a:pPr>
            <a:fld id="{487B2B7F-B93F-C046-9E49-D023325E4390}"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33874308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5" name="Rectangle 141"/>
          <p:cNvSpPr>
            <a:spLocks noGrp="1" noChangeArrowheads="1"/>
          </p:cNvSpPr>
          <p:nvPr>
            <p:ph type="sldNum" sz="quarter" idx="12"/>
          </p:nvPr>
        </p:nvSpPr>
        <p:spPr>
          <a:ln/>
        </p:spPr>
        <p:txBody>
          <a:bodyPr/>
          <a:lstStyle>
            <a:lvl1pPr>
              <a:defRPr/>
            </a:lvl1pPr>
          </a:lstStyle>
          <a:p>
            <a:pPr>
              <a:defRPr/>
            </a:pPr>
            <a:fld id="{19C334C2-9953-7648-8CFB-0448C5DDA5AB}"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6672130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4" name="Rectangle 141"/>
          <p:cNvSpPr>
            <a:spLocks noGrp="1" noChangeArrowheads="1"/>
          </p:cNvSpPr>
          <p:nvPr>
            <p:ph type="sldNum" sz="quarter" idx="12"/>
          </p:nvPr>
        </p:nvSpPr>
        <p:spPr>
          <a:ln/>
        </p:spPr>
        <p:txBody>
          <a:bodyPr/>
          <a:lstStyle>
            <a:lvl1pPr>
              <a:defRPr/>
            </a:lvl1pPr>
          </a:lstStyle>
          <a:p>
            <a:pPr>
              <a:defRPr/>
            </a:pPr>
            <a:fld id="{94EB53A7-0E1A-5449-98E4-586883FAE208}"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0016600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AECA5DA2-C275-F345-B92C-8A4870753EF6}"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3143790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30A0CAAF-C134-0241-BE3A-432429077DC7}"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3167507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E539601A-DD4C-3E4A-A804-6FFAD29FBE5F}"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0444602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E997CBD3-DCDC-8C47-B02D-C1771AF69978}"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22771376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5B1E544D-E813-BA41-B996-E5AD07143B70}" type="slidenum">
              <a:rPr lang="en-US"/>
              <a:pPr>
                <a:defRPr/>
              </a:pPr>
              <a:t>‹#›</a:t>
            </a:fld>
            <a:endParaRPr lang="en-US"/>
          </a:p>
        </p:txBody>
      </p:sp>
    </p:spTree>
    <p:extLst>
      <p:ext uri="{BB962C8B-B14F-4D97-AF65-F5344CB8AC3E}">
        <p14:creationId xmlns:p14="http://schemas.microsoft.com/office/powerpoint/2010/main" val="1100130532"/>
      </p:ext>
    </p:extLst>
  </p:cSld>
  <p:clrMapOvr>
    <a:masterClrMapping/>
  </p:clrMapOvr>
  <p:transition spd="med">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ea typeface="ＭＳ Ｐゴシック"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ea typeface="ＭＳ Ｐゴシック" charset="0"/>
              </a:endParaRPr>
            </a:p>
          </p:txBody>
        </p:sp>
        <p:pic>
          <p:nvPicPr>
            <p:cNvPr id="7" name="Picture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p:txBody>
          <a:bodyPr/>
          <a:lstStyle>
            <a:lvl1pPr>
              <a:defRPr/>
            </a:lvl1pPr>
          </a:lstStyle>
          <a:p>
            <a:pPr>
              <a:defRPr/>
            </a:pPr>
            <a:fld id="{44D0012B-05BA-2549-8F92-FCE58D72D305}" type="slidenum">
              <a:rPr lang="en-US"/>
              <a:pPr>
                <a:defRPr/>
              </a:pPr>
              <a:t>‹#›</a:t>
            </a:fld>
            <a:endParaRPr lang="en-US"/>
          </a:p>
        </p:txBody>
      </p:sp>
    </p:spTree>
    <p:extLst>
      <p:ext uri="{BB962C8B-B14F-4D97-AF65-F5344CB8AC3E}">
        <p14:creationId xmlns:p14="http://schemas.microsoft.com/office/powerpoint/2010/main" val="34895162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482BB15-3D12-C143-9B81-A015D407DFF2}" type="slidenum">
              <a:rPr lang="en-US"/>
              <a:pPr>
                <a:defRPr/>
              </a:pPr>
              <a:t>‹#›</a:t>
            </a:fld>
            <a:endParaRPr lang="en-US"/>
          </a:p>
        </p:txBody>
      </p:sp>
    </p:spTree>
    <p:extLst>
      <p:ext uri="{BB962C8B-B14F-4D97-AF65-F5344CB8AC3E}">
        <p14:creationId xmlns:p14="http://schemas.microsoft.com/office/powerpoint/2010/main" val="116325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81866A5-DA76-8744-AAEE-660766AB5A4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108312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E324E4F-C25A-3345-AEA1-36489124F14A}" type="slidenum">
              <a:rPr lang="en-US"/>
              <a:pPr>
                <a:defRPr/>
              </a:pPr>
              <a:t>‹#›</a:t>
            </a:fld>
            <a:endParaRPr lang="en-US"/>
          </a:p>
        </p:txBody>
      </p:sp>
    </p:spTree>
    <p:extLst>
      <p:ext uri="{BB962C8B-B14F-4D97-AF65-F5344CB8AC3E}">
        <p14:creationId xmlns:p14="http://schemas.microsoft.com/office/powerpoint/2010/main" val="17539792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B3B5919-34D5-5C45-9E11-7044562EF0A8}" type="slidenum">
              <a:rPr lang="en-US"/>
              <a:pPr>
                <a:defRPr/>
              </a:pPr>
              <a:t>‹#›</a:t>
            </a:fld>
            <a:endParaRPr lang="en-US"/>
          </a:p>
        </p:txBody>
      </p:sp>
    </p:spTree>
    <p:extLst>
      <p:ext uri="{BB962C8B-B14F-4D97-AF65-F5344CB8AC3E}">
        <p14:creationId xmlns:p14="http://schemas.microsoft.com/office/powerpoint/2010/main" val="41802002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6F0680C6-EEF0-3B4E-BBDF-BA222C8765C4}" type="slidenum">
              <a:rPr lang="en-US"/>
              <a:pPr>
                <a:defRPr/>
              </a:pPr>
              <a:t>‹#›</a:t>
            </a:fld>
            <a:endParaRPr lang="en-US"/>
          </a:p>
        </p:txBody>
      </p:sp>
    </p:spTree>
    <p:extLst>
      <p:ext uri="{BB962C8B-B14F-4D97-AF65-F5344CB8AC3E}">
        <p14:creationId xmlns:p14="http://schemas.microsoft.com/office/powerpoint/2010/main" val="29794864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FFBFCC2D-E3B1-9640-BFF4-EBB626FFC668}" type="slidenum">
              <a:rPr lang="en-US"/>
              <a:pPr>
                <a:defRPr/>
              </a:pPr>
              <a:t>‹#›</a:t>
            </a:fld>
            <a:endParaRPr lang="en-US"/>
          </a:p>
        </p:txBody>
      </p:sp>
    </p:spTree>
    <p:extLst>
      <p:ext uri="{BB962C8B-B14F-4D97-AF65-F5344CB8AC3E}">
        <p14:creationId xmlns:p14="http://schemas.microsoft.com/office/powerpoint/2010/main" val="20127842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2BE15B25-BE2D-E241-90B1-1657E3507190}" type="slidenum">
              <a:rPr lang="en-US"/>
              <a:pPr>
                <a:defRPr/>
              </a:pPr>
              <a:t>‹#›</a:t>
            </a:fld>
            <a:endParaRPr lang="en-US"/>
          </a:p>
        </p:txBody>
      </p:sp>
    </p:spTree>
    <p:extLst>
      <p:ext uri="{BB962C8B-B14F-4D97-AF65-F5344CB8AC3E}">
        <p14:creationId xmlns:p14="http://schemas.microsoft.com/office/powerpoint/2010/main" val="41297257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9C81A0D-DEE6-BC49-885E-B5E1C7C45BD3}" type="slidenum">
              <a:rPr lang="en-US"/>
              <a:pPr>
                <a:defRPr/>
              </a:pPr>
              <a:t>‹#›</a:t>
            </a:fld>
            <a:endParaRPr lang="en-US"/>
          </a:p>
        </p:txBody>
      </p:sp>
    </p:spTree>
    <p:extLst>
      <p:ext uri="{BB962C8B-B14F-4D97-AF65-F5344CB8AC3E}">
        <p14:creationId xmlns:p14="http://schemas.microsoft.com/office/powerpoint/2010/main" val="14427569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0AA2CC0A-94AF-F840-BAFD-451F06F4C325}" type="slidenum">
              <a:rPr lang="en-US"/>
              <a:pPr>
                <a:defRPr/>
              </a:pPr>
              <a:t>‹#›</a:t>
            </a:fld>
            <a:endParaRPr lang="en-US"/>
          </a:p>
        </p:txBody>
      </p:sp>
    </p:spTree>
    <p:extLst>
      <p:ext uri="{BB962C8B-B14F-4D97-AF65-F5344CB8AC3E}">
        <p14:creationId xmlns:p14="http://schemas.microsoft.com/office/powerpoint/2010/main" val="36631786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C7282EF-6998-EA46-8F6A-7DA6B77BB962}" type="slidenum">
              <a:rPr lang="en-US"/>
              <a:pPr>
                <a:defRPr/>
              </a:pPr>
              <a:t>‹#›</a:t>
            </a:fld>
            <a:endParaRPr lang="en-US"/>
          </a:p>
        </p:txBody>
      </p:sp>
    </p:spTree>
    <p:extLst>
      <p:ext uri="{BB962C8B-B14F-4D97-AF65-F5344CB8AC3E}">
        <p14:creationId xmlns:p14="http://schemas.microsoft.com/office/powerpoint/2010/main" val="26163084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1020F5A-5976-D346-9861-A747872F2A49}" type="slidenum">
              <a:rPr lang="en-US"/>
              <a:pPr>
                <a:defRPr/>
              </a:pPr>
              <a:t>‹#›</a:t>
            </a:fld>
            <a:endParaRPr lang="en-US"/>
          </a:p>
        </p:txBody>
      </p:sp>
    </p:spTree>
    <p:extLst>
      <p:ext uri="{BB962C8B-B14F-4D97-AF65-F5344CB8AC3E}">
        <p14:creationId xmlns:p14="http://schemas.microsoft.com/office/powerpoint/2010/main" val="20529392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9987" name="Rectangle 3"/>
          <p:cNvSpPr>
            <a:spLocks noGrp="1" noChangeArrowheads="1"/>
          </p:cNvSpPr>
          <p:nvPr>
            <p:ph type="ctrTitle"/>
          </p:nvPr>
        </p:nvSpPr>
        <p:spPr>
          <a:xfrm>
            <a:off x="914400" y="838200"/>
            <a:ext cx="7772400" cy="1143000"/>
          </a:xfrm>
        </p:spPr>
        <p:txBody>
          <a:bodyPr/>
          <a:lstStyle>
            <a:lvl1pPr algn="r">
              <a:defRPr/>
            </a:lvl1pPr>
          </a:lstStyle>
          <a:p>
            <a:r>
              <a:rPr lang="en-US"/>
              <a:t>Click to edit Master title style</a:t>
            </a:r>
          </a:p>
        </p:txBody>
      </p:sp>
      <p:sp>
        <p:nvSpPr>
          <p:cNvPr id="169988" name="Rectangle 4"/>
          <p:cNvSpPr>
            <a:spLocks noGrp="1" noChangeArrowheads="1"/>
          </p:cNvSpPr>
          <p:nvPr>
            <p:ph type="subTitle" idx="1"/>
          </p:nvPr>
        </p:nvSpPr>
        <p:spPr>
          <a:xfrm>
            <a:off x="2286000" y="2438400"/>
            <a:ext cx="6400800" cy="1752600"/>
          </a:xfrm>
        </p:spPr>
        <p:txBody>
          <a:bodyPr/>
          <a:lstStyle>
            <a:lvl1pPr marL="0" indent="0" algn="r">
              <a:buFont typeface="Wingdings" pitchFamily="-108" charset="2"/>
              <a:buNone/>
              <a:defRPr/>
            </a:lvl1pPr>
          </a:lstStyle>
          <a:p>
            <a:r>
              <a:rPr lang="en-US"/>
              <a:t>Click to edit Master subtitle style</a:t>
            </a:r>
          </a:p>
        </p:txBody>
      </p:sp>
      <p:sp>
        <p:nvSpPr>
          <p:cNvPr id="5" name="Rectangle 5"/>
          <p:cNvSpPr>
            <a:spLocks noGrp="1" noChangeArrowheads="1"/>
          </p:cNvSpPr>
          <p:nvPr>
            <p:ph type="dt" sz="half" idx="10"/>
          </p:nvPr>
        </p:nvSpPr>
        <p:spPr>
          <a:xfrm>
            <a:off x="1905000" y="6248400"/>
            <a:ext cx="1905000" cy="457200"/>
          </a:xfrm>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a:xfrm>
            <a:off x="3886200" y="6248400"/>
            <a:ext cx="2895600" cy="457200"/>
          </a:xfrm>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a:xfrm>
            <a:off x="6858000" y="6248400"/>
            <a:ext cx="1905000" cy="457200"/>
          </a:xfrm>
        </p:spPr>
        <p:txBody>
          <a:bodyPr/>
          <a:lstStyle>
            <a:lvl1pPr eaLnBrk="1" hangingPunct="1">
              <a:spcBef>
                <a:spcPct val="50000"/>
              </a:spcBef>
              <a:defRPr/>
            </a:lvl1pPr>
          </a:lstStyle>
          <a:p>
            <a:pPr>
              <a:defRPr/>
            </a:pPr>
            <a:fld id="{06983A81-464D-3240-A44D-A607C8EDDA81}" type="slidenum">
              <a:rPr lang="en-US"/>
              <a:pPr>
                <a:defRPr/>
              </a:pPr>
              <a:t>‹#›</a:t>
            </a:fld>
            <a:endParaRPr lang="en-US"/>
          </a:p>
        </p:txBody>
      </p:sp>
    </p:spTree>
    <p:extLst>
      <p:ext uri="{BB962C8B-B14F-4D97-AF65-F5344CB8AC3E}">
        <p14:creationId xmlns:p14="http://schemas.microsoft.com/office/powerpoint/2010/main" val="604880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420095968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63DE8AC8-4EB5-BC4E-8E6E-05FF19320800}" type="slidenum">
              <a:rPr lang="en-US"/>
              <a:pPr>
                <a:defRPr/>
              </a:pPr>
              <a:t>‹#›</a:t>
            </a:fld>
            <a:endParaRPr lang="en-US"/>
          </a:p>
        </p:txBody>
      </p:sp>
    </p:spTree>
    <p:extLst>
      <p:ext uri="{BB962C8B-B14F-4D97-AF65-F5344CB8AC3E}">
        <p14:creationId xmlns:p14="http://schemas.microsoft.com/office/powerpoint/2010/main" val="4175805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DCC5BABE-C505-C544-87D7-74CD85A7CED4}" type="slidenum">
              <a:rPr lang="en-US"/>
              <a:pPr>
                <a:defRPr/>
              </a:pPr>
              <a:t>‹#›</a:t>
            </a:fld>
            <a:endParaRPr lang="en-US"/>
          </a:p>
        </p:txBody>
      </p:sp>
    </p:spTree>
    <p:extLst>
      <p:ext uri="{BB962C8B-B14F-4D97-AF65-F5344CB8AC3E}">
        <p14:creationId xmlns:p14="http://schemas.microsoft.com/office/powerpoint/2010/main" val="3382277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10A8E43B-D00A-A34E-A5D0-06DCF34FF1E6}" type="slidenum">
              <a:rPr lang="en-US"/>
              <a:pPr>
                <a:defRPr/>
              </a:pPr>
              <a:t>‹#›</a:t>
            </a:fld>
            <a:endParaRPr lang="en-US"/>
          </a:p>
        </p:txBody>
      </p:sp>
    </p:spTree>
    <p:extLst>
      <p:ext uri="{BB962C8B-B14F-4D97-AF65-F5344CB8AC3E}">
        <p14:creationId xmlns:p14="http://schemas.microsoft.com/office/powerpoint/2010/main" val="225702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8"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9" name="Rectangle 7"/>
          <p:cNvSpPr>
            <a:spLocks noGrp="1" noChangeArrowheads="1"/>
          </p:cNvSpPr>
          <p:nvPr>
            <p:ph type="sldNum" sz="quarter" idx="12"/>
          </p:nvPr>
        </p:nvSpPr>
        <p:spPr/>
        <p:txBody>
          <a:bodyPr/>
          <a:lstStyle>
            <a:lvl1pPr eaLnBrk="1" hangingPunct="1">
              <a:spcBef>
                <a:spcPct val="50000"/>
              </a:spcBef>
              <a:defRPr/>
            </a:lvl1pPr>
          </a:lstStyle>
          <a:p>
            <a:pPr>
              <a:defRPr/>
            </a:pPr>
            <a:fld id="{06810E02-B549-7B4B-B7F2-1FF1C8A4F27C}" type="slidenum">
              <a:rPr lang="en-US"/>
              <a:pPr>
                <a:defRPr/>
              </a:pPr>
              <a:t>‹#›</a:t>
            </a:fld>
            <a:endParaRPr lang="en-US"/>
          </a:p>
        </p:txBody>
      </p:sp>
    </p:spTree>
    <p:extLst>
      <p:ext uri="{BB962C8B-B14F-4D97-AF65-F5344CB8AC3E}">
        <p14:creationId xmlns:p14="http://schemas.microsoft.com/office/powerpoint/2010/main" val="33691387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4"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5" name="Rectangle 7"/>
          <p:cNvSpPr>
            <a:spLocks noGrp="1" noChangeArrowheads="1"/>
          </p:cNvSpPr>
          <p:nvPr>
            <p:ph type="sldNum" sz="quarter" idx="12"/>
          </p:nvPr>
        </p:nvSpPr>
        <p:spPr/>
        <p:txBody>
          <a:bodyPr/>
          <a:lstStyle>
            <a:lvl1pPr eaLnBrk="1" hangingPunct="1">
              <a:spcBef>
                <a:spcPct val="50000"/>
              </a:spcBef>
              <a:defRPr/>
            </a:lvl1pPr>
          </a:lstStyle>
          <a:p>
            <a:pPr>
              <a:defRPr/>
            </a:pPr>
            <a:fld id="{D9E61B80-AE66-FA44-9C5D-D316F02F26DF}" type="slidenum">
              <a:rPr lang="en-US"/>
              <a:pPr>
                <a:defRPr/>
              </a:pPr>
              <a:t>‹#›</a:t>
            </a:fld>
            <a:endParaRPr lang="en-US"/>
          </a:p>
        </p:txBody>
      </p:sp>
    </p:spTree>
    <p:extLst>
      <p:ext uri="{BB962C8B-B14F-4D97-AF65-F5344CB8AC3E}">
        <p14:creationId xmlns:p14="http://schemas.microsoft.com/office/powerpoint/2010/main" val="29362797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3"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4" name="Rectangle 7"/>
          <p:cNvSpPr>
            <a:spLocks noGrp="1" noChangeArrowheads="1"/>
          </p:cNvSpPr>
          <p:nvPr>
            <p:ph type="sldNum" sz="quarter" idx="12"/>
          </p:nvPr>
        </p:nvSpPr>
        <p:spPr/>
        <p:txBody>
          <a:bodyPr/>
          <a:lstStyle>
            <a:lvl1pPr eaLnBrk="1" hangingPunct="1">
              <a:spcBef>
                <a:spcPct val="50000"/>
              </a:spcBef>
              <a:defRPr/>
            </a:lvl1pPr>
          </a:lstStyle>
          <a:p>
            <a:pPr>
              <a:defRPr/>
            </a:pPr>
            <a:fld id="{CABF2699-166A-E04C-8CB1-47041AF885DC}" type="slidenum">
              <a:rPr lang="en-US"/>
              <a:pPr>
                <a:defRPr/>
              </a:pPr>
              <a:t>‹#›</a:t>
            </a:fld>
            <a:endParaRPr lang="en-US"/>
          </a:p>
        </p:txBody>
      </p:sp>
    </p:spTree>
    <p:extLst>
      <p:ext uri="{BB962C8B-B14F-4D97-AF65-F5344CB8AC3E}">
        <p14:creationId xmlns:p14="http://schemas.microsoft.com/office/powerpoint/2010/main" val="22648645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105AAADE-81C1-4B43-9720-E4056FEEA7E9}" type="slidenum">
              <a:rPr lang="en-US"/>
              <a:pPr>
                <a:defRPr/>
              </a:pPr>
              <a:t>‹#›</a:t>
            </a:fld>
            <a:endParaRPr lang="en-US"/>
          </a:p>
        </p:txBody>
      </p:sp>
    </p:spTree>
    <p:extLst>
      <p:ext uri="{BB962C8B-B14F-4D97-AF65-F5344CB8AC3E}">
        <p14:creationId xmlns:p14="http://schemas.microsoft.com/office/powerpoint/2010/main" val="5913777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96A9E566-3663-2B42-9B9F-8673F75CEE80}" type="slidenum">
              <a:rPr lang="en-US"/>
              <a:pPr>
                <a:defRPr/>
              </a:pPr>
              <a:t>‹#›</a:t>
            </a:fld>
            <a:endParaRPr lang="en-US"/>
          </a:p>
        </p:txBody>
      </p:sp>
    </p:spTree>
    <p:extLst>
      <p:ext uri="{BB962C8B-B14F-4D97-AF65-F5344CB8AC3E}">
        <p14:creationId xmlns:p14="http://schemas.microsoft.com/office/powerpoint/2010/main" val="11174950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BB0E8C14-3A13-2142-A1C3-4D4440CFACDE}" type="slidenum">
              <a:rPr lang="en-US"/>
              <a:pPr>
                <a:defRPr/>
              </a:pPr>
              <a:t>‹#›</a:t>
            </a:fld>
            <a:endParaRPr lang="en-US"/>
          </a:p>
        </p:txBody>
      </p:sp>
    </p:spTree>
    <p:extLst>
      <p:ext uri="{BB962C8B-B14F-4D97-AF65-F5344CB8AC3E}">
        <p14:creationId xmlns:p14="http://schemas.microsoft.com/office/powerpoint/2010/main" val="41824389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3048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AA3F6566-EAAE-8A46-BE80-BA3BA66153B0}" type="slidenum">
              <a:rPr lang="en-US"/>
              <a:pPr>
                <a:defRPr/>
              </a:pPr>
              <a:t>‹#›</a:t>
            </a:fld>
            <a:endParaRPr lang="en-US"/>
          </a:p>
        </p:txBody>
      </p:sp>
    </p:spTree>
    <p:extLst>
      <p:ext uri="{BB962C8B-B14F-4D97-AF65-F5344CB8AC3E}">
        <p14:creationId xmlns:p14="http://schemas.microsoft.com/office/powerpoint/2010/main" val="1597818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198737816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9987" name="Rectangle 3"/>
          <p:cNvSpPr>
            <a:spLocks noGrp="1" noChangeArrowheads="1"/>
          </p:cNvSpPr>
          <p:nvPr>
            <p:ph type="ctrTitle"/>
          </p:nvPr>
        </p:nvSpPr>
        <p:spPr>
          <a:xfrm>
            <a:off x="914400" y="838200"/>
            <a:ext cx="7772400" cy="1143000"/>
          </a:xfrm>
        </p:spPr>
        <p:txBody>
          <a:bodyPr/>
          <a:lstStyle>
            <a:lvl1pPr algn="r">
              <a:defRPr/>
            </a:lvl1pPr>
          </a:lstStyle>
          <a:p>
            <a:r>
              <a:rPr lang="en-US"/>
              <a:t>Click to edit Master title style</a:t>
            </a:r>
          </a:p>
        </p:txBody>
      </p:sp>
      <p:sp>
        <p:nvSpPr>
          <p:cNvPr id="169988" name="Rectangle 4"/>
          <p:cNvSpPr>
            <a:spLocks noGrp="1" noChangeArrowheads="1"/>
          </p:cNvSpPr>
          <p:nvPr>
            <p:ph type="subTitle" idx="1"/>
          </p:nvPr>
        </p:nvSpPr>
        <p:spPr>
          <a:xfrm>
            <a:off x="2286000" y="2438400"/>
            <a:ext cx="6400800" cy="1752600"/>
          </a:xfrm>
        </p:spPr>
        <p:txBody>
          <a:bodyPr/>
          <a:lstStyle>
            <a:lvl1pPr marL="0" indent="0" algn="r">
              <a:buFont typeface="Wingdings" pitchFamily="-108" charset="2"/>
              <a:buNone/>
              <a:defRPr/>
            </a:lvl1pPr>
          </a:lstStyle>
          <a:p>
            <a:r>
              <a:rPr lang="en-US"/>
              <a:t>Click to edit Master subtitle style</a:t>
            </a:r>
          </a:p>
        </p:txBody>
      </p:sp>
      <p:sp>
        <p:nvSpPr>
          <p:cNvPr id="5" name="Rectangle 5"/>
          <p:cNvSpPr>
            <a:spLocks noGrp="1" noChangeArrowheads="1"/>
          </p:cNvSpPr>
          <p:nvPr>
            <p:ph type="dt" sz="half" idx="10"/>
          </p:nvPr>
        </p:nvSpPr>
        <p:spPr>
          <a:xfrm>
            <a:off x="1905000" y="6248400"/>
            <a:ext cx="1905000" cy="457200"/>
          </a:xfrm>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a:xfrm>
            <a:off x="3886200" y="6248400"/>
            <a:ext cx="2895600" cy="457200"/>
          </a:xfrm>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a:xfrm>
            <a:off x="6858000" y="6248400"/>
            <a:ext cx="1905000" cy="457200"/>
          </a:xfrm>
        </p:spPr>
        <p:txBody>
          <a:bodyPr/>
          <a:lstStyle>
            <a:lvl1pPr eaLnBrk="1" hangingPunct="1">
              <a:spcBef>
                <a:spcPct val="50000"/>
              </a:spcBef>
              <a:defRPr/>
            </a:lvl1pPr>
          </a:lstStyle>
          <a:p>
            <a:pPr>
              <a:defRPr/>
            </a:pPr>
            <a:fld id="{06983A81-464D-3240-A44D-A607C8EDDA81}" type="slidenum">
              <a:rPr lang="en-US"/>
              <a:pPr>
                <a:defRPr/>
              </a:pPr>
              <a:t>‹#›</a:t>
            </a:fld>
            <a:endParaRPr lang="en-US"/>
          </a:p>
        </p:txBody>
      </p:sp>
    </p:spTree>
    <p:extLst>
      <p:ext uri="{BB962C8B-B14F-4D97-AF65-F5344CB8AC3E}">
        <p14:creationId xmlns:p14="http://schemas.microsoft.com/office/powerpoint/2010/main" val="6048808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63DE8AC8-4EB5-BC4E-8E6E-05FF19320800}" type="slidenum">
              <a:rPr lang="en-US"/>
              <a:pPr>
                <a:defRPr/>
              </a:pPr>
              <a:t>‹#›</a:t>
            </a:fld>
            <a:endParaRPr lang="en-US"/>
          </a:p>
        </p:txBody>
      </p:sp>
    </p:spTree>
    <p:extLst>
      <p:ext uri="{BB962C8B-B14F-4D97-AF65-F5344CB8AC3E}">
        <p14:creationId xmlns:p14="http://schemas.microsoft.com/office/powerpoint/2010/main" val="4175805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DCC5BABE-C505-C544-87D7-74CD85A7CED4}" type="slidenum">
              <a:rPr lang="en-US"/>
              <a:pPr>
                <a:defRPr/>
              </a:pPr>
              <a:t>‹#›</a:t>
            </a:fld>
            <a:endParaRPr lang="en-US"/>
          </a:p>
        </p:txBody>
      </p:sp>
    </p:spTree>
    <p:extLst>
      <p:ext uri="{BB962C8B-B14F-4D97-AF65-F5344CB8AC3E}">
        <p14:creationId xmlns:p14="http://schemas.microsoft.com/office/powerpoint/2010/main" val="3382277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10A8E43B-D00A-A34E-A5D0-06DCF34FF1E6}" type="slidenum">
              <a:rPr lang="en-US"/>
              <a:pPr>
                <a:defRPr/>
              </a:pPr>
              <a:t>‹#›</a:t>
            </a:fld>
            <a:endParaRPr lang="en-US"/>
          </a:p>
        </p:txBody>
      </p:sp>
    </p:spTree>
    <p:extLst>
      <p:ext uri="{BB962C8B-B14F-4D97-AF65-F5344CB8AC3E}">
        <p14:creationId xmlns:p14="http://schemas.microsoft.com/office/powerpoint/2010/main" val="225702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8"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9" name="Rectangle 7"/>
          <p:cNvSpPr>
            <a:spLocks noGrp="1" noChangeArrowheads="1"/>
          </p:cNvSpPr>
          <p:nvPr>
            <p:ph type="sldNum" sz="quarter" idx="12"/>
          </p:nvPr>
        </p:nvSpPr>
        <p:spPr/>
        <p:txBody>
          <a:bodyPr/>
          <a:lstStyle>
            <a:lvl1pPr eaLnBrk="1" hangingPunct="1">
              <a:spcBef>
                <a:spcPct val="50000"/>
              </a:spcBef>
              <a:defRPr/>
            </a:lvl1pPr>
          </a:lstStyle>
          <a:p>
            <a:pPr>
              <a:defRPr/>
            </a:pPr>
            <a:fld id="{06810E02-B549-7B4B-B7F2-1FF1C8A4F27C}" type="slidenum">
              <a:rPr lang="en-US"/>
              <a:pPr>
                <a:defRPr/>
              </a:pPr>
              <a:t>‹#›</a:t>
            </a:fld>
            <a:endParaRPr lang="en-US"/>
          </a:p>
        </p:txBody>
      </p:sp>
    </p:spTree>
    <p:extLst>
      <p:ext uri="{BB962C8B-B14F-4D97-AF65-F5344CB8AC3E}">
        <p14:creationId xmlns:p14="http://schemas.microsoft.com/office/powerpoint/2010/main" val="33691387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4"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5" name="Rectangle 7"/>
          <p:cNvSpPr>
            <a:spLocks noGrp="1" noChangeArrowheads="1"/>
          </p:cNvSpPr>
          <p:nvPr>
            <p:ph type="sldNum" sz="quarter" idx="12"/>
          </p:nvPr>
        </p:nvSpPr>
        <p:spPr/>
        <p:txBody>
          <a:bodyPr/>
          <a:lstStyle>
            <a:lvl1pPr eaLnBrk="1" hangingPunct="1">
              <a:spcBef>
                <a:spcPct val="50000"/>
              </a:spcBef>
              <a:defRPr/>
            </a:lvl1pPr>
          </a:lstStyle>
          <a:p>
            <a:pPr>
              <a:defRPr/>
            </a:pPr>
            <a:fld id="{D9E61B80-AE66-FA44-9C5D-D316F02F26DF}" type="slidenum">
              <a:rPr lang="en-US"/>
              <a:pPr>
                <a:defRPr/>
              </a:pPr>
              <a:t>‹#›</a:t>
            </a:fld>
            <a:endParaRPr lang="en-US"/>
          </a:p>
        </p:txBody>
      </p:sp>
    </p:spTree>
    <p:extLst>
      <p:ext uri="{BB962C8B-B14F-4D97-AF65-F5344CB8AC3E}">
        <p14:creationId xmlns:p14="http://schemas.microsoft.com/office/powerpoint/2010/main" val="29362797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3"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4" name="Rectangle 7"/>
          <p:cNvSpPr>
            <a:spLocks noGrp="1" noChangeArrowheads="1"/>
          </p:cNvSpPr>
          <p:nvPr>
            <p:ph type="sldNum" sz="quarter" idx="12"/>
          </p:nvPr>
        </p:nvSpPr>
        <p:spPr/>
        <p:txBody>
          <a:bodyPr/>
          <a:lstStyle>
            <a:lvl1pPr eaLnBrk="1" hangingPunct="1">
              <a:spcBef>
                <a:spcPct val="50000"/>
              </a:spcBef>
              <a:defRPr/>
            </a:lvl1pPr>
          </a:lstStyle>
          <a:p>
            <a:pPr>
              <a:defRPr/>
            </a:pPr>
            <a:fld id="{CABF2699-166A-E04C-8CB1-47041AF885DC}" type="slidenum">
              <a:rPr lang="en-US"/>
              <a:pPr>
                <a:defRPr/>
              </a:pPr>
              <a:t>‹#›</a:t>
            </a:fld>
            <a:endParaRPr lang="en-US"/>
          </a:p>
        </p:txBody>
      </p:sp>
    </p:spTree>
    <p:extLst>
      <p:ext uri="{BB962C8B-B14F-4D97-AF65-F5344CB8AC3E}">
        <p14:creationId xmlns:p14="http://schemas.microsoft.com/office/powerpoint/2010/main" val="22648645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105AAADE-81C1-4B43-9720-E4056FEEA7E9}" type="slidenum">
              <a:rPr lang="en-US"/>
              <a:pPr>
                <a:defRPr/>
              </a:pPr>
              <a:t>‹#›</a:t>
            </a:fld>
            <a:endParaRPr lang="en-US"/>
          </a:p>
        </p:txBody>
      </p:sp>
    </p:spTree>
    <p:extLst>
      <p:ext uri="{BB962C8B-B14F-4D97-AF65-F5344CB8AC3E}">
        <p14:creationId xmlns:p14="http://schemas.microsoft.com/office/powerpoint/2010/main" val="5913777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96A9E566-3663-2B42-9B9F-8673F75CEE80}" type="slidenum">
              <a:rPr lang="en-US"/>
              <a:pPr>
                <a:defRPr/>
              </a:pPr>
              <a:t>‹#›</a:t>
            </a:fld>
            <a:endParaRPr lang="en-US"/>
          </a:p>
        </p:txBody>
      </p:sp>
    </p:spTree>
    <p:extLst>
      <p:ext uri="{BB962C8B-B14F-4D97-AF65-F5344CB8AC3E}">
        <p14:creationId xmlns:p14="http://schemas.microsoft.com/office/powerpoint/2010/main" val="11174950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BB0E8C14-3A13-2142-A1C3-4D4440CFACDE}" type="slidenum">
              <a:rPr lang="en-US"/>
              <a:pPr>
                <a:defRPr/>
              </a:pPr>
              <a:t>‹#›</a:t>
            </a:fld>
            <a:endParaRPr lang="en-US"/>
          </a:p>
        </p:txBody>
      </p:sp>
    </p:spTree>
    <p:extLst>
      <p:ext uri="{BB962C8B-B14F-4D97-AF65-F5344CB8AC3E}">
        <p14:creationId xmlns:p14="http://schemas.microsoft.com/office/powerpoint/2010/main" val="4182438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64542013"/>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3048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AA3F6566-EAAE-8A46-BE80-BA3BA66153B0}" type="slidenum">
              <a:rPr lang="en-US"/>
              <a:pPr>
                <a:defRPr/>
              </a:pPr>
              <a:t>‹#›</a:t>
            </a:fld>
            <a:endParaRPr lang="en-US"/>
          </a:p>
        </p:txBody>
      </p:sp>
    </p:spTree>
    <p:extLst>
      <p:ext uri="{BB962C8B-B14F-4D97-AF65-F5344CB8AC3E}">
        <p14:creationId xmlns:p14="http://schemas.microsoft.com/office/powerpoint/2010/main" val="15978184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userDrawn="1"/>
          </p:nvGrpSpPr>
          <p:grpSpPr bwMode="auto">
            <a:xfrm>
              <a:off x="0" y="0"/>
              <a:ext cx="5568" cy="4320"/>
              <a:chOff x="0" y="0"/>
              <a:chExt cx="5568" cy="4320"/>
            </a:xfrm>
          </p:grpSpPr>
          <p:grpSp>
            <p:nvGrpSpPr>
              <p:cNvPr id="4"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5"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9"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b="1" i="0" dirty="0">
                <a:solidFill>
                  <a:srgbClr val="EAEAEA"/>
                </a:solidFill>
                <a:latin typeface="Arial" panose="020B0604020202020204" pitchFamily="34" charset="0"/>
                <a:ea typeface="ＭＳ Ｐゴシック" charset="0"/>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b="1" i="0" dirty="0">
                <a:solidFill>
                  <a:srgbClr val="EAEAEA"/>
                </a:solidFill>
                <a:latin typeface="Arial" panose="020B0604020202020204" pitchFamily="34" charset="0"/>
                <a:ea typeface="ＭＳ Ｐゴシック" charset="0"/>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b="1" i="0" dirty="0">
                <a:solidFill>
                  <a:srgbClr val="EAEAEA"/>
                </a:solidFill>
                <a:latin typeface="Arial" panose="020B0604020202020204" pitchFamily="34" charset="0"/>
                <a:ea typeface="ＭＳ Ｐゴシック" charset="0"/>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47C7B366-43D3-0844-8856-36CE3DCFA15A}" type="slidenum">
              <a:rPr lang="en-US"/>
              <a:pPr>
                <a:defRPr/>
              </a:pPr>
              <a:t>‹#›</a:t>
            </a:fld>
            <a:endParaRPr lang="en-US"/>
          </a:p>
        </p:txBody>
      </p:sp>
    </p:spTree>
    <p:extLst>
      <p:ext uri="{BB962C8B-B14F-4D97-AF65-F5344CB8AC3E}">
        <p14:creationId xmlns:p14="http://schemas.microsoft.com/office/powerpoint/2010/main" val="38949608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5E963365-3868-AD49-BD51-4A79F6ACF985}" type="slidenum">
              <a:rPr lang="en-US"/>
              <a:pPr>
                <a:defRPr/>
              </a:pPr>
              <a:t>‹#›</a:t>
            </a:fld>
            <a:endParaRPr lang="en-US"/>
          </a:p>
        </p:txBody>
      </p:sp>
    </p:spTree>
    <p:extLst>
      <p:ext uri="{BB962C8B-B14F-4D97-AF65-F5344CB8AC3E}">
        <p14:creationId xmlns:p14="http://schemas.microsoft.com/office/powerpoint/2010/main" val="40707732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8BE4E000-B3A5-3747-A89D-A95A2BAC5315}" type="slidenum">
              <a:rPr lang="en-US"/>
              <a:pPr>
                <a:defRPr/>
              </a:pPr>
              <a:t>‹#›</a:t>
            </a:fld>
            <a:endParaRPr lang="en-US"/>
          </a:p>
        </p:txBody>
      </p:sp>
    </p:spTree>
    <p:extLst>
      <p:ext uri="{BB962C8B-B14F-4D97-AF65-F5344CB8AC3E}">
        <p14:creationId xmlns:p14="http://schemas.microsoft.com/office/powerpoint/2010/main" val="14332336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9EB80099-1AF7-414D-A4AC-920E11381C7D}" type="slidenum">
              <a:rPr lang="en-US"/>
              <a:pPr>
                <a:defRPr/>
              </a:pPr>
              <a:t>‹#›</a:t>
            </a:fld>
            <a:endParaRPr lang="en-US"/>
          </a:p>
        </p:txBody>
      </p:sp>
    </p:spTree>
    <p:extLst>
      <p:ext uri="{BB962C8B-B14F-4D97-AF65-F5344CB8AC3E}">
        <p14:creationId xmlns:p14="http://schemas.microsoft.com/office/powerpoint/2010/main" val="36895996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FBD1CA06-8B4B-484C-B9F1-3F169DB3B7C1}" type="slidenum">
              <a:rPr lang="en-US"/>
              <a:pPr>
                <a:defRPr/>
              </a:pPr>
              <a:t>‹#›</a:t>
            </a:fld>
            <a:endParaRPr lang="en-US"/>
          </a:p>
        </p:txBody>
      </p:sp>
    </p:spTree>
    <p:extLst>
      <p:ext uri="{BB962C8B-B14F-4D97-AF65-F5344CB8AC3E}">
        <p14:creationId xmlns:p14="http://schemas.microsoft.com/office/powerpoint/2010/main" val="37578756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873C2E18-2AB8-8346-912B-A5FB041137B8}" type="slidenum">
              <a:rPr lang="en-US"/>
              <a:pPr>
                <a:defRPr/>
              </a:pPr>
              <a:t>‹#›</a:t>
            </a:fld>
            <a:endParaRPr lang="en-US"/>
          </a:p>
        </p:txBody>
      </p:sp>
    </p:spTree>
    <p:extLst>
      <p:ext uri="{BB962C8B-B14F-4D97-AF65-F5344CB8AC3E}">
        <p14:creationId xmlns:p14="http://schemas.microsoft.com/office/powerpoint/2010/main" val="11299646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1C5E97B5-A63D-2A45-A3A5-6340F09C6912}" type="slidenum">
              <a:rPr lang="en-US"/>
              <a:pPr>
                <a:defRPr/>
              </a:pPr>
              <a:t>‹#›</a:t>
            </a:fld>
            <a:endParaRPr lang="en-US"/>
          </a:p>
        </p:txBody>
      </p:sp>
    </p:spTree>
    <p:extLst>
      <p:ext uri="{BB962C8B-B14F-4D97-AF65-F5344CB8AC3E}">
        <p14:creationId xmlns:p14="http://schemas.microsoft.com/office/powerpoint/2010/main" val="19195824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DD521481-F232-4E40-96D1-8392F192847F}" type="slidenum">
              <a:rPr lang="en-US"/>
              <a:pPr>
                <a:defRPr/>
              </a:pPr>
              <a:t>‹#›</a:t>
            </a:fld>
            <a:endParaRPr lang="en-US"/>
          </a:p>
        </p:txBody>
      </p:sp>
    </p:spTree>
    <p:extLst>
      <p:ext uri="{BB962C8B-B14F-4D97-AF65-F5344CB8AC3E}">
        <p14:creationId xmlns:p14="http://schemas.microsoft.com/office/powerpoint/2010/main" val="26659995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55F7AB72-02ED-AC41-A0DA-6B1B14CF6A38}" type="slidenum">
              <a:rPr lang="en-US"/>
              <a:pPr>
                <a:defRPr/>
              </a:pPr>
              <a:t>‹#›</a:t>
            </a:fld>
            <a:endParaRPr lang="en-US"/>
          </a:p>
        </p:txBody>
      </p:sp>
    </p:spTree>
    <p:extLst>
      <p:ext uri="{BB962C8B-B14F-4D97-AF65-F5344CB8AC3E}">
        <p14:creationId xmlns:p14="http://schemas.microsoft.com/office/powerpoint/2010/main" val="133121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99136162"/>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94781DE6-B4FA-554A-A9D9-62DD80A7E195}" type="slidenum">
              <a:rPr lang="en-US"/>
              <a:pPr>
                <a:defRPr/>
              </a:pPr>
              <a:t>‹#›</a:t>
            </a:fld>
            <a:endParaRPr lang="en-US"/>
          </a:p>
        </p:txBody>
      </p:sp>
    </p:spTree>
    <p:extLst>
      <p:ext uri="{BB962C8B-B14F-4D97-AF65-F5344CB8AC3E}">
        <p14:creationId xmlns:p14="http://schemas.microsoft.com/office/powerpoint/2010/main" val="34616773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66FE268D-E3C7-5547-A613-9D5C74FDDA72}" type="slidenum">
              <a:rPr lang="en-US"/>
              <a:pPr>
                <a:defRPr/>
              </a:pPr>
              <a:t>‹#›</a:t>
            </a:fld>
            <a:endParaRPr lang="en-US"/>
          </a:p>
        </p:txBody>
      </p:sp>
    </p:spTree>
    <p:extLst>
      <p:ext uri="{BB962C8B-B14F-4D97-AF65-F5344CB8AC3E}">
        <p14:creationId xmlns:p14="http://schemas.microsoft.com/office/powerpoint/2010/main" val="3418848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userDrawn="1"/>
          </p:nvGrpSpPr>
          <p:grpSpPr bwMode="auto">
            <a:xfrm>
              <a:off x="0" y="0"/>
              <a:ext cx="5568" cy="4320"/>
              <a:chOff x="0" y="0"/>
              <a:chExt cx="5568" cy="4320"/>
            </a:xfrm>
          </p:grpSpPr>
          <p:grpSp>
            <p:nvGrpSpPr>
              <p:cNvPr id="4"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5"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9"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b="1" i="0" dirty="0">
                <a:solidFill>
                  <a:srgbClr val="EAEAEA"/>
                </a:solidFill>
                <a:latin typeface="Arial" panose="020B0604020202020204" pitchFamily="34" charset="0"/>
                <a:ea typeface="ＭＳ Ｐゴシック" charset="0"/>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b="1" i="0" dirty="0">
                <a:solidFill>
                  <a:srgbClr val="EAEAEA"/>
                </a:solidFill>
                <a:latin typeface="Arial" panose="020B0604020202020204" pitchFamily="34" charset="0"/>
                <a:ea typeface="ＭＳ Ｐゴシック" charset="0"/>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b="1" i="0" dirty="0">
                <a:solidFill>
                  <a:srgbClr val="EAEAEA"/>
                </a:solidFill>
                <a:latin typeface="Arial" panose="020B0604020202020204" pitchFamily="34" charset="0"/>
                <a:ea typeface="ＭＳ Ｐゴシック" charset="0"/>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47C7B366-43D3-0844-8856-36CE3DCFA15A}" type="slidenum">
              <a:rPr lang="en-US"/>
              <a:pPr>
                <a:defRPr/>
              </a:pPr>
              <a:t>‹#›</a:t>
            </a:fld>
            <a:endParaRPr lang="en-US"/>
          </a:p>
        </p:txBody>
      </p:sp>
    </p:spTree>
    <p:extLst>
      <p:ext uri="{BB962C8B-B14F-4D97-AF65-F5344CB8AC3E}">
        <p14:creationId xmlns:p14="http://schemas.microsoft.com/office/powerpoint/2010/main" val="38949608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5E963365-3868-AD49-BD51-4A79F6ACF985}" type="slidenum">
              <a:rPr lang="en-US"/>
              <a:pPr>
                <a:defRPr/>
              </a:pPr>
              <a:t>‹#›</a:t>
            </a:fld>
            <a:endParaRPr lang="en-US"/>
          </a:p>
        </p:txBody>
      </p:sp>
    </p:spTree>
    <p:extLst>
      <p:ext uri="{BB962C8B-B14F-4D97-AF65-F5344CB8AC3E}">
        <p14:creationId xmlns:p14="http://schemas.microsoft.com/office/powerpoint/2010/main" val="40707732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8BE4E000-B3A5-3747-A89D-A95A2BAC5315}" type="slidenum">
              <a:rPr lang="en-US"/>
              <a:pPr>
                <a:defRPr/>
              </a:pPr>
              <a:t>‹#›</a:t>
            </a:fld>
            <a:endParaRPr lang="en-US"/>
          </a:p>
        </p:txBody>
      </p:sp>
    </p:spTree>
    <p:extLst>
      <p:ext uri="{BB962C8B-B14F-4D97-AF65-F5344CB8AC3E}">
        <p14:creationId xmlns:p14="http://schemas.microsoft.com/office/powerpoint/2010/main" val="14332336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9EB80099-1AF7-414D-A4AC-920E11381C7D}" type="slidenum">
              <a:rPr lang="en-US"/>
              <a:pPr>
                <a:defRPr/>
              </a:pPr>
              <a:t>‹#›</a:t>
            </a:fld>
            <a:endParaRPr lang="en-US"/>
          </a:p>
        </p:txBody>
      </p:sp>
    </p:spTree>
    <p:extLst>
      <p:ext uri="{BB962C8B-B14F-4D97-AF65-F5344CB8AC3E}">
        <p14:creationId xmlns:p14="http://schemas.microsoft.com/office/powerpoint/2010/main" val="36895996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FBD1CA06-8B4B-484C-B9F1-3F169DB3B7C1}" type="slidenum">
              <a:rPr lang="en-US"/>
              <a:pPr>
                <a:defRPr/>
              </a:pPr>
              <a:t>‹#›</a:t>
            </a:fld>
            <a:endParaRPr lang="en-US"/>
          </a:p>
        </p:txBody>
      </p:sp>
    </p:spTree>
    <p:extLst>
      <p:ext uri="{BB962C8B-B14F-4D97-AF65-F5344CB8AC3E}">
        <p14:creationId xmlns:p14="http://schemas.microsoft.com/office/powerpoint/2010/main" val="37578756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873C2E18-2AB8-8346-912B-A5FB041137B8}" type="slidenum">
              <a:rPr lang="en-US"/>
              <a:pPr>
                <a:defRPr/>
              </a:pPr>
              <a:t>‹#›</a:t>
            </a:fld>
            <a:endParaRPr lang="en-US"/>
          </a:p>
        </p:txBody>
      </p:sp>
    </p:spTree>
    <p:extLst>
      <p:ext uri="{BB962C8B-B14F-4D97-AF65-F5344CB8AC3E}">
        <p14:creationId xmlns:p14="http://schemas.microsoft.com/office/powerpoint/2010/main" val="11299646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1C5E97B5-A63D-2A45-A3A5-6340F09C6912}" type="slidenum">
              <a:rPr lang="en-US"/>
              <a:pPr>
                <a:defRPr/>
              </a:pPr>
              <a:t>‹#›</a:t>
            </a:fld>
            <a:endParaRPr lang="en-US"/>
          </a:p>
        </p:txBody>
      </p:sp>
    </p:spTree>
    <p:extLst>
      <p:ext uri="{BB962C8B-B14F-4D97-AF65-F5344CB8AC3E}">
        <p14:creationId xmlns:p14="http://schemas.microsoft.com/office/powerpoint/2010/main" val="19195824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DD521481-F232-4E40-96D1-8392F192847F}" type="slidenum">
              <a:rPr lang="en-US"/>
              <a:pPr>
                <a:defRPr/>
              </a:pPr>
              <a:t>‹#›</a:t>
            </a:fld>
            <a:endParaRPr lang="en-US"/>
          </a:p>
        </p:txBody>
      </p:sp>
    </p:spTree>
    <p:extLst>
      <p:ext uri="{BB962C8B-B14F-4D97-AF65-F5344CB8AC3E}">
        <p14:creationId xmlns:p14="http://schemas.microsoft.com/office/powerpoint/2010/main" val="2665999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4124703114"/>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55F7AB72-02ED-AC41-A0DA-6B1B14CF6A38}" type="slidenum">
              <a:rPr lang="en-US"/>
              <a:pPr>
                <a:defRPr/>
              </a:pPr>
              <a:t>‹#›</a:t>
            </a:fld>
            <a:endParaRPr lang="en-US"/>
          </a:p>
        </p:txBody>
      </p:sp>
    </p:spTree>
    <p:extLst>
      <p:ext uri="{BB962C8B-B14F-4D97-AF65-F5344CB8AC3E}">
        <p14:creationId xmlns:p14="http://schemas.microsoft.com/office/powerpoint/2010/main" val="13312151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94781DE6-B4FA-554A-A9D9-62DD80A7E195}" type="slidenum">
              <a:rPr lang="en-US"/>
              <a:pPr>
                <a:defRPr/>
              </a:pPr>
              <a:t>‹#›</a:t>
            </a:fld>
            <a:endParaRPr lang="en-US"/>
          </a:p>
        </p:txBody>
      </p:sp>
    </p:spTree>
    <p:extLst>
      <p:ext uri="{BB962C8B-B14F-4D97-AF65-F5344CB8AC3E}">
        <p14:creationId xmlns:p14="http://schemas.microsoft.com/office/powerpoint/2010/main" val="34616773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66FE268D-E3C7-5547-A613-9D5C74FDDA72}" type="slidenum">
              <a:rPr lang="en-US"/>
              <a:pPr>
                <a:defRPr/>
              </a:pPr>
              <a:t>‹#›</a:t>
            </a:fld>
            <a:endParaRPr lang="en-US"/>
          </a:p>
        </p:txBody>
      </p:sp>
    </p:spTree>
    <p:extLst>
      <p:ext uri="{BB962C8B-B14F-4D97-AF65-F5344CB8AC3E}">
        <p14:creationId xmlns:p14="http://schemas.microsoft.com/office/powerpoint/2010/main" val="3418848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userDrawn="1"/>
          </p:nvGrpSpPr>
          <p:grpSpPr bwMode="auto">
            <a:xfrm>
              <a:off x="0" y="0"/>
              <a:ext cx="5568" cy="4320"/>
              <a:chOff x="0" y="0"/>
              <a:chExt cx="5568" cy="4320"/>
            </a:xfrm>
          </p:grpSpPr>
          <p:grpSp>
            <p:nvGrpSpPr>
              <p:cNvPr id="4"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5"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9"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b="1" i="0" dirty="0">
                <a:solidFill>
                  <a:srgbClr val="EAEAEA"/>
                </a:solidFill>
                <a:latin typeface="Arial" panose="020B0604020202020204" pitchFamily="34" charset="0"/>
                <a:ea typeface="ＭＳ Ｐゴシック" charset="0"/>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b="1" i="0" dirty="0">
                <a:solidFill>
                  <a:srgbClr val="EAEAEA"/>
                </a:solidFill>
                <a:latin typeface="Arial" panose="020B0604020202020204" pitchFamily="34" charset="0"/>
                <a:ea typeface="ＭＳ Ｐゴシック" charset="0"/>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b="1" i="0" dirty="0">
                <a:solidFill>
                  <a:srgbClr val="EAEAEA"/>
                </a:solidFill>
                <a:latin typeface="Arial" panose="020B0604020202020204" pitchFamily="34" charset="0"/>
                <a:ea typeface="ＭＳ Ｐゴシック" charset="0"/>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47C7B366-43D3-0844-8856-36CE3DCFA15A}" type="slidenum">
              <a:rPr lang="en-US"/>
              <a:pPr>
                <a:defRPr/>
              </a:pPr>
              <a:t>‹#›</a:t>
            </a:fld>
            <a:endParaRPr lang="en-US"/>
          </a:p>
        </p:txBody>
      </p:sp>
    </p:spTree>
    <p:extLst>
      <p:ext uri="{BB962C8B-B14F-4D97-AF65-F5344CB8AC3E}">
        <p14:creationId xmlns:p14="http://schemas.microsoft.com/office/powerpoint/2010/main" val="38949608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5E963365-3868-AD49-BD51-4A79F6ACF985}" type="slidenum">
              <a:rPr lang="en-US"/>
              <a:pPr>
                <a:defRPr/>
              </a:pPr>
              <a:t>‹#›</a:t>
            </a:fld>
            <a:endParaRPr lang="en-US"/>
          </a:p>
        </p:txBody>
      </p:sp>
    </p:spTree>
    <p:extLst>
      <p:ext uri="{BB962C8B-B14F-4D97-AF65-F5344CB8AC3E}">
        <p14:creationId xmlns:p14="http://schemas.microsoft.com/office/powerpoint/2010/main" val="40707732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8BE4E000-B3A5-3747-A89D-A95A2BAC5315}" type="slidenum">
              <a:rPr lang="en-US"/>
              <a:pPr>
                <a:defRPr/>
              </a:pPr>
              <a:t>‹#›</a:t>
            </a:fld>
            <a:endParaRPr lang="en-US"/>
          </a:p>
        </p:txBody>
      </p:sp>
    </p:spTree>
    <p:extLst>
      <p:ext uri="{BB962C8B-B14F-4D97-AF65-F5344CB8AC3E}">
        <p14:creationId xmlns:p14="http://schemas.microsoft.com/office/powerpoint/2010/main" val="14332336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9EB80099-1AF7-414D-A4AC-920E11381C7D}" type="slidenum">
              <a:rPr lang="en-US"/>
              <a:pPr>
                <a:defRPr/>
              </a:pPr>
              <a:t>‹#›</a:t>
            </a:fld>
            <a:endParaRPr lang="en-US"/>
          </a:p>
        </p:txBody>
      </p:sp>
    </p:spTree>
    <p:extLst>
      <p:ext uri="{BB962C8B-B14F-4D97-AF65-F5344CB8AC3E}">
        <p14:creationId xmlns:p14="http://schemas.microsoft.com/office/powerpoint/2010/main" val="368959963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FBD1CA06-8B4B-484C-B9F1-3F169DB3B7C1}" type="slidenum">
              <a:rPr lang="en-US"/>
              <a:pPr>
                <a:defRPr/>
              </a:pPr>
              <a:t>‹#›</a:t>
            </a:fld>
            <a:endParaRPr lang="en-US"/>
          </a:p>
        </p:txBody>
      </p:sp>
    </p:spTree>
    <p:extLst>
      <p:ext uri="{BB962C8B-B14F-4D97-AF65-F5344CB8AC3E}">
        <p14:creationId xmlns:p14="http://schemas.microsoft.com/office/powerpoint/2010/main" val="37578756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873C2E18-2AB8-8346-912B-A5FB041137B8}" type="slidenum">
              <a:rPr lang="en-US"/>
              <a:pPr>
                <a:defRPr/>
              </a:pPr>
              <a:t>‹#›</a:t>
            </a:fld>
            <a:endParaRPr lang="en-US"/>
          </a:p>
        </p:txBody>
      </p:sp>
    </p:spTree>
    <p:extLst>
      <p:ext uri="{BB962C8B-B14F-4D97-AF65-F5344CB8AC3E}">
        <p14:creationId xmlns:p14="http://schemas.microsoft.com/office/powerpoint/2010/main" val="11299646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1C5E97B5-A63D-2A45-A3A5-6340F09C6912}" type="slidenum">
              <a:rPr lang="en-US"/>
              <a:pPr>
                <a:defRPr/>
              </a:pPr>
              <a:t>‹#›</a:t>
            </a:fld>
            <a:endParaRPr lang="en-US"/>
          </a:p>
        </p:txBody>
      </p:sp>
    </p:spTree>
    <p:extLst>
      <p:ext uri="{BB962C8B-B14F-4D97-AF65-F5344CB8AC3E}">
        <p14:creationId xmlns:p14="http://schemas.microsoft.com/office/powerpoint/2010/main" val="1919582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785639924"/>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DD521481-F232-4E40-96D1-8392F192847F}" type="slidenum">
              <a:rPr lang="en-US"/>
              <a:pPr>
                <a:defRPr/>
              </a:pPr>
              <a:t>‹#›</a:t>
            </a:fld>
            <a:endParaRPr lang="en-US"/>
          </a:p>
        </p:txBody>
      </p:sp>
    </p:spTree>
    <p:extLst>
      <p:ext uri="{BB962C8B-B14F-4D97-AF65-F5344CB8AC3E}">
        <p14:creationId xmlns:p14="http://schemas.microsoft.com/office/powerpoint/2010/main" val="26659995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55F7AB72-02ED-AC41-A0DA-6B1B14CF6A38}" type="slidenum">
              <a:rPr lang="en-US"/>
              <a:pPr>
                <a:defRPr/>
              </a:pPr>
              <a:t>‹#›</a:t>
            </a:fld>
            <a:endParaRPr lang="en-US"/>
          </a:p>
        </p:txBody>
      </p:sp>
    </p:spTree>
    <p:extLst>
      <p:ext uri="{BB962C8B-B14F-4D97-AF65-F5344CB8AC3E}">
        <p14:creationId xmlns:p14="http://schemas.microsoft.com/office/powerpoint/2010/main" val="13312151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94781DE6-B4FA-554A-A9D9-62DD80A7E195}" type="slidenum">
              <a:rPr lang="en-US"/>
              <a:pPr>
                <a:defRPr/>
              </a:pPr>
              <a:t>‹#›</a:t>
            </a:fld>
            <a:endParaRPr lang="en-US"/>
          </a:p>
        </p:txBody>
      </p:sp>
    </p:spTree>
    <p:extLst>
      <p:ext uri="{BB962C8B-B14F-4D97-AF65-F5344CB8AC3E}">
        <p14:creationId xmlns:p14="http://schemas.microsoft.com/office/powerpoint/2010/main" val="34616773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66FE268D-E3C7-5547-A613-9D5C74FDDA72}" type="slidenum">
              <a:rPr lang="en-US"/>
              <a:pPr>
                <a:defRPr/>
              </a:pPr>
              <a:t>‹#›</a:t>
            </a:fld>
            <a:endParaRPr lang="en-US"/>
          </a:p>
        </p:txBody>
      </p:sp>
    </p:spTree>
    <p:extLst>
      <p:ext uri="{BB962C8B-B14F-4D97-AF65-F5344CB8AC3E}">
        <p14:creationId xmlns:p14="http://schemas.microsoft.com/office/powerpoint/2010/main" val="3418848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userDrawn="1"/>
          </p:nvGrpSpPr>
          <p:grpSpPr bwMode="auto">
            <a:xfrm>
              <a:off x="0" y="0"/>
              <a:ext cx="5568" cy="4320"/>
              <a:chOff x="0" y="0"/>
              <a:chExt cx="5568" cy="4320"/>
            </a:xfrm>
          </p:grpSpPr>
          <p:grpSp>
            <p:nvGrpSpPr>
              <p:cNvPr id="4"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5"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9"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EAEAEA"/>
                </a:solidFill>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EAEAEA"/>
                </a:solidFill>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EAEAEA"/>
                </a:solidFill>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EDBA2A57-C141-B642-95CC-BAE79C69AF8D}" type="slidenum">
              <a:rPr lang="en-US"/>
              <a:pPr>
                <a:defRPr/>
              </a:pPr>
              <a:t>‹#›</a:t>
            </a:fld>
            <a:endParaRPr lang="en-US"/>
          </a:p>
        </p:txBody>
      </p:sp>
    </p:spTree>
    <p:extLst>
      <p:ext uri="{BB962C8B-B14F-4D97-AF65-F5344CB8AC3E}">
        <p14:creationId xmlns:p14="http://schemas.microsoft.com/office/powerpoint/2010/main" val="13290795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417631AD-0282-1B48-B65B-8F799B4830D0}" type="slidenum">
              <a:rPr lang="en-US"/>
              <a:pPr>
                <a:defRPr/>
              </a:pPr>
              <a:t>‹#›</a:t>
            </a:fld>
            <a:endParaRPr lang="en-US"/>
          </a:p>
        </p:txBody>
      </p:sp>
    </p:spTree>
    <p:extLst>
      <p:ext uri="{BB962C8B-B14F-4D97-AF65-F5344CB8AC3E}">
        <p14:creationId xmlns:p14="http://schemas.microsoft.com/office/powerpoint/2010/main" val="150400512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2940A09C-3D1B-D44C-8380-41D70390B3DC}" type="slidenum">
              <a:rPr lang="en-US"/>
              <a:pPr>
                <a:defRPr/>
              </a:pPr>
              <a:t>‹#›</a:t>
            </a:fld>
            <a:endParaRPr lang="en-US"/>
          </a:p>
        </p:txBody>
      </p:sp>
    </p:spTree>
    <p:extLst>
      <p:ext uri="{BB962C8B-B14F-4D97-AF65-F5344CB8AC3E}">
        <p14:creationId xmlns:p14="http://schemas.microsoft.com/office/powerpoint/2010/main" val="421498815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EA041BAC-911F-564A-9C66-1F8C1C3E1BA7}" type="slidenum">
              <a:rPr lang="en-US"/>
              <a:pPr>
                <a:defRPr/>
              </a:pPr>
              <a:t>‹#›</a:t>
            </a:fld>
            <a:endParaRPr lang="en-US"/>
          </a:p>
        </p:txBody>
      </p:sp>
    </p:spTree>
    <p:extLst>
      <p:ext uri="{BB962C8B-B14F-4D97-AF65-F5344CB8AC3E}">
        <p14:creationId xmlns:p14="http://schemas.microsoft.com/office/powerpoint/2010/main" val="27266129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8B048316-09DC-1649-B1CB-C6A4F667EA80}" type="slidenum">
              <a:rPr lang="en-US"/>
              <a:pPr>
                <a:defRPr/>
              </a:pPr>
              <a:t>‹#›</a:t>
            </a:fld>
            <a:endParaRPr lang="en-US"/>
          </a:p>
        </p:txBody>
      </p:sp>
    </p:spTree>
    <p:extLst>
      <p:ext uri="{BB962C8B-B14F-4D97-AF65-F5344CB8AC3E}">
        <p14:creationId xmlns:p14="http://schemas.microsoft.com/office/powerpoint/2010/main" val="16906362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2DE7CEF4-1E55-3142-92B9-890A3C262D3F}" type="slidenum">
              <a:rPr lang="en-US"/>
              <a:pPr>
                <a:defRPr/>
              </a:pPr>
              <a:t>‹#›</a:t>
            </a:fld>
            <a:endParaRPr lang="en-US"/>
          </a:p>
        </p:txBody>
      </p:sp>
    </p:spTree>
    <p:extLst>
      <p:ext uri="{BB962C8B-B14F-4D97-AF65-F5344CB8AC3E}">
        <p14:creationId xmlns:p14="http://schemas.microsoft.com/office/powerpoint/2010/main" val="900047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4192393719"/>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29661080-1B44-EE46-B17E-9F03BBF381D0}" type="slidenum">
              <a:rPr lang="en-US"/>
              <a:pPr>
                <a:defRPr/>
              </a:pPr>
              <a:t>‹#›</a:t>
            </a:fld>
            <a:endParaRPr lang="en-US"/>
          </a:p>
        </p:txBody>
      </p:sp>
    </p:spTree>
    <p:extLst>
      <p:ext uri="{BB962C8B-B14F-4D97-AF65-F5344CB8AC3E}">
        <p14:creationId xmlns:p14="http://schemas.microsoft.com/office/powerpoint/2010/main" val="354430137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FD95D6B1-BEAE-2E40-8E67-D795E09FA169}" type="slidenum">
              <a:rPr lang="en-US"/>
              <a:pPr>
                <a:defRPr/>
              </a:pPr>
              <a:t>‹#›</a:t>
            </a:fld>
            <a:endParaRPr lang="en-US"/>
          </a:p>
        </p:txBody>
      </p:sp>
    </p:spTree>
    <p:extLst>
      <p:ext uri="{BB962C8B-B14F-4D97-AF65-F5344CB8AC3E}">
        <p14:creationId xmlns:p14="http://schemas.microsoft.com/office/powerpoint/2010/main" val="3632326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B3E051D2-DA3C-2B44-AE54-0E6348E1EC47}" type="slidenum">
              <a:rPr lang="en-US"/>
              <a:pPr>
                <a:defRPr/>
              </a:pPr>
              <a:t>‹#›</a:t>
            </a:fld>
            <a:endParaRPr lang="en-US"/>
          </a:p>
        </p:txBody>
      </p:sp>
    </p:spTree>
    <p:extLst>
      <p:ext uri="{BB962C8B-B14F-4D97-AF65-F5344CB8AC3E}">
        <p14:creationId xmlns:p14="http://schemas.microsoft.com/office/powerpoint/2010/main" val="25738836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7892590-4E0D-6740-A7B4-CCA9C7B1B623}" type="slidenum">
              <a:rPr lang="en-US"/>
              <a:pPr>
                <a:defRPr/>
              </a:pPr>
              <a:t>‹#›</a:t>
            </a:fld>
            <a:endParaRPr lang="en-US"/>
          </a:p>
        </p:txBody>
      </p:sp>
    </p:spTree>
    <p:extLst>
      <p:ext uri="{BB962C8B-B14F-4D97-AF65-F5344CB8AC3E}">
        <p14:creationId xmlns:p14="http://schemas.microsoft.com/office/powerpoint/2010/main" val="213199757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DFF7708-D7F0-DF4E-9A3D-AF718058CBE3}" type="slidenum">
              <a:rPr lang="en-US"/>
              <a:pPr>
                <a:defRPr/>
              </a:pPr>
              <a:t>‹#›</a:t>
            </a:fld>
            <a:endParaRPr lang="en-US"/>
          </a:p>
        </p:txBody>
      </p:sp>
    </p:spTree>
    <p:extLst>
      <p:ext uri="{BB962C8B-B14F-4D97-AF65-F5344CB8AC3E}">
        <p14:creationId xmlns:p14="http://schemas.microsoft.com/office/powerpoint/2010/main" val="1081640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26"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rgbClr val="000000"/>
              </a:solidFill>
              <a:latin typeface="Times New Roman" charset="0"/>
            </a:endParaRPr>
          </a:p>
        </p:txBody>
      </p:sp>
      <p:pic>
        <p:nvPicPr>
          <p:cNvPr id="5" name="Picture 1027" descr="minispi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ltGray">
          <a:xfrm>
            <a:off x="0" y="50800"/>
            <a:ext cx="1181100" cy="428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1028"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rgbClr val="000000"/>
              </a:solidFill>
              <a:latin typeface="Times New Roman" charset="0"/>
            </a:endParaRPr>
          </a:p>
        </p:txBody>
      </p:sp>
      <p:pic>
        <p:nvPicPr>
          <p:cNvPr id="7" name="Picture 1029" descr="minispir"/>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10" name="Rectangle 1030"/>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123911" name="Rectangle 1031"/>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1032"/>
          <p:cNvSpPr>
            <a:spLocks noGrp="1" noChangeArrowheads="1"/>
          </p:cNvSpPr>
          <p:nvPr>
            <p:ph type="dt" sz="quarter" idx="10"/>
          </p:nvPr>
        </p:nvSpPr>
        <p:spPr>
          <a:xfrm>
            <a:off x="1084263" y="6096000"/>
            <a:ext cx="1905000" cy="457200"/>
          </a:xfrm>
        </p:spPr>
        <p:txBody>
          <a:bodyPr/>
          <a:lstStyle>
            <a:lvl1pPr>
              <a:spcBef>
                <a:spcPct val="50000"/>
              </a:spcBef>
              <a:defRPr/>
            </a:lvl1pPr>
          </a:lstStyle>
          <a:p>
            <a:pPr>
              <a:defRPr/>
            </a:pPr>
            <a:endParaRPr lang="en-US"/>
          </a:p>
        </p:txBody>
      </p:sp>
      <p:sp>
        <p:nvSpPr>
          <p:cNvPr id="9" name="Rectangle 1033"/>
          <p:cNvSpPr>
            <a:spLocks noGrp="1" noChangeArrowheads="1"/>
          </p:cNvSpPr>
          <p:nvPr>
            <p:ph type="ftr" sz="quarter" idx="11"/>
          </p:nvPr>
        </p:nvSpPr>
        <p:spPr>
          <a:xfrm>
            <a:off x="3522663" y="6096000"/>
            <a:ext cx="2895600" cy="457200"/>
          </a:xfrm>
        </p:spPr>
        <p:txBody>
          <a:bodyPr/>
          <a:lstStyle>
            <a:lvl1pPr algn="l">
              <a:spcBef>
                <a:spcPct val="50000"/>
              </a:spcBef>
              <a:defRPr/>
            </a:lvl1pPr>
          </a:lstStyle>
          <a:p>
            <a:pPr>
              <a:defRPr/>
            </a:pPr>
            <a:endParaRPr lang="en-US"/>
          </a:p>
        </p:txBody>
      </p:sp>
      <p:sp>
        <p:nvSpPr>
          <p:cNvPr id="10" name="Rectangle 1034"/>
          <p:cNvSpPr>
            <a:spLocks noGrp="1" noChangeArrowheads="1"/>
          </p:cNvSpPr>
          <p:nvPr>
            <p:ph type="sldNum" sz="quarter" idx="12"/>
          </p:nvPr>
        </p:nvSpPr>
        <p:spPr>
          <a:xfrm>
            <a:off x="6951663" y="6096000"/>
            <a:ext cx="1905000" cy="457200"/>
          </a:xfrm>
        </p:spPr>
        <p:txBody>
          <a:bodyPr/>
          <a:lstStyle>
            <a:lvl1pPr>
              <a:spcBef>
                <a:spcPct val="50000"/>
              </a:spcBef>
              <a:defRPr/>
            </a:lvl1pPr>
          </a:lstStyle>
          <a:p>
            <a:pPr>
              <a:defRPr/>
            </a:pPr>
            <a:fld id="{11F6BE99-8AA0-F549-89B6-5AACEA0C7C13}" type="slidenum">
              <a:rPr lang="en-US"/>
              <a:pPr>
                <a:defRPr/>
              </a:pPr>
              <a:t>‹#›</a:t>
            </a:fld>
            <a:endParaRPr lang="en-US"/>
          </a:p>
        </p:txBody>
      </p:sp>
    </p:spTree>
    <p:extLst>
      <p:ext uri="{BB962C8B-B14F-4D97-AF65-F5344CB8AC3E}">
        <p14:creationId xmlns:p14="http://schemas.microsoft.com/office/powerpoint/2010/main" val="38085919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C98D340E-A0BC-0342-8E3C-F7D2CB51F7B4}" type="slidenum">
              <a:rPr lang="en-US"/>
              <a:pPr>
                <a:defRPr/>
              </a:pPr>
              <a:t>‹#›</a:t>
            </a:fld>
            <a:endParaRPr lang="en-US"/>
          </a:p>
        </p:txBody>
      </p:sp>
    </p:spTree>
    <p:extLst>
      <p:ext uri="{BB962C8B-B14F-4D97-AF65-F5344CB8AC3E}">
        <p14:creationId xmlns:p14="http://schemas.microsoft.com/office/powerpoint/2010/main" val="320182309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B5B15FEA-2955-AA42-8C6C-DB0CF9A155B4}" type="slidenum">
              <a:rPr lang="en-US"/>
              <a:pPr>
                <a:defRPr/>
              </a:pPr>
              <a:t>‹#›</a:t>
            </a:fld>
            <a:endParaRPr lang="en-US"/>
          </a:p>
        </p:txBody>
      </p:sp>
    </p:spTree>
    <p:extLst>
      <p:ext uri="{BB962C8B-B14F-4D97-AF65-F5344CB8AC3E}">
        <p14:creationId xmlns:p14="http://schemas.microsoft.com/office/powerpoint/2010/main" val="16849380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D2341F23-D9B5-A646-9835-165713789887}" type="slidenum">
              <a:rPr lang="en-US"/>
              <a:pPr>
                <a:defRPr/>
              </a:pPr>
              <a:t>‹#›</a:t>
            </a:fld>
            <a:endParaRPr lang="en-US"/>
          </a:p>
        </p:txBody>
      </p:sp>
    </p:spTree>
    <p:extLst>
      <p:ext uri="{BB962C8B-B14F-4D97-AF65-F5344CB8AC3E}">
        <p14:creationId xmlns:p14="http://schemas.microsoft.com/office/powerpoint/2010/main" val="99014661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9" name="Rectangle 1034"/>
          <p:cNvSpPr>
            <a:spLocks noGrp="1" noChangeArrowheads="1"/>
          </p:cNvSpPr>
          <p:nvPr>
            <p:ph type="sldNum" sz="quarter" idx="12"/>
          </p:nvPr>
        </p:nvSpPr>
        <p:spPr/>
        <p:txBody>
          <a:bodyPr/>
          <a:lstStyle>
            <a:lvl1pPr>
              <a:spcBef>
                <a:spcPct val="50000"/>
              </a:spcBef>
              <a:defRPr/>
            </a:lvl1pPr>
          </a:lstStyle>
          <a:p>
            <a:pPr>
              <a:defRPr/>
            </a:pPr>
            <a:fld id="{BC6F4142-E966-1A45-87B4-B192DEB11139}" type="slidenum">
              <a:rPr lang="en-US"/>
              <a:pPr>
                <a:defRPr/>
              </a:pPr>
              <a:t>‹#›</a:t>
            </a:fld>
            <a:endParaRPr lang="en-US"/>
          </a:p>
        </p:txBody>
      </p:sp>
    </p:spTree>
    <p:extLst>
      <p:ext uri="{BB962C8B-B14F-4D97-AF65-F5344CB8AC3E}">
        <p14:creationId xmlns:p14="http://schemas.microsoft.com/office/powerpoint/2010/main" val="2631228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749544691"/>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5" name="Rectangle 1034"/>
          <p:cNvSpPr>
            <a:spLocks noGrp="1" noChangeArrowheads="1"/>
          </p:cNvSpPr>
          <p:nvPr>
            <p:ph type="sldNum" sz="quarter" idx="12"/>
          </p:nvPr>
        </p:nvSpPr>
        <p:spPr/>
        <p:txBody>
          <a:bodyPr/>
          <a:lstStyle>
            <a:lvl1pPr>
              <a:spcBef>
                <a:spcPct val="50000"/>
              </a:spcBef>
              <a:defRPr/>
            </a:lvl1pPr>
          </a:lstStyle>
          <a:p>
            <a:pPr>
              <a:defRPr/>
            </a:pPr>
            <a:fld id="{2E4881CC-3C00-174F-B844-5F56BFB67186}" type="slidenum">
              <a:rPr lang="en-US"/>
              <a:pPr>
                <a:defRPr/>
              </a:pPr>
              <a:t>‹#›</a:t>
            </a:fld>
            <a:endParaRPr lang="en-US"/>
          </a:p>
        </p:txBody>
      </p:sp>
    </p:spTree>
    <p:extLst>
      <p:ext uri="{BB962C8B-B14F-4D97-AF65-F5344CB8AC3E}">
        <p14:creationId xmlns:p14="http://schemas.microsoft.com/office/powerpoint/2010/main" val="29676822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4" name="Rectangle 1034"/>
          <p:cNvSpPr>
            <a:spLocks noGrp="1" noChangeArrowheads="1"/>
          </p:cNvSpPr>
          <p:nvPr>
            <p:ph type="sldNum" sz="quarter" idx="12"/>
          </p:nvPr>
        </p:nvSpPr>
        <p:spPr/>
        <p:txBody>
          <a:bodyPr/>
          <a:lstStyle>
            <a:lvl1pPr>
              <a:spcBef>
                <a:spcPct val="50000"/>
              </a:spcBef>
              <a:defRPr/>
            </a:lvl1pPr>
          </a:lstStyle>
          <a:p>
            <a:pPr>
              <a:defRPr/>
            </a:pPr>
            <a:fld id="{A859A6A1-4E20-6948-B669-03C1F319E9D7}" type="slidenum">
              <a:rPr lang="en-US"/>
              <a:pPr>
                <a:defRPr/>
              </a:pPr>
              <a:t>‹#›</a:t>
            </a:fld>
            <a:endParaRPr lang="en-US"/>
          </a:p>
        </p:txBody>
      </p:sp>
    </p:spTree>
    <p:extLst>
      <p:ext uri="{BB962C8B-B14F-4D97-AF65-F5344CB8AC3E}">
        <p14:creationId xmlns:p14="http://schemas.microsoft.com/office/powerpoint/2010/main" val="115084400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380A8D40-BC8E-154E-BC14-88A8EE096204}" type="slidenum">
              <a:rPr lang="en-US"/>
              <a:pPr>
                <a:defRPr/>
              </a:pPr>
              <a:t>‹#›</a:t>
            </a:fld>
            <a:endParaRPr lang="en-US"/>
          </a:p>
        </p:txBody>
      </p:sp>
    </p:spTree>
    <p:extLst>
      <p:ext uri="{BB962C8B-B14F-4D97-AF65-F5344CB8AC3E}">
        <p14:creationId xmlns:p14="http://schemas.microsoft.com/office/powerpoint/2010/main" val="392723920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A823B273-B251-604D-A206-51CE8EEE12A0}" type="slidenum">
              <a:rPr lang="en-US"/>
              <a:pPr>
                <a:defRPr/>
              </a:pPr>
              <a:t>‹#›</a:t>
            </a:fld>
            <a:endParaRPr lang="en-US"/>
          </a:p>
        </p:txBody>
      </p:sp>
    </p:spTree>
    <p:extLst>
      <p:ext uri="{BB962C8B-B14F-4D97-AF65-F5344CB8AC3E}">
        <p14:creationId xmlns:p14="http://schemas.microsoft.com/office/powerpoint/2010/main" val="13848513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63E9E7BD-6AF1-CA44-905F-24C9142EC099}" type="slidenum">
              <a:rPr lang="en-US"/>
              <a:pPr>
                <a:defRPr/>
              </a:pPr>
              <a:t>‹#›</a:t>
            </a:fld>
            <a:endParaRPr lang="en-US"/>
          </a:p>
        </p:txBody>
      </p:sp>
    </p:spTree>
    <p:extLst>
      <p:ext uri="{BB962C8B-B14F-4D97-AF65-F5344CB8AC3E}">
        <p14:creationId xmlns:p14="http://schemas.microsoft.com/office/powerpoint/2010/main" val="9000281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05325A35-9A1B-7945-9839-23FD4793314E}" type="slidenum">
              <a:rPr lang="en-US"/>
              <a:pPr>
                <a:defRPr/>
              </a:pPr>
              <a:t>‹#›</a:t>
            </a:fld>
            <a:endParaRPr lang="en-US"/>
          </a:p>
        </p:txBody>
      </p:sp>
    </p:spTree>
    <p:extLst>
      <p:ext uri="{BB962C8B-B14F-4D97-AF65-F5344CB8AC3E}">
        <p14:creationId xmlns:p14="http://schemas.microsoft.com/office/powerpoint/2010/main" val="30620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4E8AAD9-6244-E749-9FF2-4EB35480A5B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00757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240055221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308148558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C0D556E-1B47-E145-B343-9708077C202E}" type="slidenum">
              <a:rPr lang="en-US" smtClean="0"/>
              <a:pPr>
                <a:defRPr/>
              </a:pPr>
              <a:t>‹#›</a:t>
            </a:fld>
            <a:endParaRPr lang="en-US" dirty="0"/>
          </a:p>
        </p:txBody>
      </p:sp>
    </p:spTree>
    <p:extLst>
      <p:ext uri="{BB962C8B-B14F-4D97-AF65-F5344CB8AC3E}">
        <p14:creationId xmlns:p14="http://schemas.microsoft.com/office/powerpoint/2010/main" val="35232145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b="1" i="0">
                <a:latin typeface="Arial" panose="020B0604020202020204" pitchFamily="34" charset="0"/>
              </a:defRPr>
            </a:lvl1pPr>
          </a:lstStyle>
          <a:p>
            <a:r>
              <a:rPr lang="en-US" dirty="0"/>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665676B9-7A44-1048-A83E-5B56336CA2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651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DABA50C6-B9E8-3F48-90DF-9D0A55EED9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0856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A9AD4266-5C54-E248-864B-28B21F4026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7973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6979984C-8A45-FE41-87AD-8B2D3CF4C2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8929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19AC96D6-707F-0441-99C6-4CCEC9E79D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0542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C407B19F-9E98-544D-8D78-C613B3C1BB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8322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8C298C53-BCD4-4B45-9695-A7903F8AB4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893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7A2F7E9-260B-9047-A1CD-53F95D9BF33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08482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CABE266C-1471-654A-8A7C-26C5E470D4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9342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9F1EB1A8-5FB8-5847-9C6D-3EB52EAD95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6562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D615ABB5-C8EE-AA45-A8FA-408FE47C4E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3205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929419F3-012A-4646-9004-86E84A620A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590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sldNum" sz="quarter" idx="12"/>
          </p:nvPr>
        </p:nvSpPr>
        <p:spPr>
          <a:ln/>
        </p:spPr>
        <p:txBody>
          <a:bodyPr/>
          <a:lstStyle>
            <a:lvl1pPr>
              <a:defRPr/>
            </a:lvl1pPr>
          </a:lstStyle>
          <a:p>
            <a:pPr>
              <a:defRPr/>
            </a:pPr>
            <a:fld id="{0DB5FF5D-036E-7B4B-9342-D324380057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1263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83862AA7-1A67-7746-A27D-3738475DC7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538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D0A6723C-E7CE-914A-8F2E-30CBEDAB2B71}" type="slidenum">
              <a:rPr lang="en-US"/>
              <a:pPr>
                <a:defRPr/>
              </a:pPr>
              <a:t>‹#›</a:t>
            </a:fld>
            <a:endParaRPr lang="en-US"/>
          </a:p>
        </p:txBody>
      </p:sp>
    </p:spTree>
    <p:extLst>
      <p:ext uri="{BB962C8B-B14F-4D97-AF65-F5344CB8AC3E}">
        <p14:creationId xmlns:p14="http://schemas.microsoft.com/office/powerpoint/2010/main" val="987678259"/>
      </p:ext>
    </p:extLst>
  </p:cSld>
  <p:clrMapOvr>
    <a:masterClrMapping/>
  </p:clrMapOvr>
  <p:transitio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fontAlgn="base">
              <a:spcBef>
                <a:spcPct val="0"/>
              </a:spcBef>
              <a:spcAft>
                <a:spcPct val="0"/>
              </a:spcAft>
              <a:defRPr/>
            </a:pPr>
            <a:endParaRPr lang="en-US" b="1" i="0" dirty="0">
              <a:solidFill>
                <a:srgbClr val="FFFFFF"/>
              </a:solidFill>
              <a:latin typeface="Arial" panose="020B0604020202020204" pitchFamily="34" charset="0"/>
              <a:ea typeface="ＭＳ Ｐゴシック" charset="0"/>
              <a:cs typeface="ＭＳ Ｐゴシック"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fontAlgn="base">
              <a:spcBef>
                <a:spcPct val="0"/>
              </a:spcBef>
              <a:spcAft>
                <a:spcPct val="0"/>
              </a:spcAft>
              <a:defRPr/>
            </a:pPr>
            <a:endParaRPr lang="en-US" b="1" i="0" dirty="0">
              <a:solidFill>
                <a:srgbClr val="FFFFFF"/>
              </a:solidFill>
              <a:latin typeface="Arial" panose="020B0604020202020204" pitchFamily="34" charset="0"/>
              <a:ea typeface="ＭＳ Ｐゴシック" charset="0"/>
              <a:cs typeface="ＭＳ Ｐゴシック"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fontAlgn="base">
              <a:spcBef>
                <a:spcPct val="0"/>
              </a:spcBef>
              <a:spcAft>
                <a:spcPct val="0"/>
              </a:spcAft>
            </a:pPr>
            <a:endParaRPr lang="en-US" b="1" i="0" dirty="0">
              <a:solidFill>
                <a:srgbClr val="FFFFFF"/>
              </a:solidFill>
              <a:latin typeface="Arial" panose="020B0604020202020204" pitchFamily="34" charset="0"/>
              <a:ea typeface="ＭＳ Ｐゴシック" charset="0"/>
              <a:cs typeface="ＭＳ Ｐゴシック" charset="0"/>
            </a:endParaRPr>
          </a:p>
        </p:txBody>
      </p:sp>
      <p:sp>
        <p:nvSpPr>
          <p:cNvPr id="176132"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7613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1" charset="2"/>
              <a:buNone/>
              <a:defRPr b="0">
                <a:latin typeface="Times New Roman" pitchFamily="-111"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latin typeface="Times New Roman"/>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Times New Roman"/>
            </a:endParaRPr>
          </a:p>
        </p:txBody>
      </p:sp>
      <p:sp>
        <p:nvSpPr>
          <p:cNvPr id="9" name="Rectangle 8"/>
          <p:cNvSpPr>
            <a:spLocks noGrp="1" noChangeArrowheads="1"/>
          </p:cNvSpPr>
          <p:nvPr>
            <p:ph type="sldNum" sz="quarter" idx="12"/>
          </p:nvPr>
        </p:nvSpPr>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301140842"/>
      </p:ext>
    </p:extLst>
  </p:cSld>
  <p:clrMapOvr>
    <a:masterClrMapping/>
  </p:clrMapOvr>
  <p:transition spd="med">
    <p:zoom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065343860"/>
      </p:ext>
    </p:extLst>
  </p:cSld>
  <p:clrMapOvr>
    <a:masterClrMapping/>
  </p:clrMapOvr>
  <p:transition spd="med">
    <p:zoom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4048656760"/>
      </p:ext>
    </p:extLst>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291BBF38-70FF-D940-A855-E2AD005250F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81261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907859143"/>
      </p:ext>
    </p:extLst>
  </p:cSld>
  <p:clrMapOvr>
    <a:masterClrMapping/>
  </p:clrMapOvr>
  <p:transition spd="med">
    <p:zoom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2569200233"/>
      </p:ext>
    </p:extLst>
  </p:cSld>
  <p:clrMapOvr>
    <a:masterClrMapping/>
  </p:clrMapOvr>
  <p:transition spd="med">
    <p:zoom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2746258779"/>
      </p:ext>
    </p:extLst>
  </p:cSld>
  <p:clrMapOvr>
    <a:masterClrMapping/>
  </p:clrMapOvr>
  <p:transition spd="med">
    <p:zoom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289153231"/>
      </p:ext>
    </p:extLst>
  </p:cSld>
  <p:clrMapOvr>
    <a:masterClrMapping/>
  </p:clrMapOvr>
  <p:transition spd="med">
    <p:zoom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1932713702"/>
      </p:ext>
    </p:extLst>
  </p:cSld>
  <p:clrMapOvr>
    <a:masterClrMapping/>
  </p:clrMapOvr>
  <p:transition spd="med">
    <p:zoom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188627944"/>
      </p:ext>
    </p:extLst>
  </p:cSld>
  <p:clrMapOvr>
    <a:masterClrMapping/>
  </p:clrMapOvr>
  <p:transition spd="med">
    <p:zoom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2051607557"/>
      </p:ext>
    </p:extLst>
  </p:cSld>
  <p:clrMapOvr>
    <a:masterClrMapping/>
  </p:clrMapOvr>
  <p:transition spd="med">
    <p:zoom dir="in"/>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506750225"/>
      </p:ext>
    </p:extLst>
  </p:cSld>
  <p:clrMapOvr>
    <a:masterClrMapping/>
  </p:clrMapOvr>
  <p:transition spd="med">
    <p:zoom dir="in"/>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71E1C-EBC8-E541-B3D1-A1BCEDA563C8}" type="slidenum">
              <a:rPr lang="en-US"/>
              <a:pPr>
                <a:defRPr/>
              </a:pPr>
              <a:t>‹#›</a:t>
            </a:fld>
            <a:endParaRPr lang="en-US"/>
          </a:p>
        </p:txBody>
      </p:sp>
    </p:spTree>
    <p:extLst>
      <p:ext uri="{BB962C8B-B14F-4D97-AF65-F5344CB8AC3E}">
        <p14:creationId xmlns:p14="http://schemas.microsoft.com/office/powerpoint/2010/main" val="3481756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E953B5-363E-C942-AC28-A7FD1A9FB1B7}" type="slidenum">
              <a:rPr lang="en-US"/>
              <a:pPr>
                <a:defRPr/>
              </a:pPr>
              <a:t>‹#›</a:t>
            </a:fld>
            <a:endParaRPr lang="en-US"/>
          </a:p>
        </p:txBody>
      </p:sp>
    </p:spTree>
    <p:extLst>
      <p:ext uri="{BB962C8B-B14F-4D97-AF65-F5344CB8AC3E}">
        <p14:creationId xmlns:p14="http://schemas.microsoft.com/office/powerpoint/2010/main" val="179767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fld id="{2C7BED0F-C3C6-E44B-ADB3-92E5EF218C8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1396916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D0AE8-05BB-004A-BC39-D858AB86A00A}" type="slidenum">
              <a:rPr lang="en-US"/>
              <a:pPr>
                <a:defRPr/>
              </a:pPr>
              <a:t>‹#›</a:t>
            </a:fld>
            <a:endParaRPr lang="en-US"/>
          </a:p>
        </p:txBody>
      </p:sp>
    </p:spTree>
    <p:extLst>
      <p:ext uri="{BB962C8B-B14F-4D97-AF65-F5344CB8AC3E}">
        <p14:creationId xmlns:p14="http://schemas.microsoft.com/office/powerpoint/2010/main" val="1677869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E3D5F0-92E7-0849-9099-979636383710}" type="slidenum">
              <a:rPr lang="en-US"/>
              <a:pPr>
                <a:defRPr/>
              </a:pPr>
              <a:t>‹#›</a:t>
            </a:fld>
            <a:endParaRPr lang="en-US"/>
          </a:p>
        </p:txBody>
      </p:sp>
    </p:spTree>
    <p:extLst>
      <p:ext uri="{BB962C8B-B14F-4D97-AF65-F5344CB8AC3E}">
        <p14:creationId xmlns:p14="http://schemas.microsoft.com/office/powerpoint/2010/main" val="1055782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066E84-B27A-4140-B9EB-F660EFB5A38B}" type="slidenum">
              <a:rPr lang="en-US"/>
              <a:pPr>
                <a:defRPr/>
              </a:pPr>
              <a:t>‹#›</a:t>
            </a:fld>
            <a:endParaRPr lang="en-US"/>
          </a:p>
        </p:txBody>
      </p:sp>
    </p:spTree>
    <p:extLst>
      <p:ext uri="{BB962C8B-B14F-4D97-AF65-F5344CB8AC3E}">
        <p14:creationId xmlns:p14="http://schemas.microsoft.com/office/powerpoint/2010/main" val="7483370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4C4F1C-D3A7-5B4A-B02B-8DBF201DE44A}" type="slidenum">
              <a:rPr lang="en-US"/>
              <a:pPr>
                <a:defRPr/>
              </a:pPr>
              <a:t>‹#›</a:t>
            </a:fld>
            <a:endParaRPr lang="en-US"/>
          </a:p>
        </p:txBody>
      </p:sp>
    </p:spTree>
    <p:extLst>
      <p:ext uri="{BB962C8B-B14F-4D97-AF65-F5344CB8AC3E}">
        <p14:creationId xmlns:p14="http://schemas.microsoft.com/office/powerpoint/2010/main" val="3043506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8050DB-4F3E-604B-904F-3A53185013CC}" type="slidenum">
              <a:rPr lang="en-US"/>
              <a:pPr>
                <a:defRPr/>
              </a:pPr>
              <a:t>‹#›</a:t>
            </a:fld>
            <a:endParaRPr lang="en-US"/>
          </a:p>
        </p:txBody>
      </p:sp>
    </p:spTree>
    <p:extLst>
      <p:ext uri="{BB962C8B-B14F-4D97-AF65-F5344CB8AC3E}">
        <p14:creationId xmlns:p14="http://schemas.microsoft.com/office/powerpoint/2010/main" val="14320682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240F17-9344-184C-B549-3B8CCBA3D351}" type="slidenum">
              <a:rPr lang="en-US"/>
              <a:pPr>
                <a:defRPr/>
              </a:pPr>
              <a:t>‹#›</a:t>
            </a:fld>
            <a:endParaRPr lang="en-US"/>
          </a:p>
        </p:txBody>
      </p:sp>
    </p:spTree>
    <p:extLst>
      <p:ext uri="{BB962C8B-B14F-4D97-AF65-F5344CB8AC3E}">
        <p14:creationId xmlns:p14="http://schemas.microsoft.com/office/powerpoint/2010/main" val="1705055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C0FAA2-1F98-9049-A39D-A14F42066EEE}" type="slidenum">
              <a:rPr lang="en-US"/>
              <a:pPr>
                <a:defRPr/>
              </a:pPr>
              <a:t>‹#›</a:t>
            </a:fld>
            <a:endParaRPr lang="en-US"/>
          </a:p>
        </p:txBody>
      </p:sp>
    </p:spTree>
    <p:extLst>
      <p:ext uri="{BB962C8B-B14F-4D97-AF65-F5344CB8AC3E}">
        <p14:creationId xmlns:p14="http://schemas.microsoft.com/office/powerpoint/2010/main" val="3859411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0C5E90-189D-434E-B8C5-BE72C049297C}" type="slidenum">
              <a:rPr lang="en-US"/>
              <a:pPr>
                <a:defRPr/>
              </a:pPr>
              <a:t>‹#›</a:t>
            </a:fld>
            <a:endParaRPr lang="en-US"/>
          </a:p>
        </p:txBody>
      </p:sp>
    </p:spTree>
    <p:extLst>
      <p:ext uri="{BB962C8B-B14F-4D97-AF65-F5344CB8AC3E}">
        <p14:creationId xmlns:p14="http://schemas.microsoft.com/office/powerpoint/2010/main" val="557418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652B3-B953-DF49-8E25-FF7E85DB7409}" type="slidenum">
              <a:rPr lang="en-US"/>
              <a:pPr>
                <a:defRPr/>
              </a:pPr>
              <a:t>‹#›</a:t>
            </a:fld>
            <a:endParaRPr lang="en-US"/>
          </a:p>
        </p:txBody>
      </p:sp>
    </p:spTree>
    <p:extLst>
      <p:ext uri="{BB962C8B-B14F-4D97-AF65-F5344CB8AC3E}">
        <p14:creationId xmlns:p14="http://schemas.microsoft.com/office/powerpoint/2010/main" val="2408297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CED240-3236-6540-9E1A-C53714E76E7A}" type="slidenum">
              <a:rPr lang="en-US"/>
              <a:pPr>
                <a:defRPr/>
              </a:pPr>
              <a:t>‹#›</a:t>
            </a:fld>
            <a:endParaRPr lang="en-US"/>
          </a:p>
        </p:txBody>
      </p:sp>
    </p:spTree>
    <p:extLst>
      <p:ext uri="{BB962C8B-B14F-4D97-AF65-F5344CB8AC3E}">
        <p14:creationId xmlns:p14="http://schemas.microsoft.com/office/powerpoint/2010/main" val="128022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fld id="{840CFAC0-80A8-F84A-8808-EA31EAE3A60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08228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4648200" y="1981200"/>
            <a:ext cx="3810000" cy="4114800"/>
          </a:xfrm>
        </p:spPr>
        <p:txBody>
          <a:bodyPr/>
          <a:lstStyle>
            <a:lvl1pPr>
              <a:defRPr b="1" i="0">
                <a:latin typeface="Arial" panose="020B0604020202020204" pitchFamily="34" charset="0"/>
                <a:cs typeface="Arial" panose="020B0604020202020204" pitchFamily="34" charset="0"/>
              </a:defRPr>
            </a:lvl1p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BD62C1-ED6A-2146-B226-0DD64B066935}" type="slidenum">
              <a:rPr lang="en-US"/>
              <a:pPr>
                <a:defRPr/>
              </a:pPr>
              <a:t>‹#›</a:t>
            </a:fld>
            <a:endParaRPr lang="en-US"/>
          </a:p>
        </p:txBody>
      </p:sp>
    </p:spTree>
    <p:extLst>
      <p:ext uri="{BB962C8B-B14F-4D97-AF65-F5344CB8AC3E}">
        <p14:creationId xmlns:p14="http://schemas.microsoft.com/office/powerpoint/2010/main" val="6459628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8938227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485521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4172232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4592959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6778530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40659239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42738503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117821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77536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fld id="{A9DB6F36-9008-084C-9E7C-44A42B9F305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951941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82532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203542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5917356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2587858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i="0" dirty="0">
              <a:latin typeface="Arial" panose="020B0604020202020204" pitchFamily="34" charset="0"/>
            </a:endParaRPr>
          </a:p>
        </p:txBody>
      </p:sp>
      <p:sp>
        <p:nvSpPr>
          <p:cNvPr id="153604"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53605"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2" charset="2"/>
              <a:buNone/>
              <a:defRPr b="0">
                <a:latin typeface="Times New Roman" pitchFamily="-112"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09018789"/>
      </p:ext>
    </p:extLst>
  </p:cSld>
  <p:clrMapOvr>
    <a:masterClrMapping/>
  </p:clrMapOvr>
  <p:transition spd="med">
    <p:zoom dir="in"/>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75896210"/>
      </p:ext>
    </p:extLst>
  </p:cSld>
  <p:clrMapOvr>
    <a:masterClrMapping/>
  </p:clrMapOvr>
  <p:transition spd="med">
    <p:zoom dir="in"/>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9990721"/>
      </p:ext>
    </p:extLst>
  </p:cSld>
  <p:clrMapOvr>
    <a:masterClrMapping/>
  </p:clrMapOvr>
  <p:transition spd="med">
    <p:zoom dir="in"/>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44572646"/>
      </p:ext>
    </p:extLst>
  </p:cSld>
  <p:clrMapOvr>
    <a:masterClrMapping/>
  </p:clrMapOvr>
  <p:transition spd="med">
    <p:zoom dir="in"/>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5013081"/>
      </p:ext>
    </p:extLst>
  </p:cSld>
  <p:clrMapOvr>
    <a:masterClrMapping/>
  </p:clrMapOvr>
  <p:transition spd="med">
    <p:zoom dir="in"/>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134986"/>
      </p:ext>
    </p:extLst>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5DDD037-40E0-884B-A286-A5A395499D0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086823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98191436"/>
      </p:ext>
    </p:extLst>
  </p:cSld>
  <p:clrMapOvr>
    <a:masterClrMapping/>
  </p:clrMapOvr>
  <p:transition spd="med">
    <p:zoom dir="in"/>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0462862"/>
      </p:ext>
    </p:extLst>
  </p:cSld>
  <p:clrMapOvr>
    <a:masterClrMapping/>
  </p:clrMapOvr>
  <p:transition spd="med">
    <p:zoom dir="in"/>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5821656"/>
      </p:ext>
    </p:extLst>
  </p:cSld>
  <p:clrMapOvr>
    <a:masterClrMapping/>
  </p:clrMapOvr>
  <p:transition spd="med">
    <p:zoom dir="in"/>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0897462"/>
      </p:ext>
    </p:extLst>
  </p:cSld>
  <p:clrMapOvr>
    <a:masterClrMapping/>
  </p:clrMapOvr>
  <p:transition spd="med">
    <p:zoom dir="in"/>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95826764"/>
      </p:ext>
    </p:extLst>
  </p:cSld>
  <p:clrMapOvr>
    <a:masterClrMapping/>
  </p:clrMapOvr>
  <p:transition spd="med">
    <p:zoom dir="in"/>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EDBA2A57-C141-B642-95CC-BAE79C69AF8D}" type="slidenum">
              <a:rPr lang="en-US"/>
              <a:pPr>
                <a:defRPr/>
              </a:pPr>
              <a:t>‹#›</a:t>
            </a:fld>
            <a:endParaRPr lang="en-US"/>
          </a:p>
        </p:txBody>
      </p:sp>
    </p:spTree>
    <p:extLst>
      <p:ext uri="{BB962C8B-B14F-4D97-AF65-F5344CB8AC3E}">
        <p14:creationId xmlns:p14="http://schemas.microsoft.com/office/powerpoint/2010/main" val="13290795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417631AD-0282-1B48-B65B-8F799B4830D0}" type="slidenum">
              <a:rPr lang="en-US"/>
              <a:pPr>
                <a:defRPr/>
              </a:pPr>
              <a:t>‹#›</a:t>
            </a:fld>
            <a:endParaRPr lang="en-US"/>
          </a:p>
        </p:txBody>
      </p:sp>
    </p:spTree>
    <p:extLst>
      <p:ext uri="{BB962C8B-B14F-4D97-AF65-F5344CB8AC3E}">
        <p14:creationId xmlns:p14="http://schemas.microsoft.com/office/powerpoint/2010/main" val="15040051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2940A09C-3D1B-D44C-8380-41D70390B3DC}" type="slidenum">
              <a:rPr lang="en-US"/>
              <a:pPr>
                <a:defRPr/>
              </a:pPr>
              <a:t>‹#›</a:t>
            </a:fld>
            <a:endParaRPr lang="en-US"/>
          </a:p>
        </p:txBody>
      </p:sp>
    </p:spTree>
    <p:extLst>
      <p:ext uri="{BB962C8B-B14F-4D97-AF65-F5344CB8AC3E}">
        <p14:creationId xmlns:p14="http://schemas.microsoft.com/office/powerpoint/2010/main" val="42149881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EA041BAC-911F-564A-9C66-1F8C1C3E1BA7}" type="slidenum">
              <a:rPr lang="en-US"/>
              <a:pPr>
                <a:defRPr/>
              </a:pPr>
              <a:t>‹#›</a:t>
            </a:fld>
            <a:endParaRPr lang="en-US"/>
          </a:p>
        </p:txBody>
      </p:sp>
    </p:spTree>
    <p:extLst>
      <p:ext uri="{BB962C8B-B14F-4D97-AF65-F5344CB8AC3E}">
        <p14:creationId xmlns:p14="http://schemas.microsoft.com/office/powerpoint/2010/main" val="27266129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8B048316-09DC-1649-B1CB-C6A4F667EA80}" type="slidenum">
              <a:rPr lang="en-US"/>
              <a:pPr>
                <a:defRPr/>
              </a:pPr>
              <a:t>‹#›</a:t>
            </a:fld>
            <a:endParaRPr lang="en-US"/>
          </a:p>
        </p:txBody>
      </p:sp>
    </p:spTree>
    <p:extLst>
      <p:ext uri="{BB962C8B-B14F-4D97-AF65-F5344CB8AC3E}">
        <p14:creationId xmlns:p14="http://schemas.microsoft.com/office/powerpoint/2010/main" val="169063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E37A79C-835E-CE4D-BDB6-5F7D8C205D7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843340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2DE7CEF4-1E55-3142-92B9-890A3C262D3F}" type="slidenum">
              <a:rPr lang="en-US"/>
              <a:pPr>
                <a:defRPr/>
              </a:pPr>
              <a:t>‹#›</a:t>
            </a:fld>
            <a:endParaRPr lang="en-US"/>
          </a:p>
        </p:txBody>
      </p:sp>
    </p:spTree>
    <p:extLst>
      <p:ext uri="{BB962C8B-B14F-4D97-AF65-F5344CB8AC3E}">
        <p14:creationId xmlns:p14="http://schemas.microsoft.com/office/powerpoint/2010/main" val="9000476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29661080-1B44-EE46-B17E-9F03BBF381D0}" type="slidenum">
              <a:rPr lang="en-US"/>
              <a:pPr>
                <a:defRPr/>
              </a:pPr>
              <a:t>‹#›</a:t>
            </a:fld>
            <a:endParaRPr lang="en-US"/>
          </a:p>
        </p:txBody>
      </p:sp>
    </p:spTree>
    <p:extLst>
      <p:ext uri="{BB962C8B-B14F-4D97-AF65-F5344CB8AC3E}">
        <p14:creationId xmlns:p14="http://schemas.microsoft.com/office/powerpoint/2010/main" val="35443013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FD95D6B1-BEAE-2E40-8E67-D795E09FA169}" type="slidenum">
              <a:rPr lang="en-US"/>
              <a:pPr>
                <a:defRPr/>
              </a:pPr>
              <a:t>‹#›</a:t>
            </a:fld>
            <a:endParaRPr lang="en-US"/>
          </a:p>
        </p:txBody>
      </p:sp>
    </p:spTree>
    <p:extLst>
      <p:ext uri="{BB962C8B-B14F-4D97-AF65-F5344CB8AC3E}">
        <p14:creationId xmlns:p14="http://schemas.microsoft.com/office/powerpoint/2010/main" val="3632326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B3E051D2-DA3C-2B44-AE54-0E6348E1EC47}" type="slidenum">
              <a:rPr lang="en-US"/>
              <a:pPr>
                <a:defRPr/>
              </a:pPr>
              <a:t>‹#›</a:t>
            </a:fld>
            <a:endParaRPr lang="en-US"/>
          </a:p>
        </p:txBody>
      </p:sp>
    </p:spTree>
    <p:extLst>
      <p:ext uri="{BB962C8B-B14F-4D97-AF65-F5344CB8AC3E}">
        <p14:creationId xmlns:p14="http://schemas.microsoft.com/office/powerpoint/2010/main" val="2573883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7892590-4E0D-6740-A7B4-CCA9C7B1B623}" type="slidenum">
              <a:rPr lang="en-US"/>
              <a:pPr>
                <a:defRPr/>
              </a:pPr>
              <a:t>‹#›</a:t>
            </a:fld>
            <a:endParaRPr lang="en-US"/>
          </a:p>
        </p:txBody>
      </p:sp>
    </p:spTree>
    <p:extLst>
      <p:ext uri="{BB962C8B-B14F-4D97-AF65-F5344CB8AC3E}">
        <p14:creationId xmlns:p14="http://schemas.microsoft.com/office/powerpoint/2010/main" val="21319975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DFF7708-D7F0-DF4E-9A3D-AF718058CBE3}" type="slidenum">
              <a:rPr lang="en-US"/>
              <a:pPr>
                <a:defRPr/>
              </a:pPr>
              <a:t>‹#›</a:t>
            </a:fld>
            <a:endParaRPr lang="en-US"/>
          </a:p>
        </p:txBody>
      </p:sp>
    </p:spTree>
    <p:extLst>
      <p:ext uri="{BB962C8B-B14F-4D97-AF65-F5344CB8AC3E}">
        <p14:creationId xmlns:p14="http://schemas.microsoft.com/office/powerpoint/2010/main" val="1081640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134" name="Oval 10"/>
                  <p:cNvSpPr>
                    <a:spLocks noChangeArrowheads="1"/>
                  </p:cNvSpPr>
                  <p:nvPr/>
                </p:nvSpPr>
                <p:spPr bwMode="hidden">
                  <a:xfrm>
                    <a:off x="2379" y="1601"/>
                    <a:ext cx="578"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4" y="2237"/>
                      <a:ext cx="1725"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132" name="Freeform 14"/>
                    <p:cNvSpPr>
                      <a:spLocks/>
                    </p:cNvSpPr>
                    <p:nvPr/>
                  </p:nvSpPr>
                  <p:spPr bwMode="hidden">
                    <a:xfrm rot="2711884">
                      <a:off x="4022" y="3149"/>
                      <a:ext cx="924"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30" name="Freeform 17"/>
                    <p:cNvSpPr>
                      <a:spLocks/>
                    </p:cNvSpPr>
                    <p:nvPr/>
                  </p:nvSpPr>
                  <p:spPr bwMode="hidden">
                    <a:xfrm rot="2104081">
                      <a:off x="4352" y="2806"/>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8" name="Freeform 20"/>
                    <p:cNvSpPr>
                      <a:spLocks/>
                    </p:cNvSpPr>
                    <p:nvPr/>
                  </p:nvSpPr>
                  <p:spPr bwMode="hidden">
                    <a:xfrm rot="1582915">
                      <a:off x="4442" y="2420"/>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6" name="Freeform 23"/>
                    <p:cNvSpPr>
                      <a:spLocks/>
                    </p:cNvSpPr>
                    <p:nvPr/>
                  </p:nvSpPr>
                  <p:spPr bwMode="hidden">
                    <a:xfrm rot="1080363">
                      <a:off x="4495" y="2036"/>
                      <a:ext cx="901" cy="52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4" name="Freeform 26"/>
                    <p:cNvSpPr>
                      <a:spLocks/>
                    </p:cNvSpPr>
                    <p:nvPr/>
                  </p:nvSpPr>
                  <p:spPr bwMode="hidden">
                    <a:xfrm rot="463793">
                      <a:off x="4469" y="1582"/>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2" name="Freeform 29"/>
                    <p:cNvSpPr>
                      <a:spLocks/>
                    </p:cNvSpPr>
                    <p:nvPr/>
                  </p:nvSpPr>
                  <p:spPr bwMode="hidden">
                    <a:xfrm rot="-84182">
                      <a:off x="4379" y="1269"/>
                      <a:ext cx="754" cy="3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0" name="Freeform 32"/>
                    <p:cNvSpPr>
                      <a:spLocks/>
                    </p:cNvSpPr>
                    <p:nvPr/>
                  </p:nvSpPr>
                  <p:spPr bwMode="hidden">
                    <a:xfrm rot="-802576">
                      <a:off x="4155" y="918"/>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8" name="Freeform 35"/>
                    <p:cNvSpPr>
                      <a:spLocks/>
                    </p:cNvSpPr>
                    <p:nvPr/>
                  </p:nvSpPr>
                  <p:spPr bwMode="hidden">
                    <a:xfrm rot="18888116" flipH="1">
                      <a:off x="419" y="3271"/>
                      <a:ext cx="926"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3" name="Group 36"/>
                  <p:cNvGrpSpPr>
                    <a:grpSpLocks/>
                  </p:cNvGrpSpPr>
                  <p:nvPr/>
                </p:nvGrpSpPr>
                <p:grpSpPr bwMode="auto">
                  <a:xfrm>
                    <a:off x="69" y="2168"/>
                    <a:ext cx="2462" cy="1333"/>
                    <a:chOff x="-5" y="2196"/>
                    <a:chExt cx="2462" cy="1333"/>
                  </a:xfrm>
                </p:grpSpPr>
                <p:sp>
                  <p:nvSpPr>
                    <p:cNvPr id="115" name="Freeform 37"/>
                    <p:cNvSpPr>
                      <a:spLocks/>
                    </p:cNvSpPr>
                    <p:nvPr/>
                  </p:nvSpPr>
                  <p:spPr bwMode="hidden">
                    <a:xfrm rot="19495919" flipH="1">
                      <a:off x="644" y="2196"/>
                      <a:ext cx="1812" cy="348"/>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6" name="Freeform 38"/>
                    <p:cNvSpPr>
                      <a:spLocks/>
                    </p:cNvSpPr>
                    <p:nvPr/>
                  </p:nvSpPr>
                  <p:spPr bwMode="hidden">
                    <a:xfrm rot="19495919" flipH="1">
                      <a:off x="-5" y="2984"/>
                      <a:ext cx="973" cy="54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4" name="Freeform 41"/>
                    <p:cNvSpPr>
                      <a:spLocks/>
                    </p:cNvSpPr>
                    <p:nvPr/>
                  </p:nvSpPr>
                  <p:spPr bwMode="hidden">
                    <a:xfrm rot="20017085" flipH="1">
                      <a:off x="-52" y="2596"/>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2" name="Freeform 44"/>
                    <p:cNvSpPr>
                      <a:spLocks/>
                    </p:cNvSpPr>
                    <p:nvPr/>
                  </p:nvSpPr>
                  <p:spPr bwMode="hidden">
                    <a:xfrm rot="20519637" flipH="1">
                      <a:off x="-74" y="2214"/>
                      <a:ext cx="901" cy="52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6" name="Group 183"/>
                  <p:cNvGrpSpPr>
                    <a:grpSpLocks/>
                  </p:cNvGrpSpPr>
                  <p:nvPr/>
                </p:nvGrpSpPr>
                <p:grpSpPr bwMode="auto">
                  <a:xfrm>
                    <a:off x="97" y="1563"/>
                    <a:ext cx="2340" cy="656"/>
                    <a:chOff x="23" y="1591"/>
                    <a:chExt cx="2340" cy="656"/>
                  </a:xfrm>
                </p:grpSpPr>
                <p:sp>
                  <p:nvSpPr>
                    <p:cNvPr id="109" name="Freeform 46"/>
                    <p:cNvSpPr>
                      <a:spLocks/>
                    </p:cNvSpPr>
                    <p:nvPr/>
                  </p:nvSpPr>
                  <p:spPr bwMode="hidden">
                    <a:xfrm rot="21136207" flipH="1">
                      <a:off x="818" y="1591"/>
                      <a:ext cx="154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0" name="Freeform 47"/>
                    <p:cNvSpPr>
                      <a:spLocks/>
                    </p:cNvSpPr>
                    <p:nvPr/>
                  </p:nvSpPr>
                  <p:spPr bwMode="hidden">
                    <a:xfrm rot="21136207" flipH="1">
                      <a:off x="23" y="1758"/>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8" name="Freeform 50"/>
                    <p:cNvSpPr>
                      <a:spLocks/>
                    </p:cNvSpPr>
                    <p:nvPr/>
                  </p:nvSpPr>
                  <p:spPr bwMode="hidden">
                    <a:xfrm rot="84182" flipH="1">
                      <a:off x="189" y="1445"/>
                      <a:ext cx="754" cy="34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6" name="Freeform 53"/>
                    <p:cNvSpPr>
                      <a:spLocks/>
                    </p:cNvSpPr>
                    <p:nvPr/>
                  </p:nvSpPr>
                  <p:spPr bwMode="hidden">
                    <a:xfrm rot="802576" flipH="1">
                      <a:off x="505" y="1094"/>
                      <a:ext cx="662"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4" name="Freeform 56"/>
                    <p:cNvSpPr>
                      <a:spLocks/>
                    </p:cNvSpPr>
                    <p:nvPr/>
                  </p:nvSpPr>
                  <p:spPr bwMode="hidden">
                    <a:xfrm rot="1277471" flipH="1">
                      <a:off x="616" y="900"/>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2" name="Freeform 59"/>
                    <p:cNvSpPr>
                      <a:spLocks/>
                    </p:cNvSpPr>
                    <p:nvPr/>
                  </p:nvSpPr>
                  <p:spPr bwMode="hidden">
                    <a:xfrm rot="2028410" flipH="1">
                      <a:off x="911" y="590"/>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0" name="Freeform 62"/>
                    <p:cNvSpPr>
                      <a:spLocks/>
                    </p:cNvSpPr>
                    <p:nvPr/>
                  </p:nvSpPr>
                  <p:spPr bwMode="hidden">
                    <a:xfrm rot="2664424" flipH="1">
                      <a:off x="1120" y="300"/>
                      <a:ext cx="67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2" name="Group 63"/>
                  <p:cNvGrpSpPr>
                    <a:grpSpLocks/>
                  </p:cNvGrpSpPr>
                  <p:nvPr/>
                </p:nvGrpSpPr>
                <p:grpSpPr bwMode="auto">
                  <a:xfrm>
                    <a:off x="1707" y="75"/>
                    <a:ext cx="778" cy="1514"/>
                    <a:chOff x="1633" y="103"/>
                    <a:chExt cx="778" cy="1514"/>
                  </a:xfrm>
                </p:grpSpPr>
                <p:sp>
                  <p:nvSpPr>
                    <p:cNvPr id="97" name="Freeform 64"/>
                    <p:cNvSpPr>
                      <a:spLocks/>
                    </p:cNvSpPr>
                    <p:nvPr/>
                  </p:nvSpPr>
                  <p:spPr bwMode="hidden">
                    <a:xfrm rot="3473776" flipH="1">
                      <a:off x="1753" y="959"/>
                      <a:ext cx="110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8" name="Freeform 65"/>
                    <p:cNvSpPr>
                      <a:spLocks/>
                    </p:cNvSpPr>
                    <p:nvPr/>
                  </p:nvSpPr>
                  <p:spPr bwMode="hidden">
                    <a:xfrm rot="3473776" flipH="1">
                      <a:off x="1506" y="229"/>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3" name="Group 66"/>
                  <p:cNvGrpSpPr>
                    <a:grpSpLocks/>
                  </p:cNvGrpSpPr>
                  <p:nvPr/>
                </p:nvGrpSpPr>
                <p:grpSpPr bwMode="auto">
                  <a:xfrm>
                    <a:off x="2009" y="0"/>
                    <a:ext cx="635" cy="1535"/>
                    <a:chOff x="1935" y="28"/>
                    <a:chExt cx="635" cy="1535"/>
                  </a:xfrm>
                </p:grpSpPr>
                <p:sp>
                  <p:nvSpPr>
                    <p:cNvPr id="95" name="Freeform 67"/>
                    <p:cNvSpPr>
                      <a:spLocks/>
                    </p:cNvSpPr>
                    <p:nvPr/>
                  </p:nvSpPr>
                  <p:spPr bwMode="hidden">
                    <a:xfrm rot="4126480" flipH="1">
                      <a:off x="1932" y="925"/>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6" name="Freeform 68"/>
                    <p:cNvSpPr>
                      <a:spLocks/>
                    </p:cNvSpPr>
                    <p:nvPr/>
                  </p:nvSpPr>
                  <p:spPr bwMode="hidden">
                    <a:xfrm rot="4126480" flipH="1">
                      <a:off x="1819" y="145"/>
                      <a:ext cx="570"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4" name="Freeform 71"/>
                    <p:cNvSpPr>
                      <a:spLocks/>
                    </p:cNvSpPr>
                    <p:nvPr/>
                  </p:nvSpPr>
                  <p:spPr bwMode="hidden">
                    <a:xfrm rot="-1325434">
                      <a:off x="4005" y="672"/>
                      <a:ext cx="663"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5" name="Group 72"/>
                  <p:cNvGrpSpPr>
                    <a:grpSpLocks/>
                  </p:cNvGrpSpPr>
                  <p:nvPr/>
                </p:nvGrpSpPr>
                <p:grpSpPr bwMode="auto">
                  <a:xfrm>
                    <a:off x="2757" y="417"/>
                    <a:ext cx="1782" cy="717"/>
                    <a:chOff x="2683" y="445"/>
                    <a:chExt cx="1782" cy="717"/>
                  </a:xfrm>
                </p:grpSpPr>
                <p:sp>
                  <p:nvSpPr>
                    <p:cNvPr id="91" name="Freeform 73"/>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2" name="Freeform 74"/>
                    <p:cNvSpPr>
                      <a:spLocks/>
                    </p:cNvSpPr>
                    <p:nvPr/>
                  </p:nvSpPr>
                  <p:spPr bwMode="hidden">
                    <a:xfrm rot="-1921064">
                      <a:off x="3803" y="445"/>
                      <a:ext cx="663"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sp>
                <p:nvSpPr>
                  <p:cNvPr id="56" name="Freeform 75"/>
                  <p:cNvSpPr>
                    <a:spLocks/>
                  </p:cNvSpPr>
                  <p:nvPr/>
                </p:nvSpPr>
                <p:spPr bwMode="hidden">
                  <a:xfrm rot="4578755" flipH="1">
                    <a:off x="2176" y="949"/>
                    <a:ext cx="1026" cy="14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57" name="Freeform 76"/>
                  <p:cNvSpPr>
                    <a:spLocks/>
                  </p:cNvSpPr>
                  <p:nvPr/>
                </p:nvSpPr>
                <p:spPr bwMode="hidden">
                  <a:xfrm rot="4578755" flipH="1">
                    <a:off x="2199" y="196"/>
                    <a:ext cx="552" cy="22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nvGrpSpPr>
                  <p:cNvPr id="58" name="Group 77"/>
                  <p:cNvGrpSpPr>
                    <a:grpSpLocks/>
                  </p:cNvGrpSpPr>
                  <p:nvPr/>
                </p:nvGrpSpPr>
                <p:grpSpPr bwMode="auto">
                  <a:xfrm>
                    <a:off x="2874" y="13"/>
                    <a:ext cx="639" cy="1520"/>
                    <a:chOff x="2800" y="41"/>
                    <a:chExt cx="639" cy="1520"/>
                  </a:xfrm>
                </p:grpSpPr>
                <p:sp>
                  <p:nvSpPr>
                    <p:cNvPr id="89" name="Freeform 78"/>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0" name="Freeform 79"/>
                    <p:cNvSpPr>
                      <a:spLocks/>
                    </p:cNvSpPr>
                    <p:nvPr/>
                  </p:nvSpPr>
                  <p:spPr bwMode="hidden">
                    <a:xfrm rot="-3857755">
                      <a:off x="3009" y="182"/>
                      <a:ext cx="570"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9" name="Group 80"/>
                  <p:cNvGrpSpPr>
                    <a:grpSpLocks/>
                  </p:cNvGrpSpPr>
                  <p:nvPr/>
                </p:nvGrpSpPr>
                <p:grpSpPr bwMode="auto">
                  <a:xfrm>
                    <a:off x="3009" y="135"/>
                    <a:ext cx="1016" cy="1463"/>
                    <a:chOff x="2935" y="163"/>
                    <a:chExt cx="1016" cy="1463"/>
                  </a:xfrm>
                </p:grpSpPr>
                <p:sp>
                  <p:nvSpPr>
                    <p:cNvPr id="87" name="Freeform 81"/>
                    <p:cNvSpPr>
                      <a:spLocks/>
                    </p:cNvSpPr>
                    <p:nvPr/>
                  </p:nvSpPr>
                  <p:spPr bwMode="hidden">
                    <a:xfrm rot="-2777260">
                      <a:off x="2493" y="913"/>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8" name="Freeform 82"/>
                    <p:cNvSpPr>
                      <a:spLocks/>
                    </p:cNvSpPr>
                    <p:nvPr/>
                  </p:nvSpPr>
                  <p:spPr bwMode="hidden">
                    <a:xfrm rot="-2777260">
                      <a:off x="3429" y="262"/>
                      <a:ext cx="621"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0" name="Group 83"/>
                  <p:cNvGrpSpPr>
                    <a:grpSpLocks/>
                  </p:cNvGrpSpPr>
                  <p:nvPr/>
                </p:nvGrpSpPr>
                <p:grpSpPr bwMode="auto">
                  <a:xfrm>
                    <a:off x="2805" y="4"/>
                    <a:ext cx="241" cy="1448"/>
                    <a:chOff x="2731" y="32"/>
                    <a:chExt cx="241" cy="1448"/>
                  </a:xfrm>
                </p:grpSpPr>
                <p:sp>
                  <p:nvSpPr>
                    <p:cNvPr id="85" name="Freeform 222"/>
                    <p:cNvSpPr>
                      <a:spLocks/>
                    </p:cNvSpPr>
                    <p:nvPr/>
                  </p:nvSpPr>
                  <p:spPr bwMode="hidden">
                    <a:xfrm rot="-4903748">
                      <a:off x="2297"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6" name="Freeform 223"/>
                    <p:cNvSpPr>
                      <a:spLocks/>
                    </p:cNvSpPr>
                    <p:nvPr/>
                  </p:nvSpPr>
                  <p:spPr bwMode="hidden">
                    <a:xfrm rot="-4903748">
                      <a:off x="2649"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1" name="Group 86"/>
                  <p:cNvGrpSpPr>
                    <a:grpSpLocks/>
                  </p:cNvGrpSpPr>
                  <p:nvPr/>
                </p:nvGrpSpPr>
                <p:grpSpPr bwMode="auto">
                  <a:xfrm>
                    <a:off x="1017" y="1741"/>
                    <a:ext cx="1084" cy="2449"/>
                    <a:chOff x="943" y="1769"/>
                    <a:chExt cx="1084" cy="2449"/>
                  </a:xfrm>
                </p:grpSpPr>
                <p:sp>
                  <p:nvSpPr>
                    <p:cNvPr id="83" name="Freeform 87"/>
                    <p:cNvSpPr>
                      <a:spLocks/>
                    </p:cNvSpPr>
                    <p:nvPr/>
                  </p:nvSpPr>
                  <p:spPr bwMode="hidden">
                    <a:xfrm rot="18335692" flipH="1">
                      <a:off x="1008" y="2475"/>
                      <a:ext cx="1725" cy="311"/>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4" name="Freeform 88"/>
                    <p:cNvSpPr>
                      <a:spLocks/>
                    </p:cNvSpPr>
                    <p:nvPr/>
                  </p:nvSpPr>
                  <p:spPr bwMode="hidden">
                    <a:xfrm rot="18335692" flipH="1">
                      <a:off x="726" y="3511"/>
                      <a:ext cx="924"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2" name="Freeform 91"/>
                    <p:cNvSpPr>
                      <a:spLocks/>
                    </p:cNvSpPr>
                    <p:nvPr/>
                  </p:nvSpPr>
                  <p:spPr bwMode="hidden">
                    <a:xfrm rot="17542885" flipH="1">
                      <a:off x="1272" y="3635"/>
                      <a:ext cx="856" cy="490"/>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3" name="Group 92"/>
                  <p:cNvGrpSpPr>
                    <a:grpSpLocks/>
                  </p:cNvGrpSpPr>
                  <p:nvPr/>
                </p:nvGrpSpPr>
                <p:grpSpPr bwMode="auto">
                  <a:xfrm rot="88588">
                    <a:off x="2060" y="1961"/>
                    <a:ext cx="460" cy="2329"/>
                    <a:chOff x="1954" y="1989"/>
                    <a:chExt cx="493" cy="2604"/>
                  </a:xfrm>
                </p:grpSpPr>
                <p:sp>
                  <p:nvSpPr>
                    <p:cNvPr id="79" name="Freeform 93"/>
                    <p:cNvSpPr>
                      <a:spLocks/>
                    </p:cNvSpPr>
                    <p:nvPr/>
                  </p:nvSpPr>
                  <p:spPr bwMode="hidden">
                    <a:xfrm rot="16782062" flipH="1">
                      <a:off x="1440" y="2693"/>
                      <a:ext cx="1711" cy="301"/>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0" name="Freeform 94"/>
                    <p:cNvSpPr>
                      <a:spLocks/>
                    </p:cNvSpPr>
                    <p:nvPr/>
                  </p:nvSpPr>
                  <p:spPr bwMode="hidden">
                    <a:xfrm rot="16782062" flipH="1">
                      <a:off x="1731" y="3896"/>
                      <a:ext cx="918"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78" name="Freeform 97"/>
                    <p:cNvSpPr>
                      <a:spLocks/>
                    </p:cNvSpPr>
                    <p:nvPr/>
                  </p:nvSpPr>
                  <p:spPr bwMode="hidden">
                    <a:xfrm rot="3144576">
                      <a:off x="3752" y="3435"/>
                      <a:ext cx="924"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5" name="Group 98"/>
                  <p:cNvGrpSpPr>
                    <a:grpSpLocks/>
                  </p:cNvGrpSpPr>
                  <p:nvPr/>
                </p:nvGrpSpPr>
                <p:grpSpPr bwMode="auto">
                  <a:xfrm>
                    <a:off x="3255" y="1839"/>
                    <a:ext cx="882" cy="2424"/>
                    <a:chOff x="3181" y="1867"/>
                    <a:chExt cx="882" cy="2424"/>
                  </a:xfrm>
                </p:grpSpPr>
                <p:sp>
                  <p:nvSpPr>
                    <p:cNvPr id="75" name="Freeform 99"/>
                    <p:cNvSpPr>
                      <a:spLocks/>
                    </p:cNvSpPr>
                    <p:nvPr/>
                  </p:nvSpPr>
                  <p:spPr bwMode="hidden">
                    <a:xfrm rot="3745735">
                      <a:off x="2506" y="2542"/>
                      <a:ext cx="1649" cy="299"/>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76" name="Freeform 100"/>
                    <p:cNvSpPr>
                      <a:spLocks/>
                    </p:cNvSpPr>
                    <p:nvPr/>
                  </p:nvSpPr>
                  <p:spPr bwMode="hidden">
                    <a:xfrm rot="3745735">
                      <a:off x="3387" y="3615"/>
                      <a:ext cx="884" cy="467"/>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6" name="Group 101"/>
                  <p:cNvGrpSpPr>
                    <a:grpSpLocks/>
                  </p:cNvGrpSpPr>
                  <p:nvPr/>
                </p:nvGrpSpPr>
                <p:grpSpPr bwMode="auto">
                  <a:xfrm>
                    <a:off x="3080" y="1956"/>
                    <a:ext cx="620" cy="2385"/>
                    <a:chOff x="3006" y="1984"/>
                    <a:chExt cx="620" cy="2385"/>
                  </a:xfrm>
                </p:grpSpPr>
                <p:sp>
                  <p:nvSpPr>
                    <p:cNvPr id="73" name="Freeform 102"/>
                    <p:cNvSpPr>
                      <a:spLocks/>
                    </p:cNvSpPr>
                    <p:nvPr/>
                  </p:nvSpPr>
                  <p:spPr bwMode="hidden">
                    <a:xfrm rot="4286818">
                      <a:off x="2329" y="2661"/>
                      <a:ext cx="1600"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74" name="Freeform 103"/>
                    <p:cNvSpPr>
                      <a:spLocks/>
                    </p:cNvSpPr>
                    <p:nvPr/>
                  </p:nvSpPr>
                  <p:spPr bwMode="hidden">
                    <a:xfrm rot="4286818">
                      <a:off x="3004" y="3747"/>
                      <a:ext cx="85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7" name="Group 104"/>
                  <p:cNvGrpSpPr>
                    <a:grpSpLocks/>
                  </p:cNvGrpSpPr>
                  <p:nvPr/>
                </p:nvGrpSpPr>
                <p:grpSpPr bwMode="auto">
                  <a:xfrm>
                    <a:off x="2893" y="2072"/>
                    <a:ext cx="404" cy="2220"/>
                    <a:chOff x="2819" y="2100"/>
                    <a:chExt cx="404" cy="2220"/>
                  </a:xfrm>
                </p:grpSpPr>
                <p:sp>
                  <p:nvSpPr>
                    <p:cNvPr id="71" name="Freeform 105"/>
                    <p:cNvSpPr>
                      <a:spLocks/>
                    </p:cNvSpPr>
                    <p:nvPr/>
                  </p:nvSpPr>
                  <p:spPr bwMode="hidden">
                    <a:xfrm rot="4898956">
                      <a:off x="2206" y="2712"/>
                      <a:ext cx="1471"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72" name="Freeform 106"/>
                    <p:cNvSpPr>
                      <a:spLocks/>
                    </p:cNvSpPr>
                    <p:nvPr/>
                  </p:nvSpPr>
                  <p:spPr bwMode="hidden">
                    <a:xfrm rot="4898956">
                      <a:off x="2636" y="3732"/>
                      <a:ext cx="790" cy="38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8" name="Group 107"/>
                  <p:cNvGrpSpPr>
                    <a:grpSpLocks/>
                  </p:cNvGrpSpPr>
                  <p:nvPr/>
                </p:nvGrpSpPr>
                <p:grpSpPr bwMode="auto">
                  <a:xfrm>
                    <a:off x="2372" y="2107"/>
                    <a:ext cx="427" cy="2185"/>
                    <a:chOff x="2287" y="2135"/>
                    <a:chExt cx="427" cy="2185"/>
                  </a:xfrm>
                </p:grpSpPr>
                <p:sp>
                  <p:nvSpPr>
                    <p:cNvPr id="69" name="Freeform 108"/>
                    <p:cNvSpPr>
                      <a:spLocks/>
                    </p:cNvSpPr>
                    <p:nvPr/>
                  </p:nvSpPr>
                  <p:spPr bwMode="hidden">
                    <a:xfrm rot="5755659">
                      <a:off x="1902" y="2760"/>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70" name="Freeform 109"/>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7" name="Arc 113"/>
                  <p:cNvSpPr>
                    <a:spLocks/>
                  </p:cNvSpPr>
                  <p:nvPr/>
                </p:nvSpPr>
                <p:spPr bwMode="hidden">
                  <a:xfrm flipH="1">
                    <a:off x="387" y="1601"/>
                    <a:ext cx="2017"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8" name="Arc 114"/>
                  <p:cNvSpPr>
                    <a:spLocks/>
                  </p:cNvSpPr>
                  <p:nvPr/>
                </p:nvSpPr>
                <p:spPr bwMode="hidden">
                  <a:xfrm>
                    <a:off x="3028"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9" name="Arc 115"/>
                  <p:cNvSpPr>
                    <a:spLocks/>
                  </p:cNvSpPr>
                  <p:nvPr/>
                </p:nvSpPr>
                <p:spPr bwMode="hidden">
                  <a:xfrm flipH="1">
                    <a:off x="73" y="812"/>
                    <a:ext cx="2541" cy="2380"/>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30" name="Arc 116"/>
                  <p:cNvSpPr>
                    <a:spLocks/>
                  </p:cNvSpPr>
                  <p:nvPr/>
                </p:nvSpPr>
                <p:spPr bwMode="hidden">
                  <a:xfrm flipH="1">
                    <a:off x="789"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31" name="Arc 117"/>
                  <p:cNvSpPr>
                    <a:spLocks/>
                  </p:cNvSpPr>
                  <p:nvPr/>
                </p:nvSpPr>
                <p:spPr bwMode="hidden">
                  <a:xfrm>
                    <a:off x="2763" y="1281"/>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32" name="Freeform 118"/>
                  <p:cNvSpPr>
                    <a:spLocks/>
                  </p:cNvSpPr>
                  <p:nvPr/>
                </p:nvSpPr>
                <p:spPr bwMode="hidden">
                  <a:xfrm flipH="1">
                    <a:off x="1799" y="438"/>
                    <a:ext cx="418" cy="1524"/>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2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grpSp>
            <p:sp>
              <p:nvSpPr>
                <p:cNvPr id="25" name="Freeform 119"/>
                <p:cNvSpPr>
                  <a:spLocks/>
                </p:cNvSpPr>
                <p:nvPr/>
              </p:nvSpPr>
              <p:spPr bwMode="hidden">
                <a:xfrm rot="-1346631">
                  <a:off x="3279" y="1529"/>
                  <a:ext cx="443"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grpSp>
        </p:grpSp>
        <p:grpSp>
          <p:nvGrpSpPr>
            <p:cNvPr id="7" name="Group 120"/>
            <p:cNvGrpSpPr>
              <a:grpSpLocks/>
            </p:cNvGrpSpPr>
            <p:nvPr/>
          </p:nvGrpSpPr>
          <p:grpSpPr bwMode="auto">
            <a:xfrm>
              <a:off x="1476" y="45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4" name="Freeform 127"/>
              <p:cNvSpPr>
                <a:spLocks/>
              </p:cNvSpPr>
              <p:nvPr/>
            </p:nvSpPr>
            <p:spPr bwMode="hidden">
              <a:xfrm>
                <a:off x="3300" y="2635"/>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5" name="Freeform 128"/>
              <p:cNvSpPr>
                <a:spLocks/>
              </p:cNvSpPr>
              <p:nvPr/>
            </p:nvSpPr>
            <p:spPr bwMode="hidden">
              <a:xfrm rot="19660755" flipV="1">
                <a:off x="2547" y="2149"/>
                <a:ext cx="441" cy="83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6" name="Freeform 129"/>
              <p:cNvSpPr>
                <a:spLocks/>
              </p:cNvSpPr>
              <p:nvPr/>
            </p:nvSpPr>
            <p:spPr bwMode="hidden">
              <a:xfrm flipH="1">
                <a:off x="489" y="2503"/>
                <a:ext cx="1085" cy="1524"/>
              </a:xfrm>
              <a:custGeom>
                <a:avLst/>
                <a:gdLst>
                  <a:gd name="T0" fmla="*/ 0 w 776"/>
                  <a:gd name="T1" fmla="*/ 1 h 2368"/>
                  <a:gd name="T2" fmla="*/ 51319 w 776"/>
                  <a:gd name="T3" fmla="*/ 1 h 2368"/>
                  <a:gd name="T4" fmla="*/ 20359 w 776"/>
                  <a:gd name="T5" fmla="*/ 1 h 2368"/>
                  <a:gd name="T6" fmla="*/ 71754 w 776"/>
                  <a:gd name="T7" fmla="*/ 1 h 2368"/>
                  <a:gd name="T8" fmla="*/ 40927 w 776"/>
                  <a:gd name="T9" fmla="*/ 1 h 2368"/>
                  <a:gd name="T10" fmla="*/ 81955 w 776"/>
                  <a:gd name="T11" fmla="*/ 1 h 2368"/>
                  <a:gd name="T12" fmla="*/ 61395 w 776"/>
                  <a:gd name="T13" fmla="*/ 1 h 2368"/>
                  <a:gd name="T14" fmla="*/ 102375 w 776"/>
                  <a:gd name="T15" fmla="*/ 1 h 2368"/>
                  <a:gd name="T16" fmla="*/ 81955 w 776"/>
                  <a:gd name="T17" fmla="*/ 1 h 2368"/>
                  <a:gd name="T18" fmla="*/ 112675 w 776"/>
                  <a:gd name="T19" fmla="*/ 1 h 2368"/>
                  <a:gd name="T20" fmla="*/ 102375 w 776"/>
                  <a:gd name="T21" fmla="*/ 1 h 2368"/>
                  <a:gd name="T22" fmla="*/ 122841 w 776"/>
                  <a:gd name="T23" fmla="*/ 1 h 2368"/>
                  <a:gd name="T24" fmla="*/ 122841 w 776"/>
                  <a:gd name="T25" fmla="*/ 1 h 2368"/>
                  <a:gd name="T26" fmla="*/ 143353 w 776"/>
                  <a:gd name="T27" fmla="*/ 1 h 2368"/>
                  <a:gd name="T28" fmla="*/ 133034 w 776"/>
                  <a:gd name="T29" fmla="*/ 1 h 2368"/>
                  <a:gd name="T30" fmla="*/ 153669 w 776"/>
                  <a:gd name="T31" fmla="*/ 1 h 2368"/>
                  <a:gd name="T32" fmla="*/ 143353 w 776"/>
                  <a:gd name="T33" fmla="*/ 1 h 2368"/>
                  <a:gd name="T34" fmla="*/ 153669 w 776"/>
                  <a:gd name="T35" fmla="*/ 1 h 2368"/>
                  <a:gd name="T36" fmla="*/ 143353 w 776"/>
                  <a:gd name="T37" fmla="*/ 2 h 2368"/>
                  <a:gd name="T38" fmla="*/ 163919 w 776"/>
                  <a:gd name="T39" fmla="*/ 2 h 2368"/>
                  <a:gd name="T40" fmla="*/ 153669 w 776"/>
                  <a:gd name="T41" fmla="*/ 2 h 2368"/>
                  <a:gd name="T42" fmla="*/ 163919 w 776"/>
                  <a:gd name="T43" fmla="*/ 2 h 2368"/>
                  <a:gd name="T44" fmla="*/ 153669 w 776"/>
                  <a:gd name="T45" fmla="*/ 2 h 2368"/>
                  <a:gd name="T46" fmla="*/ 163919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7" name="Freeform 130"/>
              <p:cNvSpPr>
                <a:spLocks/>
              </p:cNvSpPr>
              <p:nvPr/>
            </p:nvSpPr>
            <p:spPr bwMode="hidden">
              <a:xfrm flipH="1">
                <a:off x="1000" y="893"/>
                <a:ext cx="696" cy="1524"/>
              </a:xfrm>
              <a:custGeom>
                <a:avLst/>
                <a:gdLst>
                  <a:gd name="T0" fmla="*/ 0 w 776"/>
                  <a:gd name="T1" fmla="*/ 1 h 2368"/>
                  <a:gd name="T2" fmla="*/ 42 w 776"/>
                  <a:gd name="T3" fmla="*/ 1 h 2368"/>
                  <a:gd name="T4" fmla="*/ 17 w 776"/>
                  <a:gd name="T5" fmla="*/ 1 h 2368"/>
                  <a:gd name="T6" fmla="*/ 59 w 776"/>
                  <a:gd name="T7" fmla="*/ 1 h 2368"/>
                  <a:gd name="T8" fmla="*/ 34 w 776"/>
                  <a:gd name="T9" fmla="*/ 1 h 2368"/>
                  <a:gd name="T10" fmla="*/ 66 w 776"/>
                  <a:gd name="T11" fmla="*/ 1 h 2368"/>
                  <a:gd name="T12" fmla="*/ 51 w 776"/>
                  <a:gd name="T13" fmla="*/ 1 h 2368"/>
                  <a:gd name="T14" fmla="*/ 83 w 776"/>
                  <a:gd name="T15" fmla="*/ 1 h 2368"/>
                  <a:gd name="T16" fmla="*/ 66 w 776"/>
                  <a:gd name="T17" fmla="*/ 1 h 2368"/>
                  <a:gd name="T18" fmla="*/ 93 w 776"/>
                  <a:gd name="T19" fmla="*/ 1 h 2368"/>
                  <a:gd name="T20" fmla="*/ 83 w 776"/>
                  <a:gd name="T21" fmla="*/ 1 h 2368"/>
                  <a:gd name="T22" fmla="*/ 101 w 776"/>
                  <a:gd name="T23" fmla="*/ 1 h 2368"/>
                  <a:gd name="T24" fmla="*/ 101 w 776"/>
                  <a:gd name="T25" fmla="*/ 1 h 2368"/>
                  <a:gd name="T26" fmla="*/ 118 w 776"/>
                  <a:gd name="T27" fmla="*/ 1 h 2368"/>
                  <a:gd name="T28" fmla="*/ 109 w 776"/>
                  <a:gd name="T29" fmla="*/ 1 h 2368"/>
                  <a:gd name="T30" fmla="*/ 126 w 776"/>
                  <a:gd name="T31" fmla="*/ 1 h 2368"/>
                  <a:gd name="T32" fmla="*/ 118 w 776"/>
                  <a:gd name="T33" fmla="*/ 1 h 2368"/>
                  <a:gd name="T34" fmla="*/ 126 w 776"/>
                  <a:gd name="T35" fmla="*/ 1 h 2368"/>
                  <a:gd name="T36" fmla="*/ 118 w 776"/>
                  <a:gd name="T37" fmla="*/ 2 h 2368"/>
                  <a:gd name="T38" fmla="*/ 135 w 776"/>
                  <a:gd name="T39" fmla="*/ 2 h 2368"/>
                  <a:gd name="T40" fmla="*/ 126 w 776"/>
                  <a:gd name="T41" fmla="*/ 2 h 2368"/>
                  <a:gd name="T42" fmla="*/ 135 w 776"/>
                  <a:gd name="T43" fmla="*/ 2 h 2368"/>
                  <a:gd name="T44" fmla="*/ 126 w 776"/>
                  <a:gd name="T45" fmla="*/ 2 h 2368"/>
                  <a:gd name="T46" fmla="*/ 135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8" name="Freeform 131"/>
              <p:cNvSpPr>
                <a:spLocks/>
              </p:cNvSpPr>
              <p:nvPr/>
            </p:nvSpPr>
            <p:spPr bwMode="hidden">
              <a:xfrm>
                <a:off x="4401" y="2279"/>
                <a:ext cx="1007" cy="1600"/>
              </a:xfrm>
              <a:custGeom>
                <a:avLst/>
                <a:gdLst>
                  <a:gd name="T0" fmla="*/ 0 w 776"/>
                  <a:gd name="T1" fmla="*/ 1 h 2368"/>
                  <a:gd name="T2" fmla="*/ 15506 w 776"/>
                  <a:gd name="T3" fmla="*/ 1 h 2368"/>
                  <a:gd name="T4" fmla="*/ 6218 w 776"/>
                  <a:gd name="T5" fmla="*/ 1 h 2368"/>
                  <a:gd name="T6" fmla="*/ 21700 w 776"/>
                  <a:gd name="T7" fmla="*/ 1 h 2368"/>
                  <a:gd name="T8" fmla="*/ 12405 w 776"/>
                  <a:gd name="T9" fmla="*/ 1 h 2368"/>
                  <a:gd name="T10" fmla="*/ 24796 w 776"/>
                  <a:gd name="T11" fmla="*/ 1 h 2368"/>
                  <a:gd name="T12" fmla="*/ 18607 w 776"/>
                  <a:gd name="T13" fmla="*/ 1 h 2368"/>
                  <a:gd name="T14" fmla="*/ 31038 w 776"/>
                  <a:gd name="T15" fmla="*/ 1 h 2368"/>
                  <a:gd name="T16" fmla="*/ 24796 w 776"/>
                  <a:gd name="T17" fmla="*/ 1 h 2368"/>
                  <a:gd name="T18" fmla="*/ 34169 w 776"/>
                  <a:gd name="T19" fmla="*/ 1 h 2368"/>
                  <a:gd name="T20" fmla="*/ 31038 w 776"/>
                  <a:gd name="T21" fmla="*/ 1 h 2368"/>
                  <a:gd name="T22" fmla="*/ 37199 w 776"/>
                  <a:gd name="T23" fmla="*/ 1 h 2368"/>
                  <a:gd name="T24" fmla="*/ 37199 w 776"/>
                  <a:gd name="T25" fmla="*/ 1 h 2368"/>
                  <a:gd name="T26" fmla="*/ 43461 w 776"/>
                  <a:gd name="T27" fmla="*/ 2 h 2368"/>
                  <a:gd name="T28" fmla="*/ 40362 w 776"/>
                  <a:gd name="T29" fmla="*/ 2 h 2368"/>
                  <a:gd name="T30" fmla="*/ 46552 w 776"/>
                  <a:gd name="T31" fmla="*/ 2 h 2368"/>
                  <a:gd name="T32" fmla="*/ 43461 w 776"/>
                  <a:gd name="T33" fmla="*/ 3 h 2368"/>
                  <a:gd name="T34" fmla="*/ 46552 w 776"/>
                  <a:gd name="T35" fmla="*/ 3 h 2368"/>
                  <a:gd name="T36" fmla="*/ 43461 w 776"/>
                  <a:gd name="T37" fmla="*/ 3 h 2368"/>
                  <a:gd name="T38" fmla="*/ 49697 w 776"/>
                  <a:gd name="T39" fmla="*/ 3 h 2368"/>
                  <a:gd name="T40" fmla="*/ 46552 w 776"/>
                  <a:gd name="T41" fmla="*/ 3 h 2368"/>
                  <a:gd name="T42" fmla="*/ 49697 w 776"/>
                  <a:gd name="T43" fmla="*/ 4 h 2368"/>
                  <a:gd name="T44" fmla="*/ 46552 w 776"/>
                  <a:gd name="T45" fmla="*/ 4 h 2368"/>
                  <a:gd name="T46" fmla="*/ 49697 w 776"/>
                  <a:gd name="T47" fmla="*/ 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19" name="Freeform 132"/>
              <p:cNvSpPr>
                <a:spLocks/>
              </p:cNvSpPr>
              <p:nvPr/>
            </p:nvSpPr>
            <p:spPr bwMode="hidden">
              <a:xfrm>
                <a:off x="3878" y="1470"/>
                <a:ext cx="1518" cy="1067"/>
              </a:xfrm>
              <a:custGeom>
                <a:avLst/>
                <a:gdLst>
                  <a:gd name="T0" fmla="*/ 0 w 776"/>
                  <a:gd name="T1" fmla="*/ 0 h 2368"/>
                  <a:gd name="T2" fmla="*/ 11017499 w 776"/>
                  <a:gd name="T3" fmla="*/ 0 h 2368"/>
                  <a:gd name="T4" fmla="*/ 4420222 w 776"/>
                  <a:gd name="T5" fmla="*/ 0 h 2368"/>
                  <a:gd name="T6" fmla="*/ 15442434 w 776"/>
                  <a:gd name="T7" fmla="*/ 0 h 2368"/>
                  <a:gd name="T8" fmla="*/ 8846382 w 776"/>
                  <a:gd name="T9" fmla="*/ 0 h 2368"/>
                  <a:gd name="T10" fmla="*/ 17652969 w 776"/>
                  <a:gd name="T11" fmla="*/ 0 h 2368"/>
                  <a:gd name="T12" fmla="*/ 13230966 w 776"/>
                  <a:gd name="T13" fmla="*/ 0 h 2368"/>
                  <a:gd name="T14" fmla="*/ 22076591 w 776"/>
                  <a:gd name="T15" fmla="*/ 0 h 2368"/>
                  <a:gd name="T16" fmla="*/ 17652969 w 776"/>
                  <a:gd name="T17" fmla="*/ 0 h 2368"/>
                  <a:gd name="T18" fmla="*/ 24280518 w 776"/>
                  <a:gd name="T19" fmla="*/ 0 h 2368"/>
                  <a:gd name="T20" fmla="*/ 22076591 w 776"/>
                  <a:gd name="T21" fmla="*/ 0 h 2368"/>
                  <a:gd name="T22" fmla="*/ 26490974 w 776"/>
                  <a:gd name="T23" fmla="*/ 0 h 2368"/>
                  <a:gd name="T24" fmla="*/ 26490974 w 776"/>
                  <a:gd name="T25" fmla="*/ 0 h 2368"/>
                  <a:gd name="T26" fmla="*/ 30903250 w 776"/>
                  <a:gd name="T27" fmla="*/ 0 h 2368"/>
                  <a:gd name="T28" fmla="*/ 28701522 w 776"/>
                  <a:gd name="T29" fmla="*/ 0 h 2368"/>
                  <a:gd name="T30" fmla="*/ 33088282 w 776"/>
                  <a:gd name="T31" fmla="*/ 0 h 2368"/>
                  <a:gd name="T32" fmla="*/ 30903250 w 776"/>
                  <a:gd name="T33" fmla="*/ 0 h 2368"/>
                  <a:gd name="T34" fmla="*/ 33088282 w 776"/>
                  <a:gd name="T35" fmla="*/ 0 h 2368"/>
                  <a:gd name="T36" fmla="*/ 30903250 w 776"/>
                  <a:gd name="T37" fmla="*/ 0 h 2368"/>
                  <a:gd name="T38" fmla="*/ 35297923 w 776"/>
                  <a:gd name="T39" fmla="*/ 0 h 2368"/>
                  <a:gd name="T40" fmla="*/ 33088282 w 776"/>
                  <a:gd name="T41" fmla="*/ 0 h 2368"/>
                  <a:gd name="T42" fmla="*/ 35297923 w 776"/>
                  <a:gd name="T43" fmla="*/ 0 h 2368"/>
                  <a:gd name="T44" fmla="*/ 33088282 w 776"/>
                  <a:gd name="T45" fmla="*/ 0 h 2368"/>
                  <a:gd name="T46" fmla="*/ 35297923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0" name="Freeform 133"/>
              <p:cNvSpPr>
                <a:spLocks/>
              </p:cNvSpPr>
              <p:nvPr/>
            </p:nvSpPr>
            <p:spPr bwMode="hidden">
              <a:xfrm>
                <a:off x="3934" y="337"/>
                <a:ext cx="664" cy="1434"/>
              </a:xfrm>
              <a:custGeom>
                <a:avLst/>
                <a:gdLst>
                  <a:gd name="T0" fmla="*/ 0 w 776"/>
                  <a:gd name="T1" fmla="*/ 1 h 2368"/>
                  <a:gd name="T2" fmla="*/ 20 w 776"/>
                  <a:gd name="T3" fmla="*/ 1 h 2368"/>
                  <a:gd name="T4" fmla="*/ 8 w 776"/>
                  <a:gd name="T5" fmla="*/ 1 h 2368"/>
                  <a:gd name="T6" fmla="*/ 28 w 776"/>
                  <a:gd name="T7" fmla="*/ 1 h 2368"/>
                  <a:gd name="T8" fmla="*/ 15 w 776"/>
                  <a:gd name="T9" fmla="*/ 1 h 2368"/>
                  <a:gd name="T10" fmla="*/ 32 w 776"/>
                  <a:gd name="T11" fmla="*/ 1 h 2368"/>
                  <a:gd name="T12" fmla="*/ 24 w 776"/>
                  <a:gd name="T13" fmla="*/ 1 h 2368"/>
                  <a:gd name="T14" fmla="*/ 39 w 776"/>
                  <a:gd name="T15" fmla="*/ 1 h 2368"/>
                  <a:gd name="T16" fmla="*/ 32 w 776"/>
                  <a:gd name="T17" fmla="*/ 1 h 2368"/>
                  <a:gd name="T18" fmla="*/ 43 w 776"/>
                  <a:gd name="T19" fmla="*/ 1 h 2368"/>
                  <a:gd name="T20" fmla="*/ 39 w 776"/>
                  <a:gd name="T21" fmla="*/ 1 h 2368"/>
                  <a:gd name="T22" fmla="*/ 48 w 776"/>
                  <a:gd name="T23" fmla="*/ 1 h 2368"/>
                  <a:gd name="T24" fmla="*/ 48 w 776"/>
                  <a:gd name="T25" fmla="*/ 1 h 2368"/>
                  <a:gd name="T26" fmla="*/ 56 w 776"/>
                  <a:gd name="T27" fmla="*/ 1 h 2368"/>
                  <a:gd name="T28" fmla="*/ 52 w 776"/>
                  <a:gd name="T29" fmla="*/ 1 h 2368"/>
                  <a:gd name="T30" fmla="*/ 58 w 776"/>
                  <a:gd name="T31" fmla="*/ 1 h 2368"/>
                  <a:gd name="T32" fmla="*/ 56 w 776"/>
                  <a:gd name="T33" fmla="*/ 1 h 2368"/>
                  <a:gd name="T34" fmla="*/ 58 w 776"/>
                  <a:gd name="T35" fmla="*/ 1 h 2368"/>
                  <a:gd name="T36" fmla="*/ 56 w 776"/>
                  <a:gd name="T37" fmla="*/ 1 h 2368"/>
                  <a:gd name="T38" fmla="*/ 63 w 776"/>
                  <a:gd name="T39" fmla="*/ 1 h 2368"/>
                  <a:gd name="T40" fmla="*/ 58 w 776"/>
                  <a:gd name="T41" fmla="*/ 1 h 2368"/>
                  <a:gd name="T42" fmla="*/ 63 w 776"/>
                  <a:gd name="T43" fmla="*/ 1 h 2368"/>
                  <a:gd name="T44" fmla="*/ 58 w 776"/>
                  <a:gd name="T45" fmla="*/ 1 h 2368"/>
                  <a:gd name="T46" fmla="*/ 63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1" name="Freeform 134"/>
              <p:cNvSpPr>
                <a:spLocks/>
              </p:cNvSpPr>
              <p:nvPr/>
            </p:nvSpPr>
            <p:spPr bwMode="hidden">
              <a:xfrm rot="1346631" flipH="1">
                <a:off x="1702" y="1506"/>
                <a:ext cx="440"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grpSp>
      </p:grpSp>
      <p:sp>
        <p:nvSpPr>
          <p:cNvPr id="116871"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1687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solidFill>
                <a:srgbClr val="FFCC00"/>
              </a:solidFill>
            </a:endParaRPr>
          </a:p>
        </p:txBody>
      </p:sp>
      <p:sp>
        <p:nvSpPr>
          <p:cNvPr id="138" name="Rectangle 138"/>
          <p:cNvSpPr>
            <a:spLocks noGrp="1" noChangeArrowheads="1"/>
          </p:cNvSpPr>
          <p:nvPr>
            <p:ph type="ftr" sz="quarter" idx="11"/>
          </p:nvPr>
        </p:nvSpPr>
        <p:spPr/>
        <p:txBody>
          <a:bodyPr/>
          <a:lstStyle>
            <a:lvl1pPr>
              <a:defRPr/>
            </a:lvl1pPr>
          </a:lstStyle>
          <a:p>
            <a:pPr>
              <a:defRPr/>
            </a:pPr>
            <a:endParaRPr lang="en-US">
              <a:solidFill>
                <a:srgbClr val="FFCC00"/>
              </a:solidFill>
            </a:endParaRPr>
          </a:p>
        </p:txBody>
      </p:sp>
      <p:sp>
        <p:nvSpPr>
          <p:cNvPr id="139" name="Rectangle 139"/>
          <p:cNvSpPr>
            <a:spLocks noGrp="1" noChangeArrowheads="1"/>
          </p:cNvSpPr>
          <p:nvPr>
            <p:ph type="sldNum" sz="quarter" idx="12"/>
          </p:nvPr>
        </p:nvSpPr>
        <p:spPr/>
        <p:txBody>
          <a:bodyPr/>
          <a:lstStyle>
            <a:lvl1pPr>
              <a:defRPr/>
            </a:lvl1pPr>
          </a:lstStyle>
          <a:p>
            <a:pPr>
              <a:defRPr/>
            </a:pPr>
            <a:fld id="{5779B6C3-F1DF-734B-8C18-87440A41A573}"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4860989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80C8C376-AD5B-DE4A-A11F-29DBCD6D4C7E}"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8850034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09228ECF-38BC-A043-BD91-8A0C235C990D}"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8431508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DB1E2FE4-CF2A-BA49-9FA6-8F39390D2953}"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4582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1.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2.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4.jpeg"/><Relationship Id="rId18" Type="http://schemas.openxmlformats.org/officeDocument/2006/relationships/image" Target="../media/image9.jpe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3.xml"/><Relationship Id="rId17" Type="http://schemas.openxmlformats.org/officeDocument/2006/relationships/image" Target="../media/image8.jpeg"/><Relationship Id="rId2" Type="http://schemas.openxmlformats.org/officeDocument/2006/relationships/slideLayout" Target="../slideLayouts/slideLayout120.xml"/><Relationship Id="rId16" Type="http://schemas.openxmlformats.org/officeDocument/2006/relationships/image" Target="../media/image7.jpe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6.jpeg"/><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5.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4.jpeg"/><Relationship Id="rId18" Type="http://schemas.openxmlformats.org/officeDocument/2006/relationships/image" Target="../media/image9.jpe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4.xml"/><Relationship Id="rId17" Type="http://schemas.openxmlformats.org/officeDocument/2006/relationships/image" Target="../media/image8.jpeg"/><Relationship Id="rId2" Type="http://schemas.openxmlformats.org/officeDocument/2006/relationships/slideLayout" Target="../slideLayouts/slideLayout131.xml"/><Relationship Id="rId16" Type="http://schemas.openxmlformats.org/officeDocument/2006/relationships/image" Target="../media/image7.jpeg"/><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image" Target="../media/image6.jpeg"/><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5.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5.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6.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7.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8.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11.png"/><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9.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1034" name="Picture 5"/>
            <p:cNvPicPr>
              <a:picLocks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27"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atin typeface="Times New Roman" charset="0"/>
              </a:defRPr>
            </a:lvl1pPr>
          </a:lstStyle>
          <a:p>
            <a:pPr defTabSz="914400" fontAlgn="base">
              <a:spcBef>
                <a:spcPct val="0"/>
              </a:spcBef>
              <a:spcAft>
                <a:spcPct val="0"/>
              </a:spcAft>
              <a:defRPr/>
            </a:pPr>
            <a:fld id="{6B2414AF-C472-6F47-AC66-048B40B0E1EC}" type="slidenum">
              <a:rPr lang="en-US">
                <a:solidFill>
                  <a:srgbClr val="EAEAEA"/>
                </a:solidFill>
                <a:ea typeface="ＭＳ Ｐゴシック" charset="0"/>
                <a:cs typeface="ＭＳ Ｐゴシック" charset="0"/>
              </a:rPr>
              <a:pPr defTabSz="914400" fontAlgn="base">
                <a:spcBef>
                  <a:spcPct val="0"/>
                </a:spcBef>
                <a:spcAft>
                  <a:spcPct val="0"/>
                </a:spcAft>
                <a:defRPr/>
              </a:pPr>
              <a:t>‹#›</a:t>
            </a:fld>
            <a:endParaRPr lang="en-US">
              <a:solidFill>
                <a:srgbClr val="EAEAEA"/>
              </a:solidFill>
              <a:ea typeface="ＭＳ Ｐゴシック" charset="0"/>
              <a:cs typeface="ＭＳ Ｐゴシック" charset="0"/>
            </a:endParaRPr>
          </a:p>
        </p:txBody>
      </p:sp>
    </p:spTree>
    <p:extLst>
      <p:ext uri="{BB962C8B-B14F-4D97-AF65-F5344CB8AC3E}">
        <p14:creationId xmlns:p14="http://schemas.microsoft.com/office/powerpoint/2010/main" val="41752151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6303963" y="0"/>
            <a:ext cx="2840037" cy="3254375"/>
            <a:chOff x="3115" y="0"/>
            <a:chExt cx="2170" cy="2486"/>
          </a:xfrm>
        </p:grpSpPr>
        <p:grpSp>
          <p:nvGrpSpPr>
            <p:cNvPr id="26632" name="Group 3"/>
            <p:cNvGrpSpPr>
              <a:grpSpLocks/>
            </p:cNvGrpSpPr>
            <p:nvPr/>
          </p:nvGrpSpPr>
          <p:grpSpPr bwMode="auto">
            <a:xfrm>
              <a:off x="4080" y="1910"/>
              <a:ext cx="768" cy="576"/>
              <a:chOff x="0" y="0"/>
              <a:chExt cx="768" cy="576"/>
            </a:xfrm>
          </p:grpSpPr>
          <p:sp>
            <p:nvSpPr>
              <p:cNvPr id="26764"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65"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3" name="Group 6"/>
            <p:cNvGrpSpPr>
              <a:grpSpLocks/>
            </p:cNvGrpSpPr>
            <p:nvPr/>
          </p:nvGrpSpPr>
          <p:grpSpPr bwMode="auto">
            <a:xfrm>
              <a:off x="4257" y="1103"/>
              <a:ext cx="768" cy="576"/>
              <a:chOff x="0" y="0"/>
              <a:chExt cx="768" cy="576"/>
            </a:xfrm>
          </p:grpSpPr>
          <p:sp>
            <p:nvSpPr>
              <p:cNvPr id="26762"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63"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4" name="Group 9"/>
            <p:cNvGrpSpPr>
              <a:grpSpLocks/>
            </p:cNvGrpSpPr>
            <p:nvPr/>
          </p:nvGrpSpPr>
          <p:grpSpPr bwMode="auto">
            <a:xfrm>
              <a:off x="3134" y="0"/>
              <a:ext cx="768" cy="576"/>
              <a:chOff x="0" y="0"/>
              <a:chExt cx="768" cy="576"/>
            </a:xfrm>
          </p:grpSpPr>
          <p:sp>
            <p:nvSpPr>
              <p:cNvPr id="267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61"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5" name="Group 12"/>
            <p:cNvGrpSpPr>
              <a:grpSpLocks/>
            </p:cNvGrpSpPr>
            <p:nvPr/>
          </p:nvGrpSpPr>
          <p:grpSpPr bwMode="auto">
            <a:xfrm>
              <a:off x="3115" y="0"/>
              <a:ext cx="2170" cy="1702"/>
              <a:chOff x="3115" y="0"/>
              <a:chExt cx="2170" cy="1702"/>
            </a:xfrm>
          </p:grpSpPr>
          <p:grpSp>
            <p:nvGrpSpPr>
              <p:cNvPr id="26636" name="Group 13"/>
              <p:cNvGrpSpPr>
                <a:grpSpLocks/>
              </p:cNvGrpSpPr>
              <p:nvPr/>
            </p:nvGrpSpPr>
            <p:grpSpPr bwMode="auto">
              <a:xfrm>
                <a:off x="3640" y="308"/>
                <a:ext cx="1145" cy="844"/>
                <a:chOff x="1265" y="814"/>
                <a:chExt cx="2919" cy="2151"/>
              </a:xfrm>
            </p:grpSpPr>
            <p:sp>
              <p:nvSpPr>
                <p:cNvPr id="267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7" name="Group 16"/>
              <p:cNvGrpSpPr>
                <a:grpSpLocks/>
              </p:cNvGrpSpPr>
              <p:nvPr/>
            </p:nvGrpSpPr>
            <p:grpSpPr bwMode="auto">
              <a:xfrm>
                <a:off x="3115" y="0"/>
                <a:ext cx="2145" cy="1702"/>
                <a:chOff x="3115" y="0"/>
                <a:chExt cx="2145" cy="1702"/>
              </a:xfrm>
            </p:grpSpPr>
            <p:grpSp>
              <p:nvGrpSpPr>
                <p:cNvPr id="26660" name="Group 17"/>
                <p:cNvGrpSpPr>
                  <a:grpSpLocks/>
                </p:cNvGrpSpPr>
                <p:nvPr/>
              </p:nvGrpSpPr>
              <p:grpSpPr bwMode="auto">
                <a:xfrm>
                  <a:off x="4505" y="589"/>
                  <a:ext cx="493" cy="912"/>
                  <a:chOff x="3471" y="1530"/>
                  <a:chExt cx="1258" cy="2327"/>
                </a:xfrm>
              </p:grpSpPr>
              <p:sp>
                <p:nvSpPr>
                  <p:cNvPr id="26756" name="Freeform 18"/>
                  <p:cNvSpPr>
                    <a:spLocks/>
                  </p:cNvSpPr>
                  <p:nvPr/>
                </p:nvSpPr>
                <p:spPr bwMode="hidden">
                  <a:xfrm rot="2711884">
                    <a:off x="2769" y="2236"/>
                    <a:ext cx="1717"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57" name="Freeform 19"/>
                  <p:cNvSpPr>
                    <a:spLocks/>
                  </p:cNvSpPr>
                  <p:nvPr/>
                </p:nvSpPr>
                <p:spPr bwMode="hidden">
                  <a:xfrm rot="2711884">
                    <a:off x="4022" y="3146"/>
                    <a:ext cx="922"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61" name="Group 20"/>
                <p:cNvGrpSpPr>
                  <a:grpSpLocks/>
                </p:cNvGrpSpPr>
                <p:nvPr/>
              </p:nvGrpSpPr>
              <p:grpSpPr bwMode="auto">
                <a:xfrm>
                  <a:off x="4267" y="781"/>
                  <a:ext cx="966" cy="522"/>
                  <a:chOff x="2864" y="2019"/>
                  <a:chExt cx="2463" cy="1332"/>
                </a:xfrm>
              </p:grpSpPr>
              <p:sp>
                <p:nvSpPr>
                  <p:cNvPr id="26754" name="Freeform 21"/>
                  <p:cNvSpPr>
                    <a:spLocks/>
                  </p:cNvSpPr>
                  <p:nvPr/>
                </p:nvSpPr>
                <p:spPr bwMode="hidden">
                  <a:xfrm rot="2104081">
                    <a:off x="2865" y="2019"/>
                    <a:ext cx="1812" cy="347"/>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55" name="Freeform 22"/>
                  <p:cNvSpPr>
                    <a:spLocks/>
                  </p:cNvSpPr>
                  <p:nvPr/>
                </p:nvSpPr>
                <p:spPr bwMode="hidden">
                  <a:xfrm rot="2104081">
                    <a:off x="4352" y="2805"/>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2" name="Group 23"/>
                <p:cNvGrpSpPr>
                  <a:grpSpLocks/>
                </p:cNvGrpSpPr>
                <p:nvPr/>
              </p:nvGrpSpPr>
              <p:grpSpPr bwMode="auto">
                <a:xfrm>
                  <a:off x="4280" y="707"/>
                  <a:ext cx="971" cy="417"/>
                  <a:chOff x="2897" y="1832"/>
                  <a:chExt cx="2477" cy="1064"/>
                </a:xfrm>
              </p:grpSpPr>
              <p:sp>
                <p:nvSpPr>
                  <p:cNvPr id="26752" name="Freeform 24"/>
                  <p:cNvSpPr>
                    <a:spLocks/>
                  </p:cNvSpPr>
                  <p:nvPr/>
                </p:nvSpPr>
                <p:spPr bwMode="hidden">
                  <a:xfrm rot="1582915">
                    <a:off x="2896" y="1832"/>
                    <a:ext cx="1736" cy="30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53" name="Freeform 25"/>
                  <p:cNvSpPr>
                    <a:spLocks/>
                  </p:cNvSpPr>
                  <p:nvPr/>
                </p:nvSpPr>
                <p:spPr bwMode="hidden">
                  <a:xfrm rot="1582915">
                    <a:off x="4443" y="2420"/>
                    <a:ext cx="931" cy="47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3" name="Group 26"/>
                <p:cNvGrpSpPr>
                  <a:grpSpLocks/>
                </p:cNvGrpSpPr>
                <p:nvPr/>
              </p:nvGrpSpPr>
              <p:grpSpPr bwMode="auto">
                <a:xfrm>
                  <a:off x="4291" y="630"/>
                  <a:ext cx="969" cy="364"/>
                  <a:chOff x="2924" y="1636"/>
                  <a:chExt cx="2472" cy="927"/>
                </a:xfrm>
              </p:grpSpPr>
              <p:sp>
                <p:nvSpPr>
                  <p:cNvPr id="26750" name="Freeform 27"/>
                  <p:cNvSpPr>
                    <a:spLocks/>
                  </p:cNvSpPr>
                  <p:nvPr/>
                </p:nvSpPr>
                <p:spPr bwMode="hidden">
                  <a:xfrm rot="1080363">
                    <a:off x="2919" y="1631"/>
                    <a:ext cx="1677" cy="334"/>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51" name="Freeform 28"/>
                  <p:cNvSpPr>
                    <a:spLocks/>
                  </p:cNvSpPr>
                  <p:nvPr/>
                </p:nvSpPr>
                <p:spPr bwMode="hidden">
                  <a:xfrm rot="1080363">
                    <a:off x="4491" y="2033"/>
                    <a:ext cx="900" cy="52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4" name="Group 29"/>
                <p:cNvGrpSpPr>
                  <a:grpSpLocks/>
                </p:cNvGrpSpPr>
                <p:nvPr/>
              </p:nvGrpSpPr>
              <p:grpSpPr bwMode="auto">
                <a:xfrm>
                  <a:off x="4304" y="543"/>
                  <a:ext cx="918" cy="258"/>
                  <a:chOff x="2958" y="1414"/>
                  <a:chExt cx="2342" cy="657"/>
                </a:xfrm>
              </p:grpSpPr>
              <p:sp>
                <p:nvSpPr>
                  <p:cNvPr id="26748" name="Freeform 30"/>
                  <p:cNvSpPr>
                    <a:spLocks/>
                  </p:cNvSpPr>
                  <p:nvPr/>
                </p:nvSpPr>
                <p:spPr bwMode="hidden">
                  <a:xfrm rot="463793">
                    <a:off x="2957" y="1415"/>
                    <a:ext cx="154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9" name="Freeform 31"/>
                  <p:cNvSpPr>
                    <a:spLocks/>
                  </p:cNvSpPr>
                  <p:nvPr/>
                </p:nvSpPr>
                <p:spPr bwMode="hidden">
                  <a:xfrm rot="463793">
                    <a:off x="4470" y="1581"/>
                    <a:ext cx="829" cy="485"/>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5" name="Group 32"/>
                <p:cNvGrpSpPr>
                  <a:grpSpLocks/>
                </p:cNvGrpSpPr>
                <p:nvPr/>
              </p:nvGrpSpPr>
              <p:grpSpPr bwMode="auto">
                <a:xfrm>
                  <a:off x="4314" y="487"/>
                  <a:ext cx="843" cy="134"/>
                  <a:chOff x="2983" y="1269"/>
                  <a:chExt cx="2150" cy="343"/>
                </a:xfrm>
              </p:grpSpPr>
              <p:sp>
                <p:nvSpPr>
                  <p:cNvPr id="26746" name="Freeform 33"/>
                  <p:cNvSpPr>
                    <a:spLocks/>
                  </p:cNvSpPr>
                  <p:nvPr/>
                </p:nvSpPr>
                <p:spPr bwMode="hidden">
                  <a:xfrm rot="-84182">
                    <a:off x="2982" y="1286"/>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7" name="Freeform 34"/>
                  <p:cNvSpPr>
                    <a:spLocks/>
                  </p:cNvSpPr>
                  <p:nvPr/>
                </p:nvSpPr>
                <p:spPr bwMode="hidden">
                  <a:xfrm rot="-84182">
                    <a:off x="4377" y="1264"/>
                    <a:ext cx="755" cy="34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6" name="Group 35"/>
                <p:cNvGrpSpPr>
                  <a:grpSpLocks/>
                </p:cNvGrpSpPr>
                <p:nvPr/>
              </p:nvGrpSpPr>
              <p:grpSpPr bwMode="auto">
                <a:xfrm>
                  <a:off x="4296" y="349"/>
                  <a:ext cx="737" cy="167"/>
                  <a:chOff x="2938" y="917"/>
                  <a:chExt cx="1879" cy="427"/>
                </a:xfrm>
              </p:grpSpPr>
              <p:sp>
                <p:nvSpPr>
                  <p:cNvPr id="26744" name="Freeform 36"/>
                  <p:cNvSpPr>
                    <a:spLocks/>
                  </p:cNvSpPr>
                  <p:nvPr/>
                </p:nvSpPr>
                <p:spPr bwMode="hidden">
                  <a:xfrm rot="-802576">
                    <a:off x="2933" y="1128"/>
                    <a:ext cx="1237" cy="21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5" name="Freeform 37"/>
                  <p:cNvSpPr>
                    <a:spLocks/>
                  </p:cNvSpPr>
                  <p:nvPr/>
                </p:nvSpPr>
                <p:spPr bwMode="hidden">
                  <a:xfrm rot="-802576">
                    <a:off x="4151" y="918"/>
                    <a:ext cx="665"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7" name="Group 38"/>
                <p:cNvGrpSpPr>
                  <a:grpSpLocks/>
                </p:cNvGrpSpPr>
                <p:nvPr/>
              </p:nvGrpSpPr>
              <p:grpSpPr bwMode="auto">
                <a:xfrm>
                  <a:off x="3394" y="637"/>
                  <a:ext cx="493" cy="912"/>
                  <a:chOff x="637" y="1653"/>
                  <a:chExt cx="1257" cy="2326"/>
                </a:xfrm>
              </p:grpSpPr>
              <p:sp>
                <p:nvSpPr>
                  <p:cNvPr id="26742" name="Freeform 39"/>
                  <p:cNvSpPr>
                    <a:spLocks/>
                  </p:cNvSpPr>
                  <p:nvPr/>
                </p:nvSpPr>
                <p:spPr bwMode="hidden">
                  <a:xfrm rot="18888116" flipH="1">
                    <a:off x="875" y="2354"/>
                    <a:ext cx="1723" cy="312"/>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3" name="Freeform 40"/>
                  <p:cNvSpPr>
                    <a:spLocks/>
                  </p:cNvSpPr>
                  <p:nvPr/>
                </p:nvSpPr>
                <p:spPr bwMode="hidden">
                  <a:xfrm rot="18888116" flipH="1">
                    <a:off x="419" y="3271"/>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68" name="Group 41"/>
                <p:cNvGrpSpPr>
                  <a:grpSpLocks/>
                </p:cNvGrpSpPr>
                <p:nvPr/>
              </p:nvGrpSpPr>
              <p:grpSpPr bwMode="auto">
                <a:xfrm>
                  <a:off x="3142" y="850"/>
                  <a:ext cx="966" cy="522"/>
                  <a:chOff x="-5" y="2196"/>
                  <a:chExt cx="2463" cy="1332"/>
                </a:xfrm>
              </p:grpSpPr>
              <p:sp>
                <p:nvSpPr>
                  <p:cNvPr id="26740" name="Freeform 42"/>
                  <p:cNvSpPr>
                    <a:spLocks/>
                  </p:cNvSpPr>
                  <p:nvPr/>
                </p:nvSpPr>
                <p:spPr bwMode="hidden">
                  <a:xfrm rot="19495919" flipH="1">
                    <a:off x="644" y="2196"/>
                    <a:ext cx="1809" cy="347"/>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1" name="Freeform 43"/>
                  <p:cNvSpPr>
                    <a:spLocks/>
                  </p:cNvSpPr>
                  <p:nvPr/>
                </p:nvSpPr>
                <p:spPr bwMode="hidden">
                  <a:xfrm rot="19495919" flipH="1">
                    <a:off x="-6" y="2982"/>
                    <a:ext cx="971"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69" name="Group 44"/>
                <p:cNvGrpSpPr>
                  <a:grpSpLocks/>
                </p:cNvGrpSpPr>
                <p:nvPr/>
              </p:nvGrpSpPr>
              <p:grpSpPr bwMode="auto">
                <a:xfrm>
                  <a:off x="3124" y="777"/>
                  <a:ext cx="971" cy="417"/>
                  <a:chOff x="-52" y="2009"/>
                  <a:chExt cx="2477" cy="1064"/>
                </a:xfrm>
              </p:grpSpPr>
              <p:sp>
                <p:nvSpPr>
                  <p:cNvPr id="26738" name="Freeform 45"/>
                  <p:cNvSpPr>
                    <a:spLocks/>
                  </p:cNvSpPr>
                  <p:nvPr/>
                </p:nvSpPr>
                <p:spPr bwMode="hidden">
                  <a:xfrm rot="20017085" flipH="1">
                    <a:off x="689" y="2010"/>
                    <a:ext cx="1736" cy="30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9" name="Freeform 46"/>
                  <p:cNvSpPr>
                    <a:spLocks/>
                  </p:cNvSpPr>
                  <p:nvPr/>
                </p:nvSpPr>
                <p:spPr bwMode="hidden">
                  <a:xfrm rot="20017085" flipH="1">
                    <a:off x="-53" y="2598"/>
                    <a:ext cx="931" cy="47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0" name="Group 47"/>
                <p:cNvGrpSpPr>
                  <a:grpSpLocks/>
                </p:cNvGrpSpPr>
                <p:nvPr/>
              </p:nvGrpSpPr>
              <p:grpSpPr bwMode="auto">
                <a:xfrm>
                  <a:off x="3115" y="700"/>
                  <a:ext cx="969" cy="363"/>
                  <a:chOff x="-74" y="1813"/>
                  <a:chExt cx="2472" cy="927"/>
                </a:xfrm>
              </p:grpSpPr>
              <p:sp>
                <p:nvSpPr>
                  <p:cNvPr id="26736" name="Freeform 48"/>
                  <p:cNvSpPr>
                    <a:spLocks/>
                  </p:cNvSpPr>
                  <p:nvPr/>
                </p:nvSpPr>
                <p:spPr bwMode="hidden">
                  <a:xfrm rot="20519637" flipH="1">
                    <a:off x="721" y="1812"/>
                    <a:ext cx="1677" cy="331"/>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7" name="Freeform 49"/>
                  <p:cNvSpPr>
                    <a:spLocks/>
                  </p:cNvSpPr>
                  <p:nvPr/>
                </p:nvSpPr>
                <p:spPr bwMode="hidden">
                  <a:xfrm rot="20519637" flipH="1">
                    <a:off x="-74" y="2212"/>
                    <a:ext cx="900" cy="52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1" name="Group 50"/>
                <p:cNvGrpSpPr>
                  <a:grpSpLocks/>
                </p:cNvGrpSpPr>
                <p:nvPr/>
              </p:nvGrpSpPr>
              <p:grpSpPr bwMode="auto">
                <a:xfrm>
                  <a:off x="3153" y="613"/>
                  <a:ext cx="918" cy="257"/>
                  <a:chOff x="22" y="1591"/>
                  <a:chExt cx="2342" cy="657"/>
                </a:xfrm>
              </p:grpSpPr>
              <p:sp>
                <p:nvSpPr>
                  <p:cNvPr id="26734" name="Freeform 51"/>
                  <p:cNvSpPr>
                    <a:spLocks/>
                  </p:cNvSpPr>
                  <p:nvPr/>
                </p:nvSpPr>
                <p:spPr bwMode="hidden">
                  <a:xfrm rot="21136207" flipH="1">
                    <a:off x="819" y="1586"/>
                    <a:ext cx="154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5" name="Freeform 52"/>
                  <p:cNvSpPr>
                    <a:spLocks/>
                  </p:cNvSpPr>
                  <p:nvPr/>
                </p:nvSpPr>
                <p:spPr bwMode="hidden">
                  <a:xfrm rot="21136207" flipH="1">
                    <a:off x="21" y="1757"/>
                    <a:ext cx="829" cy="490"/>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2" name="Group 53"/>
                <p:cNvGrpSpPr>
                  <a:grpSpLocks/>
                </p:cNvGrpSpPr>
                <p:nvPr/>
              </p:nvGrpSpPr>
              <p:grpSpPr bwMode="auto">
                <a:xfrm>
                  <a:off x="3218" y="556"/>
                  <a:ext cx="843" cy="134"/>
                  <a:chOff x="189" y="1446"/>
                  <a:chExt cx="2150" cy="343"/>
                </a:xfrm>
              </p:grpSpPr>
              <p:sp>
                <p:nvSpPr>
                  <p:cNvPr id="26732" name="Freeform 54"/>
                  <p:cNvSpPr>
                    <a:spLocks/>
                  </p:cNvSpPr>
                  <p:nvPr/>
                </p:nvSpPr>
                <p:spPr bwMode="hidden">
                  <a:xfrm rot="84182" flipH="1">
                    <a:off x="935" y="1463"/>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3" name="Freeform 55"/>
                  <p:cNvSpPr>
                    <a:spLocks/>
                  </p:cNvSpPr>
                  <p:nvPr/>
                </p:nvSpPr>
                <p:spPr bwMode="hidden">
                  <a:xfrm rot="84182" flipH="1">
                    <a:off x="189" y="1441"/>
                    <a:ext cx="755" cy="34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3" name="Group 56"/>
                <p:cNvGrpSpPr>
                  <a:grpSpLocks/>
                </p:cNvGrpSpPr>
                <p:nvPr/>
              </p:nvGrpSpPr>
              <p:grpSpPr bwMode="auto">
                <a:xfrm>
                  <a:off x="3342" y="418"/>
                  <a:ext cx="737" cy="167"/>
                  <a:chOff x="505" y="1094"/>
                  <a:chExt cx="1879" cy="427"/>
                </a:xfrm>
              </p:grpSpPr>
              <p:sp>
                <p:nvSpPr>
                  <p:cNvPr id="26730" name="Freeform 57"/>
                  <p:cNvSpPr>
                    <a:spLocks/>
                  </p:cNvSpPr>
                  <p:nvPr/>
                </p:nvSpPr>
                <p:spPr bwMode="hidden">
                  <a:xfrm rot="802576" flipH="1">
                    <a:off x="1151" y="1306"/>
                    <a:ext cx="1234"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1" name="Freeform 58"/>
                  <p:cNvSpPr>
                    <a:spLocks/>
                  </p:cNvSpPr>
                  <p:nvPr/>
                </p:nvSpPr>
                <p:spPr bwMode="hidden">
                  <a:xfrm rot="802576" flipH="1">
                    <a:off x="505" y="1095"/>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4" name="Group 59"/>
                <p:cNvGrpSpPr>
                  <a:grpSpLocks/>
                </p:cNvGrpSpPr>
                <p:nvPr/>
              </p:nvGrpSpPr>
              <p:grpSpPr bwMode="auto">
                <a:xfrm>
                  <a:off x="3386" y="341"/>
                  <a:ext cx="725" cy="218"/>
                  <a:chOff x="616" y="899"/>
                  <a:chExt cx="1850" cy="554"/>
                </a:xfrm>
              </p:grpSpPr>
              <p:sp>
                <p:nvSpPr>
                  <p:cNvPr id="26728" name="Freeform 60"/>
                  <p:cNvSpPr>
                    <a:spLocks/>
                  </p:cNvSpPr>
                  <p:nvPr/>
                </p:nvSpPr>
                <p:spPr bwMode="hidden">
                  <a:xfrm rot="1277471" flipH="1">
                    <a:off x="1231" y="1237"/>
                    <a:ext cx="1235"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9" name="Freeform 61"/>
                  <p:cNvSpPr>
                    <a:spLocks/>
                  </p:cNvSpPr>
                  <p:nvPr/>
                </p:nvSpPr>
                <p:spPr bwMode="hidden">
                  <a:xfrm rot="1277471" flipH="1">
                    <a:off x="615" y="898"/>
                    <a:ext cx="66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5" name="Group 62"/>
                <p:cNvGrpSpPr>
                  <a:grpSpLocks/>
                </p:cNvGrpSpPr>
                <p:nvPr/>
              </p:nvGrpSpPr>
              <p:grpSpPr bwMode="auto">
                <a:xfrm>
                  <a:off x="3472" y="231"/>
                  <a:ext cx="693" cy="291"/>
                  <a:chOff x="3472" y="231"/>
                  <a:chExt cx="693" cy="291"/>
                </a:xfrm>
              </p:grpSpPr>
              <p:sp>
                <p:nvSpPr>
                  <p:cNvPr id="26726" name="Freeform 63"/>
                  <p:cNvSpPr>
                    <a:spLocks/>
                  </p:cNvSpPr>
                  <p:nvPr/>
                </p:nvSpPr>
                <p:spPr bwMode="hidden">
                  <a:xfrm rot="2028410" flipH="1">
                    <a:off x="3679"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7" name="Freeform 64"/>
                  <p:cNvSpPr>
                    <a:spLocks/>
                  </p:cNvSpPr>
                  <p:nvPr/>
                </p:nvSpPr>
                <p:spPr bwMode="hidden">
                  <a:xfrm rot="2028410" flipH="1">
                    <a:off x="3472" y="229"/>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6" name="Group 65"/>
                <p:cNvGrpSpPr>
                  <a:grpSpLocks/>
                </p:cNvGrpSpPr>
                <p:nvPr/>
              </p:nvGrpSpPr>
              <p:grpSpPr bwMode="auto">
                <a:xfrm>
                  <a:off x="3554" y="118"/>
                  <a:ext cx="664" cy="349"/>
                  <a:chOff x="3554" y="118"/>
                  <a:chExt cx="664" cy="349"/>
                </a:xfrm>
              </p:grpSpPr>
              <p:sp>
                <p:nvSpPr>
                  <p:cNvPr id="2672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7" name="Group 68"/>
                <p:cNvGrpSpPr>
                  <a:grpSpLocks/>
                </p:cNvGrpSpPr>
                <p:nvPr/>
              </p:nvGrpSpPr>
              <p:grpSpPr bwMode="auto">
                <a:xfrm>
                  <a:off x="3784" y="30"/>
                  <a:ext cx="305" cy="593"/>
                  <a:chOff x="1633" y="104"/>
                  <a:chExt cx="778" cy="1512"/>
                </a:xfrm>
              </p:grpSpPr>
              <p:sp>
                <p:nvSpPr>
                  <p:cNvPr id="26722" name="Freeform 69"/>
                  <p:cNvSpPr>
                    <a:spLocks/>
                  </p:cNvSpPr>
                  <p:nvPr/>
                </p:nvSpPr>
                <p:spPr bwMode="hidden">
                  <a:xfrm rot="3473776" flipH="1">
                    <a:off x="1752" y="958"/>
                    <a:ext cx="1101"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3" name="Freeform 70"/>
                  <p:cNvSpPr>
                    <a:spLocks/>
                  </p:cNvSpPr>
                  <p:nvPr/>
                </p:nvSpPr>
                <p:spPr bwMode="hidden">
                  <a:xfrm rot="3473776" flipH="1">
                    <a:off x="1505" y="231"/>
                    <a:ext cx="591"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8" name="Group 71"/>
                <p:cNvGrpSpPr>
                  <a:grpSpLocks/>
                </p:cNvGrpSpPr>
                <p:nvPr/>
              </p:nvGrpSpPr>
              <p:grpSpPr bwMode="auto">
                <a:xfrm>
                  <a:off x="3903" y="0"/>
                  <a:ext cx="248" cy="601"/>
                  <a:chOff x="1935" y="28"/>
                  <a:chExt cx="634" cy="1534"/>
                </a:xfrm>
              </p:grpSpPr>
              <p:sp>
                <p:nvSpPr>
                  <p:cNvPr id="26720" name="Freeform 72"/>
                  <p:cNvSpPr>
                    <a:spLocks/>
                  </p:cNvSpPr>
                  <p:nvPr/>
                </p:nvSpPr>
                <p:spPr bwMode="hidden">
                  <a:xfrm rot="4126480" flipH="1">
                    <a:off x="1934" y="922"/>
                    <a:ext cx="1055"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1" name="Freeform 73"/>
                  <p:cNvSpPr>
                    <a:spLocks/>
                  </p:cNvSpPr>
                  <p:nvPr/>
                </p:nvSpPr>
                <p:spPr bwMode="hidden">
                  <a:xfrm rot="4126480" flipH="1">
                    <a:off x="1820"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9" name="Group 74"/>
                <p:cNvGrpSpPr>
                  <a:grpSpLocks/>
                </p:cNvGrpSpPr>
                <p:nvPr/>
              </p:nvGrpSpPr>
              <p:grpSpPr bwMode="auto">
                <a:xfrm>
                  <a:off x="4251" y="252"/>
                  <a:ext cx="723" cy="222"/>
                  <a:chOff x="2822" y="672"/>
                  <a:chExt cx="1845" cy="566"/>
                </a:xfrm>
              </p:grpSpPr>
              <p:sp>
                <p:nvSpPr>
                  <p:cNvPr id="26718" name="Freeform 75"/>
                  <p:cNvSpPr>
                    <a:spLocks/>
                  </p:cNvSpPr>
                  <p:nvPr/>
                </p:nvSpPr>
                <p:spPr bwMode="hidden">
                  <a:xfrm rot="-1325434">
                    <a:off x="2817" y="1022"/>
                    <a:ext cx="1232"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9" name="Freeform 76"/>
                  <p:cNvSpPr>
                    <a:spLocks/>
                  </p:cNvSpPr>
                  <p:nvPr/>
                </p:nvSpPr>
                <p:spPr bwMode="hidden">
                  <a:xfrm rot="-1325434">
                    <a:off x="4003" y="673"/>
                    <a:ext cx="659"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0" name="Group 77"/>
                <p:cNvGrpSpPr>
                  <a:grpSpLocks/>
                </p:cNvGrpSpPr>
                <p:nvPr/>
              </p:nvGrpSpPr>
              <p:grpSpPr bwMode="auto">
                <a:xfrm>
                  <a:off x="4196" y="163"/>
                  <a:ext cx="699" cy="282"/>
                  <a:chOff x="2683" y="445"/>
                  <a:chExt cx="1781" cy="717"/>
                </a:xfrm>
              </p:grpSpPr>
              <p:sp>
                <p:nvSpPr>
                  <p:cNvPr id="26716" name="Freeform 78"/>
                  <p:cNvSpPr>
                    <a:spLocks/>
                  </p:cNvSpPr>
                  <p:nvPr/>
                </p:nvSpPr>
                <p:spPr bwMode="hidden">
                  <a:xfrm rot="-1921064">
                    <a:off x="2682" y="946"/>
                    <a:ext cx="1230"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7" name="Freeform 79"/>
                  <p:cNvSpPr>
                    <a:spLocks/>
                  </p:cNvSpPr>
                  <p:nvPr/>
                </p:nvSpPr>
                <p:spPr bwMode="hidden">
                  <a:xfrm rot="-1921064">
                    <a:off x="3801" y="444"/>
                    <a:ext cx="658"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sp>
              <p:nvSpPr>
                <p:cNvPr id="2668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8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nvGrpSpPr>
                <p:cNvPr id="26683" name="Group 82"/>
                <p:cNvGrpSpPr>
                  <a:grpSpLocks/>
                </p:cNvGrpSpPr>
                <p:nvPr/>
              </p:nvGrpSpPr>
              <p:grpSpPr bwMode="auto">
                <a:xfrm>
                  <a:off x="4242" y="5"/>
                  <a:ext cx="251" cy="596"/>
                  <a:chOff x="2800" y="41"/>
                  <a:chExt cx="640" cy="1520"/>
                </a:xfrm>
              </p:grpSpPr>
              <p:sp>
                <p:nvSpPr>
                  <p:cNvPr id="26714" name="Freeform 83"/>
                  <p:cNvSpPr>
                    <a:spLocks/>
                  </p:cNvSpPr>
                  <p:nvPr/>
                </p:nvSpPr>
                <p:spPr bwMode="hidden">
                  <a:xfrm rot="-3857755">
                    <a:off x="2364" y="934"/>
                    <a:ext cx="1058" cy="1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5" name="Freeform 84"/>
                  <p:cNvSpPr>
                    <a:spLocks/>
                  </p:cNvSpPr>
                  <p:nvPr/>
                </p:nvSpPr>
                <p:spPr bwMode="hidden">
                  <a:xfrm rot="-3857755">
                    <a:off x="3013" y="180"/>
                    <a:ext cx="566"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4" name="Group 85"/>
                <p:cNvGrpSpPr>
                  <a:grpSpLocks/>
                </p:cNvGrpSpPr>
                <p:nvPr/>
              </p:nvGrpSpPr>
              <p:grpSpPr bwMode="auto">
                <a:xfrm>
                  <a:off x="4295" y="53"/>
                  <a:ext cx="398" cy="574"/>
                  <a:chOff x="2934" y="163"/>
                  <a:chExt cx="1017" cy="1464"/>
                </a:xfrm>
              </p:grpSpPr>
              <p:sp>
                <p:nvSpPr>
                  <p:cNvPr id="26712" name="Freeform 86"/>
                  <p:cNvSpPr>
                    <a:spLocks/>
                  </p:cNvSpPr>
                  <p:nvPr/>
                </p:nvSpPr>
                <p:spPr bwMode="hidden">
                  <a:xfrm rot="-2777260">
                    <a:off x="2493" y="915"/>
                    <a:ext cx="1154"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3" name="Freeform 87"/>
                  <p:cNvSpPr>
                    <a:spLocks/>
                  </p:cNvSpPr>
                  <p:nvPr/>
                </p:nvSpPr>
                <p:spPr bwMode="hidden">
                  <a:xfrm rot="-2777260">
                    <a:off x="3431" y="262"/>
                    <a:ext cx="619"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5" name="Group 88"/>
                <p:cNvGrpSpPr>
                  <a:grpSpLocks/>
                </p:cNvGrpSpPr>
                <p:nvPr/>
              </p:nvGrpSpPr>
              <p:grpSpPr bwMode="auto">
                <a:xfrm>
                  <a:off x="4215" y="2"/>
                  <a:ext cx="95" cy="567"/>
                  <a:chOff x="2730" y="32"/>
                  <a:chExt cx="243" cy="1448"/>
                </a:xfrm>
              </p:grpSpPr>
              <p:sp>
                <p:nvSpPr>
                  <p:cNvPr id="26710" name="Freeform 89"/>
                  <p:cNvSpPr>
                    <a:spLocks/>
                  </p:cNvSpPr>
                  <p:nvPr/>
                </p:nvSpPr>
                <p:spPr bwMode="hidden">
                  <a:xfrm rot="-4903748">
                    <a:off x="2297" y="959"/>
                    <a:ext cx="954"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1" name="Freeform 90"/>
                  <p:cNvSpPr>
                    <a:spLocks/>
                  </p:cNvSpPr>
                  <p:nvPr/>
                </p:nvSpPr>
                <p:spPr bwMode="hidden">
                  <a:xfrm rot="-4903748">
                    <a:off x="2650" y="222"/>
                    <a:ext cx="511" cy="13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6" name="Group 91"/>
                <p:cNvGrpSpPr>
                  <a:grpSpLocks/>
                </p:cNvGrpSpPr>
                <p:nvPr/>
              </p:nvGrpSpPr>
              <p:grpSpPr bwMode="auto">
                <a:xfrm>
                  <a:off x="3514" y="683"/>
                  <a:ext cx="425" cy="960"/>
                  <a:chOff x="943" y="1769"/>
                  <a:chExt cx="1085" cy="2450"/>
                </a:xfrm>
              </p:grpSpPr>
              <p:sp>
                <p:nvSpPr>
                  <p:cNvPr id="26708" name="Freeform 92"/>
                  <p:cNvSpPr>
                    <a:spLocks/>
                  </p:cNvSpPr>
                  <p:nvPr/>
                </p:nvSpPr>
                <p:spPr bwMode="hidden">
                  <a:xfrm rot="18335692" flipH="1">
                    <a:off x="1009" y="2474"/>
                    <a:ext cx="1724"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09" name="Freeform 93"/>
                  <p:cNvSpPr>
                    <a:spLocks/>
                  </p:cNvSpPr>
                  <p:nvPr/>
                </p:nvSpPr>
                <p:spPr bwMode="hidden">
                  <a:xfrm rot="18335692" flipH="1">
                    <a:off x="725" y="3506"/>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87" name="Group 94"/>
                <p:cNvGrpSpPr>
                  <a:grpSpLocks/>
                </p:cNvGrpSpPr>
                <p:nvPr/>
              </p:nvGrpSpPr>
              <p:grpSpPr bwMode="auto">
                <a:xfrm>
                  <a:off x="3715" y="748"/>
                  <a:ext cx="300" cy="930"/>
                  <a:chOff x="1455" y="1936"/>
                  <a:chExt cx="766" cy="2373"/>
                </a:xfrm>
              </p:grpSpPr>
              <p:sp>
                <p:nvSpPr>
                  <p:cNvPr id="26706" name="Freeform 95"/>
                  <p:cNvSpPr>
                    <a:spLocks/>
                  </p:cNvSpPr>
                  <p:nvPr/>
                </p:nvSpPr>
                <p:spPr bwMode="hidden">
                  <a:xfrm rot="17542885" flipH="1">
                    <a:off x="1268" y="2577"/>
                    <a:ext cx="159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07" name="Freeform 96"/>
                  <p:cNvSpPr>
                    <a:spLocks/>
                  </p:cNvSpPr>
                  <p:nvPr/>
                </p:nvSpPr>
                <p:spPr bwMode="hidden">
                  <a:xfrm rot="17542885" flipH="1">
                    <a:off x="1275" y="3634"/>
                    <a:ext cx="851"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88" name="Group 97"/>
                <p:cNvGrpSpPr>
                  <a:grpSpLocks/>
                </p:cNvGrpSpPr>
                <p:nvPr/>
              </p:nvGrpSpPr>
              <p:grpSpPr bwMode="auto">
                <a:xfrm rot="88588">
                  <a:off x="3923" y="769"/>
                  <a:ext cx="180" cy="913"/>
                  <a:chOff x="1956" y="1990"/>
                  <a:chExt cx="492" cy="2604"/>
                </a:xfrm>
              </p:grpSpPr>
              <p:sp>
                <p:nvSpPr>
                  <p:cNvPr id="26704" name="Freeform 98"/>
                  <p:cNvSpPr>
                    <a:spLocks/>
                  </p:cNvSpPr>
                  <p:nvPr/>
                </p:nvSpPr>
                <p:spPr bwMode="hidden">
                  <a:xfrm rot="16782062" flipH="1">
                    <a:off x="1435" y="2689"/>
                    <a:ext cx="1712" cy="302"/>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05" name="Freeform 99"/>
                  <p:cNvSpPr>
                    <a:spLocks/>
                  </p:cNvSpPr>
                  <p:nvPr/>
                </p:nvSpPr>
                <p:spPr bwMode="hidden">
                  <a:xfrm rot="16782062" flipH="1">
                    <a:off x="1727" y="3894"/>
                    <a:ext cx="917" cy="471"/>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89" name="Group 100"/>
                <p:cNvGrpSpPr>
                  <a:grpSpLocks/>
                </p:cNvGrpSpPr>
                <p:nvPr/>
              </p:nvGrpSpPr>
              <p:grpSpPr bwMode="auto">
                <a:xfrm>
                  <a:off x="4451" y="662"/>
                  <a:ext cx="442" cy="951"/>
                  <a:chOff x="3334" y="1717"/>
                  <a:chExt cx="1125" cy="2426"/>
                </a:xfrm>
              </p:grpSpPr>
              <p:sp>
                <p:nvSpPr>
                  <p:cNvPr id="26702" name="Freeform 101"/>
                  <p:cNvSpPr>
                    <a:spLocks/>
                  </p:cNvSpPr>
                  <p:nvPr/>
                </p:nvSpPr>
                <p:spPr bwMode="hidden">
                  <a:xfrm rot="3144576">
                    <a:off x="2627" y="2423"/>
                    <a:ext cx="1723" cy="312"/>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03" name="Freeform 102"/>
                  <p:cNvSpPr>
                    <a:spLocks/>
                  </p:cNvSpPr>
                  <p:nvPr/>
                </p:nvSpPr>
                <p:spPr bwMode="hidden">
                  <a:xfrm rot="3144576">
                    <a:off x="3752" y="3435"/>
                    <a:ext cx="925" cy="491"/>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90" name="Group 103"/>
                <p:cNvGrpSpPr>
                  <a:grpSpLocks/>
                </p:cNvGrpSpPr>
                <p:nvPr/>
              </p:nvGrpSpPr>
              <p:grpSpPr bwMode="auto">
                <a:xfrm>
                  <a:off x="4391" y="721"/>
                  <a:ext cx="347" cy="951"/>
                  <a:chOff x="3181" y="1866"/>
                  <a:chExt cx="883" cy="2426"/>
                </a:xfrm>
              </p:grpSpPr>
              <p:sp>
                <p:nvSpPr>
                  <p:cNvPr id="26700" name="Freeform 104"/>
                  <p:cNvSpPr>
                    <a:spLocks/>
                  </p:cNvSpPr>
                  <p:nvPr/>
                </p:nvSpPr>
                <p:spPr bwMode="hidden">
                  <a:xfrm rot="3745735">
                    <a:off x="2506" y="2536"/>
                    <a:ext cx="1649" cy="299"/>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01" name="Freeform 105"/>
                  <p:cNvSpPr>
                    <a:spLocks/>
                  </p:cNvSpPr>
                  <p:nvPr/>
                </p:nvSpPr>
                <p:spPr bwMode="hidden">
                  <a:xfrm rot="3745735">
                    <a:off x="3387" y="3610"/>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91" name="Group 106"/>
                <p:cNvGrpSpPr>
                  <a:grpSpLocks/>
                </p:cNvGrpSpPr>
                <p:nvPr/>
              </p:nvGrpSpPr>
              <p:grpSpPr bwMode="auto">
                <a:xfrm>
                  <a:off x="4323" y="767"/>
                  <a:ext cx="243" cy="935"/>
                  <a:chOff x="3006" y="1983"/>
                  <a:chExt cx="619" cy="2386"/>
                </a:xfrm>
              </p:grpSpPr>
              <p:sp>
                <p:nvSpPr>
                  <p:cNvPr id="26698" name="Freeform 107"/>
                  <p:cNvSpPr>
                    <a:spLocks/>
                  </p:cNvSpPr>
                  <p:nvPr/>
                </p:nvSpPr>
                <p:spPr bwMode="hidden">
                  <a:xfrm rot="4286818">
                    <a:off x="2328" y="2656"/>
                    <a:ext cx="1600" cy="244"/>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99" name="Freeform 108"/>
                  <p:cNvSpPr>
                    <a:spLocks/>
                  </p:cNvSpPr>
                  <p:nvPr/>
                </p:nvSpPr>
                <p:spPr bwMode="hidden">
                  <a:xfrm rot="4286818">
                    <a:off x="3001" y="3741"/>
                    <a:ext cx="86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92" name="Group 109"/>
                <p:cNvGrpSpPr>
                  <a:grpSpLocks/>
                </p:cNvGrpSpPr>
                <p:nvPr/>
              </p:nvGrpSpPr>
              <p:grpSpPr bwMode="auto">
                <a:xfrm>
                  <a:off x="4249" y="813"/>
                  <a:ext cx="159" cy="870"/>
                  <a:chOff x="2819" y="2101"/>
                  <a:chExt cx="405" cy="2219"/>
                </a:xfrm>
              </p:grpSpPr>
              <p:sp>
                <p:nvSpPr>
                  <p:cNvPr id="26696" name="Freeform 110"/>
                  <p:cNvSpPr>
                    <a:spLocks/>
                  </p:cNvSpPr>
                  <p:nvPr/>
                </p:nvSpPr>
                <p:spPr bwMode="hidden">
                  <a:xfrm rot="4898956">
                    <a:off x="2210" y="2709"/>
                    <a:ext cx="1466" cy="247"/>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97" name="Freeform 111"/>
                  <p:cNvSpPr>
                    <a:spLocks/>
                  </p:cNvSpPr>
                  <p:nvPr/>
                </p:nvSpPr>
                <p:spPr bwMode="hidden">
                  <a:xfrm rot="4898956">
                    <a:off x="2637" y="3727"/>
                    <a:ext cx="78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93" name="Group 112"/>
                <p:cNvGrpSpPr>
                  <a:grpSpLocks/>
                </p:cNvGrpSpPr>
                <p:nvPr/>
              </p:nvGrpSpPr>
              <p:grpSpPr bwMode="auto">
                <a:xfrm>
                  <a:off x="4045" y="826"/>
                  <a:ext cx="167" cy="857"/>
                  <a:chOff x="2287" y="2135"/>
                  <a:chExt cx="426" cy="2185"/>
                </a:xfrm>
              </p:grpSpPr>
              <p:sp>
                <p:nvSpPr>
                  <p:cNvPr id="26694" name="Freeform 113"/>
                  <p:cNvSpPr>
                    <a:spLocks/>
                  </p:cNvSpPr>
                  <p:nvPr/>
                </p:nvSpPr>
                <p:spPr bwMode="hidden">
                  <a:xfrm rot="5755659">
                    <a:off x="1903" y="2758"/>
                    <a:ext cx="1432" cy="18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95" name="Freeform 114"/>
                  <p:cNvSpPr>
                    <a:spLocks/>
                  </p:cNvSpPr>
                  <p:nvPr/>
                </p:nvSpPr>
                <p:spPr bwMode="hidden">
                  <a:xfrm rot="5755659">
                    <a:off x="2051" y="3784"/>
                    <a:ext cx="767" cy="29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en-US">
                      <a:solidFill>
                        <a:srgbClr val="FFCC00"/>
                      </a:solidFill>
                    </a:endParaRPr>
                  </a:p>
                </p:txBody>
              </p:sp>
            </p:grpSp>
          </p:grpSp>
          <p:sp>
            <p:nvSpPr>
              <p:cNvPr id="2663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39" name="Arc 116"/>
              <p:cNvSpPr>
                <a:spLocks/>
              </p:cNvSpPr>
              <p:nvPr/>
            </p:nvSpPr>
            <p:spPr bwMode="hidden">
              <a:xfrm flipH="1">
                <a:off x="3527" y="725"/>
                <a:ext cx="832" cy="902"/>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2" name="Arc 119"/>
              <p:cNvSpPr>
                <a:spLocks/>
              </p:cNvSpPr>
              <p:nvPr/>
            </p:nvSpPr>
            <p:spPr bwMode="hidden">
              <a:xfrm flipH="1">
                <a:off x="3267" y="628"/>
                <a:ext cx="791" cy="930"/>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0" name="Arc 127"/>
              <p:cNvSpPr>
                <a:spLocks/>
              </p:cNvSpPr>
              <p:nvPr/>
            </p:nvSpPr>
            <p:spPr bwMode="hidden">
              <a:xfrm flipH="1">
                <a:off x="3426" y="122"/>
                <a:ext cx="724" cy="902"/>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1" name="Arc 128"/>
              <p:cNvSpPr>
                <a:spLocks/>
              </p:cNvSpPr>
              <p:nvPr/>
            </p:nvSpPr>
            <p:spPr bwMode="hidden">
              <a:xfrm>
                <a:off x="4199" y="502"/>
                <a:ext cx="297" cy="902"/>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2" name="Freeform 129"/>
              <p:cNvSpPr>
                <a:spLocks/>
              </p:cNvSpPr>
              <p:nvPr/>
            </p:nvSpPr>
            <p:spPr bwMode="hidden">
              <a:xfrm flipH="1">
                <a:off x="3307" y="981"/>
                <a:ext cx="426" cy="59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3" name="Freeform 130"/>
              <p:cNvSpPr>
                <a:spLocks/>
              </p:cNvSpPr>
              <p:nvPr/>
            </p:nvSpPr>
            <p:spPr bwMode="hidden">
              <a:xfrm flipH="1">
                <a:off x="3507" y="350"/>
                <a:ext cx="273"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5" name="Freeform 13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6" name="Freeform 133"/>
              <p:cNvSpPr>
                <a:spLocks/>
              </p:cNvSpPr>
              <p:nvPr/>
            </p:nvSpPr>
            <p:spPr bwMode="hidden">
              <a:xfrm>
                <a:off x="4636" y="576"/>
                <a:ext cx="594" cy="417"/>
              </a:xfrm>
              <a:custGeom>
                <a:avLst/>
                <a:gdLst>
                  <a:gd name="T0" fmla="*/ 0 w 776"/>
                  <a:gd name="T1" fmla="*/ 0 h 2368"/>
                  <a:gd name="T2" fmla="*/ 4 w 776"/>
                  <a:gd name="T3" fmla="*/ 0 h 2368"/>
                  <a:gd name="T4" fmla="*/ 2 w 776"/>
                  <a:gd name="T5" fmla="*/ 0 h 2368"/>
                  <a:gd name="T6" fmla="*/ 5 w 776"/>
                  <a:gd name="T7" fmla="*/ 0 h 2368"/>
                  <a:gd name="T8" fmla="*/ 3 w 776"/>
                  <a:gd name="T9" fmla="*/ 0 h 2368"/>
                  <a:gd name="T10" fmla="*/ 5 w 776"/>
                  <a:gd name="T11" fmla="*/ 0 h 2368"/>
                  <a:gd name="T12" fmla="*/ 4 w 776"/>
                  <a:gd name="T13" fmla="*/ 0 h 2368"/>
                  <a:gd name="T14" fmla="*/ 6 w 776"/>
                  <a:gd name="T15" fmla="*/ 0 h 2368"/>
                  <a:gd name="T16" fmla="*/ 5 w 776"/>
                  <a:gd name="T17" fmla="*/ 0 h 2368"/>
                  <a:gd name="T18" fmla="*/ 7 w 776"/>
                  <a:gd name="T19" fmla="*/ 0 h 2368"/>
                  <a:gd name="T20" fmla="*/ 6 w 776"/>
                  <a:gd name="T21" fmla="*/ 0 h 2368"/>
                  <a:gd name="T22" fmla="*/ 8 w 776"/>
                  <a:gd name="T23" fmla="*/ 0 h 2368"/>
                  <a:gd name="T24" fmla="*/ 8 w 776"/>
                  <a:gd name="T25" fmla="*/ 0 h 2368"/>
                  <a:gd name="T26" fmla="*/ 9 w 776"/>
                  <a:gd name="T27" fmla="*/ 0 h 2368"/>
                  <a:gd name="T28" fmla="*/ 8 w 776"/>
                  <a:gd name="T29" fmla="*/ 0 h 2368"/>
                  <a:gd name="T30" fmla="*/ 10 w 776"/>
                  <a:gd name="T31" fmla="*/ 0 h 2368"/>
                  <a:gd name="T32" fmla="*/ 9 w 776"/>
                  <a:gd name="T33" fmla="*/ 0 h 2368"/>
                  <a:gd name="T34" fmla="*/ 10 w 776"/>
                  <a:gd name="T35" fmla="*/ 0 h 2368"/>
                  <a:gd name="T36" fmla="*/ 9 w 776"/>
                  <a:gd name="T37" fmla="*/ 0 h 2368"/>
                  <a:gd name="T38" fmla="*/ 11 w 776"/>
                  <a:gd name="T39" fmla="*/ 0 h 2368"/>
                  <a:gd name="T40" fmla="*/ 10 w 776"/>
                  <a:gd name="T41" fmla="*/ 0 h 2368"/>
                  <a:gd name="T42" fmla="*/ 11 w 776"/>
                  <a:gd name="T43" fmla="*/ 0 h 2368"/>
                  <a:gd name="T44" fmla="*/ 10 w 776"/>
                  <a:gd name="T45" fmla="*/ 0 h 2368"/>
                  <a:gd name="T46" fmla="*/ 1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7" name="Freeform 134"/>
              <p:cNvSpPr>
                <a:spLocks/>
              </p:cNvSpPr>
              <p:nvPr/>
            </p:nvSpPr>
            <p:spPr bwMode="hidden">
              <a:xfrm>
                <a:off x="4658" y="132"/>
                <a:ext cx="260" cy="56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sp>
            <p:nvSpPr>
              <p:cNvPr id="2665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srgbClr val="FFCC00"/>
                  </a:solidFill>
                </a:endParaRPr>
              </a:p>
            </p:txBody>
          </p:sp>
        </p:grpSp>
      </p:grpSp>
      <p:sp>
        <p:nvSpPr>
          <p:cNvPr id="26627"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585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Black" pitchFamily="-112" charset="0"/>
                <a:ea typeface="+mn-ea"/>
                <a:cs typeface="+mn-cs"/>
              </a:defRPr>
            </a:lvl1pPr>
          </a:lstStyle>
          <a:p>
            <a:pPr>
              <a:defRPr/>
            </a:pPr>
            <a:endParaRPr lang="en-US">
              <a:solidFill>
                <a:srgbClr val="FFCC00"/>
              </a:solidFill>
            </a:endParaRPr>
          </a:p>
        </p:txBody>
      </p:sp>
      <p:sp>
        <p:nvSpPr>
          <p:cNvPr id="11585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Black" pitchFamily="-112" charset="0"/>
                <a:ea typeface="+mn-ea"/>
                <a:cs typeface="+mn-cs"/>
              </a:defRPr>
            </a:lvl1pPr>
          </a:lstStyle>
          <a:p>
            <a:pPr algn="ctr">
              <a:defRPr/>
            </a:pPr>
            <a:endParaRPr lang="en-US">
              <a:solidFill>
                <a:srgbClr val="FFCC00"/>
              </a:solidFill>
            </a:endParaRPr>
          </a:p>
        </p:txBody>
      </p:sp>
      <p:sp>
        <p:nvSpPr>
          <p:cNvPr id="11585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a:defRPr/>
            </a:pPr>
            <a:fld id="{E5A96751-6AAC-1F48-9EB4-0DD682B164ED}"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348436806"/>
      </p:ext>
    </p:extLst>
  </p:cSld>
  <p:clrMap bg1="dk2" tx1="lt1" bg2="dk1" tx2="lt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Arial Black" pitchFamily="-111" charset="0"/>
        </a:defRPr>
      </a:lvl6pPr>
      <a:lvl7pPr marL="914400" algn="l" rtl="0" fontAlgn="base">
        <a:spcBef>
          <a:spcPct val="0"/>
        </a:spcBef>
        <a:spcAft>
          <a:spcPct val="0"/>
        </a:spcAft>
        <a:defRPr sz="4400">
          <a:solidFill>
            <a:schemeClr val="tx2"/>
          </a:solidFill>
          <a:latin typeface="Arial Black" pitchFamily="-111" charset="0"/>
        </a:defRPr>
      </a:lvl7pPr>
      <a:lvl8pPr marL="1371600" algn="l" rtl="0" fontAlgn="base">
        <a:spcBef>
          <a:spcPct val="0"/>
        </a:spcBef>
        <a:spcAft>
          <a:spcPct val="0"/>
        </a:spcAft>
        <a:defRPr sz="4400">
          <a:solidFill>
            <a:schemeClr val="tx2"/>
          </a:solidFill>
          <a:latin typeface="Arial Black" pitchFamily="-111" charset="0"/>
        </a:defRPr>
      </a:lvl8pPr>
      <a:lvl9pPr marL="1828800" algn="l" rtl="0" fontAlgn="base">
        <a:spcBef>
          <a:spcPct val="0"/>
        </a:spcBef>
        <a:spcAft>
          <a:spcPct val="0"/>
        </a:spcAft>
        <a:defRPr sz="4400">
          <a:solidFill>
            <a:schemeClr val="tx2"/>
          </a:solidFill>
          <a:latin typeface="Arial Black" pitchFamily="-111"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19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defTabSz="914400" fontAlgn="base">
              <a:spcBef>
                <a:spcPct val="0"/>
              </a:spcBef>
              <a:spcAft>
                <a:spcPct val="0"/>
              </a:spcAft>
              <a:defRPr/>
            </a:pPr>
            <a:fld id="{6DE33CDC-B7C0-9E4C-A482-DAE390B00C4C}"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cSld>
  <p:clrMap bg1="lt1" tx1="dk1" bg2="lt2" tx2="dk2" accent1="accent1" accent2="accent2" accent3="accent3" accent4="accent4" accent5="accent5" accent6="accent6" hlink="hlink" folHlink="folHlink"/>
  <p:sldLayoutIdLst>
    <p:sldLayoutId id="2147484138" r:id="rId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43000" cy="6856413"/>
            <a:chOff x="0" y="0"/>
            <a:chExt cx="720" cy="4319"/>
          </a:xfrm>
        </p:grpSpPr>
        <p:sp>
          <p:nvSpPr>
            <p:cNvPr id="253960"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ea typeface="ＭＳ Ｐゴシック" charset="0"/>
              </a:endParaRPr>
            </a:p>
          </p:txBody>
        </p:sp>
        <p:sp>
          <p:nvSpPr>
            <p:cNvPr id="253961"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ea typeface="ＭＳ Ｐゴシック" charset="0"/>
              </a:endParaRPr>
            </a:p>
          </p:txBody>
        </p:sp>
        <p:pic>
          <p:nvPicPr>
            <p:cNvPr id="253962" name="Picture 5"/>
            <p:cNvPicPr>
              <a:picLocks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53955"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3956"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solidFill>
                  <a:srgbClr val="EAEAEA"/>
                </a:solidFill>
                <a:latin typeface="Times New Roman"/>
                <a:ea typeface="+mn-ea"/>
                <a:cs typeface="+mn-cs"/>
              </a:defRPr>
            </a:lvl1pPr>
          </a:lstStyle>
          <a:p>
            <a:pPr defTabSz="914400" fontAlgn="base">
              <a:spcBef>
                <a:spcPct val="0"/>
              </a:spcBef>
              <a:spcAft>
                <a:spcPct val="0"/>
              </a:spcAft>
              <a:defRPr/>
            </a:pPr>
            <a:endParaRPr lang="en-US"/>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solidFill>
                  <a:srgbClr val="EAEAEA"/>
                </a:solidFill>
                <a:latin typeface="Times New Roman"/>
                <a:ea typeface="+mn-ea"/>
                <a:cs typeface="+mn-cs"/>
              </a:defRPr>
            </a:lvl1pPr>
          </a:lstStyle>
          <a:p>
            <a:pPr defTabSz="914400" fontAlgn="base">
              <a:spcBef>
                <a:spcPct val="0"/>
              </a:spcBef>
              <a:spcAft>
                <a:spcPct val="0"/>
              </a:spcAft>
              <a:defRPr/>
            </a:pPr>
            <a:endParaRPr lang="en-US"/>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solidFill>
                  <a:srgbClr val="EAEAEA"/>
                </a:solidFill>
                <a:latin typeface="Times New Roman" charset="0"/>
              </a:defRPr>
            </a:lvl1pPr>
          </a:lstStyle>
          <a:p>
            <a:pPr defTabSz="914400" fontAlgn="base">
              <a:spcBef>
                <a:spcPct val="0"/>
              </a:spcBef>
              <a:spcAft>
                <a:spcPct val="0"/>
              </a:spcAft>
              <a:defRPr/>
            </a:pPr>
            <a:fld id="{A415DE26-A0EA-4D4D-A415-5DD2F3B98D6A}"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cSld>
  <p:clrMap bg1="dk2" tx1="lt1" bg2="dk1" tx2="lt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5" name="Rectangle 3"/>
          <p:cNvSpPr>
            <a:spLocks noGrp="1" noChangeArrowheads="1"/>
          </p:cNvSpPr>
          <p:nvPr>
            <p:ph type="title"/>
          </p:nvPr>
        </p:nvSpPr>
        <p:spPr bwMode="auto">
          <a:xfrm>
            <a:off x="1143000" y="304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6" name="Rectangle 4"/>
          <p:cNvSpPr>
            <a:spLocks noGrp="1" noChangeArrowheads="1"/>
          </p:cNvSpPr>
          <p:nvPr>
            <p:ph type="body" idx="1"/>
          </p:nvPr>
        </p:nvSpPr>
        <p:spPr bwMode="auto">
          <a:xfrm>
            <a:off x="1143000" y="1676400"/>
            <a:ext cx="77724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65" name="Rectangle 5"/>
          <p:cNvSpPr>
            <a:spLocks noGrp="1" noChangeArrowheads="1"/>
          </p:cNvSpPr>
          <p:nvPr>
            <p:ph type="dt" sz="half" idx="2"/>
          </p:nvPr>
        </p:nvSpPr>
        <p:spPr bwMode="auto">
          <a:xfrm>
            <a:off x="2057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Helvetica" pitchFamily="-112" charset="0"/>
                <a:ea typeface="ＭＳ Ｐゴシック"/>
                <a:cs typeface="ＭＳ Ｐゴシック"/>
              </a:defRPr>
            </a:lvl1pPr>
          </a:lstStyle>
          <a:p>
            <a:pPr defTabSz="914400" fontAlgn="base">
              <a:spcAft>
                <a:spcPct val="0"/>
              </a:spcAft>
              <a:defRPr/>
            </a:pPr>
            <a:endParaRPr lang="en-US"/>
          </a:p>
        </p:txBody>
      </p:sp>
      <p:sp>
        <p:nvSpPr>
          <p:cNvPr id="168966" name="Rectangle 6"/>
          <p:cNvSpPr>
            <a:spLocks noGrp="1" noChangeArrowheads="1"/>
          </p:cNvSpPr>
          <p:nvPr>
            <p:ph type="ftr" sz="quarter" idx="3"/>
          </p:nvPr>
        </p:nvSpPr>
        <p:spPr bwMode="auto">
          <a:xfrm>
            <a:off x="40386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Helvetica" pitchFamily="-112" charset="0"/>
                <a:ea typeface="ＭＳ Ｐゴシック"/>
                <a:cs typeface="ＭＳ Ｐゴシック"/>
              </a:defRPr>
            </a:lvl1pPr>
          </a:lstStyle>
          <a:p>
            <a:pPr defTabSz="914400" fontAlgn="base">
              <a:spcAft>
                <a:spcPct val="0"/>
              </a:spcAft>
              <a:defRPr/>
            </a:pPr>
            <a:endParaRPr lang="en-US"/>
          </a:p>
        </p:txBody>
      </p:sp>
      <p:sp>
        <p:nvSpPr>
          <p:cNvPr id="16896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Helvetica" charset="0"/>
              </a:defRPr>
            </a:lvl1pPr>
          </a:lstStyle>
          <a:p>
            <a:pPr defTabSz="914400" fontAlgn="base">
              <a:spcAft>
                <a:spcPct val="0"/>
              </a:spcAft>
              <a:defRPr/>
            </a:pPr>
            <a:fld id="{5B8332CC-BA10-9A45-AE2D-035E5D5D582F}" type="slidenum">
              <a:rPr lang="en-US"/>
              <a:pPr defTabSz="914400" fontAlgn="base">
                <a:spcAft>
                  <a:spcPct val="0"/>
                </a:spcAft>
                <a:defRPr/>
              </a:pPr>
              <a:t>‹#›</a:t>
            </a:fld>
            <a:endParaRPr lang="en-US"/>
          </a:p>
        </p:txBody>
      </p:sp>
    </p:spTree>
    <p:extLst>
      <p:ext uri="{BB962C8B-B14F-4D97-AF65-F5344CB8AC3E}">
        <p14:creationId xmlns:p14="http://schemas.microsoft.com/office/powerpoint/2010/main" val="1144469519"/>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5pPr>
      <a:lvl6pPr marL="4572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6pPr>
      <a:lvl7pPr marL="9144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7pPr>
      <a:lvl8pPr marL="13716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8pPr>
      <a:lvl9pPr marL="18288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lr>
          <a:srgbClr val="126CBB"/>
        </a:buClr>
        <a:buFont typeface="Wingdings" charset="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3687"/>
        </a:buClr>
        <a:buSzPct val="95000"/>
        <a:buFont typeface="Wingdings" charset="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Blip>
          <a:blip r:embed="rId16"/>
        </a:buBlip>
        <a:defRPr kumimoji="1" sz="2400">
          <a:solidFill>
            <a:schemeClr val="tx1"/>
          </a:solidFill>
          <a:latin typeface="+mn-lt"/>
          <a:ea typeface="+mn-ea"/>
        </a:defRPr>
      </a:lvl3pPr>
      <a:lvl4pPr marL="1600200" indent="-228600" algn="l" rtl="0" eaLnBrk="0" fontAlgn="base" hangingPunct="0">
        <a:spcBef>
          <a:spcPct val="20000"/>
        </a:spcBef>
        <a:spcAft>
          <a:spcPct val="0"/>
        </a:spcAft>
        <a:buBlip>
          <a:blip r:embed="rId17"/>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8"/>
        </a:buBlip>
        <a:defRPr kumimoji="1" sz="2000">
          <a:solidFill>
            <a:schemeClr val="tx1"/>
          </a:solidFill>
          <a:latin typeface="+mn-lt"/>
          <a:ea typeface="+mn-ea"/>
        </a:defRPr>
      </a:lvl5pPr>
      <a:lvl6pPr marL="2514600" indent="-228600" algn="l" rtl="0" fontAlgn="base">
        <a:spcBef>
          <a:spcPct val="20000"/>
        </a:spcBef>
        <a:spcAft>
          <a:spcPct val="0"/>
        </a:spcAft>
        <a:buBlip>
          <a:blip r:embed="rId18"/>
        </a:buBlip>
        <a:defRPr kumimoji="1" sz="2000">
          <a:solidFill>
            <a:schemeClr val="tx1"/>
          </a:solidFill>
          <a:latin typeface="+mn-lt"/>
          <a:ea typeface="+mn-ea"/>
        </a:defRPr>
      </a:lvl6pPr>
      <a:lvl7pPr marL="2971800" indent="-228600" algn="l" rtl="0" fontAlgn="base">
        <a:spcBef>
          <a:spcPct val="20000"/>
        </a:spcBef>
        <a:spcAft>
          <a:spcPct val="0"/>
        </a:spcAft>
        <a:buBlip>
          <a:blip r:embed="rId18"/>
        </a:buBlip>
        <a:defRPr kumimoji="1" sz="2000">
          <a:solidFill>
            <a:schemeClr val="tx1"/>
          </a:solidFill>
          <a:latin typeface="+mn-lt"/>
          <a:ea typeface="+mn-ea"/>
        </a:defRPr>
      </a:lvl7pPr>
      <a:lvl8pPr marL="3429000" indent="-228600" algn="l" rtl="0" fontAlgn="base">
        <a:spcBef>
          <a:spcPct val="20000"/>
        </a:spcBef>
        <a:spcAft>
          <a:spcPct val="0"/>
        </a:spcAft>
        <a:buBlip>
          <a:blip r:embed="rId18"/>
        </a:buBlip>
        <a:defRPr kumimoji="1" sz="2000">
          <a:solidFill>
            <a:schemeClr val="tx1"/>
          </a:solidFill>
          <a:latin typeface="+mn-lt"/>
          <a:ea typeface="+mn-ea"/>
        </a:defRPr>
      </a:lvl8pPr>
      <a:lvl9pPr marL="3886200" indent="-228600" algn="l" rtl="0" fontAlgn="base">
        <a:spcBef>
          <a:spcPct val="20000"/>
        </a:spcBef>
        <a:spcAft>
          <a:spcPct val="0"/>
        </a:spcAft>
        <a:buBlip>
          <a:blip r:embed="rId18"/>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5" name="Rectangle 3"/>
          <p:cNvSpPr>
            <a:spLocks noGrp="1" noChangeArrowheads="1"/>
          </p:cNvSpPr>
          <p:nvPr>
            <p:ph type="title"/>
          </p:nvPr>
        </p:nvSpPr>
        <p:spPr bwMode="auto">
          <a:xfrm>
            <a:off x="1143000" y="304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6" name="Rectangle 4"/>
          <p:cNvSpPr>
            <a:spLocks noGrp="1" noChangeArrowheads="1"/>
          </p:cNvSpPr>
          <p:nvPr>
            <p:ph type="body" idx="1"/>
          </p:nvPr>
        </p:nvSpPr>
        <p:spPr bwMode="auto">
          <a:xfrm>
            <a:off x="1143000" y="1676400"/>
            <a:ext cx="77724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65" name="Rectangle 5"/>
          <p:cNvSpPr>
            <a:spLocks noGrp="1" noChangeArrowheads="1"/>
          </p:cNvSpPr>
          <p:nvPr>
            <p:ph type="dt" sz="half" idx="2"/>
          </p:nvPr>
        </p:nvSpPr>
        <p:spPr bwMode="auto">
          <a:xfrm>
            <a:off x="2057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Helvetica" pitchFamily="-112" charset="0"/>
                <a:ea typeface="ＭＳ Ｐゴシック"/>
                <a:cs typeface="ＭＳ Ｐゴシック"/>
              </a:defRPr>
            </a:lvl1pPr>
          </a:lstStyle>
          <a:p>
            <a:pPr defTabSz="914400" fontAlgn="base">
              <a:spcAft>
                <a:spcPct val="0"/>
              </a:spcAft>
              <a:defRPr/>
            </a:pPr>
            <a:endParaRPr lang="en-US"/>
          </a:p>
        </p:txBody>
      </p:sp>
      <p:sp>
        <p:nvSpPr>
          <p:cNvPr id="168966" name="Rectangle 6"/>
          <p:cNvSpPr>
            <a:spLocks noGrp="1" noChangeArrowheads="1"/>
          </p:cNvSpPr>
          <p:nvPr>
            <p:ph type="ftr" sz="quarter" idx="3"/>
          </p:nvPr>
        </p:nvSpPr>
        <p:spPr bwMode="auto">
          <a:xfrm>
            <a:off x="40386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Helvetica" pitchFamily="-112" charset="0"/>
                <a:ea typeface="ＭＳ Ｐゴシック"/>
                <a:cs typeface="ＭＳ Ｐゴシック"/>
              </a:defRPr>
            </a:lvl1pPr>
          </a:lstStyle>
          <a:p>
            <a:pPr defTabSz="914400" fontAlgn="base">
              <a:spcAft>
                <a:spcPct val="0"/>
              </a:spcAft>
              <a:defRPr/>
            </a:pPr>
            <a:endParaRPr lang="en-US"/>
          </a:p>
        </p:txBody>
      </p:sp>
      <p:sp>
        <p:nvSpPr>
          <p:cNvPr id="16896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Helvetica" charset="0"/>
              </a:defRPr>
            </a:lvl1pPr>
          </a:lstStyle>
          <a:p>
            <a:pPr defTabSz="914400" fontAlgn="base">
              <a:spcAft>
                <a:spcPct val="0"/>
              </a:spcAft>
              <a:defRPr/>
            </a:pPr>
            <a:fld id="{5B8332CC-BA10-9A45-AE2D-035E5D5D582F}" type="slidenum">
              <a:rPr lang="en-US"/>
              <a:pPr defTabSz="914400" fontAlgn="base">
                <a:spcAft>
                  <a:spcPct val="0"/>
                </a:spcAft>
                <a:defRPr/>
              </a:pPr>
              <a:t>‹#›</a:t>
            </a:fld>
            <a:endParaRPr lang="en-US"/>
          </a:p>
        </p:txBody>
      </p:sp>
    </p:spTree>
    <p:extLst>
      <p:ext uri="{BB962C8B-B14F-4D97-AF65-F5344CB8AC3E}">
        <p14:creationId xmlns:p14="http://schemas.microsoft.com/office/powerpoint/2010/main" val="1144469519"/>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5pPr>
      <a:lvl6pPr marL="4572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6pPr>
      <a:lvl7pPr marL="9144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7pPr>
      <a:lvl8pPr marL="13716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8pPr>
      <a:lvl9pPr marL="18288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lr>
          <a:srgbClr val="126CBB"/>
        </a:buClr>
        <a:buFont typeface="Wingdings" charset="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3687"/>
        </a:buClr>
        <a:buSzPct val="95000"/>
        <a:buFont typeface="Wingdings" charset="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Blip>
          <a:blip r:embed="rId16"/>
        </a:buBlip>
        <a:defRPr kumimoji="1" sz="2400">
          <a:solidFill>
            <a:schemeClr val="tx1"/>
          </a:solidFill>
          <a:latin typeface="+mn-lt"/>
          <a:ea typeface="+mn-ea"/>
        </a:defRPr>
      </a:lvl3pPr>
      <a:lvl4pPr marL="1600200" indent="-228600" algn="l" rtl="0" eaLnBrk="0" fontAlgn="base" hangingPunct="0">
        <a:spcBef>
          <a:spcPct val="20000"/>
        </a:spcBef>
        <a:spcAft>
          <a:spcPct val="0"/>
        </a:spcAft>
        <a:buBlip>
          <a:blip r:embed="rId17"/>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8"/>
        </a:buBlip>
        <a:defRPr kumimoji="1" sz="2000">
          <a:solidFill>
            <a:schemeClr val="tx1"/>
          </a:solidFill>
          <a:latin typeface="+mn-lt"/>
          <a:ea typeface="+mn-ea"/>
        </a:defRPr>
      </a:lvl5pPr>
      <a:lvl6pPr marL="2514600" indent="-228600" algn="l" rtl="0" fontAlgn="base">
        <a:spcBef>
          <a:spcPct val="20000"/>
        </a:spcBef>
        <a:spcAft>
          <a:spcPct val="0"/>
        </a:spcAft>
        <a:buBlip>
          <a:blip r:embed="rId18"/>
        </a:buBlip>
        <a:defRPr kumimoji="1" sz="2000">
          <a:solidFill>
            <a:schemeClr val="tx1"/>
          </a:solidFill>
          <a:latin typeface="+mn-lt"/>
          <a:ea typeface="+mn-ea"/>
        </a:defRPr>
      </a:lvl6pPr>
      <a:lvl7pPr marL="2971800" indent="-228600" algn="l" rtl="0" fontAlgn="base">
        <a:spcBef>
          <a:spcPct val="20000"/>
        </a:spcBef>
        <a:spcAft>
          <a:spcPct val="0"/>
        </a:spcAft>
        <a:buBlip>
          <a:blip r:embed="rId18"/>
        </a:buBlip>
        <a:defRPr kumimoji="1" sz="2000">
          <a:solidFill>
            <a:schemeClr val="tx1"/>
          </a:solidFill>
          <a:latin typeface="+mn-lt"/>
          <a:ea typeface="+mn-ea"/>
        </a:defRPr>
      </a:lvl7pPr>
      <a:lvl8pPr marL="3429000" indent="-228600" algn="l" rtl="0" fontAlgn="base">
        <a:spcBef>
          <a:spcPct val="20000"/>
        </a:spcBef>
        <a:spcAft>
          <a:spcPct val="0"/>
        </a:spcAft>
        <a:buBlip>
          <a:blip r:embed="rId18"/>
        </a:buBlip>
        <a:defRPr kumimoji="1" sz="2000">
          <a:solidFill>
            <a:schemeClr val="tx1"/>
          </a:solidFill>
          <a:latin typeface="+mn-lt"/>
          <a:ea typeface="+mn-ea"/>
        </a:defRPr>
      </a:lvl8pPr>
      <a:lvl9pPr marL="3886200" indent="-228600" algn="l" rtl="0" fontAlgn="base">
        <a:spcBef>
          <a:spcPct val="20000"/>
        </a:spcBef>
        <a:spcAft>
          <a:spcPct val="0"/>
        </a:spcAft>
        <a:buBlip>
          <a:blip r:embed="rId18"/>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839200" cy="6858000"/>
            <a:chOff x="0" y="0"/>
            <a:chExt cx="5568" cy="4320"/>
          </a:xfrm>
        </p:grpSpPr>
        <p:grpSp>
          <p:nvGrpSpPr>
            <p:cNvPr id="3" name="Group 3"/>
            <p:cNvGrpSpPr>
              <a:grpSpLocks/>
            </p:cNvGrpSpPr>
            <p:nvPr userDrawn="1"/>
          </p:nvGrpSpPr>
          <p:grpSpPr bwMode="auto">
            <a:xfrm>
              <a:off x="0" y="0"/>
              <a:ext cx="3216" cy="3072"/>
              <a:chOff x="0" y="0"/>
              <a:chExt cx="2928" cy="2784"/>
            </a:xfrm>
          </p:grpSpPr>
          <p:sp>
            <p:nvSpPr>
              <p:cNvPr id="133141"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2"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3"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4"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5"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4" name="Group 9"/>
            <p:cNvGrpSpPr>
              <a:grpSpLocks/>
            </p:cNvGrpSpPr>
            <p:nvPr userDrawn="1"/>
          </p:nvGrpSpPr>
          <p:grpSpPr bwMode="auto">
            <a:xfrm>
              <a:off x="2016" y="2016"/>
              <a:ext cx="2448" cy="2304"/>
              <a:chOff x="0" y="0"/>
              <a:chExt cx="2928" cy="2784"/>
            </a:xfrm>
          </p:grpSpPr>
          <p:sp>
            <p:nvSpPr>
              <p:cNvPr id="133136"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7"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8"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9"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0"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5" name="Group 15"/>
            <p:cNvGrpSpPr>
              <a:grpSpLocks/>
            </p:cNvGrpSpPr>
            <p:nvPr userDrawn="1"/>
          </p:nvGrpSpPr>
          <p:grpSpPr bwMode="auto">
            <a:xfrm>
              <a:off x="2832" y="96"/>
              <a:ext cx="2736" cy="2592"/>
              <a:chOff x="0" y="0"/>
              <a:chExt cx="2928" cy="2784"/>
            </a:xfrm>
          </p:grpSpPr>
          <p:sp>
            <p:nvSpPr>
              <p:cNvPr id="133131"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2"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3"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4"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5"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sp>
        <p:nvSpPr>
          <p:cNvPr id="133123"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24"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defTabSz="914400" fontAlgn="base">
              <a:spcAft>
                <a:spcPct val="0"/>
              </a:spcAft>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defTabSz="914400" fontAlgn="base">
              <a:spcAft>
                <a:spcPct val="0"/>
              </a:spcAft>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defTabSz="914400" fontAlgn="base">
              <a:spcAft>
                <a:spcPct val="0"/>
              </a:spcAft>
              <a:defRPr/>
            </a:pPr>
            <a:fld id="{0D4C0E0D-6A11-A143-8703-1E1CBEF36CDC}" type="slidenum">
              <a:rPr lang="en-US">
                <a:ea typeface="ＭＳ Ｐゴシック" charset="0"/>
              </a:rPr>
              <a:pPr defTabSz="914400" fontAlgn="base">
                <a:spcAft>
                  <a:spcPct val="0"/>
                </a:spcAft>
                <a:defRPr/>
              </a:pPr>
              <a:t>‹#›</a:t>
            </a:fld>
            <a:endParaRPr lang="en-US">
              <a:ea typeface="ＭＳ Ｐゴシック" charset="0"/>
            </a:endParaRPr>
          </a:p>
        </p:txBody>
      </p:sp>
    </p:spTree>
    <p:extLst>
      <p:ext uri="{BB962C8B-B14F-4D97-AF65-F5344CB8AC3E}">
        <p14:creationId xmlns:p14="http://schemas.microsoft.com/office/powerpoint/2010/main" val="4234185760"/>
      </p:ext>
    </p:extLst>
  </p:cSld>
  <p:clrMap bg1="dk2" tx1="lt1" bg2="dk1" tx2="lt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839200" cy="6858000"/>
            <a:chOff x="0" y="0"/>
            <a:chExt cx="5568" cy="4320"/>
          </a:xfrm>
        </p:grpSpPr>
        <p:grpSp>
          <p:nvGrpSpPr>
            <p:cNvPr id="3" name="Group 3"/>
            <p:cNvGrpSpPr>
              <a:grpSpLocks/>
            </p:cNvGrpSpPr>
            <p:nvPr userDrawn="1"/>
          </p:nvGrpSpPr>
          <p:grpSpPr bwMode="auto">
            <a:xfrm>
              <a:off x="0" y="0"/>
              <a:ext cx="3216" cy="3072"/>
              <a:chOff x="0" y="0"/>
              <a:chExt cx="2928" cy="2784"/>
            </a:xfrm>
          </p:grpSpPr>
          <p:sp>
            <p:nvSpPr>
              <p:cNvPr id="133141"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2"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3"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4"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5"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4" name="Group 9"/>
            <p:cNvGrpSpPr>
              <a:grpSpLocks/>
            </p:cNvGrpSpPr>
            <p:nvPr userDrawn="1"/>
          </p:nvGrpSpPr>
          <p:grpSpPr bwMode="auto">
            <a:xfrm>
              <a:off x="2016" y="2016"/>
              <a:ext cx="2448" cy="2304"/>
              <a:chOff x="0" y="0"/>
              <a:chExt cx="2928" cy="2784"/>
            </a:xfrm>
          </p:grpSpPr>
          <p:sp>
            <p:nvSpPr>
              <p:cNvPr id="133136"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7"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8"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9"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0"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5" name="Group 15"/>
            <p:cNvGrpSpPr>
              <a:grpSpLocks/>
            </p:cNvGrpSpPr>
            <p:nvPr userDrawn="1"/>
          </p:nvGrpSpPr>
          <p:grpSpPr bwMode="auto">
            <a:xfrm>
              <a:off x="2832" y="96"/>
              <a:ext cx="2736" cy="2592"/>
              <a:chOff x="0" y="0"/>
              <a:chExt cx="2928" cy="2784"/>
            </a:xfrm>
          </p:grpSpPr>
          <p:sp>
            <p:nvSpPr>
              <p:cNvPr id="133131"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2"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3"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4"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5"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sp>
        <p:nvSpPr>
          <p:cNvPr id="133123"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24"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defTabSz="914400" fontAlgn="base">
              <a:spcAft>
                <a:spcPct val="0"/>
              </a:spcAft>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defTabSz="914400" fontAlgn="base">
              <a:spcAft>
                <a:spcPct val="0"/>
              </a:spcAft>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defTabSz="914400" fontAlgn="base">
              <a:spcAft>
                <a:spcPct val="0"/>
              </a:spcAft>
              <a:defRPr/>
            </a:pPr>
            <a:fld id="{0D4C0E0D-6A11-A143-8703-1E1CBEF36CDC}" type="slidenum">
              <a:rPr lang="en-US">
                <a:ea typeface="ＭＳ Ｐゴシック" charset="0"/>
              </a:rPr>
              <a:pPr defTabSz="914400" fontAlgn="base">
                <a:spcAft>
                  <a:spcPct val="0"/>
                </a:spcAft>
                <a:defRPr/>
              </a:pPr>
              <a:t>‹#›</a:t>
            </a:fld>
            <a:endParaRPr lang="en-US">
              <a:ea typeface="ＭＳ Ｐゴシック" charset="0"/>
            </a:endParaRPr>
          </a:p>
        </p:txBody>
      </p:sp>
    </p:spTree>
    <p:extLst>
      <p:ext uri="{BB962C8B-B14F-4D97-AF65-F5344CB8AC3E}">
        <p14:creationId xmlns:p14="http://schemas.microsoft.com/office/powerpoint/2010/main" val="4234185760"/>
      </p:ext>
    </p:extLst>
  </p:cSld>
  <p:clrMap bg1="dk2" tx1="lt1" bg2="dk1" tx2="lt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839200" cy="6858000"/>
            <a:chOff x="0" y="0"/>
            <a:chExt cx="5568" cy="4320"/>
          </a:xfrm>
        </p:grpSpPr>
        <p:grpSp>
          <p:nvGrpSpPr>
            <p:cNvPr id="3" name="Group 3"/>
            <p:cNvGrpSpPr>
              <a:grpSpLocks/>
            </p:cNvGrpSpPr>
            <p:nvPr userDrawn="1"/>
          </p:nvGrpSpPr>
          <p:grpSpPr bwMode="auto">
            <a:xfrm>
              <a:off x="0" y="0"/>
              <a:ext cx="3216" cy="3072"/>
              <a:chOff x="0" y="0"/>
              <a:chExt cx="2928" cy="2784"/>
            </a:xfrm>
          </p:grpSpPr>
          <p:sp>
            <p:nvSpPr>
              <p:cNvPr id="133141"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2"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3"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4"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5"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4" name="Group 9"/>
            <p:cNvGrpSpPr>
              <a:grpSpLocks/>
            </p:cNvGrpSpPr>
            <p:nvPr userDrawn="1"/>
          </p:nvGrpSpPr>
          <p:grpSpPr bwMode="auto">
            <a:xfrm>
              <a:off x="2016" y="2016"/>
              <a:ext cx="2448" cy="2304"/>
              <a:chOff x="0" y="0"/>
              <a:chExt cx="2928" cy="2784"/>
            </a:xfrm>
          </p:grpSpPr>
          <p:sp>
            <p:nvSpPr>
              <p:cNvPr id="133136"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7"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8"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9"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0"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5" name="Group 15"/>
            <p:cNvGrpSpPr>
              <a:grpSpLocks/>
            </p:cNvGrpSpPr>
            <p:nvPr userDrawn="1"/>
          </p:nvGrpSpPr>
          <p:grpSpPr bwMode="auto">
            <a:xfrm>
              <a:off x="2832" y="96"/>
              <a:ext cx="2736" cy="2592"/>
              <a:chOff x="0" y="0"/>
              <a:chExt cx="2928" cy="2784"/>
            </a:xfrm>
          </p:grpSpPr>
          <p:sp>
            <p:nvSpPr>
              <p:cNvPr id="133131"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2"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3"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4"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5"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sp>
        <p:nvSpPr>
          <p:cNvPr id="133123"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24"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defTabSz="914400" fontAlgn="base">
              <a:spcAft>
                <a:spcPct val="0"/>
              </a:spcAft>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defTabSz="914400" fontAlgn="base">
              <a:spcAft>
                <a:spcPct val="0"/>
              </a:spcAft>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defTabSz="914400" fontAlgn="base">
              <a:spcAft>
                <a:spcPct val="0"/>
              </a:spcAft>
              <a:defRPr/>
            </a:pPr>
            <a:fld id="{0D4C0E0D-6A11-A143-8703-1E1CBEF36CDC}" type="slidenum">
              <a:rPr lang="en-US">
                <a:ea typeface="ＭＳ Ｐゴシック" charset="0"/>
              </a:rPr>
              <a:pPr defTabSz="914400" fontAlgn="base">
                <a:spcAft>
                  <a:spcPct val="0"/>
                </a:spcAft>
                <a:defRPr/>
              </a:pPr>
              <a:t>‹#›</a:t>
            </a:fld>
            <a:endParaRPr lang="en-US">
              <a:ea typeface="ＭＳ Ｐゴシック" charset="0"/>
            </a:endParaRPr>
          </a:p>
        </p:txBody>
      </p:sp>
    </p:spTree>
    <p:extLst>
      <p:ext uri="{BB962C8B-B14F-4D97-AF65-F5344CB8AC3E}">
        <p14:creationId xmlns:p14="http://schemas.microsoft.com/office/powerpoint/2010/main" val="4234185760"/>
      </p:ext>
    </p:extLst>
  </p:cSld>
  <p:clrMap bg1="dk2" tx1="lt1" bg2="dk1" tx2="lt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839200" cy="6858000"/>
            <a:chOff x="0" y="0"/>
            <a:chExt cx="5568" cy="4320"/>
          </a:xfrm>
        </p:grpSpPr>
        <p:grpSp>
          <p:nvGrpSpPr>
            <p:cNvPr id="3" name="Group 3"/>
            <p:cNvGrpSpPr>
              <a:grpSpLocks/>
            </p:cNvGrpSpPr>
            <p:nvPr userDrawn="1"/>
          </p:nvGrpSpPr>
          <p:grpSpPr bwMode="auto">
            <a:xfrm>
              <a:off x="0" y="0"/>
              <a:ext cx="3216" cy="3072"/>
              <a:chOff x="0" y="0"/>
              <a:chExt cx="2928" cy="2784"/>
            </a:xfrm>
          </p:grpSpPr>
          <p:sp>
            <p:nvSpPr>
              <p:cNvPr id="145429"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0"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1"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2"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3"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4" name="Group 9"/>
            <p:cNvGrpSpPr>
              <a:grpSpLocks/>
            </p:cNvGrpSpPr>
            <p:nvPr userDrawn="1"/>
          </p:nvGrpSpPr>
          <p:grpSpPr bwMode="auto">
            <a:xfrm>
              <a:off x="2016" y="2016"/>
              <a:ext cx="2448" cy="2304"/>
              <a:chOff x="0" y="0"/>
              <a:chExt cx="2928" cy="2784"/>
            </a:xfrm>
          </p:grpSpPr>
          <p:sp>
            <p:nvSpPr>
              <p:cNvPr id="145424"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6"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8"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5" name="Group 15"/>
            <p:cNvGrpSpPr>
              <a:grpSpLocks/>
            </p:cNvGrpSpPr>
            <p:nvPr userDrawn="1"/>
          </p:nvGrpSpPr>
          <p:grpSpPr bwMode="auto">
            <a:xfrm>
              <a:off x="2832" y="96"/>
              <a:ext cx="2736" cy="2592"/>
              <a:chOff x="0" y="0"/>
              <a:chExt cx="2928" cy="2784"/>
            </a:xfrm>
          </p:grpSpPr>
          <p:sp>
            <p:nvSpPr>
              <p:cNvPr id="145419"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0"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1"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2"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3"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145411"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5412"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a:defRPr/>
            </a:pPr>
            <a:fld id="{C71F674C-C374-2442-A309-1F84D921E529}" type="slidenum">
              <a:rPr lang="en-US"/>
              <a:pPr>
                <a:defRPr/>
              </a:pPr>
              <a:t>‹#›</a:t>
            </a:fld>
            <a:endParaRPr lang="en-US"/>
          </a:p>
        </p:txBody>
      </p:sp>
    </p:spTree>
    <p:extLst>
      <p:ext uri="{BB962C8B-B14F-4D97-AF65-F5344CB8AC3E}">
        <p14:creationId xmlns:p14="http://schemas.microsoft.com/office/powerpoint/2010/main" val="3179279164"/>
      </p:ext>
    </p:extLst>
  </p:cSld>
  <p:clrMap bg1="dk2" tx1="lt1" bg2="dk1" tx2="lt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96258" name="Rectangle 1026"/>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rgbClr val="000000"/>
              </a:solidFill>
              <a:latin typeface="Times New Roman" charset="0"/>
            </a:endParaRPr>
          </a:p>
        </p:txBody>
      </p:sp>
      <p:sp>
        <p:nvSpPr>
          <p:cNvPr id="96259" name="Line 1027"/>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a:spcBef>
                <a:spcPct val="50000"/>
              </a:spcBef>
            </a:pPr>
            <a:endParaRPr lang="en-US" sz="2800">
              <a:solidFill>
                <a:srgbClr val="000000"/>
              </a:solidFill>
              <a:latin typeface="Times New Roman" charset="0"/>
            </a:endParaRPr>
          </a:p>
        </p:txBody>
      </p:sp>
      <p:pic>
        <p:nvPicPr>
          <p:cNvPr id="96260" name="Picture 1028" descr="minispir"/>
          <p:cNvPicPr>
            <a:picLocks noChangeAspect="1" noChangeArrowheads="1"/>
          </p:cNvPicPr>
          <p:nvPr/>
        </p:nvPicPr>
        <p:blipFill>
          <a:blip r:embed="rId13" cstate="screen">
            <a:extLst>
              <a:ext uri="{28A0092B-C50C-407E-A947-70E740481C1C}">
                <a14:useLocalDpi xmlns:a14="http://schemas.microsoft.com/office/drawing/2010/main"/>
              </a:ext>
            </a:extLst>
          </a:blip>
          <a:srcRect b="5333"/>
          <a:stretch>
            <a:fillRect/>
          </a:stretch>
        </p:blipFill>
        <p:spPr bwMode="ltGray">
          <a:xfrm>
            <a:off x="0" y="50800"/>
            <a:ext cx="1181100" cy="405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6261" name="Picture 1029" descr="minispir"/>
          <p:cNvPicPr>
            <a:picLocks noChangeAspect="1" noChangeArrowheads="1"/>
          </p:cNvPicPr>
          <p:nvPr/>
        </p:nvPicPr>
        <p:blipFill>
          <a:blip r:embed="rId1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6262" name="Rectangle 1030"/>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63" name="Rectangle 1031"/>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888" name="Rectangle 1032"/>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22889" name="Rectangle 1033"/>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22890" name="Rectangle 1034"/>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Times New Roman" charset="0"/>
              </a:defRPr>
            </a:lvl1pPr>
          </a:lstStyle>
          <a:p>
            <a:pPr>
              <a:defRPr/>
            </a:pPr>
            <a:fld id="{5CB48710-C7CF-534E-8D2A-6B61F7CF80DE}" type="slidenum">
              <a:rPr lang="en-US"/>
              <a:pPr>
                <a:defRPr/>
              </a:pPr>
              <a:t>‹#›</a:t>
            </a:fld>
            <a:endParaRPr lang="en-US"/>
          </a:p>
        </p:txBody>
      </p:sp>
    </p:spTree>
    <p:extLst>
      <p:ext uri="{BB962C8B-B14F-4D97-AF65-F5344CB8AC3E}">
        <p14:creationId xmlns:p14="http://schemas.microsoft.com/office/powerpoint/2010/main" val="2937207522"/>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smtClean="0"/>
              <a:pPr defTabSz="914300" fontAlgn="base">
                <a:spcBef>
                  <a:spcPct val="0"/>
                </a:spcBef>
                <a:spcAft>
                  <a:spcPct val="0"/>
                </a:spcAft>
                <a:defRPr/>
              </a:pPr>
              <a:t>‹#›</a:t>
            </a:fld>
            <a:endParaRPr lang="en-US" dirty="0"/>
          </a:p>
        </p:txBody>
      </p:sp>
    </p:spTree>
    <p:extLst>
      <p:ext uri="{BB962C8B-B14F-4D97-AF65-F5344CB8AC3E}">
        <p14:creationId xmlns:p14="http://schemas.microsoft.com/office/powerpoint/2010/main" val="1805834356"/>
      </p:ext>
    </p:extLst>
  </p:cSld>
  <p:clrMap bg1="dk2" tx1="lt1" bg2="dk1"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07"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07"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defTabSz="914400" fontAlgn="base">
              <a:spcBef>
                <a:spcPct val="0"/>
              </a:spcBef>
              <a:spcAft>
                <a:spcPct val="0"/>
              </a:spcAft>
              <a:defRPr/>
            </a:pPr>
            <a:fld id="{10813CCA-7EDE-CA46-871F-DE61D0920A95}" type="slidenum">
              <a:rPr lang="en-US">
                <a:solidFill>
                  <a:srgbClr val="FFFFFF"/>
                </a:solidFill>
                <a:latin typeface="Tahoma"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4055635188"/>
      </p:ext>
    </p:extLst>
  </p:cSld>
  <p:clrMap bg1="dk2" tx1="lt1" bg2="dk1" tx2="lt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Lst>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defTabSz="914400" fontAlgn="base">
              <a:spcBef>
                <a:spcPct val="0"/>
              </a:spcBef>
              <a:spcAft>
                <a:spcPct val="0"/>
              </a:spcAft>
              <a:defRPr/>
            </a:pPr>
            <a:fld id="{228F0D45-48CF-094E-B097-0F6BA8353AA4}"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3288366861"/>
      </p:ext>
    </p:extLst>
  </p:cSld>
  <p:clrMap bg1="lt1" tx1="dk1" bg2="lt2" tx2="dk2" accent1="accent1" accent2="accent2" accent3="accent3" accent4="accent4" accent5="accent5" accent6="accent6" hlink="hlink" folHlink="folHlink"/>
  <p:sldLayoutIdLst>
    <p:sldLayoutId id="2147484036" r:id="rId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fontAlgn="base">
              <a:spcBef>
                <a:spcPct val="0"/>
              </a:spcBef>
              <a:spcAft>
                <a:spcPct val="0"/>
              </a:spcAft>
              <a:defRPr/>
            </a:pPr>
            <a:endParaRPr lang="en-US" b="1" i="0" dirty="0">
              <a:solidFill>
                <a:srgbClr val="FFFFFF"/>
              </a:solidFill>
              <a:latin typeface="Arial" panose="020B0604020202020204" pitchFamily="34" charset="0"/>
              <a:ea typeface="ＭＳ Ｐゴシック" charset="0"/>
              <a:cs typeface="ＭＳ Ｐゴシック" charset="0"/>
            </a:endParaRPr>
          </a:p>
        </p:txBody>
      </p:sp>
      <p:sp>
        <p:nvSpPr>
          <p:cNvPr id="13315"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fontAlgn="base">
              <a:spcBef>
                <a:spcPct val="0"/>
              </a:spcBef>
              <a:spcAft>
                <a:spcPct val="0"/>
              </a:spcAft>
            </a:pPr>
            <a:endParaRPr lang="en-US" b="1" i="0" dirty="0">
              <a:solidFill>
                <a:srgbClr val="FFFFFF"/>
              </a:solidFill>
              <a:latin typeface="Arial" panose="020B0604020202020204" pitchFamily="34" charset="0"/>
              <a:ea typeface="ＭＳ Ｐゴシック" charset="0"/>
              <a:cs typeface="ＭＳ Ｐゴシック" charset="0"/>
            </a:endParaRPr>
          </a:p>
        </p:txBody>
      </p:sp>
      <p:sp>
        <p:nvSpPr>
          <p:cNvPr id="17510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p:spPr>
        <p:txBody>
          <a:bodyPr/>
          <a:lstStyle/>
          <a:p>
            <a:pPr defTabSz="914400" fontAlgn="base">
              <a:spcBef>
                <a:spcPct val="0"/>
              </a:spcBef>
              <a:spcAft>
                <a:spcPct val="0"/>
              </a:spcAft>
              <a:defRPr/>
            </a:pPr>
            <a:endParaRPr lang="en-US" b="1" i="0" dirty="0">
              <a:solidFill>
                <a:srgbClr val="FFFFFF"/>
              </a:solidFill>
              <a:latin typeface="Arial" panose="020B0604020202020204" pitchFamily="34" charset="0"/>
              <a:ea typeface="ＭＳ Ｐゴシック" charset="0"/>
              <a:cs typeface="ＭＳ Ｐゴシック" charset="0"/>
            </a:endParaRPr>
          </a:p>
        </p:txBody>
      </p:sp>
      <p:sp>
        <p:nvSpPr>
          <p:cNvPr id="17510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fontAlgn="base">
              <a:spcBef>
                <a:spcPct val="0"/>
              </a:spcBef>
              <a:spcAft>
                <a:spcPct val="0"/>
              </a:spcAft>
              <a:defRPr/>
            </a:pPr>
            <a:endParaRPr lang="en-US" b="1" i="0" dirty="0">
              <a:solidFill>
                <a:srgbClr val="FFFFFF"/>
              </a:solidFill>
              <a:latin typeface="Arial" panose="020B0604020202020204" pitchFamily="34" charset="0"/>
              <a:ea typeface="ＭＳ Ｐゴシック" charset="0"/>
              <a:cs typeface="ＭＳ Ｐゴシック" charset="0"/>
            </a:endParaRPr>
          </a:p>
        </p:txBody>
      </p:sp>
      <p:sp>
        <p:nvSpPr>
          <p:cNvPr id="17511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13319"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7" rIns="92075" bIns="4603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511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
        <p:nvSpPr>
          <p:cNvPr id="17511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ct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
        <p:nvSpPr>
          <p:cNvPr id="17511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Tree>
    <p:extLst>
      <p:ext uri="{BB962C8B-B14F-4D97-AF65-F5344CB8AC3E}">
        <p14:creationId xmlns:p14="http://schemas.microsoft.com/office/powerpoint/2010/main" val="2631105435"/>
      </p:ext>
    </p:extLst>
  </p:cSld>
  <p:clrMap bg1="dk2" tx1="lt1" bg2="dk1"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i="0">
          <a:solidFill>
            <a:schemeClr val="tx1"/>
          </a:solidFill>
          <a:latin typeface="Arial" panose="020B0604020202020204" pitchFamily="34" charset="0"/>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i="0">
          <a:solidFill>
            <a:schemeClr val="tx1"/>
          </a:solidFill>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Char char="•"/>
        <a:defRPr kumimoji="1" sz="2400" b="1" i="0">
          <a:solidFill>
            <a:schemeClr val="tx1"/>
          </a:solidFill>
          <a:latin typeface="Arial" panose="020B0604020202020204" pitchFamily="34" charset="0"/>
          <a:ea typeface="ＭＳ Ｐゴシック" pitchFamily="-111" charset="-128"/>
        </a:defRPr>
      </a:lvl3pPr>
      <a:lvl4pPr marL="1600200" indent="-228600" algn="l" rtl="0" eaLnBrk="0" fontAlgn="base" hangingPunct="0">
        <a:spcBef>
          <a:spcPct val="20000"/>
        </a:spcBef>
        <a:spcAft>
          <a:spcPct val="0"/>
        </a:spcAft>
        <a:buChar char="–"/>
        <a:defRPr kumimoji="1" sz="2000" b="1" i="0">
          <a:solidFill>
            <a:schemeClr val="tx1"/>
          </a:solidFill>
          <a:latin typeface="Arial" panose="020B0604020202020204" pitchFamily="34" charset="0"/>
          <a:ea typeface="ＭＳ Ｐゴシック" pitchFamily="-111" charset="-128"/>
        </a:defRPr>
      </a:lvl4pPr>
      <a:lvl5pPr marL="2057400" indent="-228600" algn="l" rtl="0" eaLnBrk="0" fontAlgn="base" hangingPunct="0">
        <a:spcBef>
          <a:spcPct val="20000"/>
        </a:spcBef>
        <a:spcAft>
          <a:spcPct val="0"/>
        </a:spcAft>
        <a:buClr>
          <a:schemeClr val="accent2"/>
        </a:buClr>
        <a:buChar char="•"/>
        <a:defRPr kumimoji="1" sz="2000" b="1" i="0">
          <a:solidFill>
            <a:schemeClr val="tx1"/>
          </a:solidFill>
          <a:latin typeface="Arial" panose="020B0604020202020204" pitchFamily="34" charset="0"/>
          <a:ea typeface="ＭＳ Ｐゴシック" pitchFamily="-111"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Times New Roman"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213F4819-1B1A-1142-B18C-990A59B71003}" type="slidenum">
              <a:rPr lang="en-US"/>
              <a:pPr>
                <a:defRPr/>
              </a:pPr>
              <a:t>‹#›</a:t>
            </a:fld>
            <a:endParaRPr lang="en-US"/>
          </a:p>
        </p:txBody>
      </p:sp>
    </p:spTree>
    <p:extLst>
      <p:ext uri="{BB962C8B-B14F-4D97-AF65-F5344CB8AC3E}">
        <p14:creationId xmlns:p14="http://schemas.microsoft.com/office/powerpoint/2010/main" val="2118379348"/>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05" charset="-128"/>
          <a:cs typeface="Arial" panose="020B0604020202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pitchFamily="-105"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2" charset="-128"/>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a:pPr eaLnBrk="0" hangingPunct="0">
                <a:defRPr/>
              </a:pPr>
              <a:t>‹#›</a:t>
            </a:fld>
            <a:endParaRPr lang="en-US"/>
          </a:p>
        </p:txBody>
      </p:sp>
    </p:spTree>
    <p:extLst>
      <p:ext uri="{BB962C8B-B14F-4D97-AF65-F5344CB8AC3E}">
        <p14:creationId xmlns:p14="http://schemas.microsoft.com/office/powerpoint/2010/main" val="2092237888"/>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Lst>
  <p:hf sldNum="0" hdr="0" ftr="0" dt="0"/>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8"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bg1"/>
          </a:solidFill>
          <a:latin typeface="Arial" panose="020B0604020202020204" pitchFamily="34" charset="0"/>
          <a:ea typeface="ＭＳ Ｐゴシック" pitchFamily="-108"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bg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bg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charset="-128"/>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27651"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i="0" dirty="0">
              <a:latin typeface="Arial" panose="020B0604020202020204" pitchFamily="34" charset="0"/>
            </a:endParaRPr>
          </a:p>
        </p:txBody>
      </p:sp>
      <p:sp>
        <p:nvSpPr>
          <p:cNvPr id="15258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15258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15258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55"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58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kumimoji="1" sz="1400">
                <a:latin typeface="Times New Roman" pitchFamily="-112" charset="0"/>
                <a:ea typeface="+mn-ea"/>
                <a:cs typeface="+mn-cs"/>
              </a:defRPr>
            </a:lvl1pPr>
          </a:lstStyle>
          <a:p>
            <a:pPr>
              <a:defRPr/>
            </a:pPr>
            <a:endParaRPr lang="en-US"/>
          </a:p>
        </p:txBody>
      </p:sp>
      <p:sp>
        <p:nvSpPr>
          <p:cNvPr id="15258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kumimoji="1" sz="1400">
                <a:latin typeface="Times New Roman" pitchFamily="-112" charset="0"/>
                <a:ea typeface="+mn-ea"/>
                <a:cs typeface="+mn-cs"/>
              </a:defRPr>
            </a:lvl1pPr>
          </a:lstStyle>
          <a:p>
            <a:pPr>
              <a:defRPr/>
            </a:pPr>
            <a:endParaRPr lang="en-US"/>
          </a:p>
        </p:txBody>
      </p:sp>
      <p:sp>
        <p:nvSpPr>
          <p:cNvPr id="15258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kumimoji="1" sz="1400">
                <a:latin typeface="Times New Roman" pitchFamily="-112" charset="0"/>
                <a:ea typeface="+mn-ea"/>
                <a:cs typeface="+mn-cs"/>
              </a:defRPr>
            </a:lvl1pPr>
          </a:lstStyle>
          <a:p>
            <a:pPr>
              <a:defRPr/>
            </a:pPr>
            <a:endParaRPr lang="en-US"/>
          </a:p>
        </p:txBody>
      </p:sp>
    </p:spTree>
    <p:extLst>
      <p:ext uri="{BB962C8B-B14F-4D97-AF65-F5344CB8AC3E}">
        <p14:creationId xmlns:p14="http://schemas.microsoft.com/office/powerpoint/2010/main" val="1479326883"/>
      </p:ext>
    </p:extLst>
  </p:cSld>
  <p:clrMap bg1="dk2" tx1="lt1" bg2="dk1"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i="0">
          <a:solidFill>
            <a:schemeClr val="tx1"/>
          </a:solidFill>
          <a:latin typeface="Arial" panose="020B0604020202020204" pitchFamily="34" charset="0"/>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lr>
          <a:schemeClr val="accent2"/>
        </a:buClr>
        <a:buChar char="•"/>
        <a:defRPr kumimoji="1"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har char="–"/>
        <a:defRPr kumimoji="1"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lr>
          <a:schemeClr val="accent2"/>
        </a:buClr>
        <a:buChar char="•"/>
        <a:defRPr kumimoji="1" sz="2000" b="1" i="0">
          <a:solidFill>
            <a:schemeClr val="tx1"/>
          </a:solidFill>
          <a:latin typeface="Arial" panose="020B0604020202020204" pitchFamily="34" charset="0"/>
          <a:ea typeface="ＭＳ Ｐゴシック" pitchFamily="-112"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0"/>
            <a:ext cx="8839200" cy="6858000"/>
            <a:chOff x="0" y="0"/>
            <a:chExt cx="5568" cy="4320"/>
          </a:xfrm>
        </p:grpSpPr>
        <p:grpSp>
          <p:nvGrpSpPr>
            <p:cNvPr id="145416" name="Group 3"/>
            <p:cNvGrpSpPr>
              <a:grpSpLocks/>
            </p:cNvGrpSpPr>
            <p:nvPr userDrawn="1"/>
          </p:nvGrpSpPr>
          <p:grpSpPr bwMode="auto">
            <a:xfrm>
              <a:off x="0" y="0"/>
              <a:ext cx="3216" cy="3072"/>
              <a:chOff x="0" y="0"/>
              <a:chExt cx="2928" cy="2784"/>
            </a:xfrm>
          </p:grpSpPr>
          <p:sp>
            <p:nvSpPr>
              <p:cNvPr id="145429"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0"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1"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2"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3"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7" name="Group 9"/>
            <p:cNvGrpSpPr>
              <a:grpSpLocks/>
            </p:cNvGrpSpPr>
            <p:nvPr userDrawn="1"/>
          </p:nvGrpSpPr>
          <p:grpSpPr bwMode="auto">
            <a:xfrm>
              <a:off x="2016" y="2016"/>
              <a:ext cx="2448" cy="2304"/>
              <a:chOff x="0" y="0"/>
              <a:chExt cx="2928" cy="2784"/>
            </a:xfrm>
          </p:grpSpPr>
          <p:sp>
            <p:nvSpPr>
              <p:cNvPr id="145424"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6"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8"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8" name="Group 15"/>
            <p:cNvGrpSpPr>
              <a:grpSpLocks/>
            </p:cNvGrpSpPr>
            <p:nvPr userDrawn="1"/>
          </p:nvGrpSpPr>
          <p:grpSpPr bwMode="auto">
            <a:xfrm>
              <a:off x="2832" y="96"/>
              <a:ext cx="2736" cy="2592"/>
              <a:chOff x="0" y="0"/>
              <a:chExt cx="2928" cy="2784"/>
            </a:xfrm>
          </p:grpSpPr>
          <p:sp>
            <p:nvSpPr>
              <p:cNvPr id="145419"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0"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1"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2"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3"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145411"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5412"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a:defRPr/>
            </a:pPr>
            <a:fld id="{C71F674C-C374-2442-A309-1F84D921E529}" type="slidenum">
              <a:rPr lang="en-US"/>
              <a:pPr>
                <a:defRPr/>
              </a:pPr>
              <a:t>‹#›</a:t>
            </a:fld>
            <a:endParaRPr lang="en-US"/>
          </a:p>
        </p:txBody>
      </p:sp>
    </p:spTree>
    <p:extLst>
      <p:ext uri="{BB962C8B-B14F-4D97-AF65-F5344CB8AC3E}">
        <p14:creationId xmlns:p14="http://schemas.microsoft.com/office/powerpoint/2010/main" val="3179279164"/>
      </p:ext>
    </p:extLst>
  </p:cSld>
  <p:clrMap bg1="dk2" tx1="lt1" bg2="dk1" tx2="lt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4.xml"/><Relationship Id="rId5" Type="http://schemas.openxmlformats.org/officeDocument/2006/relationships/image" Target="../media/image29.jpeg"/><Relationship Id="rId4" Type="http://schemas.openxmlformats.org/officeDocument/2006/relationships/hyperlink" Target="http://images.google.com/imgres?imgurl=www.ncinter.net/~ejt/shofar.jpg&amp;imgrefurl=http://www.ncinter.net/~ejt/PForum/PF0.htm&amp;h=40&amp;w=60&amp;prev=/images?q=Jewish+feasts&amp;svnum=10&amp;hl=en&amp;lr=&amp;ie=UTF-8&amp;oe=UTF-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eg"/><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1.jpe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10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88.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79.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7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79.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79.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79.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921" name="Picture 2"/>
          <p:cNvPicPr>
            <a:picLocks noChangeAspect="1"/>
          </p:cNvPicPr>
          <p:nvPr/>
        </p:nvPicPr>
        <p:blipFill>
          <a:blip r:embed="rId2" cstate="screen">
            <a:extLst>
              <a:ext uri="{28A0092B-C50C-407E-A947-70E740481C1C}">
                <a14:useLocalDpi xmlns:a14="http://schemas.microsoft.com/office/drawing/2010/main"/>
              </a:ext>
            </a:extLst>
          </a:blip>
          <a:srcRect l="1617" r="1582"/>
          <a:stretch>
            <a:fillRect/>
          </a:stretch>
        </p:blipFill>
        <p:spPr bwMode="auto">
          <a:xfrm>
            <a:off x="0" y="468313"/>
            <a:ext cx="9144000" cy="638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764" name="Text Box 1057"/>
          <p:cNvSpPr txBox="1">
            <a:spLocks noChangeArrowheads="1"/>
          </p:cNvSpPr>
          <p:nvPr/>
        </p:nvSpPr>
        <p:spPr bwMode="auto">
          <a:xfrm>
            <a:off x="3760133" y="103525"/>
            <a:ext cx="12604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سليمان</a:t>
            </a:r>
            <a:endParaRPr kumimoji="0" lang="en-GB"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cxnSp>
        <p:nvCxnSpPr>
          <p:cNvPr id="209926" name="AutoShape 1058"/>
          <p:cNvCxnSpPr>
            <a:cxnSpLocks noChangeShapeType="1"/>
          </p:cNvCxnSpPr>
          <p:nvPr/>
        </p:nvCxnSpPr>
        <p:spPr bwMode="auto">
          <a:xfrm>
            <a:off x="4623733" y="325775"/>
            <a:ext cx="361950" cy="209550"/>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7766" name="Text Box 1059"/>
          <p:cNvSpPr txBox="1">
            <a:spLocks noChangeArrowheads="1"/>
          </p:cNvSpPr>
          <p:nvPr/>
        </p:nvSpPr>
        <p:spPr bwMode="auto">
          <a:xfrm>
            <a:off x="4906308" y="373400"/>
            <a:ext cx="125571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رحبعام</a:t>
            </a:r>
            <a:endParaRPr kumimoji="0" lang="en-GB"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cxnSp>
        <p:nvCxnSpPr>
          <p:cNvPr id="209928" name="AutoShape 1060"/>
          <p:cNvCxnSpPr>
            <a:cxnSpLocks noChangeShapeType="1"/>
          </p:cNvCxnSpPr>
          <p:nvPr/>
        </p:nvCxnSpPr>
        <p:spPr bwMode="auto">
          <a:xfrm rot="16200000" flipH="1">
            <a:off x="5117445" y="6639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7768" name="Text Box 1061"/>
          <p:cNvSpPr txBox="1">
            <a:spLocks noChangeArrowheads="1"/>
          </p:cNvSpPr>
          <p:nvPr/>
        </p:nvSpPr>
        <p:spPr bwMode="auto">
          <a:xfrm>
            <a:off x="5103158" y="811550"/>
            <a:ext cx="12922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أبيا</a:t>
            </a:r>
            <a:endParaRPr kumimoji="0" lang="en-GB"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cxnSp>
        <p:nvCxnSpPr>
          <p:cNvPr id="209930" name="AutoShape 1062"/>
          <p:cNvCxnSpPr>
            <a:cxnSpLocks noChangeShapeType="1"/>
          </p:cNvCxnSpPr>
          <p:nvPr/>
        </p:nvCxnSpPr>
        <p:spPr bwMode="auto">
          <a:xfrm rot="16200000" flipH="1">
            <a:off x="5326995" y="11020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7770" name="Text Box 1063"/>
          <p:cNvSpPr txBox="1">
            <a:spLocks noChangeArrowheads="1"/>
          </p:cNvSpPr>
          <p:nvPr/>
        </p:nvSpPr>
        <p:spPr bwMode="auto">
          <a:xfrm>
            <a:off x="5312708" y="1249700"/>
            <a:ext cx="9683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آسا</a:t>
            </a:r>
            <a:endParaRPr kumimoji="0" lang="en-GB"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cxnSp>
        <p:nvCxnSpPr>
          <p:cNvPr id="209932" name="AutoShape 1064"/>
          <p:cNvCxnSpPr>
            <a:cxnSpLocks noChangeShapeType="1"/>
          </p:cNvCxnSpPr>
          <p:nvPr/>
        </p:nvCxnSpPr>
        <p:spPr bwMode="auto">
          <a:xfrm rot="16200000" flipH="1">
            <a:off x="5511145" y="15497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7772" name="Text Box 1065"/>
          <p:cNvSpPr txBox="1">
            <a:spLocks noChangeArrowheads="1"/>
          </p:cNvSpPr>
          <p:nvPr/>
        </p:nvSpPr>
        <p:spPr bwMode="auto">
          <a:xfrm>
            <a:off x="5496858" y="1697375"/>
            <a:ext cx="139541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يهوشافاط</a:t>
            </a:r>
            <a:endParaRPr kumimoji="0" lang="en-GB"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cxnSp>
        <p:nvCxnSpPr>
          <p:cNvPr id="209934" name="AutoShape 1066"/>
          <p:cNvCxnSpPr>
            <a:cxnSpLocks noChangeShapeType="1"/>
          </p:cNvCxnSpPr>
          <p:nvPr/>
        </p:nvCxnSpPr>
        <p:spPr bwMode="auto">
          <a:xfrm rot="16200000" flipH="1">
            <a:off x="5720695" y="198788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7774" name="Text Box 1067"/>
          <p:cNvSpPr txBox="1">
            <a:spLocks noChangeArrowheads="1"/>
          </p:cNvSpPr>
          <p:nvPr/>
        </p:nvSpPr>
        <p:spPr bwMode="auto">
          <a:xfrm>
            <a:off x="5706408" y="2135525"/>
            <a:ext cx="13620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يهورام</a:t>
            </a:r>
            <a:endParaRPr kumimoji="0" lang="en-GB"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cxnSp>
        <p:nvCxnSpPr>
          <p:cNvPr id="209936" name="AutoShape 1068"/>
          <p:cNvCxnSpPr>
            <a:cxnSpLocks noChangeShapeType="1"/>
          </p:cNvCxnSpPr>
          <p:nvPr/>
        </p:nvCxnSpPr>
        <p:spPr bwMode="auto">
          <a:xfrm rot="16200000" flipH="1">
            <a:off x="5930245" y="24260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7776" name="Text Box 1069"/>
          <p:cNvSpPr txBox="1">
            <a:spLocks noChangeArrowheads="1"/>
          </p:cNvSpPr>
          <p:nvPr/>
        </p:nvSpPr>
        <p:spPr bwMode="auto">
          <a:xfrm>
            <a:off x="5915958" y="2573675"/>
            <a:ext cx="9683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عزيا</a:t>
            </a:r>
            <a:endParaRPr kumimoji="0" lang="en-GB"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cxnSp>
        <p:nvCxnSpPr>
          <p:cNvPr id="209938" name="AutoShape 1070"/>
          <p:cNvCxnSpPr>
            <a:cxnSpLocks noChangeShapeType="1"/>
          </p:cNvCxnSpPr>
          <p:nvPr/>
        </p:nvCxnSpPr>
        <p:spPr bwMode="auto">
          <a:xfrm rot="16200000" flipH="1">
            <a:off x="6139795" y="28546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7778" name="Text Box 1071"/>
          <p:cNvSpPr txBox="1">
            <a:spLocks noChangeArrowheads="1"/>
          </p:cNvSpPr>
          <p:nvPr/>
        </p:nvSpPr>
        <p:spPr bwMode="auto">
          <a:xfrm>
            <a:off x="6125508" y="3002300"/>
            <a:ext cx="13589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يوثام</a:t>
            </a:r>
            <a:endParaRPr kumimoji="0" lang="en-GB"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cxnSp>
        <p:nvCxnSpPr>
          <p:cNvPr id="209940" name="AutoShape 1072"/>
          <p:cNvCxnSpPr>
            <a:cxnSpLocks noChangeShapeType="1"/>
          </p:cNvCxnSpPr>
          <p:nvPr/>
        </p:nvCxnSpPr>
        <p:spPr bwMode="auto">
          <a:xfrm rot="16200000" flipH="1">
            <a:off x="6368395" y="32928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7780" name="Text Box 1073"/>
          <p:cNvSpPr txBox="1">
            <a:spLocks noChangeArrowheads="1"/>
          </p:cNvSpPr>
          <p:nvPr/>
        </p:nvSpPr>
        <p:spPr bwMode="auto">
          <a:xfrm>
            <a:off x="6354108" y="3440450"/>
            <a:ext cx="13589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آحاز</a:t>
            </a:r>
            <a:endParaRPr kumimoji="0" lang="en-GB"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cxnSp>
        <p:nvCxnSpPr>
          <p:cNvPr id="209942" name="AutoShape 1074"/>
          <p:cNvCxnSpPr>
            <a:cxnSpLocks noChangeShapeType="1"/>
          </p:cNvCxnSpPr>
          <p:nvPr/>
        </p:nvCxnSpPr>
        <p:spPr bwMode="auto">
          <a:xfrm rot="16200000" flipH="1">
            <a:off x="6558895" y="37214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7782" name="Text Box 1075"/>
          <p:cNvSpPr txBox="1">
            <a:spLocks noChangeArrowheads="1"/>
          </p:cNvSpPr>
          <p:nvPr/>
        </p:nvSpPr>
        <p:spPr bwMode="auto">
          <a:xfrm>
            <a:off x="6544608" y="3869075"/>
            <a:ext cx="13589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حزقيا</a:t>
            </a:r>
            <a:endParaRPr kumimoji="0" lang="en-GB"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cxnSp>
        <p:nvCxnSpPr>
          <p:cNvPr id="209944" name="AutoShape 1076"/>
          <p:cNvCxnSpPr>
            <a:cxnSpLocks noChangeShapeType="1"/>
          </p:cNvCxnSpPr>
          <p:nvPr/>
        </p:nvCxnSpPr>
        <p:spPr bwMode="auto">
          <a:xfrm rot="16200000" flipH="1">
            <a:off x="6749395" y="41500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7784" name="Text Box 1077"/>
          <p:cNvSpPr txBox="1">
            <a:spLocks noChangeArrowheads="1"/>
          </p:cNvSpPr>
          <p:nvPr/>
        </p:nvSpPr>
        <p:spPr bwMode="auto">
          <a:xfrm>
            <a:off x="6735108" y="4297700"/>
            <a:ext cx="13589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منسى</a:t>
            </a:r>
            <a:endParaRPr kumimoji="0" lang="en-GB"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cxnSp>
        <p:nvCxnSpPr>
          <p:cNvPr id="209946" name="AutoShape 1078"/>
          <p:cNvCxnSpPr>
            <a:cxnSpLocks noChangeShapeType="1"/>
          </p:cNvCxnSpPr>
          <p:nvPr/>
        </p:nvCxnSpPr>
        <p:spPr bwMode="auto">
          <a:xfrm rot="16200000" flipH="1">
            <a:off x="6958945" y="457868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7786" name="Text Box 1079"/>
          <p:cNvSpPr txBox="1">
            <a:spLocks noChangeArrowheads="1"/>
          </p:cNvSpPr>
          <p:nvPr/>
        </p:nvSpPr>
        <p:spPr bwMode="auto">
          <a:xfrm>
            <a:off x="6944658" y="4726325"/>
            <a:ext cx="13589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آمون</a:t>
            </a:r>
            <a:endParaRPr kumimoji="0" lang="en-GB"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cxnSp>
        <p:nvCxnSpPr>
          <p:cNvPr id="209948" name="AutoShape 1080"/>
          <p:cNvCxnSpPr>
            <a:cxnSpLocks noChangeShapeType="1"/>
          </p:cNvCxnSpPr>
          <p:nvPr/>
        </p:nvCxnSpPr>
        <p:spPr bwMode="auto">
          <a:xfrm rot="16200000" flipH="1">
            <a:off x="7178020" y="50168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7788" name="Text Box 1081"/>
          <p:cNvSpPr txBox="1">
            <a:spLocks noChangeArrowheads="1"/>
          </p:cNvSpPr>
          <p:nvPr/>
        </p:nvSpPr>
        <p:spPr bwMode="auto">
          <a:xfrm>
            <a:off x="7163733" y="5164475"/>
            <a:ext cx="13589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يوشياا</a:t>
            </a:r>
            <a:endParaRPr kumimoji="0" lang="en-GB"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cxnSp>
        <p:nvCxnSpPr>
          <p:cNvPr id="209950" name="AutoShape 1082"/>
          <p:cNvCxnSpPr>
            <a:cxnSpLocks noChangeShapeType="1"/>
          </p:cNvCxnSpPr>
          <p:nvPr/>
        </p:nvCxnSpPr>
        <p:spPr bwMode="auto">
          <a:xfrm rot="16200000" flipH="1">
            <a:off x="7349470" y="54454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7790" name="Text Box 1083"/>
          <p:cNvSpPr txBox="1">
            <a:spLocks noChangeArrowheads="1"/>
          </p:cNvSpPr>
          <p:nvPr/>
        </p:nvSpPr>
        <p:spPr bwMode="auto">
          <a:xfrm>
            <a:off x="6818823" y="5598238"/>
            <a:ext cx="21777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يكنيا (السبي)</a:t>
            </a:r>
            <a:endParaRPr kumimoji="0" lang="en-GB" sz="1400" b="1"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sp>
        <p:nvSpPr>
          <p:cNvPr id="117824" name="Rectangle 1117"/>
          <p:cNvSpPr>
            <a:spLocks noGrp="1" noChangeArrowheads="1"/>
          </p:cNvSpPr>
          <p:nvPr>
            <p:ph type="title" idx="4294967295"/>
          </p:nvPr>
        </p:nvSpPr>
        <p:spPr>
          <a:xfrm>
            <a:off x="182562" y="2480340"/>
            <a:ext cx="4276725" cy="3305176"/>
          </a:xfrm>
        </p:spPr>
        <p:txBody>
          <a:bodyPr/>
          <a:lstStyle/>
          <a:p>
            <a:pPr algn="ctr" eaLnBrk="1" hangingPunct="1">
              <a:defRPr/>
            </a:pPr>
            <a:r>
              <a:rPr lang="ar-JO" sz="4800" b="1" dirty="0">
                <a:solidFill>
                  <a:srgbClr val="FFFFFF"/>
                </a:solidFill>
                <a:effectLst>
                  <a:glow rad="228600">
                    <a:schemeClr val="bg1">
                      <a:lumMod val="95000"/>
                      <a:lumOff val="5000"/>
                    </a:schemeClr>
                  </a:glow>
                </a:effectLst>
                <a:latin typeface="Arial" panose="020B0604020202020204" pitchFamily="34" charset="0"/>
                <a:ea typeface="ＭＳ Ｐゴシック" charset="0"/>
                <a:cs typeface="Arial" panose="020B0604020202020204" pitchFamily="34" charset="0"/>
              </a:rPr>
              <a:t>التسلسل الزمني     للملوك و الأخبار</a:t>
            </a:r>
            <a:endParaRPr lang="en-US" sz="4800" b="1" dirty="0">
              <a:solidFill>
                <a:srgbClr val="FFFFFF"/>
              </a:solidFill>
              <a:effectLst>
                <a:glow rad="228600">
                  <a:schemeClr val="bg1">
                    <a:lumMod val="95000"/>
                    <a:lumOff val="5000"/>
                  </a:schemeClr>
                </a:glow>
              </a:effectLst>
              <a:latin typeface="Arial" panose="020B0604020202020204" pitchFamily="34" charset="0"/>
              <a:ea typeface="ＭＳ Ｐゴシック" charset="0"/>
              <a:cs typeface="Arial" panose="020B0604020202020204" pitchFamily="34" charset="0"/>
            </a:endParaRPr>
          </a:p>
        </p:txBody>
      </p:sp>
      <p:sp>
        <p:nvSpPr>
          <p:cNvPr id="97" name="Rectangle 96">
            <a:extLst>
              <a:ext uri="{FF2B5EF4-FFF2-40B4-BE49-F238E27FC236}">
                <a16:creationId xmlns:a16="http://schemas.microsoft.com/office/drawing/2014/main" id="{DAD66D6E-4907-B44B-B003-5190F85B72CB}"/>
              </a:ext>
            </a:extLst>
          </p:cNvPr>
          <p:cNvSpPr>
            <a:spLocks noChangeArrowheads="1"/>
          </p:cNvSpPr>
          <p:nvPr/>
        </p:nvSpPr>
        <p:spPr bwMode="auto">
          <a:xfrm>
            <a:off x="0" y="6016625"/>
            <a:ext cx="9144000" cy="85250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p>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BibleStudyDownloads.org</a:t>
            </a:r>
          </a:p>
        </p:txBody>
      </p:sp>
    </p:spTree>
    <p:extLst>
      <p:ext uri="{BB962C8B-B14F-4D97-AF65-F5344CB8AC3E}">
        <p14:creationId xmlns:p14="http://schemas.microsoft.com/office/powerpoint/2010/main" val="22613827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Grp="1" noChangeArrowheads="1"/>
          </p:cNvSpPr>
          <p:nvPr>
            <p:ph type="title"/>
          </p:nvPr>
        </p:nvSpPr>
        <p:spPr>
          <a:xfrm>
            <a:off x="1219200" y="8584"/>
            <a:ext cx="7924800" cy="1206500"/>
          </a:xfrm>
        </p:spPr>
        <p:txBody>
          <a:bodyPr/>
          <a:lstStyle/>
          <a:p>
            <a:pPr algn="ctr" eaLnBrk="1" hangingPunct="1"/>
            <a:r>
              <a:rPr lang="ar-JO" sz="4000" b="1" dirty="0">
                <a:latin typeface="Arial" panose="020B0604020202020204" pitchFamily="34" charset="0"/>
                <a:ea typeface="ＭＳ Ｐゴシック" charset="0"/>
                <a:cs typeface="Arial" panose="020B0604020202020204" pitchFamily="34" charset="0"/>
              </a:rPr>
              <a:t>سنوات حكم ملوك يهوذا</a:t>
            </a:r>
            <a:endParaRPr lang="en-US" sz="4000" b="1" dirty="0">
              <a:latin typeface="Arial" panose="020B0604020202020204" pitchFamily="34" charset="0"/>
              <a:ea typeface="ＭＳ Ｐゴシック" charset="0"/>
              <a:cs typeface="Arial" panose="020B0604020202020204" pitchFamily="34" charset="0"/>
            </a:endParaRPr>
          </a:p>
        </p:txBody>
      </p:sp>
      <p:sp>
        <p:nvSpPr>
          <p:cNvPr id="246787" name="Rectangle 3"/>
          <p:cNvSpPr>
            <a:spLocks noGrp="1" noChangeArrowheads="1"/>
          </p:cNvSpPr>
          <p:nvPr>
            <p:ph type="body" sz="half" idx="1"/>
          </p:nvPr>
        </p:nvSpPr>
        <p:spPr>
          <a:xfrm>
            <a:off x="1219200" y="1303984"/>
            <a:ext cx="3810000" cy="4495800"/>
          </a:xfrm>
        </p:spPr>
        <p:txBody>
          <a:bodyPr/>
          <a:lstStyle/>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رحبعام                           17</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أبيام                              3</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آسا                               41</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يهوشافاط                        25</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يهورام                            8</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أخزيا                             1</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عثليا                              6</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يؤاش                             40</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عمسيا                            29</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عزريا (عزيا)                   52</a:t>
            </a:r>
            <a:endParaRPr lang="en-US" sz="2400" b="1" dirty="0">
              <a:latin typeface="Arial" panose="020B0604020202020204" pitchFamily="34" charset="0"/>
              <a:ea typeface="ＭＳ Ｐゴシック" charset="0"/>
              <a:cs typeface="Arial" panose="020B0604020202020204" pitchFamily="34" charset="0"/>
            </a:endParaRPr>
          </a:p>
        </p:txBody>
      </p:sp>
      <p:sp>
        <p:nvSpPr>
          <p:cNvPr id="246788" name="Rectangle 4"/>
          <p:cNvSpPr>
            <a:spLocks noGrp="1" noChangeArrowheads="1"/>
          </p:cNvSpPr>
          <p:nvPr>
            <p:ph type="body" sz="half" idx="2"/>
          </p:nvPr>
        </p:nvSpPr>
        <p:spPr>
          <a:xfrm>
            <a:off x="5181600" y="1303984"/>
            <a:ext cx="3810000" cy="4876800"/>
          </a:xfrm>
        </p:spPr>
        <p:txBody>
          <a:bodyPr/>
          <a:lstStyle/>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يوثام                          18</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آحاز                          19</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حزقيا                        29</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منسى                         55</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آمون                         2</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يوشيا                         31</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يهوآحاز                   3 شهور</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يهوياقيم                      11</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يهوياكين                  3 شهور</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صدقيا                        </a:t>
            </a:r>
            <a:r>
              <a:rPr lang="ar-JO" sz="2400" b="1" u="sng" dirty="0">
                <a:latin typeface="Arial" panose="020B0604020202020204" pitchFamily="34" charset="0"/>
                <a:ea typeface="ＭＳ Ｐゴシック" charset="0"/>
                <a:cs typeface="Arial" panose="020B0604020202020204" pitchFamily="34" charset="0"/>
              </a:rPr>
              <a:t>11</a:t>
            </a:r>
            <a:endParaRPr lang="en-US" sz="2400" b="1" u="sng"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المجموع                     398</a:t>
            </a:r>
            <a:endParaRPr lang="en-US" sz="2400" b="1" dirty="0">
              <a:latin typeface="Arial" panose="020B0604020202020204" pitchFamily="34" charset="0"/>
              <a:ea typeface="ＭＳ Ｐゴシック" charset="0"/>
              <a:cs typeface="Arial" panose="020B0604020202020204" pitchFamily="34" charset="0"/>
            </a:endParaRPr>
          </a:p>
        </p:txBody>
      </p:sp>
      <p:sp>
        <p:nvSpPr>
          <p:cNvPr id="292872" name="Text Box 9"/>
          <p:cNvSpPr txBox="1">
            <a:spLocks noChangeArrowheads="1"/>
          </p:cNvSpPr>
          <p:nvPr/>
        </p:nvSpPr>
        <p:spPr bwMode="auto">
          <a:xfrm>
            <a:off x="8375650" y="76200"/>
            <a:ext cx="80823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65س</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00700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787"/>
                                        </p:tgtEl>
                                        <p:attrNameLst>
                                          <p:attrName>style.visibility</p:attrName>
                                        </p:attrNameLst>
                                      </p:cBhvr>
                                      <p:to>
                                        <p:strVal val="visible"/>
                                      </p:to>
                                    </p:set>
                                    <p:animEffect transition="in" filter="fade">
                                      <p:cBhvr>
                                        <p:cTn id="7" dur="500"/>
                                        <p:tgtEl>
                                          <p:spTgt spid="246787"/>
                                        </p:tgtEl>
                                      </p:cBhvr>
                                    </p:animEffect>
                                  </p:childTnLst>
                                </p:cTn>
                              </p:par>
                            </p:childTnLst>
                          </p:cTn>
                        </p:par>
                        <p:par>
                          <p:cTn id="8" fill="hold" nodeType="afterGroup">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246788"/>
                                        </p:tgtEl>
                                        <p:attrNameLst>
                                          <p:attrName>style.visibility</p:attrName>
                                        </p:attrNameLst>
                                      </p:cBhvr>
                                      <p:to>
                                        <p:strVal val="visible"/>
                                      </p:to>
                                    </p:set>
                                    <p:animEffect transition="in" filter="fade">
                                      <p:cBhvr>
                                        <p:cTn id="11" dur="500"/>
                                        <p:tgtEl>
                                          <p:spTgt spid="246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autoUpdateAnimBg="0"/>
      <p:bldP spid="24678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4B8E7-487D-9E2F-5DB1-7210C1F3DFC4}"/>
            </a:ext>
          </a:extLst>
        </p:cNvPr>
        <p:cNvGrpSpPr/>
        <p:nvPr/>
      </p:nvGrpSpPr>
      <p:grpSpPr>
        <a:xfrm>
          <a:off x="0" y="0"/>
          <a:ext cx="0" cy="0"/>
          <a:chOff x="0" y="0"/>
          <a:chExt cx="0" cy="0"/>
        </a:xfrm>
      </p:grpSpPr>
      <p:sp>
        <p:nvSpPr>
          <p:cNvPr id="292865" name="Rectangle 2">
            <a:extLst>
              <a:ext uri="{FF2B5EF4-FFF2-40B4-BE49-F238E27FC236}">
                <a16:creationId xmlns:a16="http://schemas.microsoft.com/office/drawing/2014/main" id="{EBA72877-EEC8-4173-D111-3C149596D2A3}"/>
              </a:ext>
            </a:extLst>
          </p:cNvPr>
          <p:cNvSpPr>
            <a:spLocks noGrp="1" noChangeArrowheads="1"/>
          </p:cNvSpPr>
          <p:nvPr>
            <p:ph type="title"/>
          </p:nvPr>
        </p:nvSpPr>
        <p:spPr>
          <a:xfrm>
            <a:off x="1219200" y="8584"/>
            <a:ext cx="7924800" cy="1206500"/>
          </a:xfrm>
        </p:spPr>
        <p:txBody>
          <a:bodyPr/>
          <a:lstStyle/>
          <a:p>
            <a:pPr algn="ctr" eaLnBrk="1" hangingPunct="1"/>
            <a:r>
              <a:rPr lang="ar-JO" sz="4000" b="1" dirty="0">
                <a:latin typeface="Arial" panose="020B0604020202020204" pitchFamily="34" charset="0"/>
                <a:ea typeface="ＭＳ Ｐゴシック" charset="0"/>
                <a:cs typeface="Arial" panose="020B0604020202020204" pitchFamily="34" charset="0"/>
              </a:rPr>
              <a:t>سنوات حكم ملوك يهوذا</a:t>
            </a:r>
            <a:endParaRPr lang="en-US" sz="4000" b="1" dirty="0">
              <a:latin typeface="Arial" panose="020B0604020202020204" pitchFamily="34" charset="0"/>
              <a:ea typeface="ＭＳ Ｐゴシック" charset="0"/>
              <a:cs typeface="Arial" panose="020B0604020202020204" pitchFamily="34" charset="0"/>
            </a:endParaRPr>
          </a:p>
        </p:txBody>
      </p:sp>
      <p:sp>
        <p:nvSpPr>
          <p:cNvPr id="246787" name="Rectangle 3">
            <a:extLst>
              <a:ext uri="{FF2B5EF4-FFF2-40B4-BE49-F238E27FC236}">
                <a16:creationId xmlns:a16="http://schemas.microsoft.com/office/drawing/2014/main" id="{C127A455-B098-A245-247D-8F9FCE35CA1D}"/>
              </a:ext>
            </a:extLst>
          </p:cNvPr>
          <p:cNvSpPr>
            <a:spLocks noGrp="1" noChangeArrowheads="1"/>
          </p:cNvSpPr>
          <p:nvPr>
            <p:ph type="body" sz="half" idx="1"/>
          </p:nvPr>
        </p:nvSpPr>
        <p:spPr>
          <a:xfrm>
            <a:off x="1219200" y="1303984"/>
            <a:ext cx="3810000" cy="4495800"/>
          </a:xfrm>
        </p:spPr>
        <p:txBody>
          <a:bodyPr/>
          <a:lstStyle/>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رحبعام                           17</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أبيام                              3</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آسا                               41</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يهوشافاط                        25</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يهورام                            8</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أخزيا                             1</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عثليا                              6</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يؤاش                             40</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عمسيا                            29</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198813" algn="r"/>
              </a:tabLst>
            </a:pPr>
            <a:r>
              <a:rPr lang="ar-JO" sz="2400" b="1" dirty="0">
                <a:latin typeface="Arial" panose="020B0604020202020204" pitchFamily="34" charset="0"/>
                <a:ea typeface="ＭＳ Ｐゴシック" charset="0"/>
                <a:cs typeface="Arial" panose="020B0604020202020204" pitchFamily="34" charset="0"/>
              </a:rPr>
              <a:t>عزريا (عزيا)                   52</a:t>
            </a:r>
            <a:endParaRPr lang="en-US" sz="2400" b="1" dirty="0">
              <a:latin typeface="Arial" panose="020B0604020202020204" pitchFamily="34" charset="0"/>
              <a:ea typeface="ＭＳ Ｐゴシック" charset="0"/>
              <a:cs typeface="Arial" panose="020B0604020202020204" pitchFamily="34" charset="0"/>
            </a:endParaRPr>
          </a:p>
        </p:txBody>
      </p:sp>
      <p:sp>
        <p:nvSpPr>
          <p:cNvPr id="246788" name="Rectangle 4">
            <a:extLst>
              <a:ext uri="{FF2B5EF4-FFF2-40B4-BE49-F238E27FC236}">
                <a16:creationId xmlns:a16="http://schemas.microsoft.com/office/drawing/2014/main" id="{3C5CB8AE-0689-4FEE-00A1-89588058F0B1}"/>
              </a:ext>
            </a:extLst>
          </p:cNvPr>
          <p:cNvSpPr>
            <a:spLocks noGrp="1" noChangeArrowheads="1"/>
          </p:cNvSpPr>
          <p:nvPr>
            <p:ph type="body" sz="half" idx="2"/>
          </p:nvPr>
        </p:nvSpPr>
        <p:spPr>
          <a:xfrm>
            <a:off x="5181600" y="1303984"/>
            <a:ext cx="3810000" cy="4876800"/>
          </a:xfrm>
        </p:spPr>
        <p:txBody>
          <a:bodyPr/>
          <a:lstStyle/>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يوثام                          18</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آحاز                          19</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حزقيا                        29</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منسى                         55</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آمون                         2</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يوشيا                         31</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يهوآحاز                   3 شهور</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يهوياقيم                      11</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يهوياكين                  3 شهور</a:t>
            </a:r>
            <a:endParaRPr lang="en-US" sz="2400" b="1"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صدقيا                        </a:t>
            </a:r>
            <a:r>
              <a:rPr lang="ar-JO" sz="2400" b="1" u="sng" dirty="0">
                <a:latin typeface="Arial" panose="020B0604020202020204" pitchFamily="34" charset="0"/>
                <a:ea typeface="ＭＳ Ｐゴシック" charset="0"/>
                <a:cs typeface="Arial" panose="020B0604020202020204" pitchFamily="34" charset="0"/>
              </a:rPr>
              <a:t>11</a:t>
            </a:r>
            <a:endParaRPr lang="en-US" sz="2400" b="1" u="sng" dirty="0">
              <a:latin typeface="Arial" panose="020B0604020202020204" pitchFamily="34" charset="0"/>
              <a:ea typeface="ＭＳ Ｐゴシック" charset="0"/>
              <a:cs typeface="Arial" panose="020B0604020202020204" pitchFamily="34" charset="0"/>
            </a:endParaRPr>
          </a:p>
          <a:p>
            <a:pPr algn="r" rtl="1" eaLnBrk="1" hangingPunct="1">
              <a:tabLst>
                <a:tab pos="3367088" algn="r"/>
              </a:tabLst>
            </a:pPr>
            <a:r>
              <a:rPr lang="ar-JO" sz="2400" b="1" dirty="0">
                <a:latin typeface="Arial" panose="020B0604020202020204" pitchFamily="34" charset="0"/>
                <a:ea typeface="ＭＳ Ｐゴシック" charset="0"/>
                <a:cs typeface="Arial" panose="020B0604020202020204" pitchFamily="34" charset="0"/>
              </a:rPr>
              <a:t>المجموع                     398</a:t>
            </a:r>
            <a:endParaRPr lang="en-US" sz="2400" b="1" dirty="0">
              <a:latin typeface="Arial" panose="020B0604020202020204" pitchFamily="34" charset="0"/>
              <a:ea typeface="ＭＳ Ｐゴシック" charset="0"/>
              <a:cs typeface="Arial" panose="020B0604020202020204" pitchFamily="34" charset="0"/>
            </a:endParaRPr>
          </a:p>
        </p:txBody>
      </p:sp>
      <p:sp>
        <p:nvSpPr>
          <p:cNvPr id="292872" name="Text Box 9">
            <a:extLst>
              <a:ext uri="{FF2B5EF4-FFF2-40B4-BE49-F238E27FC236}">
                <a16:creationId xmlns:a16="http://schemas.microsoft.com/office/drawing/2014/main" id="{CC135ADD-8E31-3720-8FA1-5F4E537E3868}"/>
              </a:ext>
            </a:extLst>
          </p:cNvPr>
          <p:cNvSpPr txBox="1">
            <a:spLocks noChangeArrowheads="1"/>
          </p:cNvSpPr>
          <p:nvPr/>
        </p:nvSpPr>
        <p:spPr bwMode="auto">
          <a:xfrm>
            <a:off x="8375650" y="76200"/>
            <a:ext cx="8082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65س</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2" name="Text Box 5">
            <a:extLst>
              <a:ext uri="{FF2B5EF4-FFF2-40B4-BE49-F238E27FC236}">
                <a16:creationId xmlns:a16="http://schemas.microsoft.com/office/drawing/2014/main" id="{699D04CA-4917-2070-F5AC-9B0A0D1ADD55}"/>
              </a:ext>
            </a:extLst>
          </p:cNvPr>
          <p:cNvSpPr txBox="1">
            <a:spLocks noChangeArrowheads="1"/>
          </p:cNvSpPr>
          <p:nvPr/>
        </p:nvSpPr>
        <p:spPr bwMode="auto">
          <a:xfrm rot="-512295">
            <a:off x="1991928" y="2658483"/>
            <a:ext cx="6363763" cy="1200329"/>
          </a:xfrm>
          <a:prstGeom prst="rect">
            <a:avLst/>
          </a:prstGeom>
          <a:solidFill>
            <a:srgbClr val="DF00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ar-JO" b="1" dirty="0">
                <a:solidFill>
                  <a:srgbClr val="EAEAEA"/>
                </a:solidFill>
                <a:latin typeface="Arial" panose="020B0604020202020204" pitchFamily="34" charset="0"/>
                <a:cs typeface="Arial" panose="020B0604020202020204" pitchFamily="34" charset="0"/>
              </a:rPr>
              <a:t>بدء حكم رحبعام                             931 ق.م</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sng"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نهاية حكم صدقيا                            586 ق.م</a:t>
            </a:r>
            <a:endParaRPr kumimoji="0" lang="en-US" sz="2400" b="1" u="sng"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ar-JO" b="1" dirty="0">
                <a:solidFill>
                  <a:srgbClr val="EAEAEA"/>
                </a:solidFill>
                <a:latin typeface="Arial" panose="020B0604020202020204" pitchFamily="34" charset="0"/>
                <a:cs typeface="Arial" panose="020B0604020202020204" pitchFamily="34" charset="0"/>
              </a:rPr>
              <a:t>مجموع السنوات                             345 سنة</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3" name="Freeform 6">
            <a:extLst>
              <a:ext uri="{FF2B5EF4-FFF2-40B4-BE49-F238E27FC236}">
                <a16:creationId xmlns:a16="http://schemas.microsoft.com/office/drawing/2014/main" id="{CA5D4274-D849-8052-1404-08005B4D5193}"/>
              </a:ext>
            </a:extLst>
          </p:cNvPr>
          <p:cNvSpPr>
            <a:spLocks/>
          </p:cNvSpPr>
          <p:nvPr/>
        </p:nvSpPr>
        <p:spPr bwMode="auto">
          <a:xfrm>
            <a:off x="2048524" y="3722441"/>
            <a:ext cx="1447323" cy="677863"/>
          </a:xfrm>
          <a:custGeom>
            <a:avLst/>
            <a:gdLst>
              <a:gd name="T0" fmla="*/ 2147483647 w 976"/>
              <a:gd name="T1" fmla="*/ 2147483647 h 427"/>
              <a:gd name="T2" fmla="*/ 2147483647 w 976"/>
              <a:gd name="T3" fmla="*/ 2147483647 h 427"/>
              <a:gd name="T4" fmla="*/ 2147483647 w 976"/>
              <a:gd name="T5" fmla="*/ 2147483647 h 427"/>
              <a:gd name="T6" fmla="*/ 2147483647 w 976"/>
              <a:gd name="T7" fmla="*/ 2147483647 h 427"/>
              <a:gd name="T8" fmla="*/ 2147483647 w 976"/>
              <a:gd name="T9" fmla="*/ 2147483647 h 427"/>
              <a:gd name="T10" fmla="*/ 2147483647 w 976"/>
              <a:gd name="T11" fmla="*/ 2147483647 h 427"/>
              <a:gd name="T12" fmla="*/ 2147483647 w 976"/>
              <a:gd name="T13" fmla="*/ 2147483647 h 427"/>
              <a:gd name="T14" fmla="*/ 2147483647 w 976"/>
              <a:gd name="T15" fmla="*/ 2147483647 h 427"/>
              <a:gd name="T16" fmla="*/ 2147483647 w 976"/>
              <a:gd name="T17" fmla="*/ 2147483647 h 427"/>
              <a:gd name="T18" fmla="*/ 2147483647 w 976"/>
              <a:gd name="T19" fmla="*/ 2147483647 h 427"/>
              <a:gd name="T20" fmla="*/ 2147483647 w 976"/>
              <a:gd name="T21" fmla="*/ 2147483647 h 427"/>
              <a:gd name="T22" fmla="*/ 0 w 976"/>
              <a:gd name="T23" fmla="*/ 2147483647 h 427"/>
              <a:gd name="T24" fmla="*/ 2147483647 w 976"/>
              <a:gd name="T25" fmla="*/ 2147483647 h 427"/>
              <a:gd name="T26" fmla="*/ 2147483647 w 976"/>
              <a:gd name="T27" fmla="*/ 2147483647 h 427"/>
              <a:gd name="T28" fmla="*/ 2147483647 w 976"/>
              <a:gd name="T29" fmla="*/ 2147483647 h 427"/>
              <a:gd name="T30" fmla="*/ 2147483647 w 976"/>
              <a:gd name="T31" fmla="*/ 2147483647 h 427"/>
              <a:gd name="T32" fmla="*/ 2147483647 w 976"/>
              <a:gd name="T33" fmla="*/ 2147483647 h 4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6"/>
              <a:gd name="T52" fmla="*/ 0 h 427"/>
              <a:gd name="T53" fmla="*/ 976 w 976"/>
              <a:gd name="T54" fmla="*/ 427 h 4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6" h="427">
                <a:moveTo>
                  <a:pt x="732" y="427"/>
                </a:moveTo>
                <a:cubicBezTo>
                  <a:pt x="739" y="419"/>
                  <a:pt x="746" y="410"/>
                  <a:pt x="755" y="404"/>
                </a:cubicBezTo>
                <a:cubicBezTo>
                  <a:pt x="761" y="398"/>
                  <a:pt x="770" y="394"/>
                  <a:pt x="777" y="389"/>
                </a:cubicBezTo>
                <a:cubicBezTo>
                  <a:pt x="820" y="349"/>
                  <a:pt x="856" y="301"/>
                  <a:pt x="905" y="268"/>
                </a:cubicBezTo>
                <a:cubicBezTo>
                  <a:pt x="916" y="237"/>
                  <a:pt x="932" y="205"/>
                  <a:pt x="951" y="178"/>
                </a:cubicBezTo>
                <a:cubicBezTo>
                  <a:pt x="958" y="136"/>
                  <a:pt x="976" y="91"/>
                  <a:pt x="958" y="49"/>
                </a:cubicBezTo>
                <a:cubicBezTo>
                  <a:pt x="936" y="0"/>
                  <a:pt x="853" y="30"/>
                  <a:pt x="800" y="27"/>
                </a:cubicBezTo>
                <a:cubicBezTo>
                  <a:pt x="741" y="23"/>
                  <a:pt x="684" y="16"/>
                  <a:pt x="626" y="12"/>
                </a:cubicBezTo>
                <a:cubicBezTo>
                  <a:pt x="528" y="15"/>
                  <a:pt x="370" y="17"/>
                  <a:pt x="264" y="27"/>
                </a:cubicBezTo>
                <a:cubicBezTo>
                  <a:pt x="225" y="30"/>
                  <a:pt x="162" y="45"/>
                  <a:pt x="128" y="57"/>
                </a:cubicBezTo>
                <a:cubicBezTo>
                  <a:pt x="105" y="64"/>
                  <a:pt x="60" y="80"/>
                  <a:pt x="60" y="80"/>
                </a:cubicBezTo>
                <a:cubicBezTo>
                  <a:pt x="37" y="107"/>
                  <a:pt x="10" y="129"/>
                  <a:pt x="0" y="163"/>
                </a:cubicBezTo>
                <a:cubicBezTo>
                  <a:pt x="1" y="179"/>
                  <a:pt x="12" y="272"/>
                  <a:pt x="30" y="291"/>
                </a:cubicBezTo>
                <a:cubicBezTo>
                  <a:pt x="80" y="342"/>
                  <a:pt x="135" y="344"/>
                  <a:pt x="204" y="351"/>
                </a:cubicBezTo>
                <a:cubicBezTo>
                  <a:pt x="263" y="370"/>
                  <a:pt x="306" y="375"/>
                  <a:pt x="370" y="381"/>
                </a:cubicBezTo>
                <a:cubicBezTo>
                  <a:pt x="509" y="376"/>
                  <a:pt x="590" y="368"/>
                  <a:pt x="717" y="359"/>
                </a:cubicBezTo>
                <a:cubicBezTo>
                  <a:pt x="782" y="341"/>
                  <a:pt x="824" y="344"/>
                  <a:pt x="898" y="344"/>
                </a:cubicBezTo>
              </a:path>
            </a:pathLst>
          </a:cu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ＭＳ Ｐゴシック" charset="0"/>
            </a:endParaRPr>
          </a:p>
        </p:txBody>
      </p:sp>
      <p:sp>
        <p:nvSpPr>
          <p:cNvPr id="4" name="Freeform 7">
            <a:extLst>
              <a:ext uri="{FF2B5EF4-FFF2-40B4-BE49-F238E27FC236}">
                <a16:creationId xmlns:a16="http://schemas.microsoft.com/office/drawing/2014/main" id="{91619E71-A447-E913-9B51-8EC9551E60D1}"/>
              </a:ext>
            </a:extLst>
          </p:cNvPr>
          <p:cNvSpPr>
            <a:spLocks/>
          </p:cNvSpPr>
          <p:nvPr/>
        </p:nvSpPr>
        <p:spPr bwMode="auto">
          <a:xfrm>
            <a:off x="2862911" y="4327279"/>
            <a:ext cx="3499251" cy="1777307"/>
          </a:xfrm>
          <a:custGeom>
            <a:avLst/>
            <a:gdLst>
              <a:gd name="T0" fmla="*/ 2147483647 w 1222"/>
              <a:gd name="T1" fmla="*/ 2147483647 h 1701"/>
              <a:gd name="T2" fmla="*/ 2147483647 w 1222"/>
              <a:gd name="T3" fmla="*/ 2147483647 h 1701"/>
              <a:gd name="T4" fmla="*/ 2147483647 w 1222"/>
              <a:gd name="T5" fmla="*/ 2147483647 h 1701"/>
              <a:gd name="T6" fmla="*/ 2147483647 w 1222"/>
              <a:gd name="T7" fmla="*/ 2147483647 h 1701"/>
              <a:gd name="T8" fmla="*/ 2147483647 w 1222"/>
              <a:gd name="T9" fmla="*/ 2147483647 h 1701"/>
              <a:gd name="T10" fmla="*/ 2147483647 w 1222"/>
              <a:gd name="T11" fmla="*/ 2147483647 h 1701"/>
              <a:gd name="T12" fmla="*/ 2147483647 w 1222"/>
              <a:gd name="T13" fmla="*/ 2147483647 h 1701"/>
              <a:gd name="T14" fmla="*/ 2147483647 w 1222"/>
              <a:gd name="T15" fmla="*/ 2147483647 h 1701"/>
              <a:gd name="T16" fmla="*/ 2147483647 w 1222"/>
              <a:gd name="T17" fmla="*/ 2147483647 h 1701"/>
              <a:gd name="T18" fmla="*/ 2147483647 w 1222"/>
              <a:gd name="T19" fmla="*/ 2147483647 h 1701"/>
              <a:gd name="T20" fmla="*/ 2147483647 w 1222"/>
              <a:gd name="T21" fmla="*/ 2147483647 h 1701"/>
              <a:gd name="T22" fmla="*/ 2147483647 w 1222"/>
              <a:gd name="T23" fmla="*/ 2147483647 h 1701"/>
              <a:gd name="T24" fmla="*/ 2147483647 w 1222"/>
              <a:gd name="T25" fmla="*/ 2147483647 h 1701"/>
              <a:gd name="T26" fmla="*/ 2147483647 w 1222"/>
              <a:gd name="T27" fmla="*/ 2147483647 h 1701"/>
              <a:gd name="T28" fmla="*/ 2147483647 w 1222"/>
              <a:gd name="T29" fmla="*/ 2147483647 h 1701"/>
              <a:gd name="T30" fmla="*/ 2147483647 w 1222"/>
              <a:gd name="T31" fmla="*/ 2147483647 h 1701"/>
              <a:gd name="T32" fmla="*/ 2147483647 w 1222"/>
              <a:gd name="T33" fmla="*/ 2147483647 h 1701"/>
              <a:gd name="T34" fmla="*/ 2147483647 w 1222"/>
              <a:gd name="T35" fmla="*/ 2147483647 h 1701"/>
              <a:gd name="T36" fmla="*/ 2147483647 w 1222"/>
              <a:gd name="T37" fmla="*/ 2147483647 h 1701"/>
              <a:gd name="T38" fmla="*/ 2147483647 w 1222"/>
              <a:gd name="T39" fmla="*/ 2147483647 h 1701"/>
              <a:gd name="T40" fmla="*/ 2147483647 w 1222"/>
              <a:gd name="T41" fmla="*/ 2147483647 h 1701"/>
              <a:gd name="T42" fmla="*/ 2147483647 w 1222"/>
              <a:gd name="T43" fmla="*/ 2147483647 h 1701"/>
              <a:gd name="T44" fmla="*/ 2147483647 w 1222"/>
              <a:gd name="T45" fmla="*/ 2147483647 h 1701"/>
              <a:gd name="T46" fmla="*/ 0 w 1222"/>
              <a:gd name="T47" fmla="*/ 2147483647 h 1701"/>
              <a:gd name="T48" fmla="*/ 2147483647 w 1222"/>
              <a:gd name="T49" fmla="*/ 0 h 1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2"/>
              <a:gd name="T76" fmla="*/ 0 h 1701"/>
              <a:gd name="T77" fmla="*/ 1222 w 1222"/>
              <a:gd name="T78" fmla="*/ 1701 h 1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2" h="1701">
                <a:moveTo>
                  <a:pt x="845" y="1382"/>
                </a:moveTo>
                <a:cubicBezTo>
                  <a:pt x="822" y="1415"/>
                  <a:pt x="794" y="1444"/>
                  <a:pt x="777" y="1480"/>
                </a:cubicBezTo>
                <a:cubicBezTo>
                  <a:pt x="766" y="1539"/>
                  <a:pt x="750" y="1561"/>
                  <a:pt x="770" y="1631"/>
                </a:cubicBezTo>
                <a:cubicBezTo>
                  <a:pt x="772" y="1639"/>
                  <a:pt x="785" y="1640"/>
                  <a:pt x="792" y="1646"/>
                </a:cubicBezTo>
                <a:cubicBezTo>
                  <a:pt x="820" y="1669"/>
                  <a:pt x="847" y="1680"/>
                  <a:pt x="883" y="1691"/>
                </a:cubicBezTo>
                <a:cubicBezTo>
                  <a:pt x="1120" y="1679"/>
                  <a:pt x="973" y="1701"/>
                  <a:pt x="1057" y="1676"/>
                </a:cubicBezTo>
                <a:cubicBezTo>
                  <a:pt x="1082" y="1668"/>
                  <a:pt x="1132" y="1653"/>
                  <a:pt x="1132" y="1653"/>
                </a:cubicBezTo>
                <a:cubicBezTo>
                  <a:pt x="1154" y="1631"/>
                  <a:pt x="1178" y="1614"/>
                  <a:pt x="1200" y="1593"/>
                </a:cubicBezTo>
                <a:cubicBezTo>
                  <a:pt x="1212" y="1546"/>
                  <a:pt x="1222" y="1516"/>
                  <a:pt x="1208" y="1465"/>
                </a:cubicBezTo>
                <a:cubicBezTo>
                  <a:pt x="1202" y="1446"/>
                  <a:pt x="1149" y="1435"/>
                  <a:pt x="1147" y="1434"/>
                </a:cubicBezTo>
                <a:cubicBezTo>
                  <a:pt x="1058" y="1374"/>
                  <a:pt x="981" y="1386"/>
                  <a:pt x="868" y="1382"/>
                </a:cubicBezTo>
                <a:cubicBezTo>
                  <a:pt x="778" y="1371"/>
                  <a:pt x="760" y="1369"/>
                  <a:pt x="687" y="1321"/>
                </a:cubicBezTo>
                <a:cubicBezTo>
                  <a:pt x="660" y="1303"/>
                  <a:pt x="631" y="1294"/>
                  <a:pt x="611" y="1268"/>
                </a:cubicBezTo>
                <a:cubicBezTo>
                  <a:pt x="595" y="1248"/>
                  <a:pt x="579" y="1229"/>
                  <a:pt x="566" y="1208"/>
                </a:cubicBezTo>
                <a:cubicBezTo>
                  <a:pt x="553" y="1188"/>
                  <a:pt x="528" y="1148"/>
                  <a:pt x="528" y="1148"/>
                </a:cubicBezTo>
                <a:cubicBezTo>
                  <a:pt x="523" y="1133"/>
                  <a:pt x="508" y="1073"/>
                  <a:pt x="506" y="1072"/>
                </a:cubicBezTo>
                <a:cubicBezTo>
                  <a:pt x="493" y="1063"/>
                  <a:pt x="475" y="1067"/>
                  <a:pt x="460" y="1065"/>
                </a:cubicBezTo>
                <a:cubicBezTo>
                  <a:pt x="382" y="1038"/>
                  <a:pt x="415" y="1048"/>
                  <a:pt x="362" y="1034"/>
                </a:cubicBezTo>
                <a:cubicBezTo>
                  <a:pt x="309" y="999"/>
                  <a:pt x="327" y="1018"/>
                  <a:pt x="302" y="982"/>
                </a:cubicBezTo>
                <a:cubicBezTo>
                  <a:pt x="285" y="871"/>
                  <a:pt x="285" y="747"/>
                  <a:pt x="257" y="642"/>
                </a:cubicBezTo>
                <a:cubicBezTo>
                  <a:pt x="243" y="593"/>
                  <a:pt x="210" y="586"/>
                  <a:pt x="181" y="559"/>
                </a:cubicBezTo>
                <a:cubicBezTo>
                  <a:pt x="132" y="514"/>
                  <a:pt x="118" y="473"/>
                  <a:pt x="76" y="431"/>
                </a:cubicBezTo>
                <a:cubicBezTo>
                  <a:pt x="52" y="362"/>
                  <a:pt x="21" y="299"/>
                  <a:pt x="8" y="227"/>
                </a:cubicBezTo>
                <a:cubicBezTo>
                  <a:pt x="5" y="194"/>
                  <a:pt x="0" y="161"/>
                  <a:pt x="0" y="129"/>
                </a:cubicBezTo>
                <a:cubicBezTo>
                  <a:pt x="0" y="83"/>
                  <a:pt x="15" y="44"/>
                  <a:pt x="15" y="0"/>
                </a:cubicBezTo>
              </a:path>
            </a:pathLst>
          </a:cu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ＭＳ Ｐゴシック" charset="0"/>
            </a:endParaRPr>
          </a:p>
        </p:txBody>
      </p:sp>
      <p:sp>
        <p:nvSpPr>
          <p:cNvPr id="5" name="Text Box 8">
            <a:extLst>
              <a:ext uri="{FF2B5EF4-FFF2-40B4-BE49-F238E27FC236}">
                <a16:creationId xmlns:a16="http://schemas.microsoft.com/office/drawing/2014/main" id="{6F2EA833-3538-96BC-6B71-B956A3F90064}"/>
              </a:ext>
            </a:extLst>
          </p:cNvPr>
          <p:cNvSpPr txBox="1">
            <a:spLocks noChangeArrowheads="1"/>
          </p:cNvSpPr>
          <p:nvPr/>
        </p:nvSpPr>
        <p:spPr bwMode="auto">
          <a:xfrm rot="-512295">
            <a:off x="2471643" y="4652213"/>
            <a:ext cx="5615988" cy="830997"/>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لماذا الفرق ؟</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كيف نفسر ذلك ؟</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82719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787"/>
                                        </p:tgtEl>
                                        <p:attrNameLst>
                                          <p:attrName>style.visibility</p:attrName>
                                        </p:attrNameLst>
                                      </p:cBhvr>
                                      <p:to>
                                        <p:strVal val="visible"/>
                                      </p:to>
                                    </p:set>
                                    <p:animEffect transition="in" filter="fade">
                                      <p:cBhvr>
                                        <p:cTn id="7" dur="500"/>
                                        <p:tgtEl>
                                          <p:spTgt spid="246787"/>
                                        </p:tgtEl>
                                      </p:cBhvr>
                                    </p:animEffect>
                                  </p:childTnLst>
                                </p:cTn>
                              </p:par>
                            </p:childTnLst>
                          </p:cTn>
                        </p:par>
                        <p:par>
                          <p:cTn id="8" fill="hold" nodeType="afterGroup">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246788"/>
                                        </p:tgtEl>
                                        <p:attrNameLst>
                                          <p:attrName>style.visibility</p:attrName>
                                        </p:attrNameLst>
                                      </p:cBhvr>
                                      <p:to>
                                        <p:strVal val="visible"/>
                                      </p:to>
                                    </p:set>
                                    <p:animEffect transition="in" filter="fade">
                                      <p:cBhvr>
                                        <p:cTn id="11" dur="500"/>
                                        <p:tgtEl>
                                          <p:spTgt spid="24678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autoUpdateAnimBg="0"/>
      <p:bldP spid="246788" grpId="0" autoUpdateAnimBg="0"/>
      <p:bldP spid="2" grpId="0" animBg="1" autoUpdateAnimBg="0"/>
      <p:bldP spid="3" grpId="0" animBg="1"/>
      <p:bldP spid="4" grpId="0" animBg="1"/>
      <p:bldP spid="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ChangeArrowheads="1"/>
          </p:cNvSpPr>
          <p:nvPr>
            <p:ph type="title"/>
          </p:nvPr>
        </p:nvSpPr>
        <p:spPr/>
        <p:txBody>
          <a:bodyPr/>
          <a:lstStyle/>
          <a:p>
            <a:pPr algn="ctr" eaLnBrk="1" hangingPunct="1"/>
            <a:r>
              <a:rPr lang="ar-JO" b="1" dirty="0">
                <a:latin typeface="Arial" panose="020B0604020202020204" pitchFamily="34" charset="0"/>
                <a:ea typeface="ＭＳ Ｐゴシック" charset="0"/>
                <a:cs typeface="ＭＳ Ｐゴシック" charset="0"/>
              </a:rPr>
              <a:t>الأسباب المقترحة                  للتناقضات</a:t>
            </a:r>
            <a:endParaRPr lang="en-US" b="1" dirty="0">
              <a:latin typeface="Arial" panose="020B0604020202020204" pitchFamily="34" charset="0"/>
              <a:ea typeface="ＭＳ Ｐゴシック" charset="0"/>
              <a:cs typeface="ＭＳ Ｐゴシック" charset="0"/>
            </a:endParaRPr>
          </a:p>
        </p:txBody>
      </p:sp>
      <p:sp>
        <p:nvSpPr>
          <p:cNvPr id="74755" name="Rectangle 3"/>
          <p:cNvSpPr>
            <a:spLocks noGrp="1" noChangeArrowheads="1"/>
          </p:cNvSpPr>
          <p:nvPr>
            <p:ph type="body" idx="1"/>
          </p:nvPr>
        </p:nvSpPr>
        <p:spPr>
          <a:xfrm>
            <a:off x="1219200" y="1905000"/>
            <a:ext cx="7772400" cy="4495800"/>
          </a:xfrm>
        </p:spPr>
        <p:txBody>
          <a:bodyPr/>
          <a:lstStyle/>
          <a:p>
            <a:pPr marL="622300" indent="-514350" algn="r">
              <a:buClrTx/>
              <a:buSzTx/>
              <a:buNone/>
            </a:pPr>
            <a:r>
              <a:rPr lang="ar-JO" sz="2800" b="1" dirty="0">
                <a:latin typeface="Arial" panose="020B0604020202020204" pitchFamily="34" charset="0"/>
                <a:ea typeface="ＭＳ Ｐゴシック" charset="0"/>
                <a:cs typeface="ＭＳ Ｐゴシック" charset="0"/>
              </a:rPr>
              <a:t>أ) أنظمة </a:t>
            </a:r>
            <a:r>
              <a:rPr lang="ar-JO" sz="2800" b="1" dirty="0">
                <a:solidFill>
                  <a:srgbClr val="FFC000"/>
                </a:solidFill>
                <a:latin typeface="Arial" panose="020B0604020202020204" pitchFamily="34" charset="0"/>
                <a:ea typeface="ＭＳ Ｐゴシック" charset="0"/>
                <a:cs typeface="ＭＳ Ｐゴシック" charset="0"/>
              </a:rPr>
              <a:t>غير دقيقة </a:t>
            </a:r>
            <a:r>
              <a:rPr lang="ar-JO" sz="2800" b="1" dirty="0">
                <a:latin typeface="Arial" panose="020B0604020202020204" pitchFamily="34" charset="0"/>
                <a:ea typeface="ＭＳ Ｐゴシック" charset="0"/>
                <a:cs typeface="ＭＳ Ｐゴシック" charset="0"/>
              </a:rPr>
              <a:t>تم استخدامها من قبل المؤرخين الكتابيين</a:t>
            </a:r>
            <a:endParaRPr lang="en-US" sz="2800" b="1" dirty="0">
              <a:solidFill>
                <a:schemeClr val="accent1"/>
              </a:solidFill>
              <a:latin typeface="Arial" panose="020B0604020202020204" pitchFamily="34" charset="0"/>
              <a:ea typeface="ＭＳ Ｐゴシック" charset="0"/>
              <a:cs typeface="ＭＳ Ｐゴシック" charset="0"/>
            </a:endParaRPr>
          </a:p>
          <a:p>
            <a:pPr marL="622300" indent="-514350" algn="r">
              <a:buClrTx/>
              <a:buSzTx/>
              <a:buNone/>
            </a:pPr>
            <a:r>
              <a:rPr lang="ar-JO" sz="2800" b="1" dirty="0">
                <a:solidFill>
                  <a:srgbClr val="FFFFFF"/>
                </a:solidFill>
                <a:latin typeface="Arial" panose="020B0604020202020204" pitchFamily="34" charset="0"/>
                <a:ea typeface="ＭＳ Ｐゴシック" charset="0"/>
                <a:cs typeface="ＭＳ Ｐゴシック" charset="0"/>
              </a:rPr>
              <a:t>ب) </a:t>
            </a:r>
            <a:r>
              <a:rPr lang="ar-JO" sz="2800" b="1" dirty="0">
                <a:solidFill>
                  <a:schemeClr val="accent1"/>
                </a:solidFill>
                <a:latin typeface="Arial" panose="020B0604020202020204" pitchFamily="34" charset="0"/>
                <a:ea typeface="ＭＳ Ｐゴシック" charset="0"/>
                <a:cs typeface="ＭＳ Ｐゴシック" charset="0"/>
              </a:rPr>
              <a:t>أخطاء </a:t>
            </a:r>
            <a:r>
              <a:rPr lang="ar-JO" sz="2800" b="1" dirty="0">
                <a:solidFill>
                  <a:srgbClr val="FFFFFF"/>
                </a:solidFill>
                <a:latin typeface="Arial" panose="020B0604020202020204" pitchFamily="34" charset="0"/>
                <a:ea typeface="ＭＳ Ｐゴシック" charset="0"/>
                <a:cs typeface="ＭＳ Ｐゴシック" charset="0"/>
              </a:rPr>
              <a:t>غير مقصودة خلال عملية </a:t>
            </a:r>
            <a:r>
              <a:rPr lang="ar-JO" sz="2800" b="1" dirty="0">
                <a:solidFill>
                  <a:schemeClr val="accent1"/>
                </a:solidFill>
                <a:latin typeface="Arial" panose="020B0604020202020204" pitchFamily="34" charset="0"/>
                <a:ea typeface="ＭＳ Ｐゴシック" charset="0"/>
                <a:cs typeface="ＭＳ Ｐゴシック" charset="0"/>
              </a:rPr>
              <a:t>النقل</a:t>
            </a:r>
            <a:endParaRPr lang="en-US" sz="2800" b="1" dirty="0">
              <a:latin typeface="Arial" panose="020B0604020202020204" pitchFamily="34" charset="0"/>
              <a:ea typeface="ＭＳ Ｐゴシック" charset="0"/>
              <a:cs typeface="ＭＳ Ｐゴシック" charset="0"/>
            </a:endParaRPr>
          </a:p>
          <a:p>
            <a:pPr marL="622300" indent="-514350" algn="r">
              <a:buClrTx/>
              <a:buSzTx/>
              <a:buNone/>
            </a:pPr>
            <a:r>
              <a:rPr lang="ar-JO" sz="2800" b="1" dirty="0"/>
              <a:t>ت) التسلسل الزمني </a:t>
            </a:r>
            <a:r>
              <a:rPr lang="ar-JO" sz="2800" b="1" dirty="0">
                <a:solidFill>
                  <a:srgbClr val="FFC000"/>
                </a:solidFill>
              </a:rPr>
              <a:t>التخطيطي</a:t>
            </a:r>
            <a:r>
              <a:rPr lang="ar-JO" sz="2800" b="1" dirty="0"/>
              <a:t> و</a:t>
            </a:r>
            <a:r>
              <a:rPr lang="ar-JO" sz="2800" b="1" dirty="0">
                <a:solidFill>
                  <a:srgbClr val="FFC000"/>
                </a:solidFill>
              </a:rPr>
              <a:t>الإصطناعي</a:t>
            </a:r>
            <a:r>
              <a:rPr lang="ar-JO" sz="2800" b="1" dirty="0"/>
              <a:t> إلى حد كبير</a:t>
            </a:r>
            <a:endParaRPr lang="en-US" sz="2800" b="1" dirty="0">
              <a:latin typeface="Arial" panose="020B0604020202020204" pitchFamily="34" charset="0"/>
              <a:ea typeface="ＭＳ Ｐゴシック" charset="0"/>
              <a:cs typeface="ＭＳ Ｐゴシック" charset="0"/>
            </a:endParaRPr>
          </a:p>
          <a:p>
            <a:pPr marL="622300" indent="-514350" algn="r">
              <a:buClrTx/>
              <a:buSzTx/>
              <a:buNone/>
            </a:pPr>
            <a:r>
              <a:rPr lang="ar-JO" sz="2800" b="1" dirty="0"/>
              <a:t>ث) </a:t>
            </a:r>
            <a:r>
              <a:rPr lang="ar-JO" sz="2800" b="1" dirty="0">
                <a:solidFill>
                  <a:srgbClr val="FFC000"/>
                </a:solidFill>
              </a:rPr>
              <a:t>التشويه المتعمد </a:t>
            </a:r>
            <a:r>
              <a:rPr lang="ar-JO" sz="2800" b="1" dirty="0"/>
              <a:t>للنص للتغطية على حقائق مختلفة</a:t>
            </a:r>
            <a:endParaRPr lang="en-US" sz="2800" b="1" dirty="0">
              <a:latin typeface="Arial" panose="020B0604020202020204" pitchFamily="34" charset="0"/>
              <a:ea typeface="ＭＳ Ｐゴシック" charset="0"/>
              <a:cs typeface="ＭＳ Ｐゴシック" charset="0"/>
            </a:endParaRPr>
          </a:p>
        </p:txBody>
      </p:sp>
      <p:sp>
        <p:nvSpPr>
          <p:cNvPr id="294915" name="Text Box 4"/>
          <p:cNvSpPr txBox="1">
            <a:spLocks noChangeArrowheads="1"/>
          </p:cNvSpPr>
          <p:nvPr/>
        </p:nvSpPr>
        <p:spPr bwMode="auto">
          <a:xfrm>
            <a:off x="8459788" y="76200"/>
            <a:ext cx="7681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rPr>
              <a:t>70آي</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140857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p:txBody>
          <a:bodyPr/>
          <a:lstStyle/>
          <a:p>
            <a:pPr algn="ctr" eaLnBrk="1" hangingPunct="1"/>
            <a:r>
              <a:rPr lang="ar-JO" b="1" dirty="0">
                <a:latin typeface="Arial" panose="020B0604020202020204" pitchFamily="34" charset="0"/>
                <a:ea typeface="ＭＳ Ｐゴシック" charset="0"/>
                <a:cs typeface="ＭＳ Ｐゴシック" charset="0"/>
              </a:rPr>
              <a:t>الحلول المقترحة</a:t>
            </a:r>
            <a:endParaRPr lang="en-US" b="1" dirty="0">
              <a:latin typeface="Arial" panose="020B0604020202020204" pitchFamily="34" charset="0"/>
              <a:ea typeface="ＭＳ Ｐゴシック" charset="0"/>
              <a:cs typeface="ＭＳ Ｐゴシック" charset="0"/>
            </a:endParaRPr>
          </a:p>
        </p:txBody>
      </p:sp>
      <p:sp>
        <p:nvSpPr>
          <p:cNvPr id="75779" name="Rectangle 3"/>
          <p:cNvSpPr>
            <a:spLocks noGrp="1" noChangeArrowheads="1"/>
          </p:cNvSpPr>
          <p:nvPr>
            <p:ph type="body" idx="1"/>
          </p:nvPr>
        </p:nvSpPr>
        <p:spPr/>
        <p:txBody>
          <a:bodyPr/>
          <a:lstStyle/>
          <a:p>
            <a:pPr marL="609600" indent="-609600" algn="r">
              <a:buClrTx/>
              <a:buSzTx/>
              <a:buNone/>
            </a:pPr>
            <a:r>
              <a:rPr lang="ar-JO" sz="2800" b="1" dirty="0"/>
              <a:t>1) </a:t>
            </a:r>
            <a:r>
              <a:rPr lang="ar-JO" sz="2800" b="1" dirty="0">
                <a:solidFill>
                  <a:srgbClr val="FFC000"/>
                </a:solidFill>
              </a:rPr>
              <a:t>التغييرات التحريرية </a:t>
            </a:r>
            <a:r>
              <a:rPr lang="ar-JO" sz="2800" b="1" dirty="0"/>
              <a:t>في البيانات الزمنية (القرن الثالث قبل الميلاد في الترجمة السبعينية)</a:t>
            </a:r>
            <a:r>
              <a:rPr lang="en-US" sz="2800" b="1" dirty="0">
                <a:latin typeface="Arial" panose="020B0604020202020204" pitchFamily="34" charset="0"/>
                <a:ea typeface="ＭＳ Ｐゴシック" charset="0"/>
                <a:cs typeface="ＭＳ Ｐゴシック" charset="0"/>
              </a:rPr>
              <a:t> </a:t>
            </a:r>
          </a:p>
          <a:p>
            <a:pPr marL="609600" indent="-609600" algn="r">
              <a:buClrTx/>
              <a:buSzTx/>
              <a:buNone/>
            </a:pPr>
            <a:r>
              <a:rPr lang="ar-JO" sz="2800" b="1" dirty="0">
                <a:latin typeface="Arial" panose="020B0604020202020204" pitchFamily="34" charset="0"/>
                <a:ea typeface="ＭＳ Ｐゴシック" charset="0"/>
                <a:cs typeface="ＭＳ Ｐゴシック" charset="0"/>
              </a:rPr>
              <a:t>2) </a:t>
            </a:r>
            <a:r>
              <a:rPr lang="ar-JO" sz="2800" b="1" dirty="0">
                <a:solidFill>
                  <a:srgbClr val="FFC000"/>
                </a:solidFill>
                <a:latin typeface="Arial" panose="020B0604020202020204" pitchFamily="34" charset="0"/>
                <a:ea typeface="ＭＳ Ｐゴシック" charset="0"/>
                <a:cs typeface="ＭＳ Ｐゴシック" charset="0"/>
              </a:rPr>
              <a:t>يتضمن فترات من الفوضى السياسية </a:t>
            </a:r>
            <a:r>
              <a:rPr lang="ar-JO" sz="2800" b="1" dirty="0">
                <a:latin typeface="Arial" panose="020B0604020202020204" pitchFamily="34" charset="0"/>
                <a:ea typeface="ＭＳ Ｐゴシック" charset="0"/>
                <a:cs typeface="ＭＳ Ｐゴシック" charset="0"/>
              </a:rPr>
              <a:t>حيث لا يوجد ملك على العرش</a:t>
            </a:r>
            <a:endParaRPr lang="en-US" sz="2800" b="1" dirty="0">
              <a:latin typeface="Arial" panose="020B0604020202020204" pitchFamily="34" charset="0"/>
              <a:ea typeface="ＭＳ Ｐゴシック" charset="0"/>
              <a:cs typeface="ＭＳ Ｐゴシック" charset="0"/>
            </a:endParaRPr>
          </a:p>
          <a:p>
            <a:pPr marL="609600" indent="-609600" algn="r">
              <a:buClrTx/>
              <a:buSzTx/>
              <a:buNone/>
            </a:pPr>
            <a:r>
              <a:rPr lang="ar-JO" sz="2800" b="1" dirty="0"/>
              <a:t>3) </a:t>
            </a:r>
            <a:r>
              <a:rPr lang="ar-JO" sz="2800" b="1" dirty="0">
                <a:solidFill>
                  <a:srgbClr val="FFC000"/>
                </a:solidFill>
              </a:rPr>
              <a:t>تجاهل البيانات </a:t>
            </a:r>
            <a:r>
              <a:rPr lang="ar-JO" sz="2800" b="1" dirty="0"/>
              <a:t>الموجودة في النص الماسوري وتحديد التواريخ بالتزامن مع تاريخ الشرق الأدنى القديم</a:t>
            </a:r>
            <a:endParaRPr lang="en-US" sz="2800" b="1" dirty="0">
              <a:latin typeface="Arial" panose="020B0604020202020204" pitchFamily="34" charset="0"/>
              <a:ea typeface="ＭＳ Ｐゴシック" charset="0"/>
              <a:cs typeface="ＭＳ Ｐゴシック" charset="0"/>
            </a:endParaRPr>
          </a:p>
          <a:p>
            <a:pPr marL="609600" indent="-609600" algn="r">
              <a:buClrTx/>
              <a:buSzTx/>
              <a:buNone/>
            </a:pPr>
            <a:r>
              <a:rPr lang="ar-JO" sz="2800" b="1" dirty="0">
                <a:latin typeface="Arial" panose="020B0604020202020204" pitchFamily="34" charset="0"/>
                <a:ea typeface="ＭＳ Ｐゴシック" charset="0"/>
                <a:cs typeface="ＭＳ Ｐゴシック" charset="0"/>
              </a:rPr>
              <a:t>4) </a:t>
            </a:r>
            <a:r>
              <a:rPr lang="ar-JO" sz="2800" b="1" dirty="0">
                <a:solidFill>
                  <a:srgbClr val="FFC000"/>
                </a:solidFill>
                <a:latin typeface="Arial" panose="020B0604020202020204" pitchFamily="34" charset="0"/>
                <a:ea typeface="ＭＳ Ｐゴシック" charset="0"/>
                <a:cs typeface="ＭＳ Ｐゴシック" charset="0"/>
              </a:rPr>
              <a:t>إكتشاف أساليب أصلية </a:t>
            </a:r>
            <a:r>
              <a:rPr lang="ar-JO" sz="2800" b="1" dirty="0">
                <a:latin typeface="Arial" panose="020B0604020202020204" pitchFamily="34" charset="0"/>
                <a:ea typeface="ＭＳ Ｐゴシック" charset="0"/>
                <a:cs typeface="ＭＳ Ｐゴシック" charset="0"/>
              </a:rPr>
              <a:t>للتأريخ</a:t>
            </a:r>
            <a:endParaRPr lang="en-US" sz="2800" b="1" dirty="0">
              <a:latin typeface="Arial" panose="020B0604020202020204" pitchFamily="34" charset="0"/>
              <a:ea typeface="ＭＳ Ｐゴシック" charset="0"/>
              <a:cs typeface="ＭＳ Ｐゴシック" charset="0"/>
            </a:endParaRPr>
          </a:p>
        </p:txBody>
      </p:sp>
      <p:sp>
        <p:nvSpPr>
          <p:cNvPr id="296963" name="Text Box 4"/>
          <p:cNvSpPr txBox="1">
            <a:spLocks noChangeArrowheads="1"/>
          </p:cNvSpPr>
          <p:nvPr/>
        </p:nvSpPr>
        <p:spPr bwMode="auto">
          <a:xfrm>
            <a:off x="8459788" y="76200"/>
            <a:ext cx="7681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rPr>
              <a:t>70آي</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94953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WIN R THIELE The Mysterious Numbers of the Hebrew King | Etsy | Bible  commentary, Christian books, Chronology">
            <a:extLst>
              <a:ext uri="{FF2B5EF4-FFF2-40B4-BE49-F238E27FC236}">
                <a16:creationId xmlns:a16="http://schemas.microsoft.com/office/drawing/2014/main" id="{0970133C-F880-4647-AFE4-87AD7B6A82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33511" y="222007"/>
            <a:ext cx="4810489" cy="64139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61A2AA-90BC-044C-9622-977AF14AE0EC}"/>
              </a:ext>
            </a:extLst>
          </p:cNvPr>
          <p:cNvSpPr>
            <a:spLocks noGrp="1"/>
          </p:cNvSpPr>
          <p:nvPr>
            <p:ph type="ctrTitle"/>
          </p:nvPr>
        </p:nvSpPr>
        <p:spPr>
          <a:xfrm>
            <a:off x="0" y="44625"/>
            <a:ext cx="4644008" cy="2487420"/>
          </a:xfrm>
        </p:spPr>
        <p:txBody>
          <a:bodyPr/>
          <a:lstStyle/>
          <a:p>
            <a:r>
              <a:rPr lang="ar-JO" sz="2800" dirty="0"/>
              <a:t>دخول المرحلة ....</a:t>
            </a:r>
            <a:br>
              <a:rPr lang="en-US" sz="2800" dirty="0"/>
            </a:br>
            <a:br>
              <a:rPr lang="en-US" sz="1400" dirty="0"/>
            </a:br>
            <a:r>
              <a:rPr lang="ar-JO" sz="2800" dirty="0"/>
              <a:t>الإدفنتست السبتيين</a:t>
            </a:r>
            <a:br>
              <a:rPr lang="ar-JO" sz="2800" dirty="0"/>
            </a:br>
            <a:r>
              <a:rPr lang="ar-JO" sz="2800" dirty="0"/>
              <a:t>أستاذ العهد القديم</a:t>
            </a:r>
            <a:br>
              <a:rPr lang="en-US" sz="2800" dirty="0"/>
            </a:br>
            <a:r>
              <a:rPr lang="ar-JO" sz="2800" dirty="0"/>
              <a:t>إدوين ر. تيلي</a:t>
            </a:r>
            <a:br>
              <a:rPr lang="ar-JO" sz="2800" dirty="0"/>
            </a:br>
            <a:r>
              <a:rPr lang="en-US" sz="2800" dirty="0"/>
              <a:t>(</a:t>
            </a:r>
            <a:r>
              <a:rPr lang="ar-JO" sz="2800" dirty="0"/>
              <a:t>يلفط تي لي</a:t>
            </a:r>
            <a:r>
              <a:rPr lang="en-US" sz="2800" dirty="0"/>
              <a:t>)</a:t>
            </a:r>
          </a:p>
        </p:txBody>
      </p:sp>
      <p:sp>
        <p:nvSpPr>
          <p:cNvPr id="5" name="Title 1">
            <a:extLst>
              <a:ext uri="{FF2B5EF4-FFF2-40B4-BE49-F238E27FC236}">
                <a16:creationId xmlns:a16="http://schemas.microsoft.com/office/drawing/2014/main" id="{BA2394EF-3750-0541-A9DD-41D645DA5278}"/>
              </a:ext>
            </a:extLst>
          </p:cNvPr>
          <p:cNvSpPr txBox="1">
            <a:spLocks/>
          </p:cNvSpPr>
          <p:nvPr/>
        </p:nvSpPr>
        <p:spPr bwMode="auto">
          <a:xfrm>
            <a:off x="505375" y="6003640"/>
            <a:ext cx="3633259" cy="839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1924-2006</a:t>
            </a:r>
            <a:endParaRPr kumimoji="0" lang="en-US" sz="3600" b="1"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endParaRPr>
          </a:p>
        </p:txBody>
      </p:sp>
      <p:pic>
        <p:nvPicPr>
          <p:cNvPr id="3074" name="Picture 2" descr="Edwin Thiele - CreationWiki, the encyclopedia of creation science">
            <a:extLst>
              <a:ext uri="{FF2B5EF4-FFF2-40B4-BE49-F238E27FC236}">
                <a16:creationId xmlns:a16="http://schemas.microsoft.com/office/drawing/2014/main" id="{D2880A97-6102-4442-84F0-23A1CC95F8E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17004" y="2532045"/>
            <a:ext cx="3810000" cy="36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16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0" y="2667000"/>
            <a:ext cx="2590800" cy="1905000"/>
          </a:xfrm>
        </p:spPr>
        <p:txBody>
          <a:bodyPr/>
          <a:lstStyle/>
          <a:p>
            <a:pPr marL="263525" indent="-263525" eaLnBrk="1" hangingPunct="1">
              <a:defRPr/>
            </a:pPr>
            <a:r>
              <a:rPr lang="ar-JO" sz="2800" dirty="0">
                <a:latin typeface="Tahoma" charset="0"/>
                <a:ea typeface="ＭＳ Ｐゴシック" charset="0"/>
                <a:cs typeface="ＭＳ Ｐゴシック" charset="0"/>
              </a:rPr>
              <a:t>مدني</a:t>
            </a:r>
            <a:endParaRPr lang="en-US" sz="2800" dirty="0">
              <a:latin typeface="Tahoma" charset="0"/>
              <a:ea typeface="ＭＳ Ｐゴシック" charset="0"/>
              <a:cs typeface="ＭＳ Ｐゴシック" charset="0"/>
            </a:endParaRPr>
          </a:p>
          <a:p>
            <a:pPr marL="263525" indent="-263525" eaLnBrk="1" hangingPunct="1">
              <a:defRPr/>
            </a:pPr>
            <a:r>
              <a:rPr lang="ar-JO" sz="2800" dirty="0">
                <a:latin typeface="Tahoma" charset="0"/>
                <a:ea typeface="ＭＳ Ｐゴシック" charset="0"/>
                <a:cs typeface="ＭＳ Ｐゴシック" charset="0"/>
              </a:rPr>
              <a:t>ديني</a:t>
            </a:r>
            <a:endParaRPr lang="en-US" sz="2800" dirty="0">
              <a:latin typeface="Tahoma" charset="0"/>
              <a:ea typeface="ＭＳ Ｐゴシック" charset="0"/>
              <a:cs typeface="ＭＳ Ｐゴシック" charset="0"/>
            </a:endParaRPr>
          </a:p>
          <a:p>
            <a:pPr marL="263525" indent="-263525" eaLnBrk="1" hangingPunct="1">
              <a:defRPr/>
            </a:pPr>
            <a:r>
              <a:rPr lang="ar-JO" sz="2800" dirty="0">
                <a:latin typeface="Tahoma" charset="0"/>
                <a:ea typeface="ＭＳ Ｐゴシック" charset="0"/>
                <a:cs typeface="ＭＳ Ｐゴシック" charset="0"/>
              </a:rPr>
              <a:t>معدود</a:t>
            </a:r>
            <a:endParaRPr lang="en-US" sz="2800" dirty="0">
              <a:latin typeface="Tahoma" charset="0"/>
              <a:ea typeface="ＭＳ Ｐゴシック" charset="0"/>
              <a:cs typeface="ＭＳ Ｐゴシック" charset="0"/>
            </a:endParaRPr>
          </a:p>
        </p:txBody>
      </p:sp>
      <p:pic>
        <p:nvPicPr>
          <p:cNvPr id="202754" name="Picture 5" descr="Calendar front cover"/>
          <p:cNvPicPr>
            <a:picLocks noGrp="1" noChangeAspect="1" noChangeArrowheads="1"/>
          </p:cNvPicPr>
          <p:nvPr>
            <p:ph sz="quarter" idx="2"/>
          </p:nvPr>
        </p:nvPicPr>
        <p:blipFill>
          <a:blip r:embed="rId3" cstate="print">
            <a:extLst>
              <a:ext uri="{28A0092B-C50C-407E-A947-70E740481C1C}">
                <a14:useLocalDpi xmlns:a14="http://schemas.microsoft.com/office/drawing/2010/main"/>
              </a:ext>
            </a:extLst>
          </a:blip>
          <a:srcRect/>
          <a:stretch>
            <a:fillRect/>
          </a:stretch>
        </p:blipFill>
        <p:spPr>
          <a:xfrm>
            <a:off x="2286000" y="0"/>
            <a:ext cx="6858000" cy="6858000"/>
          </a:xfrm>
          <a:noFill/>
          <a:extLst>
            <a:ext uri="{909E8E84-426E-40dd-AFC4-6F175D3DCCD1}">
              <a14:hiddenFill xmlns:a14="http://schemas.microsoft.com/office/drawing/2010/main" xmlns="">
                <a:solidFill>
                  <a:srgbClr val="FFFFFF"/>
                </a:solidFill>
              </a14:hiddenFill>
            </a:ext>
          </a:extLst>
        </p:spPr>
      </p:pic>
      <p:sp>
        <p:nvSpPr>
          <p:cNvPr id="13319" name="AutoShape 7"/>
          <p:cNvSpPr>
            <a:spLocks/>
          </p:cNvSpPr>
          <p:nvPr/>
        </p:nvSpPr>
        <p:spPr bwMode="auto">
          <a:xfrm>
            <a:off x="1908175" y="3352800"/>
            <a:ext cx="381000" cy="838200"/>
          </a:xfrm>
          <a:prstGeom prst="rightBrace">
            <a:avLst>
              <a:gd name="adj1" fmla="val 18333"/>
              <a:gd name="adj2" fmla="val 50000"/>
            </a:avLst>
          </a:prstGeom>
          <a:noFill/>
          <a:ln w="76200"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60400"/>
              </a:solidFill>
              <a:effectLst>
                <a:outerShdw blurRad="38100" dist="38100" dir="2700000" algn="tl">
                  <a:srgbClr val="000000">
                    <a:alpha val="43137"/>
                  </a:srgbClr>
                </a:outerShdw>
              </a:effectLst>
              <a:uLnTx/>
              <a:uFillTx/>
              <a:latin typeface="Tahoma" charset="-52"/>
              <a:ea typeface="ＭＳ Ｐゴシック" charset="0"/>
              <a:cs typeface="ＭＳ Ｐゴシック" charset="0"/>
            </a:endParaRPr>
          </a:p>
        </p:txBody>
      </p:sp>
      <p:pic>
        <p:nvPicPr>
          <p:cNvPr id="13321" name="Picture 9" descr="shofar">
            <a:hlinkClick r:id="rId4"/>
          </p:cNvPr>
          <p:cNvPicPr>
            <a:picLocks noGrp="1" noChangeAspect="1" noChangeArrowheads="1"/>
          </p:cNvPicPr>
          <p:nvPr>
            <p:ph sz="quarter" idx="3"/>
          </p:nvPr>
        </p:nvPicPr>
        <p:blipFill>
          <a:blip r:embed="rId5" cstate="print">
            <a:extLst>
              <a:ext uri="{28A0092B-C50C-407E-A947-70E740481C1C}">
                <a14:useLocalDpi xmlns:a14="http://schemas.microsoft.com/office/drawing/2010/main"/>
              </a:ext>
            </a:extLst>
          </a:blip>
          <a:srcRect/>
          <a:stretch>
            <a:fillRect/>
          </a:stretch>
        </p:blipFill>
        <p:spPr>
          <a:xfrm>
            <a:off x="1371600" y="2286000"/>
            <a:ext cx="1219200" cy="812800"/>
          </a:xfrm>
        </p:spPr>
      </p:pic>
      <p:sp>
        <p:nvSpPr>
          <p:cNvPr id="13314" name="Rectangle 2"/>
          <p:cNvSpPr>
            <a:spLocks noGrp="1" noChangeArrowheads="1"/>
          </p:cNvSpPr>
          <p:nvPr>
            <p:ph type="title"/>
          </p:nvPr>
        </p:nvSpPr>
        <p:spPr>
          <a:xfrm>
            <a:off x="0" y="-76200"/>
            <a:ext cx="4648200" cy="865188"/>
          </a:xfrm>
        </p:spPr>
        <p:txBody>
          <a:bodyPr/>
          <a:lstStyle/>
          <a:p>
            <a:pPr eaLnBrk="1" hangingPunct="1">
              <a:defRPr/>
            </a:pPr>
            <a:r>
              <a:rPr lang="ar-JO" dirty="0">
                <a:ea typeface="ＭＳ Ｐゴシック" charset="0"/>
                <a:cs typeface="ＭＳ Ｐゴシック" charset="0"/>
              </a:rPr>
              <a:t>التقويمات اليهودية</a:t>
            </a:r>
            <a:endParaRPr lang="en-US" dirty="0">
              <a:ea typeface="ＭＳ Ｐゴシック" charset="0"/>
              <a:cs typeface="ＭＳ Ｐゴシック" charset="0"/>
            </a:endParaRPr>
          </a:p>
        </p:txBody>
      </p:sp>
      <p:sp>
        <p:nvSpPr>
          <p:cNvPr id="13322" name="Text Box 10"/>
          <p:cNvSpPr txBox="1">
            <a:spLocks noChangeArrowheads="1"/>
          </p:cNvSpPr>
          <p:nvPr/>
        </p:nvSpPr>
        <p:spPr bwMode="auto">
          <a:xfrm>
            <a:off x="8301038" y="73025"/>
            <a:ext cx="704039" cy="461665"/>
          </a:xfrm>
          <a:prstGeom prst="rect">
            <a:avLst/>
          </a:prstGeom>
          <a:no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Tahoma" charset="0"/>
                <a:ea typeface="ＭＳ Ｐゴシック" charset="0"/>
              </a:rPr>
              <a:t>134</a:t>
            </a:r>
            <a:endParaRPr kumimoji="0" lang="en-US" sz="1800" b="0" i="0" u="none" strike="noStrike" kern="1200" cap="none" spc="0" normalizeH="0" baseline="0" noProof="0" dirty="0">
              <a:ln>
                <a:noFill/>
              </a:ln>
              <a:solidFill>
                <a:srgbClr val="FFFFFF"/>
              </a:solidFill>
              <a:effectLst/>
              <a:uLnTx/>
              <a:uFillTx/>
              <a:latin typeface="Tahoma" charset="0"/>
              <a:ea typeface="ＭＳ Ｐゴシック" charset="0"/>
            </a:endParaRPr>
          </a:p>
        </p:txBody>
      </p:sp>
    </p:spTree>
    <p:extLst>
      <p:ext uri="{BB962C8B-B14F-4D97-AF65-F5344CB8AC3E}">
        <p14:creationId xmlns:p14="http://schemas.microsoft.com/office/powerpoint/2010/main" val="3229918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plus(in)">
                                      <p:cBhvr>
                                        <p:cTn id="7" dur="2000"/>
                                        <p:tgtEl>
                                          <p:spTgt spid="13321"/>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animEffect transition="in" filter="fade">
                                      <p:cBhvr>
                                        <p:cTn id="11" dur="2000"/>
                                        <p:tgtEl>
                                          <p:spTgt spid="13315">
                                            <p:txEl>
                                              <p:pRg st="0" end="0"/>
                                            </p:txEl>
                                          </p:spTgt>
                                        </p:tgtEl>
                                      </p:cBhvr>
                                    </p:animEffect>
                                    <p:anim calcmode="lin" valueType="num">
                                      <p:cBhvr>
                                        <p:cTn id="12" dur="2000" fill="hold"/>
                                        <p:tgtEl>
                                          <p:spTgt spid="13315">
                                            <p:txEl>
                                              <p:pRg st="0" end="0"/>
                                            </p:txEl>
                                          </p:spTgt>
                                        </p:tgtEl>
                                        <p:attrNameLst>
                                          <p:attrName>style.rotation</p:attrName>
                                        </p:attrNameLst>
                                      </p:cBhvr>
                                      <p:tavLst>
                                        <p:tav tm="0">
                                          <p:val>
                                            <p:fltVal val="720"/>
                                          </p:val>
                                        </p:tav>
                                        <p:tav tm="100000">
                                          <p:val>
                                            <p:fltVal val="0"/>
                                          </p:val>
                                        </p:tav>
                                      </p:tavLst>
                                    </p:anim>
                                    <p:anim calcmode="lin" valueType="num">
                                      <p:cBhvr>
                                        <p:cTn id="13" dur="2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13315">
                                            <p:txEl>
                                              <p:pRg st="0" end="0"/>
                                            </p:txEl>
                                          </p:spTgt>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35" presetClass="entr" presetSubtype="0" fill="hold" nodeType="after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Effect transition="in" filter="fade">
                                      <p:cBhvr>
                                        <p:cTn id="18" dur="2000"/>
                                        <p:tgtEl>
                                          <p:spTgt spid="13315">
                                            <p:txEl>
                                              <p:pRg st="1" end="1"/>
                                            </p:txEl>
                                          </p:spTgt>
                                        </p:tgtEl>
                                      </p:cBhvr>
                                    </p:animEffect>
                                    <p:anim calcmode="lin" valueType="num">
                                      <p:cBhvr>
                                        <p:cTn id="19" dur="2000" fill="hold"/>
                                        <p:tgtEl>
                                          <p:spTgt spid="13315">
                                            <p:txEl>
                                              <p:pRg st="1" end="1"/>
                                            </p:txEl>
                                          </p:spTgt>
                                        </p:tgtEl>
                                        <p:attrNameLst>
                                          <p:attrName>style.rotation</p:attrName>
                                        </p:attrNameLst>
                                      </p:cBhvr>
                                      <p:tavLst>
                                        <p:tav tm="0">
                                          <p:val>
                                            <p:fltVal val="720"/>
                                          </p:val>
                                        </p:tav>
                                        <p:tav tm="100000">
                                          <p:val>
                                            <p:fltVal val="0"/>
                                          </p:val>
                                        </p:tav>
                                      </p:tavLst>
                                    </p:anim>
                                    <p:anim calcmode="lin" valueType="num">
                                      <p:cBhvr>
                                        <p:cTn id="20" dur="2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13315">
                                            <p:txEl>
                                              <p:pRg st="1" end="1"/>
                                            </p:txEl>
                                          </p:spTgt>
                                        </p:tgtEl>
                                        <p:attrNameLst>
                                          <p:attrName>ppt_w</p:attrName>
                                        </p:attrNameLst>
                                      </p:cBhvr>
                                      <p:tavLst>
                                        <p:tav tm="0">
                                          <p:val>
                                            <p:fltVal val="0"/>
                                          </p:val>
                                        </p:tav>
                                        <p:tav tm="100000">
                                          <p:val>
                                            <p:strVal val="#ppt_w"/>
                                          </p:val>
                                        </p:tav>
                                      </p:tavLst>
                                    </p:anim>
                                  </p:childTnLst>
                                </p:cTn>
                              </p:par>
                            </p:childTnLst>
                          </p:cTn>
                        </p:par>
                        <p:par>
                          <p:cTn id="22" fill="hold">
                            <p:stCondLst>
                              <p:cond delay="6000"/>
                            </p:stCondLst>
                            <p:childTnLst>
                              <p:par>
                                <p:cTn id="23" presetID="35" presetClass="entr" presetSubtype="0" fill="hold" nodeType="after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Effect transition="in" filter="fade">
                                      <p:cBhvr>
                                        <p:cTn id="25" dur="2000"/>
                                        <p:tgtEl>
                                          <p:spTgt spid="13315">
                                            <p:txEl>
                                              <p:pRg st="2" end="2"/>
                                            </p:txEl>
                                          </p:spTgt>
                                        </p:tgtEl>
                                      </p:cBhvr>
                                    </p:animEffect>
                                    <p:anim calcmode="lin" valueType="num">
                                      <p:cBhvr>
                                        <p:cTn id="26" dur="2000" fill="hold"/>
                                        <p:tgtEl>
                                          <p:spTgt spid="13315">
                                            <p:txEl>
                                              <p:pRg st="2" end="2"/>
                                            </p:txEl>
                                          </p:spTgt>
                                        </p:tgtEl>
                                        <p:attrNameLst>
                                          <p:attrName>style.rotation</p:attrName>
                                        </p:attrNameLst>
                                      </p:cBhvr>
                                      <p:tavLst>
                                        <p:tav tm="0">
                                          <p:val>
                                            <p:fltVal val="720"/>
                                          </p:val>
                                        </p:tav>
                                        <p:tav tm="100000">
                                          <p:val>
                                            <p:fltVal val="0"/>
                                          </p:val>
                                        </p:tav>
                                      </p:tavLst>
                                    </p:anim>
                                    <p:anim calcmode="lin" valueType="num">
                                      <p:cBhvr>
                                        <p:cTn id="27" dur="2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8" dur="2000" fill="hold"/>
                                        <p:tgtEl>
                                          <p:spTgt spid="13315">
                                            <p:txEl>
                                              <p:pRg st="2" end="2"/>
                                            </p:txEl>
                                          </p:spTgt>
                                        </p:tgtEl>
                                        <p:attrNameLst>
                                          <p:attrName>ppt_w</p:attrName>
                                        </p:attrNameLst>
                                      </p:cBhvr>
                                      <p:tavLst>
                                        <p:tav tm="0">
                                          <p:val>
                                            <p:fltVal val="0"/>
                                          </p:val>
                                        </p:tav>
                                        <p:tav tm="100000">
                                          <p:val>
                                            <p:strVal val="#ppt_w"/>
                                          </p:val>
                                        </p:tav>
                                      </p:tavLst>
                                    </p:anim>
                                  </p:childTnLst>
                                </p:cTn>
                              </p:par>
                            </p:childTnLst>
                          </p:cTn>
                        </p:par>
                        <p:par>
                          <p:cTn id="29" fill="hold" nodeType="afterGroup">
                            <p:stCondLst>
                              <p:cond delay="8000"/>
                            </p:stCondLst>
                            <p:childTnLst>
                              <p:par>
                                <p:cTn id="30" presetID="22" presetClass="entr" presetSubtype="8" fill="hold" grpId="0" nodeType="afterEffect">
                                  <p:stCondLst>
                                    <p:cond delay="0"/>
                                  </p:stCondLst>
                                  <p:childTnLst>
                                    <p:set>
                                      <p:cBhvr>
                                        <p:cTn id="31" dur="1" fill="hold">
                                          <p:stCondLst>
                                            <p:cond delay="0"/>
                                          </p:stCondLst>
                                        </p:cTn>
                                        <p:tgtEl>
                                          <p:spTgt spid="13319"/>
                                        </p:tgtEl>
                                        <p:attrNameLst>
                                          <p:attrName>style.visibility</p:attrName>
                                        </p:attrNameLst>
                                      </p:cBhvr>
                                      <p:to>
                                        <p:strVal val="visible"/>
                                      </p:to>
                                    </p:set>
                                    <p:animEffect transition="in" filter="wipe(left)">
                                      <p:cBhvr>
                                        <p:cTn id="32"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09" name="Picture 2"/>
          <p:cNvPicPr>
            <a:picLocks noChangeAspect="1" noChangeArrowheads="1"/>
          </p:cNvPicPr>
          <p:nvPr/>
        </p:nvPicPr>
        <p:blipFill>
          <a:blip r:embed="rId3" cstate="print">
            <a:lum bright="-42000"/>
            <a:extLst>
              <a:ext uri="{28A0092B-C50C-407E-A947-70E740481C1C}">
                <a14:useLocalDpi xmlns:a14="http://schemas.microsoft.com/office/drawing/2010/main"/>
              </a:ext>
            </a:extLst>
          </a:blip>
          <a:srcRect/>
          <a:stretch>
            <a:fillRect/>
          </a:stretch>
        </p:blipFill>
        <p:spPr bwMode="auto">
          <a:xfrm>
            <a:off x="0" y="0"/>
            <a:ext cx="6858000" cy="682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9010" name="Rectangle 3"/>
          <p:cNvSpPr>
            <a:spLocks noGrp="1" noChangeArrowheads="1"/>
          </p:cNvSpPr>
          <p:nvPr>
            <p:ph type="ctrTitle"/>
          </p:nvPr>
        </p:nvSpPr>
        <p:spPr>
          <a:xfrm>
            <a:off x="6659563" y="3810000"/>
            <a:ext cx="2484437" cy="2514600"/>
          </a:xfrm>
        </p:spPr>
        <p:txBody>
          <a:bodyPr/>
          <a:lstStyle/>
          <a:p>
            <a:pPr algn="ctr" eaLnBrk="1" hangingPunct="1"/>
            <a:r>
              <a:rPr lang="ar-JO" sz="4000" b="1" dirty="0">
                <a:latin typeface="Arial" panose="020B0604020202020204" pitchFamily="34" charset="0"/>
                <a:ea typeface="ＭＳ Ｐゴシック" charset="0"/>
                <a:cs typeface="Arial" panose="020B0604020202020204" pitchFamily="34" charset="0"/>
              </a:rPr>
              <a:t>تقويم</a:t>
            </a:r>
            <a:br>
              <a:rPr lang="ar-JO" sz="4000" b="1" dirty="0">
                <a:latin typeface="Arial" panose="020B0604020202020204" pitchFamily="34" charset="0"/>
                <a:ea typeface="ＭＳ Ｐゴシック" charset="0"/>
                <a:cs typeface="Arial" panose="020B0604020202020204" pitchFamily="34" charset="0"/>
              </a:rPr>
            </a:br>
            <a:r>
              <a:rPr lang="ar-JO" sz="4000" b="1" dirty="0">
                <a:latin typeface="Arial" panose="020B0604020202020204" pitchFamily="34" charset="0"/>
                <a:ea typeface="ＭＳ Ｐゴシック" charset="0"/>
                <a:cs typeface="Arial" panose="020B0604020202020204" pitchFamily="34" charset="0"/>
              </a:rPr>
              <a:t>جيزر</a:t>
            </a:r>
            <a:endParaRPr lang="en-US" sz="4000" b="1" dirty="0">
              <a:latin typeface="Arial" panose="020B0604020202020204" pitchFamily="34" charset="0"/>
              <a:ea typeface="ＭＳ Ｐゴシック" charset="0"/>
              <a:cs typeface="Arial" panose="020B0604020202020204" pitchFamily="34" charset="0"/>
            </a:endParaRPr>
          </a:p>
        </p:txBody>
      </p:sp>
      <p:sp>
        <p:nvSpPr>
          <p:cNvPr id="598020" name="Rectangle 4"/>
          <p:cNvSpPr>
            <a:spLocks noChangeArrowheads="1"/>
          </p:cNvSpPr>
          <p:nvPr/>
        </p:nvSpPr>
        <p:spPr bwMode="auto">
          <a:xfrm>
            <a:off x="26710" y="762000"/>
            <a:ext cx="2971800" cy="4876800"/>
          </a:xfrm>
          <a:prstGeom prst="rect">
            <a:avLst/>
          </a:prstGeom>
          <a:noFill/>
          <a:ln w="12700" cap="sq">
            <a:noFill/>
            <a:miter lim="800000"/>
            <a:headEnd type="none" w="sm" len="sm"/>
            <a:tailEnd type="none" w="sm" len="sm"/>
          </a:ln>
          <a:effectLst/>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أيلول/تشري</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بول/كسلو</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تيبيث/شباط</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lang="ar-JO" sz="2800" b="1" dirty="0">
                <a:solidFill>
                  <a:srgbClr val="EAEAEA"/>
                </a:solidFill>
                <a:effectLst>
                  <a:glow rad="101600">
                    <a:srgbClr val="000000"/>
                  </a:glow>
                </a:effectLst>
                <a:latin typeface="Arial" panose="020B0604020202020204" pitchFamily="34" charset="0"/>
                <a:ea typeface="ＭＳ Ｐゴシック" charset="0"/>
                <a:cs typeface="Arial" panose="020B0604020202020204" pitchFamily="34" charset="0"/>
              </a:rPr>
              <a:t>آذار</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lang="ar-JO" sz="2800" b="1" dirty="0">
                <a:solidFill>
                  <a:srgbClr val="EAEAEA"/>
                </a:solidFill>
                <a:effectLst>
                  <a:glow rad="101600">
                    <a:srgbClr val="000000"/>
                  </a:glow>
                </a:effectLst>
                <a:latin typeface="Arial" panose="020B0604020202020204" pitchFamily="34" charset="0"/>
                <a:ea typeface="ＭＳ Ｐゴシック" charset="0"/>
                <a:cs typeface="Arial" panose="020B0604020202020204" pitchFamily="34" charset="0"/>
              </a:rPr>
              <a:t>أبيب</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زيف</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سيفان/تموز</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آب</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299012" name="Text Box 5"/>
          <p:cNvSpPr txBox="1">
            <a:spLocks noChangeArrowheads="1"/>
          </p:cNvSpPr>
          <p:nvPr/>
        </p:nvSpPr>
        <p:spPr bwMode="auto">
          <a:xfrm>
            <a:off x="4876800" y="6338888"/>
            <a:ext cx="3337773" cy="33855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defTabSz="914400" eaLnBrk="1" fontAlgn="base" hangingPunct="1">
              <a:spcBef>
                <a:spcPct val="0"/>
              </a:spcBef>
              <a:spcAft>
                <a:spcPct val="0"/>
              </a:spcAft>
              <a:defRPr/>
            </a:pPr>
            <a:r>
              <a:rPr lang="ar-JO" sz="1600" b="1" dirty="0">
                <a:latin typeface="Arial" panose="020B0604020202020204" pitchFamily="34" charset="0"/>
              </a:rPr>
              <a:t>لوحة المدرسة العبرية القديمة من القرن العاشر</a:t>
            </a:r>
            <a:endParaRPr kumimoji="0" lang="en-US" sz="16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598022" name="Rectangle 6"/>
          <p:cNvSpPr>
            <a:spLocks noGrp="1" noChangeArrowheads="1"/>
          </p:cNvSpPr>
          <p:nvPr>
            <p:ph type="subTitle" idx="1"/>
          </p:nvPr>
        </p:nvSpPr>
        <p:spPr>
          <a:xfrm>
            <a:off x="2875962" y="762000"/>
            <a:ext cx="6268038" cy="4876800"/>
          </a:xfrm>
        </p:spPr>
        <p:txBody>
          <a:bodyPr/>
          <a:lstStyle/>
          <a:p>
            <a:pPr algn="ctr" eaLnBrk="1" hangingPunct="1">
              <a:defRPr/>
            </a:pPr>
            <a:r>
              <a:rPr lang="ar-JO" sz="2800" b="1" dirty="0">
                <a:effectLst>
                  <a:glow rad="101600">
                    <a:srgbClr val="000000"/>
                  </a:glow>
                </a:effectLst>
                <a:latin typeface="Arial" panose="020B0604020202020204" pitchFamily="34" charset="0"/>
                <a:ea typeface="+mn-ea"/>
                <a:cs typeface="Arial" panose="020B0604020202020204" pitchFamily="34" charset="0"/>
              </a:rPr>
              <a:t>شهور حصاد الزيت و العنب</a:t>
            </a:r>
            <a:endParaRPr lang="en-US" sz="2800" b="1" dirty="0">
              <a:effectLst>
                <a:glow rad="101600">
                  <a:srgbClr val="000000"/>
                </a:glow>
              </a:effectLst>
              <a:latin typeface="Arial" panose="020B0604020202020204" pitchFamily="34" charset="0"/>
              <a:ea typeface="+mn-ea"/>
              <a:cs typeface="Arial" panose="020B0604020202020204" pitchFamily="34" charset="0"/>
            </a:endParaRPr>
          </a:p>
          <a:p>
            <a:pPr algn="ctr" eaLnBrk="1" hangingPunct="1">
              <a:defRPr/>
            </a:pPr>
            <a:r>
              <a:rPr lang="ar-JO" sz="2800" b="1" dirty="0">
                <a:effectLst>
                  <a:glow rad="101600">
                    <a:srgbClr val="000000"/>
                  </a:glow>
                </a:effectLst>
                <a:latin typeface="Arial" panose="020B0604020202020204" pitchFamily="34" charset="0"/>
                <a:ea typeface="+mn-ea"/>
                <a:cs typeface="Arial" panose="020B0604020202020204" pitchFamily="34" charset="0"/>
              </a:rPr>
              <a:t>شهور البذار</a:t>
            </a:r>
            <a:endParaRPr lang="en-US" sz="2800" b="1" dirty="0">
              <a:effectLst>
                <a:glow rad="101600">
                  <a:srgbClr val="000000"/>
                </a:glow>
              </a:effectLst>
              <a:latin typeface="Arial" panose="020B0604020202020204" pitchFamily="34" charset="0"/>
              <a:ea typeface="+mn-ea"/>
              <a:cs typeface="Arial" panose="020B0604020202020204" pitchFamily="34" charset="0"/>
            </a:endParaRPr>
          </a:p>
          <a:p>
            <a:pPr algn="ctr" eaLnBrk="1" hangingPunct="1">
              <a:defRPr/>
            </a:pPr>
            <a:r>
              <a:rPr lang="ar-JO" sz="2800" b="1" dirty="0">
                <a:effectLst>
                  <a:glow rad="101600">
                    <a:srgbClr val="000000"/>
                  </a:glow>
                </a:effectLst>
                <a:latin typeface="Arial" panose="020B0604020202020204" pitchFamily="34" charset="0"/>
                <a:ea typeface="+mn-ea"/>
                <a:cs typeface="Arial" panose="020B0604020202020204" pitchFamily="34" charset="0"/>
              </a:rPr>
              <a:t>شهور المراعي الطبيعية</a:t>
            </a:r>
            <a:endParaRPr lang="en-US" sz="2800" b="1" dirty="0">
              <a:effectLst>
                <a:glow rad="101600">
                  <a:srgbClr val="000000"/>
                </a:glow>
              </a:effectLst>
              <a:latin typeface="Arial" panose="020B0604020202020204" pitchFamily="34" charset="0"/>
              <a:ea typeface="+mn-ea"/>
              <a:cs typeface="Arial" panose="020B0604020202020204" pitchFamily="34" charset="0"/>
            </a:endParaRPr>
          </a:p>
          <a:p>
            <a:pPr algn="ctr" eaLnBrk="1" hangingPunct="1">
              <a:defRPr/>
            </a:pPr>
            <a:r>
              <a:rPr lang="ar-JO" sz="2800" b="1" dirty="0">
                <a:effectLst>
                  <a:glow rad="101600">
                    <a:srgbClr val="000000"/>
                  </a:glow>
                </a:effectLst>
                <a:latin typeface="Arial" panose="020B0604020202020204" pitchFamily="34" charset="0"/>
                <a:ea typeface="+mn-ea"/>
                <a:cs typeface="Arial" panose="020B0604020202020204" pitchFamily="34" charset="0"/>
              </a:rPr>
              <a:t>شهر سحب الكتان</a:t>
            </a:r>
            <a:endParaRPr lang="en-US" sz="2800" b="1" dirty="0">
              <a:effectLst>
                <a:glow rad="101600">
                  <a:srgbClr val="000000"/>
                </a:glow>
              </a:effectLst>
              <a:latin typeface="Arial" panose="020B0604020202020204" pitchFamily="34" charset="0"/>
              <a:ea typeface="+mn-ea"/>
              <a:cs typeface="Arial" panose="020B0604020202020204" pitchFamily="34" charset="0"/>
            </a:endParaRPr>
          </a:p>
          <a:p>
            <a:pPr algn="ctr" eaLnBrk="1" hangingPunct="1">
              <a:defRPr/>
            </a:pPr>
            <a:r>
              <a:rPr lang="ar-JO" sz="2800" b="1" dirty="0">
                <a:effectLst>
                  <a:glow rad="101600">
                    <a:srgbClr val="000000"/>
                  </a:glow>
                </a:effectLst>
                <a:latin typeface="Arial" panose="020B0604020202020204" pitchFamily="34" charset="0"/>
                <a:ea typeface="+mn-ea"/>
                <a:cs typeface="Arial" panose="020B0604020202020204" pitchFamily="34" charset="0"/>
              </a:rPr>
              <a:t>شهر حصاد الشعير</a:t>
            </a:r>
            <a:endParaRPr lang="en-US" sz="2800" b="1" dirty="0">
              <a:effectLst>
                <a:glow rad="101600">
                  <a:srgbClr val="000000"/>
                </a:glow>
              </a:effectLst>
              <a:latin typeface="Arial" panose="020B0604020202020204" pitchFamily="34" charset="0"/>
              <a:ea typeface="+mn-ea"/>
              <a:cs typeface="Arial" panose="020B0604020202020204" pitchFamily="34" charset="0"/>
            </a:endParaRPr>
          </a:p>
          <a:p>
            <a:pPr algn="ctr" eaLnBrk="1" hangingPunct="1">
              <a:defRPr/>
            </a:pPr>
            <a:r>
              <a:rPr lang="ar-JO" sz="2800" b="1" dirty="0">
                <a:effectLst>
                  <a:glow rad="101600">
                    <a:srgbClr val="000000"/>
                  </a:glow>
                </a:effectLst>
                <a:latin typeface="Arial" panose="020B0604020202020204" pitchFamily="34" charset="0"/>
                <a:ea typeface="+mn-ea"/>
                <a:cs typeface="Arial" panose="020B0604020202020204" pitchFamily="34" charset="0"/>
              </a:rPr>
              <a:t>شهر حصاد القمح / القياس</a:t>
            </a:r>
            <a:endParaRPr lang="en-US" sz="2800" b="1" dirty="0">
              <a:effectLst>
                <a:glow rad="101600">
                  <a:srgbClr val="000000"/>
                </a:glow>
              </a:effectLst>
              <a:latin typeface="Arial" panose="020B0604020202020204" pitchFamily="34" charset="0"/>
              <a:ea typeface="+mn-ea"/>
              <a:cs typeface="Arial" panose="020B0604020202020204" pitchFamily="34" charset="0"/>
            </a:endParaRPr>
          </a:p>
          <a:p>
            <a:pPr algn="ctr" eaLnBrk="1" hangingPunct="1">
              <a:defRPr/>
            </a:pPr>
            <a:r>
              <a:rPr lang="ar-JO" sz="2800" b="1" dirty="0">
                <a:effectLst>
                  <a:glow rad="101600">
                    <a:srgbClr val="000000"/>
                  </a:glow>
                </a:effectLst>
                <a:latin typeface="Arial" panose="020B0604020202020204" pitchFamily="34" charset="0"/>
                <a:ea typeface="+mn-ea"/>
                <a:cs typeface="Arial" panose="020B0604020202020204" pitchFamily="34" charset="0"/>
              </a:rPr>
              <a:t>شهور التشذيب</a:t>
            </a:r>
            <a:endParaRPr lang="en-US" sz="2800" b="1" dirty="0">
              <a:effectLst>
                <a:glow rad="101600">
                  <a:srgbClr val="000000"/>
                </a:glow>
              </a:effectLst>
              <a:latin typeface="Arial" panose="020B0604020202020204" pitchFamily="34" charset="0"/>
              <a:ea typeface="+mn-ea"/>
              <a:cs typeface="Arial" panose="020B0604020202020204" pitchFamily="34" charset="0"/>
            </a:endParaRPr>
          </a:p>
          <a:p>
            <a:pPr algn="ctr" eaLnBrk="1" hangingPunct="1">
              <a:defRPr/>
            </a:pPr>
            <a:r>
              <a:rPr lang="ar-JO" sz="2800" b="1" dirty="0">
                <a:effectLst>
                  <a:glow rad="101600">
                    <a:srgbClr val="000000"/>
                  </a:glow>
                </a:effectLst>
                <a:latin typeface="Arial" panose="020B0604020202020204" pitchFamily="34" charset="0"/>
                <a:ea typeface="+mn-ea"/>
                <a:cs typeface="Arial" panose="020B0604020202020204" pitchFamily="34" charset="0"/>
              </a:rPr>
              <a:t>شهر الفواكه الصيفية</a:t>
            </a:r>
            <a:endParaRPr lang="en-US" sz="2800" b="1" dirty="0">
              <a:effectLst>
                <a:glow rad="101600">
                  <a:srgbClr val="000000"/>
                </a:glo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4684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8022">
                                            <p:txEl>
                                              <p:pRg st="0" end="0"/>
                                            </p:txEl>
                                          </p:spTgt>
                                        </p:tgtEl>
                                        <p:attrNameLst>
                                          <p:attrName>style.visibility</p:attrName>
                                        </p:attrNameLst>
                                      </p:cBhvr>
                                      <p:to>
                                        <p:strVal val="visible"/>
                                      </p:to>
                                    </p:set>
                                    <p:animEffect transition="in" filter="fade">
                                      <p:cBhvr>
                                        <p:cTn id="7" dur="500"/>
                                        <p:tgtEl>
                                          <p:spTgt spid="5980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8022">
                                            <p:txEl>
                                              <p:pRg st="1" end="1"/>
                                            </p:txEl>
                                          </p:spTgt>
                                        </p:tgtEl>
                                        <p:attrNameLst>
                                          <p:attrName>style.visibility</p:attrName>
                                        </p:attrNameLst>
                                      </p:cBhvr>
                                      <p:to>
                                        <p:strVal val="visible"/>
                                      </p:to>
                                    </p:set>
                                    <p:animEffect transition="in" filter="fade">
                                      <p:cBhvr>
                                        <p:cTn id="12" dur="500"/>
                                        <p:tgtEl>
                                          <p:spTgt spid="5980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8022">
                                            <p:txEl>
                                              <p:pRg st="2" end="2"/>
                                            </p:txEl>
                                          </p:spTgt>
                                        </p:tgtEl>
                                        <p:attrNameLst>
                                          <p:attrName>style.visibility</p:attrName>
                                        </p:attrNameLst>
                                      </p:cBhvr>
                                      <p:to>
                                        <p:strVal val="visible"/>
                                      </p:to>
                                    </p:set>
                                    <p:animEffect transition="in" filter="fade">
                                      <p:cBhvr>
                                        <p:cTn id="17" dur="500"/>
                                        <p:tgtEl>
                                          <p:spTgt spid="5980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8022">
                                            <p:txEl>
                                              <p:pRg st="3" end="3"/>
                                            </p:txEl>
                                          </p:spTgt>
                                        </p:tgtEl>
                                        <p:attrNameLst>
                                          <p:attrName>style.visibility</p:attrName>
                                        </p:attrNameLst>
                                      </p:cBhvr>
                                      <p:to>
                                        <p:strVal val="visible"/>
                                      </p:to>
                                    </p:set>
                                    <p:animEffect transition="in" filter="fade">
                                      <p:cBhvr>
                                        <p:cTn id="22" dur="500"/>
                                        <p:tgtEl>
                                          <p:spTgt spid="5980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8022">
                                            <p:txEl>
                                              <p:pRg st="4" end="4"/>
                                            </p:txEl>
                                          </p:spTgt>
                                        </p:tgtEl>
                                        <p:attrNameLst>
                                          <p:attrName>style.visibility</p:attrName>
                                        </p:attrNameLst>
                                      </p:cBhvr>
                                      <p:to>
                                        <p:strVal val="visible"/>
                                      </p:to>
                                    </p:set>
                                    <p:animEffect transition="in" filter="fade">
                                      <p:cBhvr>
                                        <p:cTn id="27" dur="500"/>
                                        <p:tgtEl>
                                          <p:spTgt spid="59802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8022">
                                            <p:txEl>
                                              <p:pRg st="5" end="5"/>
                                            </p:txEl>
                                          </p:spTgt>
                                        </p:tgtEl>
                                        <p:attrNameLst>
                                          <p:attrName>style.visibility</p:attrName>
                                        </p:attrNameLst>
                                      </p:cBhvr>
                                      <p:to>
                                        <p:strVal val="visible"/>
                                      </p:to>
                                    </p:set>
                                    <p:animEffect transition="in" filter="fade">
                                      <p:cBhvr>
                                        <p:cTn id="32" dur="500"/>
                                        <p:tgtEl>
                                          <p:spTgt spid="5980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8022">
                                            <p:txEl>
                                              <p:pRg st="6" end="6"/>
                                            </p:txEl>
                                          </p:spTgt>
                                        </p:tgtEl>
                                        <p:attrNameLst>
                                          <p:attrName>style.visibility</p:attrName>
                                        </p:attrNameLst>
                                      </p:cBhvr>
                                      <p:to>
                                        <p:strVal val="visible"/>
                                      </p:to>
                                    </p:set>
                                    <p:animEffect transition="in" filter="fade">
                                      <p:cBhvr>
                                        <p:cTn id="37" dur="500"/>
                                        <p:tgtEl>
                                          <p:spTgt spid="5980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8022">
                                            <p:txEl>
                                              <p:pRg st="7" end="7"/>
                                            </p:txEl>
                                          </p:spTgt>
                                        </p:tgtEl>
                                        <p:attrNameLst>
                                          <p:attrName>style.visibility</p:attrName>
                                        </p:attrNameLst>
                                      </p:cBhvr>
                                      <p:to>
                                        <p:strVal val="visible"/>
                                      </p:to>
                                    </p:set>
                                    <p:animEffect transition="in" filter="fade">
                                      <p:cBhvr>
                                        <p:cTn id="42" dur="500"/>
                                        <p:tgtEl>
                                          <p:spTgt spid="59802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98020"/>
                                        </p:tgtEl>
                                        <p:attrNameLst>
                                          <p:attrName>style.visibility</p:attrName>
                                        </p:attrNameLst>
                                      </p:cBhvr>
                                      <p:to>
                                        <p:strVal val="visible"/>
                                      </p:to>
                                    </p:set>
                                    <p:animEffect transition="in" filter="fade">
                                      <p:cBhvr>
                                        <p:cTn id="47" dur="500"/>
                                        <p:tgtEl>
                                          <p:spTgt spid="598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0" grpId="0" autoUpdateAnimBg="0"/>
      <p:bldP spid="59802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7" name="Picture 2"/>
          <p:cNvPicPr>
            <a:picLocks noChangeAspect="1" noChangeArrowheads="1"/>
          </p:cNvPicPr>
          <p:nvPr/>
        </p:nvPicPr>
        <p:blipFill>
          <a:blip r:embed="rId3" cstate="print">
            <a:lum bright="-36000"/>
            <a:extLst>
              <a:ext uri="{28A0092B-C50C-407E-A947-70E740481C1C}">
                <a14:useLocalDpi xmlns:a14="http://schemas.microsoft.com/office/drawing/2010/main"/>
              </a:ext>
            </a:extLst>
          </a:blip>
          <a:srcRect/>
          <a:stretch>
            <a:fillRect/>
          </a:stretch>
        </p:blipFill>
        <p:spPr bwMode="auto">
          <a:xfrm>
            <a:off x="0" y="0"/>
            <a:ext cx="6858000" cy="682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1058" name="Rectangle 3"/>
          <p:cNvSpPr>
            <a:spLocks noGrp="1" noChangeArrowheads="1"/>
          </p:cNvSpPr>
          <p:nvPr>
            <p:ph type="ctrTitle"/>
          </p:nvPr>
        </p:nvSpPr>
        <p:spPr>
          <a:xfrm>
            <a:off x="6659563" y="981075"/>
            <a:ext cx="2484437" cy="2514600"/>
          </a:xfrm>
        </p:spPr>
        <p:txBody>
          <a:bodyPr/>
          <a:lstStyle/>
          <a:p>
            <a:pPr algn="ctr" eaLnBrk="1" hangingPunct="1"/>
            <a:r>
              <a:rPr lang="ar-JO" sz="4000" b="1" dirty="0">
                <a:latin typeface="Arial" panose="020B0604020202020204" pitchFamily="34" charset="0"/>
                <a:ea typeface="ＭＳ Ｐゴシック" charset="0"/>
                <a:cs typeface="Arial" panose="020B0604020202020204" pitchFamily="34" charset="0"/>
              </a:rPr>
              <a:t>تقويم </a:t>
            </a:r>
            <a:br>
              <a:rPr lang="ar-JO" sz="4000" b="1" dirty="0">
                <a:latin typeface="Arial" panose="020B0604020202020204" pitchFamily="34" charset="0"/>
                <a:ea typeface="ＭＳ Ｐゴシック" charset="0"/>
                <a:cs typeface="Arial" panose="020B0604020202020204" pitchFamily="34" charset="0"/>
              </a:rPr>
            </a:br>
            <a:r>
              <a:rPr lang="ar-JO" sz="4000" b="1" dirty="0">
                <a:latin typeface="Arial" panose="020B0604020202020204" pitchFamily="34" charset="0"/>
                <a:ea typeface="ＭＳ Ｐゴシック" charset="0"/>
                <a:cs typeface="Arial" panose="020B0604020202020204" pitchFamily="34" charset="0"/>
              </a:rPr>
              <a:t>جيزر</a:t>
            </a:r>
            <a:endParaRPr lang="en-US" sz="4000" b="1" dirty="0">
              <a:latin typeface="Arial" panose="020B0604020202020204" pitchFamily="34" charset="0"/>
              <a:ea typeface="ＭＳ Ｐゴシック" charset="0"/>
              <a:cs typeface="Arial" panose="020B0604020202020204" pitchFamily="34" charset="0"/>
            </a:endParaRPr>
          </a:p>
        </p:txBody>
      </p:sp>
      <p:sp>
        <p:nvSpPr>
          <p:cNvPr id="196613" name="Rectangle 5"/>
          <p:cNvSpPr>
            <a:spLocks noChangeArrowheads="1"/>
          </p:cNvSpPr>
          <p:nvPr/>
        </p:nvSpPr>
        <p:spPr bwMode="auto">
          <a:xfrm>
            <a:off x="-2355" y="762000"/>
            <a:ext cx="2810869" cy="4876800"/>
          </a:xfrm>
          <a:prstGeom prst="rect">
            <a:avLst/>
          </a:prstGeom>
          <a:noFill/>
          <a:ln w="12700" cap="sq">
            <a:noFill/>
            <a:miter lim="800000"/>
            <a:headEnd type="none" w="sm" len="sm"/>
            <a:tailEnd type="none" w="sm" len="sm"/>
          </a:ln>
          <a:effectLst/>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آب - أيلول</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تشرين 1 – تشرين 2</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كانون 1 – كانون 2</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شباط</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آذار</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نيسان</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أيار - حزيران</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تموز</a:t>
            </a:r>
            <a:endParaRPr kumimoji="0" lang="en-US" sz="2800" b="1" u="none" strike="noStrike" kern="1200" cap="none" spc="0" normalizeH="0" baseline="0" noProof="0" dirty="0">
              <a:ln>
                <a:noFill/>
              </a:ln>
              <a:solidFill>
                <a:srgbClr val="EAEAEA"/>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301060" name="Text Box 6"/>
          <p:cNvSpPr txBox="1">
            <a:spLocks noChangeArrowheads="1"/>
          </p:cNvSpPr>
          <p:nvPr/>
        </p:nvSpPr>
        <p:spPr bwMode="auto">
          <a:xfrm>
            <a:off x="4876800" y="6338888"/>
            <a:ext cx="3337773" cy="33855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defTabSz="914400" eaLnBrk="1" fontAlgn="base" hangingPunct="1">
              <a:spcBef>
                <a:spcPct val="0"/>
              </a:spcBef>
              <a:spcAft>
                <a:spcPct val="0"/>
              </a:spcAft>
              <a:defRPr/>
            </a:pPr>
            <a:r>
              <a:rPr lang="ar-JO" sz="1600" b="1" dirty="0">
                <a:latin typeface="Arial" panose="020B0604020202020204" pitchFamily="34" charset="0"/>
              </a:rPr>
              <a:t>لوحة المدرسة العبرية القديمة من القرن العاشر</a:t>
            </a:r>
            <a:endParaRPr lang="en-US" sz="1600" b="1" dirty="0">
              <a:solidFill>
                <a:srgbClr val="EAEAEA"/>
              </a:solidFill>
              <a:latin typeface="Arial" panose="020B0604020202020204" pitchFamily="34" charset="0"/>
              <a:cs typeface="Arial" panose="020B0604020202020204" pitchFamily="34" charset="0"/>
            </a:endParaRPr>
          </a:p>
        </p:txBody>
      </p:sp>
      <p:sp>
        <p:nvSpPr>
          <p:cNvPr id="196612" name="Rectangle 4"/>
          <p:cNvSpPr>
            <a:spLocks noGrp="1" noChangeArrowheads="1"/>
          </p:cNvSpPr>
          <p:nvPr>
            <p:ph type="subTitle" idx="1"/>
          </p:nvPr>
        </p:nvSpPr>
        <p:spPr>
          <a:xfrm>
            <a:off x="2208231" y="762000"/>
            <a:ext cx="6765952" cy="4876800"/>
          </a:xfrm>
        </p:spPr>
        <p:txBody>
          <a:bodyPr/>
          <a:lstStyle/>
          <a:p>
            <a:pPr algn="ctr" eaLnBrk="1" hangingPunct="1">
              <a:defRPr/>
            </a:pPr>
            <a:r>
              <a:rPr lang="ar-JO" sz="2800" b="1" dirty="0">
                <a:effectLst>
                  <a:glow rad="101600">
                    <a:srgbClr val="000000"/>
                  </a:glow>
                </a:effectLst>
                <a:latin typeface="Arial" panose="020B0604020202020204" pitchFamily="34" charset="0"/>
                <a:cs typeface="Arial" panose="020B0604020202020204" pitchFamily="34" charset="0"/>
              </a:rPr>
              <a:t>شهور حصاد الزيت و العنب</a:t>
            </a:r>
            <a:endParaRPr lang="en-US" sz="2800" b="1" dirty="0">
              <a:effectLst>
                <a:glow rad="101600">
                  <a:srgbClr val="000000"/>
                </a:glow>
              </a:effectLst>
              <a:latin typeface="Arial" panose="020B0604020202020204" pitchFamily="34" charset="0"/>
              <a:cs typeface="Arial" panose="020B0604020202020204" pitchFamily="34" charset="0"/>
            </a:endParaRPr>
          </a:p>
          <a:p>
            <a:pPr algn="ctr" eaLnBrk="1" hangingPunct="1">
              <a:defRPr/>
            </a:pPr>
            <a:r>
              <a:rPr lang="ar-JO" sz="2800" b="1" dirty="0">
                <a:effectLst>
                  <a:glow rad="101600">
                    <a:srgbClr val="000000"/>
                  </a:glow>
                </a:effectLst>
                <a:latin typeface="Arial" panose="020B0604020202020204" pitchFamily="34" charset="0"/>
                <a:cs typeface="Arial" panose="020B0604020202020204" pitchFamily="34" charset="0"/>
              </a:rPr>
              <a:t>شهور البذار</a:t>
            </a:r>
            <a:endParaRPr lang="en-US" sz="2800" b="1" dirty="0">
              <a:effectLst>
                <a:glow rad="101600">
                  <a:srgbClr val="000000"/>
                </a:glow>
              </a:effectLst>
              <a:latin typeface="Arial" panose="020B0604020202020204" pitchFamily="34" charset="0"/>
              <a:cs typeface="Arial" panose="020B0604020202020204" pitchFamily="34" charset="0"/>
            </a:endParaRPr>
          </a:p>
          <a:p>
            <a:pPr algn="ctr" eaLnBrk="1" hangingPunct="1">
              <a:defRPr/>
            </a:pPr>
            <a:r>
              <a:rPr lang="ar-JO" sz="2800" b="1" dirty="0">
                <a:effectLst>
                  <a:glow rad="101600">
                    <a:srgbClr val="000000"/>
                  </a:glow>
                </a:effectLst>
                <a:latin typeface="Arial" panose="020B0604020202020204" pitchFamily="34" charset="0"/>
                <a:cs typeface="Arial" panose="020B0604020202020204" pitchFamily="34" charset="0"/>
              </a:rPr>
              <a:t>شهور المراعي الطبيعية</a:t>
            </a:r>
            <a:endParaRPr lang="en-US" sz="2800" b="1" dirty="0">
              <a:effectLst>
                <a:glow rad="101600">
                  <a:srgbClr val="000000"/>
                </a:glow>
              </a:effectLst>
              <a:latin typeface="Arial" panose="020B0604020202020204" pitchFamily="34" charset="0"/>
              <a:cs typeface="Arial" panose="020B0604020202020204" pitchFamily="34" charset="0"/>
            </a:endParaRPr>
          </a:p>
          <a:p>
            <a:pPr algn="ctr" eaLnBrk="1" hangingPunct="1">
              <a:defRPr/>
            </a:pPr>
            <a:r>
              <a:rPr lang="ar-JO" sz="2800" b="1" dirty="0">
                <a:effectLst>
                  <a:glow rad="101600">
                    <a:srgbClr val="000000"/>
                  </a:glow>
                </a:effectLst>
                <a:latin typeface="Arial" panose="020B0604020202020204" pitchFamily="34" charset="0"/>
                <a:cs typeface="Arial" panose="020B0604020202020204" pitchFamily="34" charset="0"/>
              </a:rPr>
              <a:t>شهر سحب الكتان</a:t>
            </a:r>
            <a:endParaRPr lang="en-US" sz="2800" b="1" dirty="0">
              <a:effectLst>
                <a:glow rad="101600">
                  <a:srgbClr val="000000"/>
                </a:glow>
              </a:effectLst>
              <a:latin typeface="Arial" panose="020B0604020202020204" pitchFamily="34" charset="0"/>
              <a:cs typeface="Arial" panose="020B0604020202020204" pitchFamily="34" charset="0"/>
            </a:endParaRPr>
          </a:p>
          <a:p>
            <a:pPr algn="ctr" eaLnBrk="1" hangingPunct="1">
              <a:defRPr/>
            </a:pPr>
            <a:r>
              <a:rPr lang="ar-JO" sz="2800" b="1" dirty="0">
                <a:effectLst>
                  <a:glow rad="101600">
                    <a:srgbClr val="000000"/>
                  </a:glow>
                </a:effectLst>
                <a:latin typeface="Arial" panose="020B0604020202020204" pitchFamily="34" charset="0"/>
                <a:cs typeface="Arial" panose="020B0604020202020204" pitchFamily="34" charset="0"/>
              </a:rPr>
              <a:t>شهر حصاد الشعير</a:t>
            </a:r>
            <a:endParaRPr lang="en-US" sz="2800" b="1" dirty="0">
              <a:effectLst>
                <a:glow rad="101600">
                  <a:srgbClr val="000000"/>
                </a:glow>
              </a:effectLst>
              <a:latin typeface="Arial" panose="020B0604020202020204" pitchFamily="34" charset="0"/>
              <a:cs typeface="Arial" panose="020B0604020202020204" pitchFamily="34" charset="0"/>
            </a:endParaRPr>
          </a:p>
          <a:p>
            <a:pPr algn="ctr" eaLnBrk="1" hangingPunct="1">
              <a:defRPr/>
            </a:pPr>
            <a:r>
              <a:rPr lang="ar-JO" sz="2800" b="1" dirty="0">
                <a:effectLst>
                  <a:glow rad="101600">
                    <a:srgbClr val="000000"/>
                  </a:glow>
                </a:effectLst>
                <a:latin typeface="Arial" panose="020B0604020202020204" pitchFamily="34" charset="0"/>
                <a:cs typeface="Arial" panose="020B0604020202020204" pitchFamily="34" charset="0"/>
              </a:rPr>
              <a:t>شهر حصاد القمح / القياس</a:t>
            </a:r>
            <a:endParaRPr lang="en-US" sz="2800" b="1" dirty="0">
              <a:effectLst>
                <a:glow rad="101600">
                  <a:srgbClr val="000000"/>
                </a:glow>
              </a:effectLst>
              <a:latin typeface="Arial" panose="020B0604020202020204" pitchFamily="34" charset="0"/>
              <a:cs typeface="Arial" panose="020B0604020202020204" pitchFamily="34" charset="0"/>
            </a:endParaRPr>
          </a:p>
          <a:p>
            <a:pPr algn="ctr" eaLnBrk="1" hangingPunct="1">
              <a:defRPr/>
            </a:pPr>
            <a:r>
              <a:rPr lang="ar-JO" sz="2800" b="1" dirty="0">
                <a:effectLst>
                  <a:glow rad="101600">
                    <a:srgbClr val="000000"/>
                  </a:glow>
                </a:effectLst>
                <a:latin typeface="Arial" panose="020B0604020202020204" pitchFamily="34" charset="0"/>
                <a:cs typeface="Arial" panose="020B0604020202020204" pitchFamily="34" charset="0"/>
              </a:rPr>
              <a:t>شهور التشذيب</a:t>
            </a:r>
            <a:endParaRPr lang="en-US" sz="2800" b="1" dirty="0">
              <a:effectLst>
                <a:glow rad="101600">
                  <a:srgbClr val="000000"/>
                </a:glow>
              </a:effectLst>
              <a:latin typeface="Arial" panose="020B0604020202020204" pitchFamily="34" charset="0"/>
              <a:cs typeface="Arial" panose="020B0604020202020204" pitchFamily="34" charset="0"/>
            </a:endParaRPr>
          </a:p>
          <a:p>
            <a:pPr algn="ctr" eaLnBrk="1" hangingPunct="1">
              <a:defRPr/>
            </a:pPr>
            <a:r>
              <a:rPr lang="ar-JO" sz="2800" b="1" dirty="0">
                <a:effectLst>
                  <a:glow rad="101600">
                    <a:srgbClr val="000000"/>
                  </a:glow>
                </a:effectLst>
                <a:latin typeface="Arial" panose="020B0604020202020204" pitchFamily="34" charset="0"/>
                <a:cs typeface="Arial" panose="020B0604020202020204" pitchFamily="34" charset="0"/>
              </a:rPr>
              <a:t>شهر الفواكه الصيفية</a:t>
            </a:r>
            <a:endParaRPr lang="en-US" sz="2800" b="1" dirty="0">
              <a:effectLst>
                <a:glow rad="101600">
                  <a:srgbClr val="000000"/>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0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4" descr="Romans 200 Blue 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04812"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ＭＳ Ｐゴシック" charset="0"/>
                </a:rPr>
                <a:t>بدء                  التقويم الديني</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04810"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ＭＳ Ｐゴシック" charset="0"/>
                </a:rPr>
                <a:t>بدء                   التقويم المدني</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grpSp>
      <p:sp>
        <p:nvSpPr>
          <p:cNvPr id="43" name="Rectangle 2"/>
          <p:cNvSpPr txBox="1">
            <a:spLocks noChangeArrowheads="1"/>
          </p:cNvSpPr>
          <p:nvPr/>
        </p:nvSpPr>
        <p:spPr bwMode="auto">
          <a:xfrm>
            <a:off x="-14288" y="0"/>
            <a:ext cx="4009379" cy="4191000"/>
          </a:xfrm>
          <a:prstGeom prst="rect">
            <a:avLst/>
          </a:prstGeom>
          <a:solidFill>
            <a:srgbClr val="000090"/>
          </a:solid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ＭＳ Ｐゴシック" charset="0"/>
              </a:rPr>
              <a:t>ليلة الخروج</a:t>
            </a:r>
            <a:endParaRPr kumimoji="0" lang="en-US" sz="3200" b="1"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ＭＳ Ｐゴシック" charset="0"/>
              </a:rPr>
              <a:t>1 و كلم الرب موسى و هارون في أرض مصر قائلاً 2 </a:t>
            </a:r>
            <a:r>
              <a:rPr kumimoji="0" lang="ar-JO" sz="3200" b="1" u="none" strike="noStrike" kern="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ＭＳ Ｐゴシック" charset="0"/>
              </a:rPr>
              <a:t>هذا الشهر يكون لكم رأس الشهورهو لكم أول شهور السنة</a:t>
            </a:r>
            <a:r>
              <a:rPr kumimoji="0" lang="ar-JO" sz="32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ＭＳ Ｐゴシック" charset="0"/>
              </a:rPr>
              <a:t> (خر 12: 1-2)</a:t>
            </a:r>
            <a:endParaRPr kumimoji="0" lang="en-US" sz="32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ＭＳ Ｐゴシック" charset="0"/>
            </a:endParaRPr>
          </a:p>
        </p:txBody>
      </p:sp>
      <p:sp>
        <p:nvSpPr>
          <p:cNvPr id="4" name="Title 3"/>
          <p:cNvSpPr>
            <a:spLocks noGrp="1"/>
          </p:cNvSpPr>
          <p:nvPr>
            <p:ph type="title"/>
          </p:nvPr>
        </p:nvSpPr>
        <p:spPr>
          <a:xfrm>
            <a:off x="3203575" y="2781300"/>
            <a:ext cx="3048000" cy="1409700"/>
          </a:xfrm>
        </p:spPr>
        <p:txBody>
          <a:bodyPr/>
          <a:lstStyle/>
          <a:p>
            <a:pPr>
              <a:defRPr/>
            </a:pPr>
            <a:r>
              <a:rPr kumimoji="1" lang="ar-JO"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ＭＳ Ｐゴシック" charset="0"/>
              </a:rPr>
              <a:t>التقاويم       العبرية</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400" b="1"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ＭＳ Ｐゴシック" charset="0"/>
              </a:rPr>
              <a:t>آذار - نيسان</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sp>
        <p:nvSpPr>
          <p:cNvPr id="55" name="Title 3"/>
          <p:cNvSpPr txBox="1">
            <a:spLocks/>
          </p:cNvSpPr>
          <p:nvPr/>
        </p:nvSpPr>
        <p:spPr bwMode="auto">
          <a:xfrm rot="1487614">
            <a:off x="2012983" y="5988246"/>
            <a:ext cx="1948765"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400" b="1"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panose="020B0604020202020204" pitchFamily="34" charset="0"/>
                <a:ea typeface="ＭＳ Ｐゴシック" charset="0"/>
                <a:cs typeface="ＭＳ Ｐゴシック" charset="0"/>
              </a:rPr>
              <a:t>أيلول – تشرين 1</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sp>
        <p:nvSpPr>
          <p:cNvPr id="19" name="Text Box 6"/>
          <p:cNvSpPr txBox="1">
            <a:spLocks noChangeArrowheads="1"/>
          </p:cNvSpPr>
          <p:nvPr/>
        </p:nvSpPr>
        <p:spPr bwMode="auto">
          <a:xfrm>
            <a:off x="8374063" y="76200"/>
            <a:ext cx="70403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180</a:t>
            </a:r>
          </a:p>
          <a:p>
            <a:pPr marL="0" marR="0" lvl="0" indent="0" algn="l" defTabSz="914400" rtl="0" eaLnBrk="1" fontAlgn="base" latinLnBrk="0" hangingPunct="1">
              <a:lnSpc>
                <a:spcPct val="100000"/>
              </a:lnSpc>
              <a:spcBef>
                <a:spcPct val="0"/>
              </a:spcBef>
              <a:spcAft>
                <a:spcPct val="0"/>
              </a:spcAft>
              <a:buClrTx/>
              <a:buSzTx/>
              <a:buFontTx/>
              <a:buNone/>
              <a:tabLst/>
              <a:defRPr/>
            </a:pPr>
            <a:r>
              <a:rPr lang="ar-JO" b="1" dirty="0">
                <a:solidFill>
                  <a:srgbClr val="FFFFFF"/>
                </a:solidFill>
                <a:latin typeface="Arial" panose="020B0604020202020204" pitchFamily="34" charset="0"/>
                <a:cs typeface="Arial" panose="020B0604020202020204" pitchFamily="34" charset="0"/>
              </a:rPr>
              <a:t>290</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387060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3" name="Picture 24" descr="Romans 200 Blue 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2"/>
          <p:cNvGrpSpPr>
            <a:grpSpLocks/>
          </p:cNvGrpSpPr>
          <p:nvPr/>
        </p:nvGrpSpPr>
        <p:grpSpPr bwMode="auto">
          <a:xfrm>
            <a:off x="3827463" y="1028700"/>
            <a:ext cx="3048000" cy="2039938"/>
            <a:chOff x="3828256" y="1028328"/>
            <a:chExt cx="3048000" cy="2040632"/>
          </a:xfrm>
        </p:grpSpPr>
        <p:sp>
          <p:nvSpPr>
            <p:cNvPr id="325649"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algn="r" defTabSz="914400" eaLnBrk="0" fontAlgn="base" hangingPunct="0">
                <a:spcBef>
                  <a:spcPct val="0"/>
                </a:spcBef>
                <a:spcAft>
                  <a:spcPct val="0"/>
                </a:spcAft>
                <a:tabLst>
                  <a:tab pos="3886200" algn="l"/>
                  <a:tab pos="4800600" algn="l"/>
                  <a:tab pos="5600700" algn="l"/>
                </a:tabLst>
              </a:pPr>
              <a:endParaRPr lang="en-US" sz="1400">
                <a:solidFill>
                  <a:srgbClr val="000000"/>
                </a:solidFill>
                <a:latin typeface="Arial Narrow" charset="0"/>
                <a:ea typeface="ＭＳ Ｐゴシック"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defRPr/>
              </a:pPr>
              <a:r>
                <a:rPr kumimoji="1" lang="ar-JO" sz="2800" b="1" dirty="0">
                  <a:solidFill>
                    <a:srgbClr val="FFFFFF"/>
                  </a:solidFill>
                  <a:effectLst>
                    <a:outerShdw blurRad="50800" dist="38100" dir="2700000" algn="tl">
                      <a:srgbClr val="000000">
                        <a:alpha val="43000"/>
                      </a:srgbClr>
                    </a:outerShdw>
                  </a:effectLst>
                  <a:latin typeface="Arial" panose="020B0604020202020204" pitchFamily="34" charset="0"/>
                  <a:ea typeface="ＭＳ Ｐゴシック" charset="0"/>
                  <a:cs typeface="ＭＳ Ｐゴシック" charset="0"/>
                </a:rPr>
                <a:t>بداية السنة الدينية</a:t>
              </a:r>
              <a:endParaRPr lang="en-US" sz="2800" b="1" dirty="0">
                <a:solidFill>
                  <a:srgbClr val="FFFFFF"/>
                </a:solidFill>
                <a:effectLst>
                  <a:outerShdw blurRad="50800" dist="38100" dir="2700000" algn="tl">
                    <a:srgbClr val="000000">
                      <a:alpha val="43000"/>
                    </a:srgbClr>
                  </a:outerShdw>
                </a:effectLst>
                <a:ea typeface="ＭＳ Ｐゴシック" charset="0"/>
                <a:cs typeface="ＭＳ Ｐゴシック" charset="0"/>
              </a:endParaRPr>
            </a:p>
          </p:txBody>
        </p:sp>
      </p:grpSp>
      <p:grpSp>
        <p:nvGrpSpPr>
          <p:cNvPr id="3" name="Group 4"/>
          <p:cNvGrpSpPr>
            <a:grpSpLocks/>
          </p:cNvGrpSpPr>
          <p:nvPr/>
        </p:nvGrpSpPr>
        <p:grpSpPr bwMode="auto">
          <a:xfrm>
            <a:off x="2484438" y="4076700"/>
            <a:ext cx="3048000" cy="1944688"/>
            <a:chOff x="2483769" y="4077072"/>
            <a:chExt cx="3048000" cy="1944215"/>
          </a:xfrm>
        </p:grpSpPr>
        <p:sp>
          <p:nvSpPr>
            <p:cNvPr id="325647"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algn="r" defTabSz="914400" eaLnBrk="0" fontAlgn="base" hangingPunct="0">
                <a:spcBef>
                  <a:spcPct val="0"/>
                </a:spcBef>
                <a:spcAft>
                  <a:spcPct val="0"/>
                </a:spcAft>
                <a:tabLst>
                  <a:tab pos="3886200" algn="l"/>
                  <a:tab pos="4800600" algn="l"/>
                  <a:tab pos="5600700" algn="l"/>
                </a:tabLst>
              </a:pPr>
              <a:endParaRPr lang="en-US" sz="1400">
                <a:solidFill>
                  <a:srgbClr val="000000"/>
                </a:solidFill>
                <a:latin typeface="Arial Narrow" charset="0"/>
                <a:ea typeface="ＭＳ Ｐゴシック"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defRPr/>
              </a:pPr>
              <a:r>
                <a:rPr kumimoji="1" lang="ar-JO" sz="2800" b="1" dirty="0">
                  <a:solidFill>
                    <a:srgbClr val="FFFFFF"/>
                  </a:solidFill>
                  <a:effectLst>
                    <a:outerShdw blurRad="50800" dist="38100" dir="2700000" algn="tl">
                      <a:srgbClr val="000000">
                        <a:alpha val="43000"/>
                      </a:srgbClr>
                    </a:outerShdw>
                  </a:effectLst>
                  <a:latin typeface="Arial" panose="020B0604020202020204" pitchFamily="34" charset="0"/>
                  <a:ea typeface="ＭＳ Ｐゴシック" charset="0"/>
                  <a:cs typeface="ＭＳ Ｐゴシック" charset="0"/>
                </a:rPr>
                <a:t>بداية السنة المدنية</a:t>
              </a:r>
              <a:endParaRPr lang="en-US" sz="2800" b="1" dirty="0">
                <a:solidFill>
                  <a:srgbClr val="FFFFFF"/>
                </a:solidFill>
                <a:effectLst>
                  <a:outerShdw blurRad="50800" dist="38100" dir="2700000" algn="tl">
                    <a:srgbClr val="000000">
                      <a:alpha val="43000"/>
                    </a:srgbClr>
                  </a:outerShdw>
                </a:effectLst>
                <a:ea typeface="ＭＳ Ｐゴシック" charset="0"/>
                <a:cs typeface="ＭＳ Ｐゴシック" charset="0"/>
              </a:endParaRPr>
            </a:p>
          </p:txBody>
        </p:sp>
      </p:grpSp>
      <p:sp>
        <p:nvSpPr>
          <p:cNvPr id="4" name="Title 3"/>
          <p:cNvSpPr>
            <a:spLocks noGrp="1"/>
          </p:cNvSpPr>
          <p:nvPr>
            <p:ph type="title"/>
          </p:nvPr>
        </p:nvSpPr>
        <p:spPr>
          <a:xfrm>
            <a:off x="3203575" y="2781300"/>
            <a:ext cx="3048000" cy="1409700"/>
          </a:xfrm>
        </p:spPr>
        <p:txBody>
          <a:bodyPr/>
          <a:lstStyle/>
          <a:p>
            <a:pPr>
              <a:defRPr/>
            </a:pPr>
            <a:r>
              <a:rPr kumimoji="1" lang="en-US" sz="3600" b="1" dirty="0">
                <a:solidFill>
                  <a:schemeClr val="bg1"/>
                </a:solidFill>
                <a:effectLst>
                  <a:outerShdw blurRad="50800" dist="38100" dir="2700000" algn="tl">
                    <a:srgbClr val="000000">
                      <a:alpha val="43000"/>
                    </a:srgbClr>
                  </a:outerShdw>
                </a:effectLst>
                <a:latin typeface="Arial" panose="020B0604020202020204" pitchFamily="34" charset="0"/>
                <a:ea typeface="ＭＳ Ｐゴシック" charset="0"/>
                <a:cs typeface="ＭＳ Ｐゴシック" charset="0"/>
              </a:rPr>
              <a:t>Hebrew Calendars</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defRPr/>
            </a:pPr>
            <a:r>
              <a:rPr kumimoji="1" lang="ar-JO" sz="2400" b="1" dirty="0">
                <a:solidFill>
                  <a:srgbClr val="FFFFFF"/>
                </a:solidFill>
                <a:effectLst>
                  <a:outerShdw blurRad="50800" dist="38100" dir="2700000" algn="tl">
                    <a:srgbClr val="000000">
                      <a:alpha val="43000"/>
                    </a:srgbClr>
                  </a:outerShdw>
                </a:effectLst>
                <a:latin typeface="Arial" panose="020B0604020202020204" pitchFamily="34" charset="0"/>
                <a:ea typeface="ＭＳ Ｐゴシック" charset="0"/>
                <a:cs typeface="ＭＳ Ｐゴシック" charset="0"/>
              </a:rPr>
              <a:t>آذار-نيسان</a:t>
            </a:r>
            <a:endParaRPr lang="en-US" sz="2400" b="1" dirty="0">
              <a:solidFill>
                <a:srgbClr val="FFFFFF"/>
              </a:solidFill>
              <a:effectLst>
                <a:outerShdw blurRad="50800" dist="38100" dir="2700000" algn="tl">
                  <a:srgbClr val="000000">
                    <a:alpha val="43000"/>
                  </a:srgbClr>
                </a:outerShdw>
              </a:effectLst>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defRPr/>
            </a:pPr>
            <a:r>
              <a:rPr kumimoji="1" lang="ar-JO" sz="2400" b="1" dirty="0">
                <a:solidFill>
                  <a:srgbClr val="FFFFFF"/>
                </a:solidFill>
                <a:effectLst>
                  <a:outerShdw blurRad="50800" dist="38100" dir="2700000" algn="tl">
                    <a:srgbClr val="000000">
                      <a:alpha val="43000"/>
                    </a:srgbClr>
                  </a:outerShdw>
                </a:effectLst>
                <a:latin typeface="Arial" panose="020B0604020202020204" pitchFamily="34" charset="0"/>
                <a:ea typeface="ＭＳ Ｐゴシック" charset="0"/>
                <a:cs typeface="ＭＳ Ｐゴシック" charset="0"/>
              </a:rPr>
              <a:t>أيلول-تشرين أول</a:t>
            </a:r>
            <a:endParaRPr lang="en-US" sz="2400" b="1" dirty="0">
              <a:solidFill>
                <a:srgbClr val="FFFFFF"/>
              </a:solidFill>
              <a:effectLst>
                <a:outerShdw blurRad="50800" dist="38100" dir="2700000" algn="tl">
                  <a:srgbClr val="000000">
                    <a:alpha val="43000"/>
                  </a:srgbClr>
                </a:outerShdw>
              </a:effectLst>
              <a:ea typeface="ＭＳ Ｐゴシック" charset="0"/>
              <a:cs typeface="ＭＳ Ｐゴシック" charset="0"/>
            </a:endParaRPr>
          </a:p>
        </p:txBody>
      </p:sp>
      <p:sp>
        <p:nvSpPr>
          <p:cNvPr id="23" name="AutoShape 7"/>
          <p:cNvSpPr>
            <a:spLocks noChangeArrowheads="1"/>
          </p:cNvSpPr>
          <p:nvPr/>
        </p:nvSpPr>
        <p:spPr bwMode="auto">
          <a:xfrm>
            <a:off x="350838" y="5562600"/>
            <a:ext cx="2006584" cy="1295400"/>
          </a:xfrm>
          <a:prstGeom prst="wedgeRoundRectCallout">
            <a:avLst>
              <a:gd name="adj1" fmla="val 110734"/>
              <a:gd name="adj2" fmla="val -12602"/>
              <a:gd name="adj3" fmla="val 16667"/>
            </a:avLst>
          </a:prstGeom>
          <a:solidFill>
            <a:srgbClr val="BBE0E3"/>
          </a:solidFill>
          <a:ln w="28575">
            <a:solidFill>
              <a:srgbClr val="000000"/>
            </a:solidFill>
            <a:miter lim="800000"/>
            <a:headEnd/>
            <a:tailEnd/>
          </a:ln>
        </p:spPr>
        <p:txBody>
          <a:bodyPr wrap="none" anchor="ctr"/>
          <a:lstStyle/>
          <a:p>
            <a:pPr algn="ctr" defTabSz="914400" fontAlgn="base">
              <a:spcBef>
                <a:spcPct val="0"/>
              </a:spcBef>
              <a:spcAft>
                <a:spcPct val="0"/>
              </a:spcAft>
              <a:defRPr/>
            </a:pPr>
            <a:r>
              <a:rPr lang="ar-JO" sz="2000" b="1" kern="0" dirty="0">
                <a:solidFill>
                  <a:srgbClr val="000000"/>
                </a:solidFill>
                <a:latin typeface="Arial" panose="020B0604020202020204" pitchFamily="34" charset="0"/>
                <a:ea typeface="ＭＳ Ｐゴシック" charset="0"/>
                <a:cs typeface="Arial" panose="020B0604020202020204" pitchFamily="34" charset="0"/>
              </a:rPr>
              <a:t>يهوذا يبدأون في شهر </a:t>
            </a:r>
          </a:p>
          <a:p>
            <a:pPr algn="ctr" defTabSz="914400" fontAlgn="base">
              <a:spcBef>
                <a:spcPct val="0"/>
              </a:spcBef>
              <a:spcAft>
                <a:spcPct val="0"/>
              </a:spcAft>
              <a:defRPr/>
            </a:pPr>
            <a:r>
              <a:rPr lang="ar-JO" sz="2000" b="1" kern="0" dirty="0">
                <a:solidFill>
                  <a:srgbClr val="000000"/>
                </a:solidFill>
                <a:latin typeface="Arial" panose="020B0604020202020204" pitchFamily="34" charset="0"/>
                <a:ea typeface="ＭＳ Ｐゴシック" charset="0"/>
                <a:cs typeface="Arial" panose="020B0604020202020204" pitchFamily="34" charset="0"/>
              </a:rPr>
              <a:t>تشري و يحسبون </a:t>
            </a:r>
          </a:p>
          <a:p>
            <a:pPr algn="ctr" defTabSz="914400" fontAlgn="base">
              <a:spcBef>
                <a:spcPct val="0"/>
              </a:spcBef>
              <a:spcAft>
                <a:spcPct val="0"/>
              </a:spcAft>
              <a:defRPr/>
            </a:pPr>
            <a:r>
              <a:rPr lang="ar-JO" sz="2000" b="1" kern="0" dirty="0">
                <a:solidFill>
                  <a:srgbClr val="000000"/>
                </a:solidFill>
                <a:latin typeface="Arial" panose="020B0604020202020204" pitchFamily="34" charset="0"/>
                <a:ea typeface="ＭＳ Ｐゴシック" charset="0"/>
                <a:cs typeface="Arial" panose="020B0604020202020204" pitchFamily="34" charset="0"/>
              </a:rPr>
              <a:t>سنة تولي الحكم</a:t>
            </a:r>
            <a:endParaRPr lang="en-US" sz="2000" b="1" kern="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6" name="AutoShape 5"/>
          <p:cNvSpPr>
            <a:spLocks noChangeArrowheads="1"/>
          </p:cNvSpPr>
          <p:nvPr/>
        </p:nvSpPr>
        <p:spPr bwMode="auto">
          <a:xfrm>
            <a:off x="7010400" y="5683250"/>
            <a:ext cx="2133600" cy="1295400"/>
          </a:xfrm>
          <a:prstGeom prst="wedgeRoundRectCallout">
            <a:avLst>
              <a:gd name="adj1" fmla="val -92856"/>
              <a:gd name="adj2" fmla="val -27083"/>
              <a:gd name="adj3" fmla="val 16667"/>
            </a:avLst>
          </a:prstGeom>
          <a:solidFill>
            <a:srgbClr val="BBE0E3"/>
          </a:solidFill>
          <a:ln w="28575">
            <a:solidFill>
              <a:srgbClr val="000000"/>
            </a:solidFill>
            <a:miter lim="800000"/>
            <a:headEnd/>
            <a:tailEnd/>
          </a:ln>
        </p:spPr>
        <p:txBody>
          <a:bodyPr wrap="none" anchor="ctr"/>
          <a:lstStyle/>
          <a:p>
            <a:pPr algn="ctr" defTabSz="914400" fontAlgn="base">
              <a:spcBef>
                <a:spcPct val="0"/>
              </a:spcBef>
              <a:spcAft>
                <a:spcPct val="0"/>
              </a:spcAft>
              <a:defRPr/>
            </a:pPr>
            <a:r>
              <a:rPr lang="ar-JO" sz="2000" b="1" kern="0" dirty="0">
                <a:solidFill>
                  <a:srgbClr val="000000"/>
                </a:solidFill>
                <a:latin typeface="Arial" panose="020B0604020202020204" pitchFamily="34" charset="0"/>
                <a:ea typeface="ＭＳ Ｐゴシック" charset="0"/>
                <a:cs typeface="Arial" panose="020B0604020202020204" pitchFamily="34" charset="0"/>
              </a:rPr>
              <a:t>ماذا لو بدأ الملك حكمه هنا ؟</a:t>
            </a:r>
            <a:endParaRPr lang="en-US" sz="2000" b="1" kern="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7" name="AutoShape 4"/>
          <p:cNvSpPr>
            <a:spLocks noChangeArrowheads="1"/>
          </p:cNvSpPr>
          <p:nvPr/>
        </p:nvSpPr>
        <p:spPr bwMode="auto">
          <a:xfrm>
            <a:off x="2667000" y="0"/>
            <a:ext cx="2133600" cy="1214422"/>
          </a:xfrm>
          <a:prstGeom prst="wedgeRoundRectCallout">
            <a:avLst>
              <a:gd name="adj1" fmla="val 70225"/>
              <a:gd name="adj2" fmla="val 18086"/>
              <a:gd name="adj3" fmla="val 16667"/>
            </a:avLst>
          </a:prstGeom>
          <a:solidFill>
            <a:srgbClr val="BBE0E3"/>
          </a:solidFill>
          <a:ln w="28575">
            <a:solidFill>
              <a:srgbClr val="000000"/>
            </a:solidFill>
            <a:miter lim="800000"/>
            <a:headEnd/>
            <a:tailEnd/>
          </a:ln>
        </p:spPr>
        <p:txBody>
          <a:bodyPr wrap="none" anchor="ctr"/>
          <a:lstStyle/>
          <a:p>
            <a:pPr algn="ctr" defTabSz="914400" fontAlgn="base">
              <a:spcBef>
                <a:spcPct val="0"/>
              </a:spcBef>
              <a:spcAft>
                <a:spcPct val="0"/>
              </a:spcAft>
              <a:defRPr/>
            </a:pPr>
            <a:r>
              <a:rPr lang="ar-JO" sz="2000" b="1" kern="0" dirty="0">
                <a:solidFill>
                  <a:srgbClr val="000000"/>
                </a:solidFill>
                <a:latin typeface="Arial" panose="020B0604020202020204" pitchFamily="34" charset="0"/>
                <a:ea typeface="ＭＳ Ｐゴシック" charset="0"/>
                <a:cs typeface="Arial" panose="020B0604020202020204" pitchFamily="34" charset="0"/>
              </a:rPr>
              <a:t>إسرائيل يبدأون في شهر</a:t>
            </a:r>
          </a:p>
          <a:p>
            <a:pPr algn="ctr" defTabSz="914400" fontAlgn="base">
              <a:spcBef>
                <a:spcPct val="0"/>
              </a:spcBef>
              <a:spcAft>
                <a:spcPct val="0"/>
              </a:spcAft>
              <a:defRPr/>
            </a:pPr>
            <a:r>
              <a:rPr lang="ar-JO" sz="2000" b="1" kern="0" dirty="0">
                <a:solidFill>
                  <a:srgbClr val="000000"/>
                </a:solidFill>
                <a:latin typeface="Arial" panose="020B0604020202020204" pitchFamily="34" charset="0"/>
                <a:ea typeface="ＭＳ Ｐゴシック" charset="0"/>
                <a:cs typeface="Arial" panose="020B0604020202020204" pitchFamily="34" charset="0"/>
              </a:rPr>
              <a:t>نيسان و لا يحسبون سنة</a:t>
            </a:r>
          </a:p>
          <a:p>
            <a:pPr algn="ctr" defTabSz="914400" fontAlgn="base">
              <a:spcBef>
                <a:spcPct val="0"/>
              </a:spcBef>
              <a:spcAft>
                <a:spcPct val="0"/>
              </a:spcAft>
              <a:defRPr/>
            </a:pPr>
            <a:r>
              <a:rPr lang="ar-JO" sz="2000" b="1" kern="0" dirty="0">
                <a:solidFill>
                  <a:srgbClr val="000000"/>
                </a:solidFill>
                <a:latin typeface="Arial" panose="020B0604020202020204" pitchFamily="34" charset="0"/>
                <a:ea typeface="ＭＳ Ｐゴシック" charset="0"/>
                <a:cs typeface="Arial" panose="020B0604020202020204" pitchFamily="34" charset="0"/>
              </a:rPr>
              <a:t> تولي الحكم</a:t>
            </a:r>
            <a:endParaRPr lang="en-US" sz="2000" b="1" kern="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25643" name="Rectangle 2"/>
          <p:cNvSpPr>
            <a:spLocks noChangeArrowheads="1"/>
          </p:cNvSpPr>
          <p:nvPr/>
        </p:nvSpPr>
        <p:spPr bwMode="auto">
          <a:xfrm>
            <a:off x="2571750" y="2926985"/>
            <a:ext cx="4191000" cy="1125903"/>
          </a:xfrm>
          <a:prstGeom prst="rect">
            <a:avLst/>
          </a:prstGeom>
          <a:gradFill rotWithShape="0">
            <a:gsLst>
              <a:gs pos="0">
                <a:srgbClr val="006B03"/>
              </a:gs>
              <a:gs pos="100000">
                <a:srgbClr val="00320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r>
              <a:rPr lang="ar-JO" sz="3600" b="1" dirty="0">
                <a:solidFill>
                  <a:srgbClr val="FFFFFF"/>
                </a:solidFill>
                <a:latin typeface="Arial" panose="020B0604020202020204" pitchFamily="34" charset="0"/>
                <a:ea typeface="ＭＳ Ｐゴシック" charset="0"/>
                <a:cs typeface="Arial" panose="020B0604020202020204" pitchFamily="34" charset="0"/>
              </a:rPr>
              <a:t>أمرين مهمين</a:t>
            </a:r>
            <a:endParaRPr lang="en-US" sz="36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22" name="Rectangle 9"/>
          <p:cNvSpPr txBox="1">
            <a:spLocks noChangeArrowheads="1"/>
          </p:cNvSpPr>
          <p:nvPr/>
        </p:nvSpPr>
        <p:spPr bwMode="auto">
          <a:xfrm>
            <a:off x="6929454" y="914400"/>
            <a:ext cx="2290746" cy="28194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defTabSz="914400" eaLnBrk="1" hangingPunct="1">
              <a:defRPr/>
            </a:pPr>
            <a:r>
              <a:rPr lang="ar-JO" sz="3200" b="1" kern="0" dirty="0">
                <a:solidFill>
                  <a:srgbClr val="FFFFFF"/>
                </a:solidFill>
                <a:latin typeface="Arial" panose="020B0604020202020204" pitchFamily="34" charset="0"/>
                <a:ea typeface="ＭＳ Ｐゴシック" charset="0"/>
                <a:cs typeface="Arial" panose="020B0604020202020204" pitchFamily="34" charset="0"/>
              </a:rPr>
              <a:t>هل يحسبون سنة تولي  الحكم ؟</a:t>
            </a:r>
            <a:endParaRPr lang="en-US" sz="3200" b="1" kern="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28" name="Rectangle 3"/>
          <p:cNvSpPr>
            <a:spLocks noChangeArrowheads="1"/>
          </p:cNvSpPr>
          <p:nvPr/>
        </p:nvSpPr>
        <p:spPr bwMode="auto">
          <a:xfrm>
            <a:off x="0" y="0"/>
            <a:ext cx="2071670" cy="50292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r>
              <a:rPr lang="ar-JO" sz="3200" b="1" dirty="0">
                <a:solidFill>
                  <a:srgbClr val="FFFFFF"/>
                </a:solidFill>
                <a:latin typeface="Arial" panose="020B0604020202020204" pitchFamily="34" charset="0"/>
                <a:ea typeface="ＭＳ Ｐゴシック" charset="0"/>
                <a:cs typeface="Arial" panose="020B0604020202020204" pitchFamily="34" charset="0"/>
              </a:rPr>
              <a:t>ما هو النظام المستخدم لتحديد حكم الملك ؟</a:t>
            </a:r>
            <a:endParaRPr lang="en-US" sz="32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20" name="Text Box 10"/>
          <p:cNvSpPr txBox="1">
            <a:spLocks noChangeArrowheads="1"/>
          </p:cNvSpPr>
          <p:nvPr/>
        </p:nvSpPr>
        <p:spPr bwMode="auto">
          <a:xfrm>
            <a:off x="8301038" y="73025"/>
            <a:ext cx="698500" cy="461963"/>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defTabSz="914400" eaLnBrk="0" fontAlgn="base" hangingPunct="0">
              <a:spcBef>
                <a:spcPct val="0"/>
              </a:spcBef>
              <a:spcAft>
                <a:spcPct val="0"/>
              </a:spcAft>
              <a:defRPr/>
            </a:pPr>
            <a:r>
              <a:rPr lang="en-US" b="1" dirty="0">
                <a:solidFill>
                  <a:srgbClr val="FFFFFF"/>
                </a:solidFill>
                <a:latin typeface="Arial" panose="020B0604020202020204" pitchFamily="34" charset="0"/>
                <a:cs typeface="Arial" panose="020B0604020202020204" pitchFamily="34" charset="0"/>
              </a:rPr>
              <a:t>221</a:t>
            </a:r>
            <a:endParaRPr lang="en-US" sz="1800" b="1"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6" grpId="0" animBg="1" autoUpdateAnimBg="0"/>
      <p:bldP spid="27" grpId="0" animBg="1" autoUpdateAnimBg="0"/>
      <p:bldP spid="22" grpId="0" animBg="1" autoUpdateAnimBg="0"/>
      <p:bldP spid="28"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066800" y="0"/>
            <a:ext cx="7086600" cy="1066800"/>
          </a:xfrm>
          <a:solidFill>
            <a:schemeClr val="tx1"/>
          </a:solidFill>
          <a:ln>
            <a:solidFill>
              <a:schemeClr val="tx1"/>
            </a:solidFill>
            <a:miter lim="800000"/>
            <a:headEnd/>
            <a:tailEnd/>
          </a:ln>
        </p:spPr>
        <p:txBody>
          <a:bodyPr/>
          <a:lstStyle/>
          <a:p>
            <a:pPr eaLnBrk="1" hangingPunct="1"/>
            <a:r>
              <a:rPr lang="ar-JO" sz="3600" b="1" dirty="0">
                <a:solidFill>
                  <a:srgbClr val="FFFFFF"/>
                </a:solidFill>
                <a:latin typeface="Arial Black" charset="0"/>
                <a:ea typeface="ＭＳ Ｐゴシック" charset="0"/>
                <a:cs typeface="ＭＳ Ｐゴシック" charset="0"/>
              </a:rPr>
              <a:t>منطقية صموئيل, الملوك و الأخبار</a:t>
            </a:r>
            <a:endParaRPr lang="en-US" sz="3600" b="1" dirty="0">
              <a:solidFill>
                <a:srgbClr val="FFFFFF"/>
              </a:solidFill>
              <a:latin typeface="Arial Black" charset="0"/>
              <a:ea typeface="ＭＳ Ｐゴシック" charset="0"/>
              <a:cs typeface="ＭＳ Ｐゴシック" charset="0"/>
            </a:endParaRPr>
          </a:p>
        </p:txBody>
      </p:sp>
      <p:sp>
        <p:nvSpPr>
          <p:cNvPr id="269315" name="Rectangle 4"/>
          <p:cNvSpPr>
            <a:spLocks noChangeArrowheads="1"/>
          </p:cNvSpPr>
          <p:nvPr/>
        </p:nvSpPr>
        <p:spPr bwMode="auto">
          <a:xfrm>
            <a:off x="152400" y="1295400"/>
            <a:ext cx="828675"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16" name="Rectangle 5"/>
          <p:cNvSpPr>
            <a:spLocks noChangeArrowheads="1"/>
          </p:cNvSpPr>
          <p:nvPr/>
        </p:nvSpPr>
        <p:spPr bwMode="auto">
          <a:xfrm>
            <a:off x="981075" y="1295400"/>
            <a:ext cx="1155700"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17" name="Rectangle 6"/>
          <p:cNvSpPr>
            <a:spLocks noChangeArrowheads="1"/>
          </p:cNvSpPr>
          <p:nvPr/>
        </p:nvSpPr>
        <p:spPr bwMode="auto">
          <a:xfrm>
            <a:off x="7926388" y="1295400"/>
            <a:ext cx="2012950"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18" name="Rectangle 7"/>
          <p:cNvSpPr>
            <a:spLocks noChangeArrowheads="1"/>
          </p:cNvSpPr>
          <p:nvPr/>
        </p:nvSpPr>
        <p:spPr bwMode="auto">
          <a:xfrm>
            <a:off x="76200" y="2332038"/>
            <a:ext cx="828675"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1"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الأسفار</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19" name="Rectangle 8"/>
          <p:cNvSpPr>
            <a:spLocks noChangeArrowheads="1"/>
          </p:cNvSpPr>
          <p:nvPr/>
        </p:nvSpPr>
        <p:spPr bwMode="auto">
          <a:xfrm>
            <a:off x="7716838" y="2332038"/>
            <a:ext cx="2341562"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20" name="Rectangle 9"/>
          <p:cNvSpPr>
            <a:spLocks noChangeArrowheads="1"/>
          </p:cNvSpPr>
          <p:nvPr/>
        </p:nvSpPr>
        <p:spPr bwMode="auto">
          <a:xfrm>
            <a:off x="76200" y="3138488"/>
            <a:ext cx="828675"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1"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الملوك</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1" name="Rectangle 10"/>
          <p:cNvSpPr>
            <a:spLocks noChangeArrowheads="1"/>
          </p:cNvSpPr>
          <p:nvPr/>
        </p:nvSpPr>
        <p:spPr bwMode="auto">
          <a:xfrm>
            <a:off x="981075" y="3138488"/>
            <a:ext cx="1155700"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شاول</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2" name="Rectangle 11"/>
          <p:cNvSpPr>
            <a:spLocks noChangeArrowheads="1"/>
          </p:cNvSpPr>
          <p:nvPr/>
        </p:nvSpPr>
        <p:spPr bwMode="auto">
          <a:xfrm>
            <a:off x="2051720" y="3138488"/>
            <a:ext cx="1036638"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داود</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3" name="Rectangle 12"/>
          <p:cNvSpPr>
            <a:spLocks noChangeArrowheads="1"/>
          </p:cNvSpPr>
          <p:nvPr/>
        </p:nvSpPr>
        <p:spPr bwMode="auto">
          <a:xfrm>
            <a:off x="2987824" y="3138488"/>
            <a:ext cx="2573337"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سليمان-أخزيا</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4" name="Rectangle 13"/>
          <p:cNvSpPr>
            <a:spLocks noChangeArrowheads="1"/>
          </p:cNvSpPr>
          <p:nvPr/>
        </p:nvSpPr>
        <p:spPr bwMode="auto">
          <a:xfrm>
            <a:off x="5322515" y="3138488"/>
            <a:ext cx="1789634"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اخزيا-صدقيا</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5" name="Rectangle 14"/>
          <p:cNvSpPr>
            <a:spLocks noChangeArrowheads="1"/>
          </p:cNvSpPr>
          <p:nvPr/>
        </p:nvSpPr>
        <p:spPr bwMode="auto">
          <a:xfrm>
            <a:off x="7239000" y="3138488"/>
            <a:ext cx="2341563"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26" name="Rectangle 15"/>
          <p:cNvSpPr>
            <a:spLocks noChangeArrowheads="1"/>
          </p:cNvSpPr>
          <p:nvPr/>
        </p:nvSpPr>
        <p:spPr bwMode="auto">
          <a:xfrm>
            <a:off x="76200" y="4173538"/>
            <a:ext cx="828675"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1"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التواريخ</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7" name="Rectangle 16"/>
          <p:cNvSpPr>
            <a:spLocks noChangeArrowheads="1"/>
          </p:cNvSpPr>
          <p:nvPr/>
        </p:nvSpPr>
        <p:spPr bwMode="auto">
          <a:xfrm>
            <a:off x="981075" y="4173538"/>
            <a:ext cx="11557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1043</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8" name="Rectangle 17"/>
          <p:cNvSpPr>
            <a:spLocks noChangeArrowheads="1"/>
          </p:cNvSpPr>
          <p:nvPr/>
        </p:nvSpPr>
        <p:spPr bwMode="auto">
          <a:xfrm>
            <a:off x="2023194" y="4173538"/>
            <a:ext cx="1036638"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1011</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9" name="Rectangle 18"/>
          <p:cNvSpPr>
            <a:spLocks noChangeArrowheads="1"/>
          </p:cNvSpPr>
          <p:nvPr/>
        </p:nvSpPr>
        <p:spPr bwMode="auto">
          <a:xfrm>
            <a:off x="3124200" y="4173538"/>
            <a:ext cx="2570163"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971</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931</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852</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30" name="Rectangle 19"/>
          <p:cNvSpPr>
            <a:spLocks noChangeArrowheads="1"/>
          </p:cNvSpPr>
          <p:nvPr/>
        </p:nvSpPr>
        <p:spPr bwMode="auto">
          <a:xfrm>
            <a:off x="5562600" y="4173538"/>
            <a:ext cx="1938358"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852</a:t>
            </a:r>
            <a:r>
              <a:rPr kumimoji="0" lang="en-US"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r>
              <a:rPr kumimoji="0" lang="ar-JO"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722</a:t>
            </a:r>
            <a:r>
              <a:rPr kumimoji="0" lang="en-US"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r>
              <a:rPr kumimoji="0" lang="ar-JO"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586</a:t>
            </a:r>
            <a:r>
              <a:rPr kumimoji="0" lang="en-US"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r>
              <a:rPr kumimoji="0" lang="ar-JO"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560</a:t>
            </a:r>
            <a:endParaRPr kumimoji="0" lang="en-US"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31" name="Rectangle 20"/>
          <p:cNvSpPr>
            <a:spLocks noChangeArrowheads="1"/>
          </p:cNvSpPr>
          <p:nvPr/>
        </p:nvSpPr>
        <p:spPr bwMode="auto">
          <a:xfrm>
            <a:off x="7832725" y="4173538"/>
            <a:ext cx="625475"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538</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32" name="Rectangle 21"/>
          <p:cNvSpPr>
            <a:spLocks noChangeArrowheads="1"/>
          </p:cNvSpPr>
          <p:nvPr/>
        </p:nvSpPr>
        <p:spPr bwMode="auto">
          <a:xfrm>
            <a:off x="7875588" y="4173538"/>
            <a:ext cx="1585912"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33" name="Rectangle 22"/>
          <p:cNvSpPr>
            <a:spLocks noChangeArrowheads="1"/>
          </p:cNvSpPr>
          <p:nvPr/>
        </p:nvSpPr>
        <p:spPr bwMode="auto">
          <a:xfrm>
            <a:off x="76200" y="5210175"/>
            <a:ext cx="828675" cy="126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1"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المملكة</a:t>
            </a:r>
            <a:endParaRPr kumimoji="0" lang="en-US"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34" name="Rectangle 23"/>
          <p:cNvSpPr>
            <a:spLocks noChangeArrowheads="1"/>
          </p:cNvSpPr>
          <p:nvPr/>
        </p:nvSpPr>
        <p:spPr bwMode="auto">
          <a:xfrm>
            <a:off x="981075" y="5210175"/>
            <a:ext cx="1797050" cy="126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متحدة </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p>
        </p:txBody>
      </p:sp>
      <p:sp>
        <p:nvSpPr>
          <p:cNvPr id="269335" name="Rectangle 24"/>
          <p:cNvSpPr>
            <a:spLocks noChangeArrowheads="1"/>
          </p:cNvSpPr>
          <p:nvPr/>
        </p:nvSpPr>
        <p:spPr bwMode="auto">
          <a:xfrm>
            <a:off x="2778125" y="5210175"/>
            <a:ext cx="3811588" cy="126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منقسمة </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p>
        </p:txBody>
      </p:sp>
      <p:sp>
        <p:nvSpPr>
          <p:cNvPr id="269336" name="Rectangle 25"/>
          <p:cNvSpPr>
            <a:spLocks noChangeArrowheads="1"/>
          </p:cNvSpPr>
          <p:nvPr/>
        </p:nvSpPr>
        <p:spPr bwMode="auto">
          <a:xfrm>
            <a:off x="6589713" y="5210175"/>
            <a:ext cx="833437" cy="126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7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باقية</a:t>
            </a:r>
            <a:endParaRPr kumimoji="0" lang="en-US" sz="17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37" name="Rectangle 26"/>
          <p:cNvSpPr>
            <a:spLocks noChangeArrowheads="1"/>
          </p:cNvSpPr>
          <p:nvPr/>
        </p:nvSpPr>
        <p:spPr bwMode="auto">
          <a:xfrm>
            <a:off x="7423150" y="5210175"/>
            <a:ext cx="2217738" cy="126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عائدة</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grpSp>
        <p:nvGrpSpPr>
          <p:cNvPr id="269338" name="Group 27"/>
          <p:cNvGrpSpPr>
            <a:grpSpLocks/>
          </p:cNvGrpSpPr>
          <p:nvPr/>
        </p:nvGrpSpPr>
        <p:grpSpPr bwMode="auto">
          <a:xfrm>
            <a:off x="2076450" y="1295400"/>
            <a:ext cx="1157288" cy="1036638"/>
            <a:chOff x="1063" y="0"/>
            <a:chExt cx="620" cy="518"/>
          </a:xfrm>
        </p:grpSpPr>
        <p:sp>
          <p:nvSpPr>
            <p:cNvPr id="269362" name="Rectangle 28"/>
            <p:cNvSpPr>
              <a:spLocks noChangeArrowheads="1"/>
            </p:cNvSpPr>
            <p:nvPr/>
          </p:nvSpPr>
          <p:spPr bwMode="auto">
            <a:xfrm>
              <a:off x="1095" y="0"/>
              <a:ext cx="556"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900" b="1" i="0" u="none" strike="noStrike" kern="1200" cap="none" spc="0" normalizeH="0" baseline="0" noProof="0">
                <a:ln>
                  <a:noFill/>
                </a:ln>
                <a:solidFill>
                  <a:srgbClr val="000000"/>
                </a:solidFill>
                <a:effectLst/>
                <a:uLnTx/>
                <a:uFillTx/>
                <a:latin typeface="Arial Narrow" charset="0"/>
                <a:ea typeface="ＭＳ Ｐゴシック" charset="0"/>
              </a:endParaRPr>
            </a:p>
          </p:txBody>
        </p:sp>
        <p:sp>
          <p:nvSpPr>
            <p:cNvPr id="269363" name="Rectangle 29"/>
            <p:cNvSpPr>
              <a:spLocks noChangeArrowheads="1"/>
            </p:cNvSpPr>
            <p:nvPr/>
          </p:nvSpPr>
          <p:spPr bwMode="auto">
            <a:xfrm>
              <a:off x="1063" y="0"/>
              <a:ext cx="620" cy="518"/>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1</a:t>
              </a:r>
              <a:br>
                <a:rPr kumimoji="0" lang="en-US" sz="20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br>
              <a:r>
                <a:rPr kumimoji="0" lang="ar-JO" sz="20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أخبار</a:t>
              </a:r>
              <a:endParaRPr kumimoji="0" lang="en-US" sz="20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endParaRPr>
            </a:p>
          </p:txBody>
        </p:sp>
      </p:grpSp>
      <p:grpSp>
        <p:nvGrpSpPr>
          <p:cNvPr id="269339" name="Group 30"/>
          <p:cNvGrpSpPr>
            <a:grpSpLocks/>
          </p:cNvGrpSpPr>
          <p:nvPr/>
        </p:nvGrpSpPr>
        <p:grpSpPr bwMode="auto">
          <a:xfrm>
            <a:off x="3233738" y="1295400"/>
            <a:ext cx="4843462" cy="1036638"/>
            <a:chOff x="1683" y="0"/>
            <a:chExt cx="2515" cy="518"/>
          </a:xfrm>
        </p:grpSpPr>
        <p:sp>
          <p:nvSpPr>
            <p:cNvPr id="269360" name="Rectangle 31"/>
            <p:cNvSpPr>
              <a:spLocks noChangeArrowheads="1"/>
            </p:cNvSpPr>
            <p:nvPr/>
          </p:nvSpPr>
          <p:spPr bwMode="auto">
            <a:xfrm>
              <a:off x="1715" y="0"/>
              <a:ext cx="2451" cy="518"/>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أخبار</a:t>
              </a:r>
              <a:endPar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endParaRPr>
            </a:p>
          </p:txBody>
        </p:sp>
        <p:sp>
          <p:nvSpPr>
            <p:cNvPr id="269361" name="Rectangle 32"/>
            <p:cNvSpPr>
              <a:spLocks noChangeArrowheads="1"/>
            </p:cNvSpPr>
            <p:nvPr/>
          </p:nvSpPr>
          <p:spPr bwMode="auto">
            <a:xfrm>
              <a:off x="1683" y="0"/>
              <a:ext cx="2515"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grpSp>
        <p:nvGrpSpPr>
          <p:cNvPr id="269340" name="Group 33"/>
          <p:cNvGrpSpPr>
            <a:grpSpLocks/>
          </p:cNvGrpSpPr>
          <p:nvPr/>
        </p:nvGrpSpPr>
        <p:grpSpPr bwMode="auto">
          <a:xfrm>
            <a:off x="762000" y="2332038"/>
            <a:ext cx="1274763" cy="806450"/>
            <a:chOff x="444" y="518"/>
            <a:chExt cx="683" cy="403"/>
          </a:xfrm>
        </p:grpSpPr>
        <p:sp>
          <p:nvSpPr>
            <p:cNvPr id="269358" name="Rectangle 34"/>
            <p:cNvSpPr>
              <a:spLocks noChangeArrowheads="1"/>
            </p:cNvSpPr>
            <p:nvPr/>
          </p:nvSpPr>
          <p:spPr bwMode="auto">
            <a:xfrm>
              <a:off x="476" y="518"/>
              <a:ext cx="619" cy="403"/>
            </a:xfrm>
            <a:prstGeom prst="rect">
              <a:avLst/>
            </a:prstGeom>
            <a:gradFill rotWithShape="1">
              <a:gsLst>
                <a:gs pos="0">
                  <a:srgbClr val="006600"/>
                </a:gs>
                <a:gs pos="50000">
                  <a:srgbClr val="002F00"/>
                </a:gs>
                <a:gs pos="100000">
                  <a:srgbClr val="00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1       صموئيل</a:t>
              </a:r>
              <a:endPar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endParaRPr>
            </a:p>
          </p:txBody>
        </p:sp>
        <p:sp>
          <p:nvSpPr>
            <p:cNvPr id="269359" name="Rectangle 35"/>
            <p:cNvSpPr>
              <a:spLocks noChangeArrowheads="1"/>
            </p:cNvSpPr>
            <p:nvPr/>
          </p:nvSpPr>
          <p:spPr bwMode="auto">
            <a:xfrm>
              <a:off x="444" y="518"/>
              <a:ext cx="68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sp>
        <p:nvSpPr>
          <p:cNvPr id="269341" name="Rectangle 36"/>
          <p:cNvSpPr>
            <a:spLocks noChangeArrowheads="1"/>
          </p:cNvSpPr>
          <p:nvPr/>
        </p:nvSpPr>
        <p:spPr bwMode="auto">
          <a:xfrm>
            <a:off x="2057400" y="2332038"/>
            <a:ext cx="1173163" cy="806450"/>
          </a:xfrm>
          <a:prstGeom prst="rect">
            <a:avLst/>
          </a:prstGeom>
          <a:gradFill rotWithShape="1">
            <a:gsLst>
              <a:gs pos="0">
                <a:srgbClr val="006600"/>
              </a:gs>
              <a:gs pos="50000">
                <a:srgbClr val="002F00"/>
              </a:gs>
              <a:gs pos="100000">
                <a:srgbClr val="00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2       صموئيل</a:t>
            </a:r>
            <a:endPar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endParaRPr>
          </a:p>
        </p:txBody>
      </p:sp>
      <p:sp>
        <p:nvSpPr>
          <p:cNvPr id="269342" name="Rectangle 37"/>
          <p:cNvSpPr>
            <a:spLocks noChangeArrowheads="1"/>
          </p:cNvSpPr>
          <p:nvPr/>
        </p:nvSpPr>
        <p:spPr bwMode="auto">
          <a:xfrm>
            <a:off x="2066925" y="2332038"/>
            <a:ext cx="1223963"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nvGrpSpPr>
          <p:cNvPr id="269343" name="Group 38"/>
          <p:cNvGrpSpPr>
            <a:grpSpLocks/>
          </p:cNvGrpSpPr>
          <p:nvPr/>
        </p:nvGrpSpPr>
        <p:grpSpPr bwMode="auto">
          <a:xfrm>
            <a:off x="3233738" y="2332038"/>
            <a:ext cx="1986334" cy="806450"/>
            <a:chOff x="1747" y="518"/>
            <a:chExt cx="1443" cy="403"/>
          </a:xfrm>
        </p:grpSpPr>
        <p:sp>
          <p:nvSpPr>
            <p:cNvPr id="124967" name="Rectangle 39"/>
            <p:cNvSpPr>
              <a:spLocks noChangeArrowheads="1"/>
            </p:cNvSpPr>
            <p:nvPr/>
          </p:nvSpPr>
          <p:spPr bwMode="auto">
            <a:xfrm>
              <a:off x="1779" y="518"/>
              <a:ext cx="1379" cy="403"/>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1                 ملوك</a:t>
              </a:r>
              <a:endParaRPr kumimoji="0" lang="en-US" sz="2400" b="1" i="0" u="none" strike="noStrike" kern="1200" cap="none" spc="0" normalizeH="0" baseline="0" noProof="0" dirty="0">
                <a:ln>
                  <a:noFill/>
                </a:ln>
                <a:solidFill>
                  <a:srgbClr val="FEFDE3"/>
                </a:solidFill>
                <a:effectLst/>
                <a:uLnTx/>
                <a:uFillTx/>
                <a:latin typeface="Arial Narrow" charset="0"/>
                <a:ea typeface="Times New Roman" charset="0"/>
                <a:cs typeface="Times New Roman" charset="0"/>
              </a:endParaRPr>
            </a:p>
          </p:txBody>
        </p:sp>
        <p:sp>
          <p:nvSpPr>
            <p:cNvPr id="269357" name="Rectangle 40"/>
            <p:cNvSpPr>
              <a:spLocks noChangeArrowheads="1"/>
            </p:cNvSpPr>
            <p:nvPr/>
          </p:nvSpPr>
          <p:spPr bwMode="auto">
            <a:xfrm>
              <a:off x="1747" y="518"/>
              <a:ext cx="144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69344" name="Group 41"/>
          <p:cNvGrpSpPr>
            <a:grpSpLocks/>
          </p:cNvGrpSpPr>
          <p:nvPr/>
        </p:nvGrpSpPr>
        <p:grpSpPr bwMode="auto">
          <a:xfrm>
            <a:off x="5148064" y="2332038"/>
            <a:ext cx="1862336" cy="806450"/>
            <a:chOff x="3190" y="518"/>
            <a:chExt cx="895" cy="403"/>
          </a:xfrm>
        </p:grpSpPr>
        <p:sp>
          <p:nvSpPr>
            <p:cNvPr id="124970" name="Rectangle 42"/>
            <p:cNvSpPr>
              <a:spLocks noChangeArrowheads="1"/>
            </p:cNvSpPr>
            <p:nvPr/>
          </p:nvSpPr>
          <p:spPr bwMode="auto">
            <a:xfrm>
              <a:off x="3222" y="518"/>
              <a:ext cx="833" cy="403"/>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الملوك</a:t>
              </a:r>
              <a:endParaRPr kumimoji="0" lang="en-US" sz="2400" b="1" i="0" u="none" strike="noStrike" kern="1200" cap="none" spc="0" normalizeH="0" baseline="0" noProof="0" dirty="0">
                <a:ln>
                  <a:noFill/>
                </a:ln>
                <a:solidFill>
                  <a:srgbClr val="FEFDE3"/>
                </a:solidFill>
                <a:effectLst/>
                <a:uLnTx/>
                <a:uFillTx/>
                <a:latin typeface="Arial Narrow" charset="0"/>
                <a:ea typeface="Times New Roman" charset="0"/>
                <a:cs typeface="Times New Roman" charset="0"/>
              </a:endParaRPr>
            </a:p>
          </p:txBody>
        </p:sp>
        <p:sp>
          <p:nvSpPr>
            <p:cNvPr id="269355" name="Rectangle 43"/>
            <p:cNvSpPr>
              <a:spLocks noChangeArrowheads="1"/>
            </p:cNvSpPr>
            <p:nvPr/>
          </p:nvSpPr>
          <p:spPr bwMode="auto">
            <a:xfrm>
              <a:off x="3190" y="518"/>
              <a:ext cx="895"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pic>
        <p:nvPicPr>
          <p:cNvPr id="124972" name="Picture 44"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5400" y="4876800"/>
            <a:ext cx="838200"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4973" name="Picture 45"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3600" y="4876800"/>
            <a:ext cx="838200"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4974" name="Picture 46" descr="j029776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781800" y="4800600"/>
            <a:ext cx="925513"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75" name="AutoShape 47"/>
          <p:cNvSpPr>
            <a:spLocks noChangeArrowheads="1"/>
          </p:cNvSpPr>
          <p:nvPr/>
        </p:nvSpPr>
        <p:spPr bwMode="auto">
          <a:xfrm>
            <a:off x="6172200" y="4876800"/>
            <a:ext cx="304800" cy="457200"/>
          </a:xfrm>
          <a:prstGeom prst="downArrow">
            <a:avLst>
              <a:gd name="adj1" fmla="val 50000"/>
              <a:gd name="adj2" fmla="val 37500"/>
            </a:avLst>
          </a:prstGeom>
          <a:solidFill>
            <a:srgbClr val="FF00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24976" name="AutoShape 48"/>
          <p:cNvSpPr>
            <a:spLocks noChangeArrowheads="1"/>
          </p:cNvSpPr>
          <p:nvPr/>
        </p:nvSpPr>
        <p:spPr bwMode="auto">
          <a:xfrm>
            <a:off x="6553200" y="5181600"/>
            <a:ext cx="304800" cy="457200"/>
          </a:xfrm>
          <a:prstGeom prst="downArrow">
            <a:avLst>
              <a:gd name="adj1" fmla="val 50000"/>
              <a:gd name="adj2" fmla="val 37500"/>
            </a:avLst>
          </a:prstGeom>
          <a:solidFill>
            <a:srgbClr val="FFCC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24977" name="AutoShape 49"/>
          <p:cNvSpPr>
            <a:spLocks noChangeArrowheads="1"/>
          </p:cNvSpPr>
          <p:nvPr/>
        </p:nvSpPr>
        <p:spPr bwMode="auto">
          <a:xfrm rot="10800000">
            <a:off x="7991475" y="5181600"/>
            <a:ext cx="304800" cy="457200"/>
          </a:xfrm>
          <a:prstGeom prst="downArrow">
            <a:avLst>
              <a:gd name="adj1" fmla="val 50000"/>
              <a:gd name="adj2" fmla="val 37500"/>
            </a:avLst>
          </a:prstGeom>
          <a:solidFill>
            <a:srgbClr val="FFCC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pic>
        <p:nvPicPr>
          <p:cNvPr id="124978" name="Picture 50" descr="j0295577"/>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657600" y="4929198"/>
            <a:ext cx="1447800" cy="1074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4979" name="Picture 51"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1800" y="4876800"/>
            <a:ext cx="838200"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9353" name="Text Box 3"/>
          <p:cNvSpPr txBox="1">
            <a:spLocks noChangeArrowheads="1"/>
          </p:cNvSpPr>
          <p:nvPr/>
        </p:nvSpPr>
        <p:spPr bwMode="auto">
          <a:xfrm>
            <a:off x="8072462" y="71438"/>
            <a:ext cx="1000101" cy="693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220    264</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737181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24972"/>
                                        </p:tgtEl>
                                        <p:attrNameLst>
                                          <p:attrName>style.visibility</p:attrName>
                                        </p:attrNameLst>
                                      </p:cBhvr>
                                      <p:to>
                                        <p:strVal val="visible"/>
                                      </p:to>
                                    </p:set>
                                    <p:animEffect transition="in" filter="diamond(in)">
                                      <p:cBhvr>
                                        <p:cTn id="7" dur="3000"/>
                                        <p:tgtEl>
                                          <p:spTgt spid="124972"/>
                                        </p:tgtEl>
                                      </p:cBhvr>
                                    </p:animEffect>
                                  </p:childTnLst>
                                </p:cTn>
                              </p:par>
                            </p:childTnLst>
                          </p:cTn>
                        </p:par>
                        <p:par>
                          <p:cTn id="8" fill="hold" nodeType="afterGroup">
                            <p:stCondLst>
                              <p:cond delay="3000"/>
                            </p:stCondLst>
                            <p:childTnLst>
                              <p:par>
                                <p:cTn id="9" presetID="8" presetClass="entr" presetSubtype="16" fill="hold" nodeType="afterEffect">
                                  <p:stCondLst>
                                    <p:cond delay="0"/>
                                  </p:stCondLst>
                                  <p:childTnLst>
                                    <p:set>
                                      <p:cBhvr>
                                        <p:cTn id="10" dur="1" fill="hold">
                                          <p:stCondLst>
                                            <p:cond delay="0"/>
                                          </p:stCondLst>
                                        </p:cTn>
                                        <p:tgtEl>
                                          <p:spTgt spid="124973"/>
                                        </p:tgtEl>
                                        <p:attrNameLst>
                                          <p:attrName>style.visibility</p:attrName>
                                        </p:attrNameLst>
                                      </p:cBhvr>
                                      <p:to>
                                        <p:strVal val="visible"/>
                                      </p:to>
                                    </p:set>
                                    <p:animEffect transition="in" filter="diamond(in)">
                                      <p:cBhvr>
                                        <p:cTn id="11" dur="3000"/>
                                        <p:tgtEl>
                                          <p:spTgt spid="124973"/>
                                        </p:tgtEl>
                                      </p:cBhvr>
                                    </p:animEffect>
                                  </p:childTnLst>
                                </p:cTn>
                              </p:par>
                            </p:childTnLst>
                          </p:cTn>
                        </p:par>
                        <p:par>
                          <p:cTn id="12" fill="hold" nodeType="afterGroup">
                            <p:stCondLst>
                              <p:cond delay="6000"/>
                            </p:stCondLst>
                            <p:childTnLst>
                              <p:par>
                                <p:cTn id="13" presetID="8" presetClass="entr" presetSubtype="16" fill="hold" nodeType="afterEffect">
                                  <p:stCondLst>
                                    <p:cond delay="0"/>
                                  </p:stCondLst>
                                  <p:childTnLst>
                                    <p:set>
                                      <p:cBhvr>
                                        <p:cTn id="14" dur="1" fill="hold">
                                          <p:stCondLst>
                                            <p:cond delay="0"/>
                                          </p:stCondLst>
                                        </p:cTn>
                                        <p:tgtEl>
                                          <p:spTgt spid="124979"/>
                                        </p:tgtEl>
                                        <p:attrNameLst>
                                          <p:attrName>style.visibility</p:attrName>
                                        </p:attrNameLst>
                                      </p:cBhvr>
                                      <p:to>
                                        <p:strVal val="visible"/>
                                      </p:to>
                                    </p:set>
                                    <p:animEffect transition="in" filter="diamond(in)">
                                      <p:cBhvr>
                                        <p:cTn id="15" dur="3000"/>
                                        <p:tgtEl>
                                          <p:spTgt spid="124979"/>
                                        </p:tgtEl>
                                      </p:cBhvr>
                                    </p:animEffect>
                                  </p:childTnLst>
                                </p:cTn>
                              </p:par>
                            </p:childTnLst>
                          </p:cTn>
                        </p:par>
                        <p:par>
                          <p:cTn id="16" fill="hold" nodeType="afterGroup">
                            <p:stCondLst>
                              <p:cond delay="9000"/>
                            </p:stCondLst>
                            <p:childTnLst>
                              <p:par>
                                <p:cTn id="17" presetID="8" presetClass="entr" presetSubtype="16" fill="hold" nodeType="afterEffect">
                                  <p:stCondLst>
                                    <p:cond delay="0"/>
                                  </p:stCondLst>
                                  <p:childTnLst>
                                    <p:set>
                                      <p:cBhvr>
                                        <p:cTn id="18" dur="1" fill="hold">
                                          <p:stCondLst>
                                            <p:cond delay="0"/>
                                          </p:stCondLst>
                                        </p:cTn>
                                        <p:tgtEl>
                                          <p:spTgt spid="124978"/>
                                        </p:tgtEl>
                                        <p:attrNameLst>
                                          <p:attrName>style.visibility</p:attrName>
                                        </p:attrNameLst>
                                      </p:cBhvr>
                                      <p:to>
                                        <p:strVal val="visible"/>
                                      </p:to>
                                    </p:set>
                                    <p:animEffect transition="in" filter="diamond(in)">
                                      <p:cBhvr>
                                        <p:cTn id="19" dur="3000"/>
                                        <p:tgtEl>
                                          <p:spTgt spid="124978"/>
                                        </p:tgtEl>
                                      </p:cBhvr>
                                    </p:animEffect>
                                  </p:childTnLst>
                                </p:cTn>
                              </p:par>
                            </p:childTnLst>
                          </p:cTn>
                        </p:par>
                        <p:par>
                          <p:cTn id="20" fill="hold" nodeType="afterGroup">
                            <p:stCondLst>
                              <p:cond delay="12000"/>
                            </p:stCondLst>
                            <p:childTnLst>
                              <p:par>
                                <p:cTn id="21" presetID="8" presetClass="entr" presetSubtype="16" fill="hold" grpId="0" nodeType="afterEffect">
                                  <p:stCondLst>
                                    <p:cond delay="0"/>
                                  </p:stCondLst>
                                  <p:childTnLst>
                                    <p:set>
                                      <p:cBhvr>
                                        <p:cTn id="22" dur="1" fill="hold">
                                          <p:stCondLst>
                                            <p:cond delay="0"/>
                                          </p:stCondLst>
                                        </p:cTn>
                                        <p:tgtEl>
                                          <p:spTgt spid="124975"/>
                                        </p:tgtEl>
                                        <p:attrNameLst>
                                          <p:attrName>style.visibility</p:attrName>
                                        </p:attrNameLst>
                                      </p:cBhvr>
                                      <p:to>
                                        <p:strVal val="visible"/>
                                      </p:to>
                                    </p:set>
                                    <p:animEffect transition="in" filter="diamond(in)">
                                      <p:cBhvr>
                                        <p:cTn id="23" dur="3000"/>
                                        <p:tgtEl>
                                          <p:spTgt spid="124975"/>
                                        </p:tgtEl>
                                      </p:cBhvr>
                                    </p:animEffect>
                                  </p:childTnLst>
                                </p:cTn>
                              </p:par>
                            </p:childTnLst>
                          </p:cTn>
                        </p:par>
                        <p:par>
                          <p:cTn id="24" fill="hold" nodeType="afterGroup">
                            <p:stCondLst>
                              <p:cond delay="15000"/>
                            </p:stCondLst>
                            <p:childTnLst>
                              <p:par>
                                <p:cTn id="25" presetID="8" presetClass="entr" presetSubtype="16" fill="hold" grpId="0" nodeType="afterEffect">
                                  <p:stCondLst>
                                    <p:cond delay="0"/>
                                  </p:stCondLst>
                                  <p:childTnLst>
                                    <p:set>
                                      <p:cBhvr>
                                        <p:cTn id="26" dur="1" fill="hold">
                                          <p:stCondLst>
                                            <p:cond delay="0"/>
                                          </p:stCondLst>
                                        </p:cTn>
                                        <p:tgtEl>
                                          <p:spTgt spid="124976"/>
                                        </p:tgtEl>
                                        <p:attrNameLst>
                                          <p:attrName>style.visibility</p:attrName>
                                        </p:attrNameLst>
                                      </p:cBhvr>
                                      <p:to>
                                        <p:strVal val="visible"/>
                                      </p:to>
                                    </p:set>
                                    <p:animEffect transition="in" filter="diamond(in)">
                                      <p:cBhvr>
                                        <p:cTn id="27" dur="3000"/>
                                        <p:tgtEl>
                                          <p:spTgt spid="124976"/>
                                        </p:tgtEl>
                                      </p:cBhvr>
                                    </p:animEffect>
                                  </p:childTnLst>
                                </p:cTn>
                              </p:par>
                            </p:childTnLst>
                          </p:cTn>
                        </p:par>
                        <p:par>
                          <p:cTn id="28" fill="hold" nodeType="afterGroup">
                            <p:stCondLst>
                              <p:cond delay="18000"/>
                            </p:stCondLst>
                            <p:childTnLst>
                              <p:par>
                                <p:cTn id="29" presetID="8" presetClass="entr" presetSubtype="16" fill="hold" nodeType="afterEffect">
                                  <p:stCondLst>
                                    <p:cond delay="0"/>
                                  </p:stCondLst>
                                  <p:childTnLst>
                                    <p:set>
                                      <p:cBhvr>
                                        <p:cTn id="30" dur="1" fill="hold">
                                          <p:stCondLst>
                                            <p:cond delay="0"/>
                                          </p:stCondLst>
                                        </p:cTn>
                                        <p:tgtEl>
                                          <p:spTgt spid="124974"/>
                                        </p:tgtEl>
                                        <p:attrNameLst>
                                          <p:attrName>style.visibility</p:attrName>
                                        </p:attrNameLst>
                                      </p:cBhvr>
                                      <p:to>
                                        <p:strVal val="visible"/>
                                      </p:to>
                                    </p:set>
                                    <p:animEffect transition="in" filter="diamond(in)">
                                      <p:cBhvr>
                                        <p:cTn id="31" dur="3000"/>
                                        <p:tgtEl>
                                          <p:spTgt spid="124974"/>
                                        </p:tgtEl>
                                      </p:cBhvr>
                                    </p:animEffect>
                                  </p:childTnLst>
                                </p:cTn>
                              </p:par>
                            </p:childTnLst>
                          </p:cTn>
                        </p:par>
                        <p:par>
                          <p:cTn id="32" fill="hold" nodeType="afterGroup">
                            <p:stCondLst>
                              <p:cond delay="21000"/>
                            </p:stCondLst>
                            <p:childTnLst>
                              <p:par>
                                <p:cTn id="33" presetID="8" presetClass="entr" presetSubtype="16" fill="hold" grpId="0" nodeType="afterEffect">
                                  <p:stCondLst>
                                    <p:cond delay="0"/>
                                  </p:stCondLst>
                                  <p:childTnLst>
                                    <p:set>
                                      <p:cBhvr>
                                        <p:cTn id="34" dur="1" fill="hold">
                                          <p:stCondLst>
                                            <p:cond delay="0"/>
                                          </p:stCondLst>
                                        </p:cTn>
                                        <p:tgtEl>
                                          <p:spTgt spid="124977"/>
                                        </p:tgtEl>
                                        <p:attrNameLst>
                                          <p:attrName>style.visibility</p:attrName>
                                        </p:attrNameLst>
                                      </p:cBhvr>
                                      <p:to>
                                        <p:strVal val="visible"/>
                                      </p:to>
                                    </p:set>
                                    <p:animEffect transition="in" filter="diamond(in)">
                                      <p:cBhvr>
                                        <p:cTn id="35" dur="3000"/>
                                        <p:tgtEl>
                                          <p:spTgt spid="124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75" grpId="0" animBg="1"/>
      <p:bldP spid="124976" grpId="0" animBg="1"/>
      <p:bldP spid="1249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5" name="Picture 2"/>
          <p:cNvPicPr>
            <a:picLocks noChangeAspect="1"/>
          </p:cNvPicPr>
          <p:nvPr/>
        </p:nvPicPr>
        <p:blipFill>
          <a:blip r:embed="rId2" cstate="screen">
            <a:extLst>
              <a:ext uri="{28A0092B-C50C-407E-A947-70E740481C1C}">
                <a14:useLocalDpi xmlns:a14="http://schemas.microsoft.com/office/drawing/2010/main"/>
              </a:ext>
            </a:extLst>
          </a:blip>
          <a:srcRect l="4292"/>
          <a:stretch>
            <a:fillRect/>
          </a:stretch>
        </p:blipFill>
        <p:spPr bwMode="auto">
          <a:xfrm>
            <a:off x="0" y="0"/>
            <a:ext cx="91805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8307" name="Rectangle 3"/>
          <p:cNvSpPr>
            <a:spLocks noChangeArrowheads="1"/>
          </p:cNvSpPr>
          <p:nvPr/>
        </p:nvSpPr>
        <p:spPr bwMode="auto">
          <a:xfrm>
            <a:off x="5795963" y="1844675"/>
            <a:ext cx="3240087" cy="482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57200" marR="0" lvl="0" indent="-457200" algn="r" defTabSz="914400" rtl="1" eaLnBrk="1" fontAlgn="base" latinLnBrk="0" hangingPunct="1">
              <a:lnSpc>
                <a:spcPct val="90000"/>
              </a:lnSpc>
              <a:spcBef>
                <a:spcPct val="20000"/>
              </a:spcBef>
              <a:spcAft>
                <a:spcPct val="0"/>
              </a:spcAft>
              <a:buClrTx/>
              <a:buSzTx/>
              <a:buFont typeface="Wingdings" charset="0"/>
              <a:buChar char="Ø"/>
              <a:tabLst/>
              <a:defRPr/>
            </a:pPr>
            <a:r>
              <a:rPr kumimoji="0" lang="ar-JO" altLang="zh-CN"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متى يبدأ حكم الملك ؟</a:t>
            </a:r>
            <a:endParaRPr kumimoji="0" lang="en-US" altLang="zh-CN"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457200" marR="0" lvl="0" indent="-457200" algn="r" defTabSz="914400" rtl="1" eaLnBrk="1" fontAlgn="base" latinLnBrk="0" hangingPunct="1">
              <a:lnSpc>
                <a:spcPct val="90000"/>
              </a:lnSpc>
              <a:spcBef>
                <a:spcPct val="20000"/>
              </a:spcBef>
              <a:spcAft>
                <a:spcPct val="0"/>
              </a:spcAft>
              <a:buClrTx/>
              <a:buSzTx/>
              <a:buFont typeface="Wingdings" charset="0"/>
              <a:buChar char="Ø"/>
              <a:tabLst/>
              <a:defRPr/>
            </a:pPr>
            <a:endParaRPr kumimoji="0" lang="en-US" altLang="zh-CN"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457200" marR="0" lvl="0" indent="-457200" algn="r" defTabSz="914400" rtl="1" eaLnBrk="1" fontAlgn="base" latinLnBrk="0" hangingPunct="1">
              <a:lnSpc>
                <a:spcPct val="90000"/>
              </a:lnSpc>
              <a:spcBef>
                <a:spcPct val="20000"/>
              </a:spcBef>
              <a:spcAft>
                <a:spcPct val="0"/>
              </a:spcAft>
              <a:buClrTx/>
              <a:buSzTx/>
              <a:buFont typeface="Wingdings" charset="0"/>
              <a:buChar char="Ø"/>
              <a:tabLst/>
              <a:defRPr/>
            </a:pPr>
            <a:r>
              <a:rPr kumimoji="0" lang="ar-JO" altLang="zh-CN"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متى تبدأ السنة ؟</a:t>
            </a:r>
            <a:endParaRPr kumimoji="0" lang="en-US" altLang="zh-CN"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92867" name="Text Box 8"/>
          <p:cNvSpPr txBox="1">
            <a:spLocks noChangeArrowheads="1"/>
          </p:cNvSpPr>
          <p:nvPr/>
        </p:nvSpPr>
        <p:spPr bwMode="auto">
          <a:xfrm>
            <a:off x="8001000" y="152400"/>
            <a:ext cx="914400" cy="457200"/>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221</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92868" name="Rectangle 9"/>
          <p:cNvSpPr>
            <a:spLocks noGrp="1" noChangeArrowheads="1"/>
          </p:cNvSpPr>
          <p:nvPr>
            <p:ph type="title" idx="4294967295"/>
          </p:nvPr>
        </p:nvSpPr>
        <p:spPr>
          <a:xfrm>
            <a:off x="107950" y="33338"/>
            <a:ext cx="6624638" cy="587375"/>
          </a:xfrm>
          <a:solidFill>
            <a:schemeClr val="tx1"/>
          </a:solidFill>
          <a:ln cap="flat">
            <a:solidFill>
              <a:schemeClr val="tx1"/>
            </a:solidFill>
            <a:miter lim="800000"/>
            <a:headEnd/>
            <a:tailEnd/>
          </a:ln>
        </p:spPr>
        <p:txBody>
          <a:bodyPr/>
          <a:lstStyle/>
          <a:p>
            <a:pPr eaLnBrk="1" hangingPunct="1"/>
            <a:r>
              <a:rPr lang="ar-JO" sz="2800" dirty="0">
                <a:solidFill>
                  <a:srgbClr val="FFFFFF"/>
                </a:solidFill>
                <a:ea typeface="ＭＳ Ｐゴシック" charset="0"/>
              </a:rPr>
              <a:t>الخصائص</a:t>
            </a:r>
            <a:endParaRPr lang="en-US" sz="2800" dirty="0">
              <a:solidFill>
                <a:srgbClr val="FFFFFF"/>
              </a:solidFill>
              <a:ea typeface="ＭＳ Ｐゴシック" charset="0"/>
            </a:endParaRPr>
          </a:p>
        </p:txBody>
      </p:sp>
      <p:pic>
        <p:nvPicPr>
          <p:cNvPr id="229382" name="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1412875"/>
            <a:ext cx="5207000" cy="5208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0" y="549275"/>
            <a:ext cx="9144000" cy="86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ar-JO" altLang="zh-CN" sz="28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فروقات التقويم بين يهوذا و إسرائيل</a:t>
            </a:r>
            <a:endParaRPr kumimoji="0" lang="en-US" altLang="zh-CN" sz="2800" b="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229382"/>
                                        </p:tgtEl>
                                        <p:attrNameLst>
                                          <p:attrName>style.visibility</p:attrName>
                                        </p:attrNameLst>
                                      </p:cBhvr>
                                      <p:to>
                                        <p:strVal val="visible"/>
                                      </p:to>
                                    </p:set>
                                    <p:animEffect transition="in" filter="wheel(1)">
                                      <p:cBhvr>
                                        <p:cTn id="13" dur="2000"/>
                                        <p:tgtEl>
                                          <p:spTgt spid="22938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8307">
                                            <p:txEl>
                                              <p:pRg st="0" end="0"/>
                                            </p:txEl>
                                          </p:spTgt>
                                        </p:tgtEl>
                                        <p:attrNameLst>
                                          <p:attrName>style.visibility</p:attrName>
                                        </p:attrNameLst>
                                      </p:cBhvr>
                                      <p:to>
                                        <p:strVal val="visible"/>
                                      </p:to>
                                    </p:set>
                                    <p:anim calcmode="lin" valueType="num">
                                      <p:cBhvr additive="base">
                                        <p:cTn id="18"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8307">
                                            <p:txEl>
                                              <p:pRg st="2" end="2"/>
                                            </p:txEl>
                                          </p:spTgt>
                                        </p:tgtEl>
                                        <p:attrNameLst>
                                          <p:attrName>style.visibility</p:attrName>
                                        </p:attrNameLst>
                                      </p:cBhvr>
                                      <p:to>
                                        <p:strVal val="visible"/>
                                      </p:to>
                                    </p:set>
                                    <p:anim calcmode="lin" valueType="num">
                                      <p:cBhvr additive="base">
                                        <p:cTn id="24"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P spid="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59" name="Rectangle 19"/>
          <p:cNvSpPr>
            <a:spLocks noGrp="1" noChangeArrowheads="1"/>
          </p:cNvSpPr>
          <p:nvPr>
            <p:ph type="body" idx="1"/>
          </p:nvPr>
        </p:nvSpPr>
        <p:spPr>
          <a:xfrm>
            <a:off x="1219200" y="1219200"/>
            <a:ext cx="7772400" cy="1066800"/>
          </a:xfrm>
        </p:spPr>
        <p:txBody>
          <a:bodyPr/>
          <a:lstStyle/>
          <a:p>
            <a:pPr marL="609600" indent="-609600" algn="r" eaLnBrk="1" hangingPunct="1">
              <a:buNone/>
            </a:pPr>
            <a:r>
              <a:rPr lang="ar-JO" sz="2800" b="1" dirty="0">
                <a:latin typeface="Arial" panose="020B0604020202020204" pitchFamily="34" charset="0"/>
                <a:ea typeface="ＭＳ Ｐゴシック" charset="0"/>
                <a:cs typeface="ＭＳ Ｐゴシック" charset="0"/>
              </a:rPr>
              <a:t>ـ </a:t>
            </a:r>
            <a:r>
              <a:rPr lang="ar-JO" sz="2800" b="1" dirty="0">
                <a:solidFill>
                  <a:srgbClr val="FFC000"/>
                </a:solidFill>
                <a:latin typeface="Arial" panose="020B0604020202020204" pitchFamily="34" charset="0"/>
                <a:ea typeface="ＭＳ Ｐゴシック" charset="0"/>
                <a:cs typeface="ＭＳ Ｐゴシック" charset="0"/>
              </a:rPr>
              <a:t>أنظمة فرق التوقيت </a:t>
            </a:r>
            <a:r>
              <a:rPr lang="ar-JO" sz="2800" b="1" dirty="0">
                <a:latin typeface="Arial" panose="020B0604020202020204" pitchFamily="34" charset="0"/>
                <a:ea typeface="ＭＳ Ｐゴシック" charset="0"/>
                <a:cs typeface="ＭＳ Ｐゴシック" charset="0"/>
              </a:rPr>
              <a:t>المستخدمة في يهوذا و إسرائيل </a:t>
            </a:r>
            <a:endParaRPr lang="en-US" sz="2800" b="1" dirty="0">
              <a:latin typeface="Arial" panose="020B0604020202020204" pitchFamily="34" charset="0"/>
              <a:ea typeface="ＭＳ Ｐゴシック" charset="0"/>
              <a:cs typeface="ＭＳ Ｐゴシック" charset="0"/>
            </a:endParaRPr>
          </a:p>
        </p:txBody>
      </p:sp>
      <p:sp>
        <p:nvSpPr>
          <p:cNvPr id="326658" name="Rectangle 18"/>
          <p:cNvSpPr>
            <a:spLocks noGrp="1" noChangeArrowheads="1"/>
          </p:cNvSpPr>
          <p:nvPr>
            <p:ph type="title"/>
          </p:nvPr>
        </p:nvSpPr>
        <p:spPr/>
        <p:txBody>
          <a:bodyPr/>
          <a:lstStyle/>
          <a:p>
            <a:pPr algn="ctr" eaLnBrk="1" hangingPunct="1"/>
            <a:r>
              <a:rPr lang="ar-JO" b="1" dirty="0">
                <a:latin typeface="Arial" panose="020B0604020202020204" pitchFamily="34" charset="0"/>
                <a:ea typeface="ＭＳ Ｐゴシック" charset="0"/>
                <a:cs typeface="ＭＳ Ｐゴシック" charset="0"/>
              </a:rPr>
              <a:t>حل تي لي</a:t>
            </a:r>
            <a:endParaRPr lang="en-US" b="1" dirty="0">
              <a:latin typeface="Arial" panose="020B0604020202020204" pitchFamily="34" charset="0"/>
              <a:ea typeface="ＭＳ Ｐゴシック" charset="0"/>
              <a:cs typeface="ＭＳ Ｐゴシック" charset="0"/>
            </a:endParaRPr>
          </a:p>
        </p:txBody>
      </p:sp>
      <p:graphicFrame>
        <p:nvGraphicFramePr>
          <p:cNvPr id="547843" name="Group 3"/>
          <p:cNvGraphicFramePr>
            <a:graphicFrameLocks noGrp="1"/>
          </p:cNvGraphicFramePr>
          <p:nvPr/>
        </p:nvGraphicFramePr>
        <p:xfrm>
          <a:off x="1295400" y="2209800"/>
          <a:ext cx="7772400" cy="4368800"/>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18144">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ar-JO" sz="2800" b="1" i="0" u="none" strike="noStrike" cap="none" normalizeH="0" baseline="0" dirty="0">
                          <a:ln>
                            <a:noFill/>
                          </a:ln>
                          <a:solidFill>
                            <a:schemeClr val="tx1"/>
                          </a:solidFill>
                          <a:effectLst/>
                          <a:latin typeface="Arial" panose="020B0604020202020204" pitchFamily="34" charset="0"/>
                        </a:rPr>
                        <a:t>يهوذا</a:t>
                      </a:r>
                      <a:endParaRPr kumimoji="0" lang="en-US" sz="2800" b="1" i="0" u="none" strike="noStrike" cap="none" normalizeH="0" baseline="0" dirty="0">
                        <a:ln>
                          <a:noFill/>
                        </a:ln>
                        <a:solidFill>
                          <a:schemeClr val="tx1"/>
                        </a:solidFill>
                        <a:effectLst/>
                        <a:latin typeface="Arial" panose="020B0604020202020204" pitchFamily="34" charset="0"/>
                      </a:endParaRP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en-US" sz="2800" b="1" i="0" u="none" strike="noStrike" cap="none" normalizeH="0" baseline="0" dirty="0">
                          <a:ln>
                            <a:noFill/>
                          </a:ln>
                          <a:solidFill>
                            <a:schemeClr val="tx1"/>
                          </a:solidFill>
                          <a:effectLst/>
                          <a:latin typeface="Arial" panose="020B0604020202020204" pitchFamily="34" charset="0"/>
                        </a:rPr>
                        <a:t>Israel</a:t>
                      </a: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399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ar-JO" sz="2700" b="1" i="0" u="none" strike="noStrike" cap="none" normalizeH="0" baseline="0" dirty="0">
                          <a:ln>
                            <a:noFill/>
                          </a:ln>
                          <a:solidFill>
                            <a:schemeClr val="tx1"/>
                          </a:solidFill>
                          <a:effectLst/>
                          <a:latin typeface="Arial" panose="020B0604020202020204" pitchFamily="34" charset="0"/>
                        </a:rPr>
                        <a:t>نظام </a:t>
                      </a:r>
                      <a:r>
                        <a:rPr kumimoji="0" lang="ar-JO" sz="2700" b="1" i="0" u="none" strike="noStrike" cap="none" normalizeH="0" baseline="0" dirty="0">
                          <a:ln>
                            <a:noFill/>
                          </a:ln>
                          <a:solidFill>
                            <a:srgbClr val="FFC000"/>
                          </a:solidFill>
                          <a:effectLst/>
                          <a:latin typeface="Arial" panose="020B0604020202020204" pitchFamily="34" charset="0"/>
                        </a:rPr>
                        <a:t>احتساب سنة تولي الحكم </a:t>
                      </a:r>
                      <a:r>
                        <a:rPr kumimoji="0" lang="ar-JO" sz="2700" b="1" i="0" u="none" strike="noStrike" cap="none" normalizeH="0" baseline="0" dirty="0">
                          <a:ln>
                            <a:noFill/>
                          </a:ln>
                          <a:solidFill>
                            <a:schemeClr val="tx1"/>
                          </a:solidFill>
                          <a:effectLst/>
                          <a:latin typeface="Arial" panose="020B0604020202020204" pitchFamily="34" charset="0"/>
                        </a:rPr>
                        <a:t>يبدأ في </a:t>
                      </a:r>
                      <a:r>
                        <a:rPr kumimoji="0" lang="ar-JO" sz="2700" b="1" i="0" u="none" strike="noStrike" cap="none" normalizeH="0" baseline="0" dirty="0">
                          <a:ln>
                            <a:noFill/>
                          </a:ln>
                          <a:solidFill>
                            <a:srgbClr val="FFC000"/>
                          </a:solidFill>
                          <a:effectLst/>
                          <a:latin typeface="Arial" panose="020B0604020202020204" pitchFamily="34" charset="0"/>
                        </a:rPr>
                        <a:t>تشري</a:t>
                      </a:r>
                      <a:r>
                        <a:rPr kumimoji="0" lang="ar-JO" sz="2700" b="1" i="0" u="none" strike="noStrike" cap="none" normalizeH="0" baseline="0" dirty="0">
                          <a:ln>
                            <a:noFill/>
                          </a:ln>
                          <a:solidFill>
                            <a:schemeClr val="tx1"/>
                          </a:solidFill>
                          <a:effectLst/>
                          <a:latin typeface="Arial" panose="020B0604020202020204" pitchFamily="34" charset="0"/>
                        </a:rPr>
                        <a:t> (931-848)</a:t>
                      </a:r>
                      <a:endParaRPr kumimoji="0" lang="en-US" sz="2700" b="1" i="0" u="none" strike="noStrike" cap="none" normalizeH="0" baseline="0" dirty="0">
                        <a:ln>
                          <a:noFill/>
                        </a:ln>
                        <a:solidFill>
                          <a:schemeClr val="tx1"/>
                        </a:solidFill>
                        <a:effectLst/>
                        <a:latin typeface="Arial" panose="020B0604020202020204" pitchFamily="34" charset="0"/>
                      </a:endParaRP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ar-JO" sz="2700" b="1" i="0" u="none" strike="noStrike" cap="none" normalizeH="0" baseline="0" dirty="0">
                          <a:ln>
                            <a:noFill/>
                          </a:ln>
                          <a:solidFill>
                            <a:schemeClr val="tx1"/>
                          </a:solidFill>
                          <a:effectLst/>
                          <a:latin typeface="Arial" panose="020B0604020202020204" pitchFamily="34" charset="0"/>
                        </a:rPr>
                        <a:t>نظام </a:t>
                      </a:r>
                      <a:r>
                        <a:rPr kumimoji="0" lang="ar-JO" sz="2700" b="1" i="0" u="none" strike="noStrike" cap="none" normalizeH="0" baseline="0" dirty="0">
                          <a:ln>
                            <a:noFill/>
                          </a:ln>
                          <a:solidFill>
                            <a:srgbClr val="FFC000"/>
                          </a:solidFill>
                          <a:effectLst/>
                          <a:latin typeface="Arial" panose="020B0604020202020204" pitchFamily="34" charset="0"/>
                        </a:rPr>
                        <a:t>عدم احتساب سنة تولي الحكم </a:t>
                      </a:r>
                      <a:r>
                        <a:rPr kumimoji="0" lang="ar-JO" sz="2700" b="1" i="0" u="none" strike="noStrike" cap="none" normalizeH="0" baseline="0" dirty="0">
                          <a:ln>
                            <a:noFill/>
                          </a:ln>
                          <a:solidFill>
                            <a:schemeClr val="tx1"/>
                          </a:solidFill>
                          <a:effectLst/>
                          <a:latin typeface="Arial" panose="020B0604020202020204" pitchFamily="34" charset="0"/>
                        </a:rPr>
                        <a:t>يبدأ في </a:t>
                      </a:r>
                      <a:r>
                        <a:rPr kumimoji="0" lang="ar-JO" sz="2700" b="1" i="0" u="none" strike="noStrike" cap="none" normalizeH="0" baseline="0" dirty="0">
                          <a:ln>
                            <a:noFill/>
                          </a:ln>
                          <a:solidFill>
                            <a:srgbClr val="FFC000"/>
                          </a:solidFill>
                          <a:effectLst/>
                          <a:latin typeface="Arial" panose="020B0604020202020204" pitchFamily="34" charset="0"/>
                        </a:rPr>
                        <a:t>نيسان</a:t>
                      </a:r>
                      <a:r>
                        <a:rPr kumimoji="0" lang="ar-JO" sz="2700" b="1" i="0" u="none" strike="noStrike" cap="none" normalizeH="0" baseline="0" dirty="0">
                          <a:ln>
                            <a:noFill/>
                          </a:ln>
                          <a:solidFill>
                            <a:schemeClr val="tx1"/>
                          </a:solidFill>
                          <a:effectLst/>
                          <a:latin typeface="Arial" panose="020B0604020202020204" pitchFamily="34" charset="0"/>
                        </a:rPr>
                        <a:t> (931-848) </a:t>
                      </a:r>
                      <a:endParaRPr kumimoji="0" lang="en-US" sz="2700" b="1" i="0" u="none" strike="noStrike" cap="none" normalizeH="0" baseline="0" dirty="0">
                        <a:ln>
                          <a:noFill/>
                        </a:ln>
                        <a:solidFill>
                          <a:schemeClr val="tx1"/>
                        </a:solidFill>
                        <a:effectLst/>
                        <a:latin typeface="Arial" panose="020B0604020202020204" pitchFamily="34" charset="0"/>
                      </a:endParaRP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85661">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ar-JO" sz="2700" b="1" i="0" u="none" strike="noStrike" cap="none" normalizeH="0" baseline="0" dirty="0">
                          <a:ln>
                            <a:noFill/>
                          </a:ln>
                          <a:solidFill>
                            <a:schemeClr val="tx1"/>
                          </a:solidFill>
                          <a:effectLst/>
                          <a:latin typeface="Arial" panose="020B0604020202020204" pitchFamily="34" charset="0"/>
                        </a:rPr>
                        <a:t>نظام </a:t>
                      </a:r>
                      <a:r>
                        <a:rPr kumimoji="0" lang="ar-JO" sz="2700" b="1" i="0" u="none" strike="noStrike" cap="none" normalizeH="0" baseline="0" dirty="0">
                          <a:ln>
                            <a:noFill/>
                          </a:ln>
                          <a:solidFill>
                            <a:srgbClr val="FFC000"/>
                          </a:solidFill>
                          <a:effectLst/>
                          <a:latin typeface="Arial" panose="020B0604020202020204" pitchFamily="34" charset="0"/>
                        </a:rPr>
                        <a:t>عدم احتساب سنة تولي الحكم </a:t>
                      </a:r>
                      <a:r>
                        <a:rPr kumimoji="0" lang="ar-JO" sz="2700" b="1" i="0" u="none" strike="noStrike" cap="none" normalizeH="0" baseline="0" dirty="0">
                          <a:ln>
                            <a:noFill/>
                          </a:ln>
                          <a:solidFill>
                            <a:schemeClr val="tx1"/>
                          </a:solidFill>
                          <a:effectLst/>
                          <a:latin typeface="Arial" panose="020B0604020202020204" pitchFamily="34" charset="0"/>
                        </a:rPr>
                        <a:t>يبدأ في </a:t>
                      </a:r>
                      <a:r>
                        <a:rPr kumimoji="0" lang="ar-JO" sz="2700" b="1" i="0" u="none" strike="noStrike" cap="none" normalizeH="0" baseline="0" dirty="0">
                          <a:ln>
                            <a:noFill/>
                          </a:ln>
                          <a:solidFill>
                            <a:srgbClr val="FFC000"/>
                          </a:solidFill>
                          <a:effectLst/>
                          <a:latin typeface="Arial" panose="020B0604020202020204" pitchFamily="34" charset="0"/>
                        </a:rPr>
                        <a:t>تشري</a:t>
                      </a:r>
                      <a:r>
                        <a:rPr kumimoji="0" lang="ar-JO" sz="2700" b="1" i="0" u="none" strike="noStrike" cap="none" normalizeH="0" baseline="0" dirty="0">
                          <a:ln>
                            <a:noFill/>
                          </a:ln>
                          <a:solidFill>
                            <a:schemeClr val="tx1"/>
                          </a:solidFill>
                          <a:effectLst/>
                          <a:latin typeface="Arial" panose="020B0604020202020204" pitchFamily="34" charset="0"/>
                        </a:rPr>
                        <a:t> ليهوذا و في </a:t>
                      </a:r>
                      <a:r>
                        <a:rPr kumimoji="0" lang="ar-JO" sz="2700" b="1" i="0" u="none" strike="noStrike" cap="none" normalizeH="0" baseline="0" dirty="0">
                          <a:ln>
                            <a:noFill/>
                          </a:ln>
                          <a:solidFill>
                            <a:srgbClr val="FFC000"/>
                          </a:solidFill>
                          <a:effectLst/>
                          <a:latin typeface="Arial" panose="020B0604020202020204" pitchFamily="34" charset="0"/>
                        </a:rPr>
                        <a:t>نيسان</a:t>
                      </a:r>
                      <a:r>
                        <a:rPr kumimoji="0" lang="ar-JO" sz="2700" b="1" i="0" u="none" strike="noStrike" cap="none" normalizeH="0" baseline="0" dirty="0">
                          <a:ln>
                            <a:noFill/>
                          </a:ln>
                          <a:solidFill>
                            <a:schemeClr val="tx1"/>
                          </a:solidFill>
                          <a:effectLst/>
                          <a:latin typeface="Arial" panose="020B0604020202020204" pitchFamily="34" charset="0"/>
                        </a:rPr>
                        <a:t> لإسرائيل (848-796)</a:t>
                      </a:r>
                      <a:endParaRPr kumimoji="0" lang="en-US" sz="2700" b="1" i="0" u="none" strike="noStrike" cap="none" normalizeH="0" baseline="0" dirty="0">
                        <a:ln>
                          <a:noFill/>
                        </a:ln>
                        <a:solidFill>
                          <a:schemeClr val="tx1"/>
                        </a:solidFill>
                        <a:effectLst/>
                        <a:latin typeface="Arial" panose="020B0604020202020204" pitchFamily="34" charset="0"/>
                      </a:endParaRPr>
                    </a:p>
                  </a:txBody>
                  <a:tcPr marT="45712" marB="4571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9650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ar-JO" sz="2700" b="1" i="0" u="none" strike="noStrike" cap="none" normalizeH="0" baseline="0" dirty="0">
                          <a:ln>
                            <a:noFill/>
                          </a:ln>
                          <a:solidFill>
                            <a:schemeClr val="tx1"/>
                          </a:solidFill>
                          <a:effectLst/>
                          <a:latin typeface="Arial" panose="020B0604020202020204" pitchFamily="34" charset="0"/>
                        </a:rPr>
                        <a:t>نظام </a:t>
                      </a:r>
                      <a:r>
                        <a:rPr kumimoji="0" lang="ar-JO" sz="2700" b="1" i="0" u="none" strike="noStrike" cap="none" normalizeH="0" baseline="0" dirty="0">
                          <a:ln>
                            <a:noFill/>
                          </a:ln>
                          <a:solidFill>
                            <a:srgbClr val="FFC000"/>
                          </a:solidFill>
                          <a:effectLst/>
                          <a:latin typeface="Arial" panose="020B0604020202020204" pitchFamily="34" charset="0"/>
                        </a:rPr>
                        <a:t>احتساب سنة تولي الحكم </a:t>
                      </a:r>
                      <a:r>
                        <a:rPr kumimoji="0" lang="ar-JO" sz="2700" b="1" i="0" u="none" strike="noStrike" cap="none" normalizeH="0" baseline="0" dirty="0">
                          <a:ln>
                            <a:noFill/>
                          </a:ln>
                          <a:solidFill>
                            <a:schemeClr val="tx1"/>
                          </a:solidFill>
                          <a:effectLst/>
                          <a:latin typeface="Arial" panose="020B0604020202020204" pitchFamily="34" charset="0"/>
                        </a:rPr>
                        <a:t>يبدأ في </a:t>
                      </a:r>
                      <a:r>
                        <a:rPr kumimoji="0" lang="ar-JO" sz="2700" b="1" i="0" u="none" strike="noStrike" cap="none" normalizeH="0" baseline="0" dirty="0">
                          <a:ln>
                            <a:noFill/>
                          </a:ln>
                          <a:solidFill>
                            <a:srgbClr val="FFC000"/>
                          </a:solidFill>
                          <a:effectLst/>
                          <a:latin typeface="Arial" panose="020B0604020202020204" pitchFamily="34" charset="0"/>
                        </a:rPr>
                        <a:t>تشري</a:t>
                      </a:r>
                      <a:r>
                        <a:rPr kumimoji="0" lang="ar-JO" sz="2700" b="1" i="0" u="none" strike="noStrike" cap="none" normalizeH="0" baseline="0" dirty="0">
                          <a:ln>
                            <a:noFill/>
                          </a:ln>
                          <a:solidFill>
                            <a:schemeClr val="tx1"/>
                          </a:solidFill>
                          <a:effectLst/>
                          <a:latin typeface="Arial" panose="020B0604020202020204" pitchFamily="34" charset="0"/>
                        </a:rPr>
                        <a:t> ليهوذا و في </a:t>
                      </a:r>
                      <a:r>
                        <a:rPr kumimoji="0" lang="ar-JO" sz="2700" b="1" i="0" u="none" strike="noStrike" cap="none" normalizeH="0" baseline="0" dirty="0">
                          <a:ln>
                            <a:noFill/>
                          </a:ln>
                          <a:solidFill>
                            <a:srgbClr val="FFC000"/>
                          </a:solidFill>
                          <a:effectLst/>
                          <a:latin typeface="Arial" panose="020B0604020202020204" pitchFamily="34" charset="0"/>
                        </a:rPr>
                        <a:t>نيسان</a:t>
                      </a:r>
                      <a:r>
                        <a:rPr kumimoji="0" lang="ar-JO" sz="2700" b="1" i="0" u="none" strike="noStrike" cap="none" normalizeH="0" baseline="0" dirty="0">
                          <a:ln>
                            <a:noFill/>
                          </a:ln>
                          <a:solidFill>
                            <a:schemeClr val="tx1"/>
                          </a:solidFill>
                          <a:effectLst/>
                          <a:latin typeface="Arial" panose="020B0604020202020204" pitchFamily="34" charset="0"/>
                        </a:rPr>
                        <a:t> لإسرائيل (796-586)</a:t>
                      </a:r>
                      <a:endParaRPr kumimoji="0" lang="en-US" sz="2700" b="1" i="0" u="none" strike="noStrike" cap="none" normalizeH="0" baseline="0" dirty="0">
                        <a:ln>
                          <a:noFill/>
                        </a:ln>
                        <a:solidFill>
                          <a:schemeClr val="tx1"/>
                        </a:solidFill>
                        <a:effectLst/>
                        <a:latin typeface="Arial" panose="020B0604020202020204" pitchFamily="34" charset="0"/>
                      </a:endParaRPr>
                    </a:p>
                  </a:txBody>
                  <a:tcPr marT="45712" marB="4571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6" name="Text Box 10"/>
          <p:cNvSpPr txBox="1">
            <a:spLocks noChangeArrowheads="1"/>
          </p:cNvSpPr>
          <p:nvPr/>
        </p:nvSpPr>
        <p:spPr bwMode="auto">
          <a:xfrm>
            <a:off x="8298269" y="73025"/>
            <a:ext cx="704039" cy="461665"/>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defTabSz="914400" eaLnBrk="0" fontAlgn="base" hangingPunct="0">
              <a:spcBef>
                <a:spcPct val="0"/>
              </a:spcBef>
              <a:spcAft>
                <a:spcPct val="0"/>
              </a:spcAft>
              <a:defRPr/>
            </a:pPr>
            <a:r>
              <a:rPr lang="ar-JO" b="1" dirty="0">
                <a:solidFill>
                  <a:srgbClr val="FFFFFF"/>
                </a:solidFill>
                <a:latin typeface="Arial" panose="020B0604020202020204" pitchFamily="34" charset="0"/>
                <a:cs typeface="Arial" panose="020B0604020202020204" pitchFamily="34" charset="0"/>
              </a:rPr>
              <a:t>221</a:t>
            </a:r>
            <a:endParaRPr lang="en-US" sz="1800" b="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7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547843"/>
                                        </p:tgtEl>
                                        <p:attrNameLst>
                                          <p:attrName>style.visibility</p:attrName>
                                        </p:attrNameLst>
                                      </p:cBhvr>
                                      <p:to>
                                        <p:strVal val="visible"/>
                                      </p:to>
                                    </p:set>
                                    <p:animEffect transition="in" filter="fade">
                                      <p:cBhvr>
                                        <p:cTn id="11" dur="500"/>
                                        <p:tgtEl>
                                          <p:spTgt spid="547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5" name="Rectangle 4"/>
          <p:cNvSpPr>
            <a:spLocks noGrp="1" noChangeArrowheads="1"/>
          </p:cNvSpPr>
          <p:nvPr>
            <p:ph type="title"/>
          </p:nvPr>
        </p:nvSpPr>
        <p:spPr/>
        <p:txBody>
          <a:bodyPr/>
          <a:lstStyle/>
          <a:p>
            <a:pPr algn="ctr" eaLnBrk="1" hangingPunct="1"/>
            <a:r>
              <a:rPr lang="ar-JO" b="1" dirty="0">
                <a:latin typeface="Arial" panose="020B0604020202020204" pitchFamily="34" charset="0"/>
                <a:ea typeface="ＭＳ Ｐゴシック" charset="0"/>
                <a:cs typeface="ＭＳ Ｐゴシック" charset="0"/>
              </a:rPr>
              <a:t>حل ثايل</a:t>
            </a:r>
            <a:endParaRPr lang="en-US" b="1" dirty="0">
              <a:latin typeface="Arial" panose="020B0604020202020204" pitchFamily="34" charset="0"/>
              <a:ea typeface="ＭＳ Ｐゴシック" charset="0"/>
              <a:cs typeface="ＭＳ Ｐゴシック" charset="0"/>
            </a:endParaRPr>
          </a:p>
        </p:txBody>
      </p:sp>
      <p:sp>
        <p:nvSpPr>
          <p:cNvPr id="546819" name="Rectangle 3"/>
          <p:cNvSpPr>
            <a:spLocks noGrp="1" noChangeArrowheads="1"/>
          </p:cNvSpPr>
          <p:nvPr>
            <p:ph type="body" idx="1"/>
          </p:nvPr>
        </p:nvSpPr>
        <p:spPr>
          <a:xfrm>
            <a:off x="1219200" y="1600200"/>
            <a:ext cx="7924800" cy="4495800"/>
          </a:xfrm>
        </p:spPr>
        <p:txBody>
          <a:bodyPr/>
          <a:lstStyle/>
          <a:p>
            <a:pPr marL="609600" indent="-609600" algn="r">
              <a:buClr>
                <a:schemeClr val="accent1"/>
              </a:buClr>
              <a:buSzTx/>
              <a:buNone/>
            </a:pPr>
            <a:r>
              <a:rPr lang="ar-JO" b="1" dirty="0">
                <a:latin typeface="Arial" panose="020B0604020202020204" pitchFamily="34" charset="0"/>
                <a:ea typeface="ＭＳ Ｐゴシック" charset="0"/>
                <a:cs typeface="ＭＳ Ｐゴシック" charset="0"/>
              </a:rPr>
              <a:t>ب. بعض </a:t>
            </a:r>
            <a:r>
              <a:rPr lang="ar-JO" b="1" dirty="0">
                <a:solidFill>
                  <a:srgbClr val="FFC000"/>
                </a:solidFill>
                <a:latin typeface="Arial" panose="020B0604020202020204" pitchFamily="34" charset="0"/>
                <a:ea typeface="ＭＳ Ｐゴシック" charset="0"/>
                <a:cs typeface="ＭＳ Ｐゴシック" charset="0"/>
              </a:rPr>
              <a:t>الولاءات المشتركة </a:t>
            </a:r>
            <a:r>
              <a:rPr lang="ar-JO" b="1" dirty="0">
                <a:latin typeface="Arial" panose="020B0604020202020204" pitchFamily="34" charset="0"/>
                <a:ea typeface="ＭＳ Ｐゴシック" charset="0"/>
                <a:cs typeface="ＭＳ Ｐゴシック" charset="0"/>
              </a:rPr>
              <a:t>بين إسرائيل و يهوذا</a:t>
            </a:r>
            <a:endParaRPr lang="en-US" b="1" dirty="0">
              <a:latin typeface="Arial" panose="020B0604020202020204" pitchFamily="34" charset="0"/>
              <a:ea typeface="ＭＳ Ｐゴシック" charset="0"/>
              <a:cs typeface="ＭＳ Ｐゴシック" charset="0"/>
            </a:endParaRPr>
          </a:p>
          <a:p>
            <a:pPr marL="609600" indent="-609600" algn="r">
              <a:buClr>
                <a:schemeClr val="accent1"/>
              </a:buClr>
              <a:buSzTx/>
              <a:buNone/>
            </a:pPr>
            <a:r>
              <a:rPr lang="ar-JO" dirty="0"/>
              <a:t>ت. حالتان من </a:t>
            </a:r>
            <a:r>
              <a:rPr lang="ar-JO" dirty="0">
                <a:solidFill>
                  <a:srgbClr val="FFC000"/>
                </a:solidFill>
              </a:rPr>
              <a:t>العهود التنافسية </a:t>
            </a:r>
            <a:r>
              <a:rPr lang="ar-JO" dirty="0"/>
              <a:t>في إسرائيل</a:t>
            </a:r>
            <a:endParaRPr lang="en-US" b="1" dirty="0">
              <a:latin typeface="Arial" panose="020B0604020202020204" pitchFamily="34" charset="0"/>
              <a:ea typeface="ＭＳ Ｐゴシック" charset="0"/>
              <a:cs typeface="ＭＳ Ｐゴシック" charset="0"/>
            </a:endParaRPr>
          </a:p>
          <a:p>
            <a:pPr marL="609600" indent="-609600" algn="r">
              <a:buClr>
                <a:schemeClr val="accent1"/>
              </a:buClr>
              <a:buSzTx/>
              <a:buNone/>
            </a:pPr>
            <a:r>
              <a:rPr lang="ar-JO" dirty="0"/>
              <a:t>ث. تم إدراج بعض التوافقات في الملوك الثاني 17 و 18 بواسطة </a:t>
            </a:r>
            <a:r>
              <a:rPr lang="ar-JO" dirty="0">
                <a:solidFill>
                  <a:srgbClr val="FFC000"/>
                </a:solidFill>
              </a:rPr>
              <a:t>يد متأخرة </a:t>
            </a:r>
            <a:r>
              <a:rPr lang="ar-JO" dirty="0"/>
              <a:t>بعيدًا عن الانسجام مع النمط الأصلي للعهود </a:t>
            </a:r>
            <a:r>
              <a:rPr lang="ar-JO" b="1" dirty="0">
                <a:latin typeface="Arial" panose="020B0604020202020204" pitchFamily="34" charset="0"/>
                <a:ea typeface="ＭＳ Ｐゴシック" charset="0"/>
                <a:cs typeface="ＭＳ Ｐゴシック" charset="0"/>
              </a:rPr>
              <a:t>. </a:t>
            </a:r>
            <a:endParaRPr lang="en-US" b="1" dirty="0">
              <a:latin typeface="Arial" panose="020B0604020202020204" pitchFamily="34" charset="0"/>
              <a:ea typeface="ＭＳ Ｐゴシック" charset="0"/>
              <a:cs typeface="ＭＳ Ｐゴシック" charset="0"/>
            </a:endParaRPr>
          </a:p>
        </p:txBody>
      </p:sp>
      <p:sp>
        <p:nvSpPr>
          <p:cNvPr id="5" name="Text Box 10"/>
          <p:cNvSpPr txBox="1">
            <a:spLocks noChangeArrowheads="1"/>
          </p:cNvSpPr>
          <p:nvPr/>
        </p:nvSpPr>
        <p:spPr bwMode="auto">
          <a:xfrm>
            <a:off x="8298269" y="73025"/>
            <a:ext cx="704039" cy="461665"/>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0" hangingPunct="0">
              <a:defRPr/>
            </a:pPr>
            <a:r>
              <a:rPr lang="ar-JO" b="1" dirty="0">
                <a:solidFill>
                  <a:srgbClr val="FFFFFF"/>
                </a:solidFill>
                <a:latin typeface="Arial" panose="020B0604020202020204" pitchFamily="34" charset="0"/>
                <a:cs typeface="Arial" panose="020B0604020202020204" pitchFamily="34" charset="0"/>
              </a:rPr>
              <a:t>221</a:t>
            </a:r>
            <a:endParaRPr lang="en-US" sz="1800" b="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6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6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6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3" name="Picture 2" descr="Whitcomb Char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900"/>
          <a:stretch/>
        </p:blipFill>
        <p:spPr bwMode="auto">
          <a:xfrm>
            <a:off x="0" y="561975"/>
            <a:ext cx="9144000" cy="6296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627" name="Rectangle 3"/>
          <p:cNvSpPr>
            <a:spLocks noGrp="1" noChangeArrowheads="1"/>
          </p:cNvSpPr>
          <p:nvPr>
            <p:ph type="title"/>
          </p:nvPr>
        </p:nvSpPr>
        <p:spPr>
          <a:xfrm>
            <a:off x="611188" y="-76200"/>
            <a:ext cx="7618412" cy="685800"/>
          </a:xfrm>
        </p:spPr>
        <p:txBody>
          <a:bodyPr/>
          <a:lstStyle/>
          <a:p>
            <a:pPr algn="ctr">
              <a:defRPr/>
            </a:pPr>
            <a:r>
              <a:rPr kumimoji="0" lang="ar-JO" sz="3200" b="1" dirty="0">
                <a:solidFill>
                  <a:schemeClr val="tx1"/>
                </a:solidFill>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32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158723"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232 و 342</a:t>
            </a:r>
            <a:endParaRPr kumimoji="0" lang="en-US" sz="24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5" name="Rectangle 3">
            <a:extLst>
              <a:ext uri="{FF2B5EF4-FFF2-40B4-BE49-F238E27FC236}">
                <a16:creationId xmlns:a16="http://schemas.microsoft.com/office/drawing/2014/main" id="{421F667F-D503-504F-B7F6-72263B3D43DA}"/>
              </a:ext>
            </a:extLst>
          </p:cNvPr>
          <p:cNvSpPr txBox="1">
            <a:spLocks noChangeArrowheads="1"/>
          </p:cNvSpPr>
          <p:nvPr/>
        </p:nvSpPr>
        <p:spPr bwMode="auto">
          <a:xfrm>
            <a:off x="4144144" y="6319424"/>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11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1" kern="0" dirty="0">
                <a:solidFill>
                  <a:srgbClr val="FFFFFF"/>
                </a:solidFill>
                <a:latin typeface="Arial" panose="020B0604020202020204" pitchFamily="34" charset="0"/>
                <a:ea typeface="ＭＳ Ｐゴシック" charset="0"/>
                <a:cs typeface="Arial" panose="020B0604020202020204" pitchFamily="34" charset="0"/>
              </a:rPr>
              <a:t>جون سي. ويتكمب، الطبعة الرابعة (بحيرة وينوما: ب م هـ للكتب، 1968)، 2</a:t>
            </a:r>
            <a:endPar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353562497"/>
      </p:ext>
    </p:extLst>
  </p:cSld>
  <p:clrMapOvr>
    <a:masterClrMapping/>
  </p:clrMapOvr>
  <p:transition spd="med">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3" name="Picture 2" descr="Whitcomb Char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8091" y="561975"/>
            <a:ext cx="9602091" cy="6296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627" name="Rectangle 3"/>
          <p:cNvSpPr>
            <a:spLocks noGrp="1" noChangeArrowheads="1"/>
          </p:cNvSpPr>
          <p:nvPr>
            <p:ph type="title"/>
          </p:nvPr>
        </p:nvSpPr>
        <p:spPr>
          <a:xfrm>
            <a:off x="611188" y="-76200"/>
            <a:ext cx="7618412" cy="685800"/>
          </a:xfrm>
        </p:spPr>
        <p:txBody>
          <a:bodyPr/>
          <a:lstStyle/>
          <a:p>
            <a:pPr algn="ctr">
              <a:defRPr/>
            </a:pPr>
            <a:r>
              <a:rPr kumimoji="0" lang="ar-JO" sz="2400" b="1" dirty="0">
                <a:solidFill>
                  <a:schemeClr val="tx1"/>
                </a:solidFill>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24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158723"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232 و 342</a:t>
            </a:r>
            <a:endParaRPr kumimoji="0" lang="en-US" sz="180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5" name="Picture 2" descr="Whitcomb Char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4489"/>
          <a:stretch/>
        </p:blipFill>
        <p:spPr bwMode="auto">
          <a:xfrm>
            <a:off x="5292080" y="5805264"/>
            <a:ext cx="3862638" cy="449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332A7164-5DC7-AB4E-9921-4C2136836CEB}"/>
              </a:ext>
            </a:extLst>
          </p:cNvPr>
          <p:cNvSpPr txBox="1">
            <a:spLocks noChangeArrowheads="1"/>
          </p:cNvSpPr>
          <p:nvPr/>
        </p:nvSpPr>
        <p:spPr bwMode="auto">
          <a:xfrm>
            <a:off x="4545874" y="5831907"/>
            <a:ext cx="4608844" cy="581955"/>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lvl="0" algn="ctr" defTabSz="914400">
              <a:defRPr/>
            </a:pPr>
            <a:r>
              <a:rPr kumimoji="0" lang="ar-JO" sz="1400" b="1" kern="0" dirty="0">
                <a:solidFill>
                  <a:srgbClr val="FFFFFF"/>
                </a:solidFill>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1400" b="1" kern="0" dirty="0">
              <a:solidFill>
                <a:srgbClr val="FFFFFF"/>
              </a:solidFill>
              <a:latin typeface="Arial" panose="020B0604020202020204" pitchFamily="34" charset="0"/>
              <a:ea typeface="ＭＳ Ｐゴシック" charset="0"/>
              <a:cs typeface="Arial" panose="020B0604020202020204" pitchFamily="34" charset="0"/>
            </a:endParaRPr>
          </a:p>
          <a:p>
            <a:pPr lvl="0" algn="ctr" defTabSz="914400">
              <a:defRPr/>
            </a:pPr>
            <a:r>
              <a:rPr kumimoji="0" lang="ar-JO" sz="1400" b="1" kern="0" dirty="0">
                <a:solidFill>
                  <a:srgbClr val="FFFFFF"/>
                </a:solidFill>
                <a:latin typeface="Arial" panose="020B0604020202020204" pitchFamily="34" charset="0"/>
                <a:ea typeface="ＭＳ Ｐゴシック" charset="0"/>
                <a:cs typeface="Arial" panose="020B0604020202020204" pitchFamily="34" charset="0"/>
              </a:rPr>
              <a:t>جون سي. ويتكمب، الطبعة الرابعة (بحيرة وينوما: ب م هـ للكتب، 1968)، 2</a:t>
            </a:r>
            <a:endParaRPr kumimoji="0" lang="en-US" sz="2000" b="1" kern="0" dirty="0">
              <a:solidFill>
                <a:srgbClr val="FFFFFF"/>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286180727"/>
      </p:ext>
    </p:extLst>
  </p:cSld>
  <p:clrMapOvr>
    <a:masterClrMapping/>
  </p:clrMapOvr>
  <p:transition spd="med">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5" name="Picture 2"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57200"/>
            <a:ext cx="9144000" cy="635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0404" name="Rectangle 4"/>
          <p:cNvSpPr>
            <a:spLocks noGrp="1" noChangeArrowheads="1"/>
          </p:cNvSpPr>
          <p:nvPr>
            <p:ph type="title"/>
          </p:nvPr>
        </p:nvSpPr>
        <p:spPr>
          <a:xfrm>
            <a:off x="685800" y="-152400"/>
            <a:ext cx="7543800" cy="685800"/>
          </a:xfrm>
        </p:spPr>
        <p:txBody>
          <a:bodyPr/>
          <a:lstStyle/>
          <a:p>
            <a:pPr algn="ctr">
              <a:defRPr/>
            </a:pPr>
            <a:r>
              <a:rPr kumimoji="0" lang="ar-JO" sz="4000" b="1" dirty="0">
                <a:solidFill>
                  <a:schemeClr val="tx1"/>
                </a:solidFill>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40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230405" name="WordArt 5"/>
          <p:cNvSpPr>
            <a:spLocks noChangeArrowheads="1" noChangeShapeType="1" noTextEdit="1"/>
          </p:cNvSpPr>
          <p:nvPr/>
        </p:nvSpPr>
        <p:spPr bwMode="auto">
          <a:xfrm>
            <a:off x="2514600" y="4876800"/>
            <a:ext cx="2235200" cy="12573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0" i="0" u="none" strike="noStrike" kern="10" cap="none" spc="0" normalizeH="0" baseline="0" noProof="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uLnTx/>
                <a:uFillTx/>
                <a:latin typeface="Impact"/>
                <a:ea typeface="Impact"/>
                <a:cs typeface="Impact"/>
              </a:rPr>
              <a:t>الحكم المشترك</a:t>
            </a:r>
            <a:endParaRPr kumimoji="0" lang="en-US" sz="3600" b="0" i="0" u="none" strike="noStrike" kern="10" cap="none" spc="0" normalizeH="0" baseline="0" noProof="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uLnTx/>
              <a:uFillTx/>
              <a:latin typeface="Impact"/>
              <a:ea typeface="Impact"/>
              <a:cs typeface="Impact"/>
            </a:endParaRPr>
          </a:p>
        </p:txBody>
      </p:sp>
      <p:sp>
        <p:nvSpPr>
          <p:cNvPr id="230406" name="WordArt 6"/>
          <p:cNvSpPr>
            <a:spLocks noChangeArrowheads="1" noChangeShapeType="1" noTextEdit="1"/>
          </p:cNvSpPr>
          <p:nvPr/>
        </p:nvSpPr>
        <p:spPr bwMode="auto">
          <a:xfrm>
            <a:off x="4165600" y="2705100"/>
            <a:ext cx="2235200" cy="12573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0" i="0" u="none" strike="noStrike" kern="10" cap="none" spc="0" normalizeH="0" baseline="0" noProof="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uLnTx/>
                <a:uFillTx/>
                <a:latin typeface="Impact"/>
                <a:ea typeface="Impact"/>
                <a:cs typeface="Impact"/>
              </a:rPr>
              <a:t>الملوك المتنافسون</a:t>
            </a:r>
            <a:endParaRPr kumimoji="0" lang="en-US" sz="3600" b="0" i="0" u="none" strike="noStrike" kern="10" cap="none" spc="0" normalizeH="0" baseline="0" noProof="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uLnTx/>
              <a:uFillTx/>
              <a:latin typeface="Impact"/>
              <a:ea typeface="Impact"/>
              <a:cs typeface="Impact"/>
            </a:endParaRPr>
          </a:p>
        </p:txBody>
      </p:sp>
      <p:sp>
        <p:nvSpPr>
          <p:cNvPr id="230407" name="Line 7"/>
          <p:cNvSpPr>
            <a:spLocks noChangeShapeType="1"/>
          </p:cNvSpPr>
          <p:nvPr/>
        </p:nvSpPr>
        <p:spPr bwMode="auto">
          <a:xfrm flipV="1">
            <a:off x="5181600" y="2286000"/>
            <a:ext cx="0" cy="533400"/>
          </a:xfrm>
          <a:prstGeom prst="line">
            <a:avLst/>
          </a:prstGeom>
          <a:noFill/>
          <a:ln w="762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endParaRPr>
          </a:p>
        </p:txBody>
      </p:sp>
      <p:sp>
        <p:nvSpPr>
          <p:cNvPr id="230408" name="Line 8"/>
          <p:cNvSpPr>
            <a:spLocks noChangeShapeType="1"/>
          </p:cNvSpPr>
          <p:nvPr/>
        </p:nvSpPr>
        <p:spPr bwMode="auto">
          <a:xfrm rot="10800000" flipV="1">
            <a:off x="3352800" y="5943600"/>
            <a:ext cx="0" cy="533400"/>
          </a:xfrm>
          <a:prstGeom prst="line">
            <a:avLst/>
          </a:prstGeom>
          <a:noFill/>
          <a:ln w="762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endParaRPr>
          </a:p>
        </p:txBody>
      </p:sp>
      <p:sp>
        <p:nvSpPr>
          <p:cNvPr id="313351" name="Text Box 9"/>
          <p:cNvSpPr txBox="1">
            <a:spLocks noChangeArrowheads="1"/>
          </p:cNvSpPr>
          <p:nvPr/>
        </p:nvSpPr>
        <p:spPr bwMode="auto">
          <a:xfrm>
            <a:off x="8375650" y="76200"/>
            <a:ext cx="8082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65س</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 name="Rectangle 3">
            <a:extLst>
              <a:ext uri="{FF2B5EF4-FFF2-40B4-BE49-F238E27FC236}">
                <a16:creationId xmlns:a16="http://schemas.microsoft.com/office/drawing/2014/main" id="{E13AFE1D-0453-0E48-875C-7586C3433FDA}"/>
              </a:ext>
            </a:extLst>
          </p:cNvPr>
          <p:cNvSpPr txBox="1">
            <a:spLocks noChangeArrowheads="1"/>
          </p:cNvSpPr>
          <p:nvPr/>
        </p:nvSpPr>
        <p:spPr bwMode="auto">
          <a:xfrm>
            <a:off x="14672" y="533400"/>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lvl="0" algn="ctr" defTabSz="914400">
              <a:defRPr/>
            </a:pPr>
            <a:r>
              <a:rPr kumimoji="0" lang="ar-JO" sz="1200" b="1" kern="0" dirty="0">
                <a:solidFill>
                  <a:srgbClr val="FFFFFF"/>
                </a:solidFill>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1200" b="1" kern="0" dirty="0">
              <a:solidFill>
                <a:srgbClr val="FFFFFF"/>
              </a:solidFill>
              <a:latin typeface="Arial" panose="020B0604020202020204" pitchFamily="34" charset="0"/>
              <a:ea typeface="ＭＳ Ｐゴシック" charset="0"/>
              <a:cs typeface="Arial" panose="020B0604020202020204" pitchFamily="34" charset="0"/>
            </a:endParaRPr>
          </a:p>
          <a:p>
            <a:pPr lvl="0" algn="ctr" defTabSz="914400">
              <a:defRPr/>
            </a:pPr>
            <a:r>
              <a:rPr kumimoji="0" lang="ar-JO" sz="1200" b="1" kern="0" dirty="0">
                <a:solidFill>
                  <a:srgbClr val="FFFFFF"/>
                </a:solidFill>
                <a:latin typeface="Arial" panose="020B0604020202020204" pitchFamily="34" charset="0"/>
                <a:ea typeface="ＭＳ Ｐゴシック" charset="0"/>
                <a:cs typeface="Arial" panose="020B0604020202020204" pitchFamily="34" charset="0"/>
              </a:rPr>
              <a:t>جون سي. ويتكمب، الطبعة الرابعة (بحيرة وينوما: ب م هـ للكتب، 1968)، 2</a:t>
            </a:r>
            <a:endParaRPr kumimoji="0" lang="en-US" sz="1200" b="1" kern="0" dirty="0">
              <a:solidFill>
                <a:srgbClr val="FFFFFF"/>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4237447"/>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0407"/>
                                        </p:tgtEl>
                                        <p:attrNameLst>
                                          <p:attrName>style.visibility</p:attrName>
                                        </p:attrNameLst>
                                      </p:cBhvr>
                                      <p:to>
                                        <p:strVal val="visible"/>
                                      </p:to>
                                    </p:set>
                                    <p:animEffect transition="in" filter="fade">
                                      <p:cBhvr>
                                        <p:cTn id="7" dur="500"/>
                                        <p:tgtEl>
                                          <p:spTgt spid="2304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0406"/>
                                        </p:tgtEl>
                                        <p:attrNameLst>
                                          <p:attrName>style.visibility</p:attrName>
                                        </p:attrNameLst>
                                      </p:cBhvr>
                                      <p:to>
                                        <p:strVal val="visible"/>
                                      </p:to>
                                    </p:set>
                                    <p:animEffect transition="in" filter="fade">
                                      <p:cBhvr>
                                        <p:cTn id="12" dur="500"/>
                                        <p:tgtEl>
                                          <p:spTgt spid="2304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0408"/>
                                        </p:tgtEl>
                                        <p:attrNameLst>
                                          <p:attrName>style.visibility</p:attrName>
                                        </p:attrNameLst>
                                      </p:cBhvr>
                                      <p:to>
                                        <p:strVal val="visible"/>
                                      </p:to>
                                    </p:set>
                                    <p:animEffect transition="in" filter="fade">
                                      <p:cBhvr>
                                        <p:cTn id="17" dur="500"/>
                                        <p:tgtEl>
                                          <p:spTgt spid="2304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0405"/>
                                        </p:tgtEl>
                                        <p:attrNameLst>
                                          <p:attrName>style.visibility</p:attrName>
                                        </p:attrNameLst>
                                      </p:cBhvr>
                                      <p:to>
                                        <p:strVal val="visible"/>
                                      </p:to>
                                    </p:set>
                                    <p:animEffect transition="in" filter="fade">
                                      <p:cBhvr>
                                        <p:cTn id="22" dur="500"/>
                                        <p:tgtEl>
                                          <p:spTgt spid="230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5" grpId="0" animBg="1"/>
      <p:bldP spid="230406" grpId="0" animBg="1"/>
      <p:bldP spid="230407" grpId="0" animBg="1"/>
      <p:bldP spid="2304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55"/>
          <p:cNvSpPr>
            <a:spLocks noChangeArrowheads="1"/>
          </p:cNvSpPr>
          <p:nvPr/>
        </p:nvSpPr>
        <p:spPr bwMode="auto">
          <a:xfrm>
            <a:off x="0" y="1524000"/>
            <a:ext cx="44958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000000"/>
              </a:solidFill>
              <a:latin typeface="Arial" panose="020B0604020202020204" pitchFamily="34" charset="0"/>
              <a:cs typeface="Arial" panose="020B0604020202020204" pitchFamily="34" charset="0"/>
            </a:endParaRPr>
          </a:p>
        </p:txBody>
      </p:sp>
      <p:sp>
        <p:nvSpPr>
          <p:cNvPr id="117762" name="Rectangle 56"/>
          <p:cNvSpPr>
            <a:spLocks noChangeArrowheads="1"/>
          </p:cNvSpPr>
          <p:nvPr/>
        </p:nvSpPr>
        <p:spPr bwMode="auto">
          <a:xfrm>
            <a:off x="4495800" y="1981200"/>
            <a:ext cx="46482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000000"/>
              </a:solidFill>
              <a:latin typeface="Arial" panose="020B0604020202020204" pitchFamily="34" charset="0"/>
              <a:cs typeface="Arial" panose="020B0604020202020204" pitchFamily="34" charset="0"/>
            </a:endParaRPr>
          </a:p>
        </p:txBody>
      </p:sp>
      <p:sp>
        <p:nvSpPr>
          <p:cNvPr id="117763" name="Rectangle 57"/>
          <p:cNvSpPr>
            <a:spLocks noChangeArrowheads="1"/>
          </p:cNvSpPr>
          <p:nvPr/>
        </p:nvSpPr>
        <p:spPr bwMode="auto">
          <a:xfrm>
            <a:off x="4495800" y="1143000"/>
            <a:ext cx="4648200" cy="3048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pPr defTabSz="914400" eaLnBrk="0" fontAlgn="base" hangingPunct="0">
              <a:spcBef>
                <a:spcPct val="0"/>
              </a:spcBef>
              <a:spcAft>
                <a:spcPct val="0"/>
              </a:spcAft>
              <a:defRPr/>
            </a:pPr>
            <a:endParaRPr lang="en-US" sz="2000"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17764" name="Rectangle 58"/>
          <p:cNvSpPr>
            <a:spLocks noChangeArrowheads="1"/>
          </p:cNvSpPr>
          <p:nvPr/>
        </p:nvSpPr>
        <p:spPr bwMode="auto">
          <a:xfrm>
            <a:off x="0" y="4114800"/>
            <a:ext cx="91440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000000"/>
              </a:solidFill>
              <a:latin typeface="Arial" panose="020B0604020202020204" pitchFamily="34" charset="0"/>
              <a:cs typeface="Arial" panose="020B0604020202020204" pitchFamily="34" charset="0"/>
            </a:endParaRPr>
          </a:p>
        </p:txBody>
      </p:sp>
      <p:sp>
        <p:nvSpPr>
          <p:cNvPr id="117765" name="Rectangle 59"/>
          <p:cNvSpPr>
            <a:spLocks noChangeArrowheads="1"/>
          </p:cNvSpPr>
          <p:nvPr/>
        </p:nvSpPr>
        <p:spPr bwMode="auto">
          <a:xfrm>
            <a:off x="0" y="3352800"/>
            <a:ext cx="4495800" cy="3048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pPr defTabSz="914400" eaLnBrk="0" fontAlgn="base" hangingPunct="0">
              <a:spcBef>
                <a:spcPct val="0"/>
              </a:spcBef>
              <a:spcAft>
                <a:spcPct val="0"/>
              </a:spcAft>
              <a:defRPr/>
            </a:pPr>
            <a:endParaRPr lang="en-US" sz="2000"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17766" name="Rectangle 60"/>
          <p:cNvSpPr>
            <a:spLocks noChangeArrowheads="1"/>
          </p:cNvSpPr>
          <p:nvPr/>
        </p:nvSpPr>
        <p:spPr bwMode="auto">
          <a:xfrm>
            <a:off x="3124200" y="5943600"/>
            <a:ext cx="60198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000000"/>
              </a:solidFill>
              <a:latin typeface="Arial" panose="020B0604020202020204" pitchFamily="34" charset="0"/>
              <a:cs typeface="Arial" panose="020B0604020202020204" pitchFamily="34" charset="0"/>
            </a:endParaRPr>
          </a:p>
        </p:txBody>
      </p:sp>
      <p:sp>
        <p:nvSpPr>
          <p:cNvPr id="117767" name="Rectangle 61"/>
          <p:cNvSpPr>
            <a:spLocks noChangeArrowheads="1"/>
          </p:cNvSpPr>
          <p:nvPr/>
        </p:nvSpPr>
        <p:spPr bwMode="auto">
          <a:xfrm>
            <a:off x="0" y="5943600"/>
            <a:ext cx="16764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000000"/>
              </a:solidFill>
              <a:latin typeface="Arial" panose="020B0604020202020204" pitchFamily="34" charset="0"/>
              <a:cs typeface="Arial" panose="020B0604020202020204" pitchFamily="34" charset="0"/>
            </a:endParaRPr>
          </a:p>
        </p:txBody>
      </p:sp>
      <p:sp>
        <p:nvSpPr>
          <p:cNvPr id="117768" name="Rectangle 3"/>
          <p:cNvSpPr>
            <a:spLocks noGrp="1" noChangeArrowheads="1"/>
          </p:cNvSpPr>
          <p:nvPr>
            <p:ph type="title"/>
          </p:nvPr>
        </p:nvSpPr>
        <p:spPr>
          <a:xfrm>
            <a:off x="215478" y="41471"/>
            <a:ext cx="8014122" cy="568128"/>
          </a:xfrm>
        </p:spPr>
        <p:txBody>
          <a:bodyPr/>
          <a:lstStyle/>
          <a:p>
            <a:pPr eaLnBrk="1" hangingPunct="1">
              <a:defRPr/>
            </a:pPr>
            <a:r>
              <a:rPr kumimoji="0" lang="ar-JO" sz="3200" b="1" dirty="0">
                <a:solidFill>
                  <a:schemeClr val="tx1"/>
                </a:solidFill>
                <a:effectLst>
                  <a:glow rad="139700">
                    <a:srgbClr val="FFFFFF">
                      <a:alpha val="75000"/>
                    </a:srgbClr>
                  </a:glow>
                </a:effectLst>
                <a:latin typeface="Arial" panose="020B0604020202020204" pitchFamily="34" charset="0"/>
                <a:ea typeface="ＭＳ Ｐゴシック" charset="0"/>
                <a:cs typeface="Arial" panose="020B0604020202020204" pitchFamily="34" charset="0"/>
              </a:rPr>
              <a:t>ملوك العهد القديم (بدون رسومات)</a:t>
            </a:r>
            <a:endParaRPr kumimoji="0" lang="en-US" sz="3200" b="1" dirty="0">
              <a:solidFill>
                <a:schemeClr val="tx1"/>
              </a:solidFill>
              <a:effectLst>
                <a:glow rad="139700">
                  <a:srgbClr val="FFFFFF">
                    <a:alpha val="75000"/>
                  </a:srgbClr>
                </a:glow>
              </a:effectLst>
              <a:latin typeface="Arial" panose="020B0604020202020204" pitchFamily="34" charset="0"/>
              <a:ea typeface="ＭＳ Ｐゴシック" charset="0"/>
              <a:cs typeface="Arial" panose="020B0604020202020204" pitchFamily="34" charset="0"/>
            </a:endParaRPr>
          </a:p>
        </p:txBody>
      </p:sp>
      <p:sp>
        <p:nvSpPr>
          <p:cNvPr id="117769" name="Text Box 4"/>
          <p:cNvSpPr txBox="1">
            <a:spLocks noChangeArrowheads="1"/>
          </p:cNvSpPr>
          <p:nvPr/>
        </p:nvSpPr>
        <p:spPr bwMode="auto">
          <a:xfrm>
            <a:off x="7391400" y="76200"/>
            <a:ext cx="1676400" cy="461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232 و 342</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69" name="Text Box 5"/>
          <p:cNvSpPr txBox="1">
            <a:spLocks noChangeArrowheads="1"/>
          </p:cNvSpPr>
          <p:nvPr/>
        </p:nvSpPr>
        <p:spPr bwMode="auto">
          <a:xfrm rot="19866539">
            <a:off x="4579938"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يربعام</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0" name="Text Box 6"/>
          <p:cNvSpPr txBox="1">
            <a:spLocks noChangeArrowheads="1"/>
          </p:cNvSpPr>
          <p:nvPr/>
        </p:nvSpPr>
        <p:spPr bwMode="auto">
          <a:xfrm rot="19866539">
            <a:off x="5029200"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ناداب</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1" name="Text Box 7"/>
          <p:cNvSpPr txBox="1">
            <a:spLocks noChangeArrowheads="1"/>
          </p:cNvSpPr>
          <p:nvPr/>
        </p:nvSpPr>
        <p:spPr bwMode="auto">
          <a:xfrm rot="19866539">
            <a:off x="5500688"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بعشا</a:t>
            </a:r>
            <a:endParaRPr lang="en-US"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2" name="Text Box 8"/>
          <p:cNvSpPr txBox="1">
            <a:spLocks noChangeArrowheads="1"/>
          </p:cNvSpPr>
          <p:nvPr/>
        </p:nvSpPr>
        <p:spPr bwMode="auto">
          <a:xfrm rot="19866539">
            <a:off x="5943600"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أيلة</a:t>
            </a:r>
            <a:endParaRPr lang="en-US"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3" name="Text Box 9"/>
          <p:cNvSpPr txBox="1">
            <a:spLocks noChangeArrowheads="1"/>
          </p:cNvSpPr>
          <p:nvPr/>
        </p:nvSpPr>
        <p:spPr bwMode="auto">
          <a:xfrm rot="19866539">
            <a:off x="6362700"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زمري</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4" name="Text Box 10"/>
          <p:cNvSpPr txBox="1">
            <a:spLocks noChangeArrowheads="1"/>
          </p:cNvSpPr>
          <p:nvPr/>
        </p:nvSpPr>
        <p:spPr bwMode="auto">
          <a:xfrm rot="19866539">
            <a:off x="6783388"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عمري</a:t>
            </a:r>
            <a:endParaRPr lang="en-US"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5" name="Text Box 11"/>
          <p:cNvSpPr txBox="1">
            <a:spLocks noChangeArrowheads="1"/>
          </p:cNvSpPr>
          <p:nvPr/>
        </p:nvSpPr>
        <p:spPr bwMode="auto">
          <a:xfrm rot="19866539">
            <a:off x="7204075"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آخاب</a:t>
            </a:r>
            <a:endParaRPr lang="en-US"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6" name="Text Box 12"/>
          <p:cNvSpPr txBox="1">
            <a:spLocks noChangeArrowheads="1"/>
          </p:cNvSpPr>
          <p:nvPr/>
        </p:nvSpPr>
        <p:spPr bwMode="auto">
          <a:xfrm rot="19866539">
            <a:off x="7624763"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أخزيا</a:t>
            </a:r>
            <a:endParaRPr lang="en-US"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7" name="Text Box 13"/>
          <p:cNvSpPr txBox="1">
            <a:spLocks noChangeArrowheads="1"/>
          </p:cNvSpPr>
          <p:nvPr/>
        </p:nvSpPr>
        <p:spPr bwMode="auto">
          <a:xfrm rot="19866539">
            <a:off x="8045450"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يورام</a:t>
            </a:r>
            <a:endParaRPr lang="en-US"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8" name="Text Box 14"/>
          <p:cNvSpPr txBox="1">
            <a:spLocks noChangeArrowheads="1"/>
          </p:cNvSpPr>
          <p:nvPr/>
        </p:nvSpPr>
        <p:spPr bwMode="auto">
          <a:xfrm rot="19866539">
            <a:off x="4572000" y="1552575"/>
            <a:ext cx="1422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رحبعام</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9" name="Text Box 15"/>
          <p:cNvSpPr txBox="1">
            <a:spLocks noChangeArrowheads="1"/>
          </p:cNvSpPr>
          <p:nvPr/>
        </p:nvSpPr>
        <p:spPr bwMode="auto">
          <a:xfrm rot="19866539">
            <a:off x="5257800" y="1584325"/>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ابيام</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0" name="Text Box 16"/>
          <p:cNvSpPr txBox="1">
            <a:spLocks noChangeArrowheads="1"/>
          </p:cNvSpPr>
          <p:nvPr/>
        </p:nvSpPr>
        <p:spPr bwMode="auto">
          <a:xfrm rot="19866539">
            <a:off x="6092825" y="15382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آسا</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1" name="Text Box 17"/>
          <p:cNvSpPr txBox="1">
            <a:spLocks noChangeArrowheads="1"/>
          </p:cNvSpPr>
          <p:nvPr/>
        </p:nvSpPr>
        <p:spPr bwMode="auto">
          <a:xfrm rot="19866539">
            <a:off x="7016750" y="1485900"/>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يهورام</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2" name="Text Box 18"/>
          <p:cNvSpPr txBox="1">
            <a:spLocks noChangeArrowheads="1"/>
          </p:cNvSpPr>
          <p:nvPr/>
        </p:nvSpPr>
        <p:spPr bwMode="auto">
          <a:xfrm rot="19866539">
            <a:off x="7464425" y="1584325"/>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أخزيا</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3" name="Text Box 19"/>
          <p:cNvSpPr txBox="1">
            <a:spLocks noChangeArrowheads="1"/>
          </p:cNvSpPr>
          <p:nvPr/>
        </p:nvSpPr>
        <p:spPr bwMode="auto">
          <a:xfrm rot="19866539">
            <a:off x="7885113" y="1584325"/>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عثليا</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4" name="Text Box 20"/>
          <p:cNvSpPr txBox="1">
            <a:spLocks noChangeArrowheads="1"/>
          </p:cNvSpPr>
          <p:nvPr/>
        </p:nvSpPr>
        <p:spPr bwMode="auto">
          <a:xfrm rot="19866539">
            <a:off x="8382000" y="1674813"/>
            <a:ext cx="914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يؤاش</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5" name="Text Box 21"/>
          <p:cNvSpPr txBox="1">
            <a:spLocks noChangeArrowheads="1"/>
          </p:cNvSpPr>
          <p:nvPr/>
        </p:nvSpPr>
        <p:spPr bwMode="auto">
          <a:xfrm rot="19866539">
            <a:off x="8502650"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ياهو</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6" name="Text Box 22"/>
          <p:cNvSpPr txBox="1">
            <a:spLocks noChangeArrowheads="1"/>
          </p:cNvSpPr>
          <p:nvPr/>
        </p:nvSpPr>
        <p:spPr bwMode="auto">
          <a:xfrm rot="19866539">
            <a:off x="6477000" y="1508125"/>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يهوشافاط</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7" name="Text Box 23"/>
          <p:cNvSpPr txBox="1">
            <a:spLocks noChangeArrowheads="1"/>
          </p:cNvSpPr>
          <p:nvPr/>
        </p:nvSpPr>
        <p:spPr bwMode="auto">
          <a:xfrm rot="19866539">
            <a:off x="7938"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ياهو</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8" name="Text Box 24"/>
          <p:cNvSpPr txBox="1">
            <a:spLocks noChangeArrowheads="1"/>
          </p:cNvSpPr>
          <p:nvPr/>
        </p:nvSpPr>
        <p:spPr bwMode="auto">
          <a:xfrm rot="19866539">
            <a:off x="4572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يهوأحاز </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9" name="Text Box 25"/>
          <p:cNvSpPr txBox="1">
            <a:spLocks noChangeArrowheads="1"/>
          </p:cNvSpPr>
          <p:nvPr/>
        </p:nvSpPr>
        <p:spPr bwMode="auto">
          <a:xfrm rot="19866539">
            <a:off x="928688"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يهؤاش</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0" name="Text Box 26"/>
          <p:cNvSpPr txBox="1">
            <a:spLocks noChangeArrowheads="1"/>
          </p:cNvSpPr>
          <p:nvPr/>
        </p:nvSpPr>
        <p:spPr bwMode="auto">
          <a:xfrm rot="19866539">
            <a:off x="1371600" y="2825750"/>
            <a:ext cx="1641475"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يربعام 2 </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1" name="Text Box 27"/>
          <p:cNvSpPr txBox="1">
            <a:spLocks noChangeArrowheads="1"/>
          </p:cNvSpPr>
          <p:nvPr/>
        </p:nvSpPr>
        <p:spPr bwMode="auto">
          <a:xfrm rot="19866539">
            <a:off x="1793875" y="2835275"/>
            <a:ext cx="1601788"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زكريا</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2" name="Text Box 28"/>
          <p:cNvSpPr txBox="1">
            <a:spLocks noChangeArrowheads="1"/>
          </p:cNvSpPr>
          <p:nvPr/>
        </p:nvSpPr>
        <p:spPr bwMode="auto">
          <a:xfrm rot="19866539">
            <a:off x="27432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منحيم</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3" name="Text Box 29"/>
          <p:cNvSpPr txBox="1">
            <a:spLocks noChangeArrowheads="1"/>
          </p:cNvSpPr>
          <p:nvPr/>
        </p:nvSpPr>
        <p:spPr bwMode="auto">
          <a:xfrm rot="19866539">
            <a:off x="3240088"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فقعيا</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4" name="Text Box 30"/>
          <p:cNvSpPr txBox="1">
            <a:spLocks noChangeArrowheads="1"/>
          </p:cNvSpPr>
          <p:nvPr/>
        </p:nvSpPr>
        <p:spPr bwMode="auto">
          <a:xfrm rot="19866539">
            <a:off x="3660775" y="2909888"/>
            <a:ext cx="1295400" cy="3683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914400" eaLnBrk="0" fontAlgn="base" hangingPunct="0">
              <a:spcBef>
                <a:spcPct val="0"/>
              </a:spcBef>
              <a:spcAft>
                <a:spcPct val="0"/>
              </a:spcAft>
              <a:defRPr/>
            </a:pPr>
            <a:r>
              <a:rPr lang="ar-JO" sz="1800"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فقع</a:t>
            </a:r>
            <a:endParaRPr lang="en-US" sz="1800"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5" name="Text Box 31"/>
          <p:cNvSpPr txBox="1">
            <a:spLocks noChangeArrowheads="1"/>
          </p:cNvSpPr>
          <p:nvPr/>
        </p:nvSpPr>
        <p:spPr bwMode="auto">
          <a:xfrm rot="19866539">
            <a:off x="0" y="3595688"/>
            <a:ext cx="1422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يؤاش</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6" name="Text Box 32"/>
          <p:cNvSpPr txBox="1">
            <a:spLocks noChangeArrowheads="1"/>
          </p:cNvSpPr>
          <p:nvPr/>
        </p:nvSpPr>
        <p:spPr bwMode="auto">
          <a:xfrm rot="19866539">
            <a:off x="1371600" y="362743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عمسيا</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7" name="Text Box 33"/>
          <p:cNvSpPr txBox="1">
            <a:spLocks noChangeArrowheads="1"/>
          </p:cNvSpPr>
          <p:nvPr/>
        </p:nvSpPr>
        <p:spPr bwMode="auto">
          <a:xfrm rot="19866539">
            <a:off x="2511425" y="362743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عزيا</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8" name="Text Box 34"/>
          <p:cNvSpPr txBox="1">
            <a:spLocks noChangeArrowheads="1"/>
          </p:cNvSpPr>
          <p:nvPr/>
        </p:nvSpPr>
        <p:spPr bwMode="auto">
          <a:xfrm rot="19866539">
            <a:off x="3932238" y="3529013"/>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آحاز</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9" name="Text Box 35"/>
          <p:cNvSpPr txBox="1">
            <a:spLocks noChangeArrowheads="1"/>
          </p:cNvSpPr>
          <p:nvPr/>
        </p:nvSpPr>
        <p:spPr bwMode="auto">
          <a:xfrm rot="19866539">
            <a:off x="4913313" y="3656013"/>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حزقيا</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0" name="Text Box 36"/>
          <p:cNvSpPr txBox="1">
            <a:spLocks noChangeArrowheads="1"/>
          </p:cNvSpPr>
          <p:nvPr/>
        </p:nvSpPr>
        <p:spPr bwMode="auto">
          <a:xfrm rot="19866539">
            <a:off x="6248400" y="3656013"/>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منسى</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1" name="Text Box 37"/>
          <p:cNvSpPr txBox="1">
            <a:spLocks noChangeArrowheads="1"/>
          </p:cNvSpPr>
          <p:nvPr/>
        </p:nvSpPr>
        <p:spPr bwMode="auto">
          <a:xfrm rot="19866539">
            <a:off x="7086600" y="3748088"/>
            <a:ext cx="914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آمون</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2" name="Text Box 38"/>
          <p:cNvSpPr txBox="1">
            <a:spLocks noChangeArrowheads="1"/>
          </p:cNvSpPr>
          <p:nvPr/>
        </p:nvSpPr>
        <p:spPr bwMode="auto">
          <a:xfrm rot="19866539">
            <a:off x="3392488" y="3551238"/>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يؤثام</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3" name="Text Box 39"/>
          <p:cNvSpPr txBox="1">
            <a:spLocks noChangeArrowheads="1"/>
          </p:cNvSpPr>
          <p:nvPr/>
        </p:nvSpPr>
        <p:spPr bwMode="auto">
          <a:xfrm rot="19866539">
            <a:off x="22860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شلوم</a:t>
            </a:r>
            <a:endParaRPr lang="en-US"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4" name="Text Box 40"/>
          <p:cNvSpPr txBox="1">
            <a:spLocks noChangeArrowheads="1"/>
          </p:cNvSpPr>
          <p:nvPr/>
        </p:nvSpPr>
        <p:spPr bwMode="auto">
          <a:xfrm rot="19866539">
            <a:off x="40386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هوشع</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5" name="Text Box 41"/>
          <p:cNvSpPr txBox="1">
            <a:spLocks noChangeArrowheads="1"/>
          </p:cNvSpPr>
          <p:nvPr/>
        </p:nvSpPr>
        <p:spPr bwMode="auto">
          <a:xfrm rot="19866539">
            <a:off x="8001000" y="3748088"/>
            <a:ext cx="914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يوشيا</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6" name="Text Box 42"/>
          <p:cNvSpPr txBox="1">
            <a:spLocks noChangeArrowheads="1"/>
          </p:cNvSpPr>
          <p:nvPr/>
        </p:nvSpPr>
        <p:spPr bwMode="auto">
          <a:xfrm rot="19866539">
            <a:off x="-152400" y="5408613"/>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يهوأحاز</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7" name="Text Box 43"/>
          <p:cNvSpPr txBox="1">
            <a:spLocks noChangeArrowheads="1"/>
          </p:cNvSpPr>
          <p:nvPr/>
        </p:nvSpPr>
        <p:spPr bwMode="auto">
          <a:xfrm rot="19866539">
            <a:off x="260350" y="5362575"/>
            <a:ext cx="1487488"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يهوياقيم</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8" name="Text Box 44"/>
          <p:cNvSpPr txBox="1">
            <a:spLocks noChangeArrowheads="1"/>
          </p:cNvSpPr>
          <p:nvPr/>
        </p:nvSpPr>
        <p:spPr bwMode="auto">
          <a:xfrm rot="19866539">
            <a:off x="701675" y="5338763"/>
            <a:ext cx="1585913"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يهوياكين</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9" name="Text Box 45"/>
          <p:cNvSpPr txBox="1">
            <a:spLocks noChangeArrowheads="1"/>
          </p:cNvSpPr>
          <p:nvPr/>
        </p:nvSpPr>
        <p:spPr bwMode="auto">
          <a:xfrm rot="19866539">
            <a:off x="1181100" y="5399088"/>
            <a:ext cx="1335088"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صدقيا</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0" name="Text Box 46"/>
          <p:cNvSpPr txBox="1">
            <a:spLocks noChangeArrowheads="1"/>
          </p:cNvSpPr>
          <p:nvPr/>
        </p:nvSpPr>
        <p:spPr bwMode="auto">
          <a:xfrm rot="1479">
            <a:off x="2500292" y="972553"/>
            <a:ext cx="2147908" cy="369332"/>
          </a:xfrm>
          <a:prstGeom prst="rect">
            <a:avLst/>
          </a:prstGeom>
          <a:noFill/>
          <a:ln w="9525">
            <a:noFill/>
            <a:miter lim="800000"/>
            <a:headEnd/>
            <a:tailEnd/>
          </a:ln>
          <a:effectLst/>
        </p:spPr>
        <p:txBody>
          <a:bodyPr wrap="square">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ي ي أ آ ع ز أ ب ن ي </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1" name="Text Box 47"/>
          <p:cNvSpPr txBox="1">
            <a:spLocks noChangeArrowheads="1"/>
          </p:cNvSpPr>
          <p:nvPr/>
        </p:nvSpPr>
        <p:spPr bwMode="auto">
          <a:xfrm rot="1479">
            <a:off x="54108" y="4404869"/>
            <a:ext cx="22860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ي آ م  ح أ ي  ع ع ي</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2" name="Text Box 48"/>
          <p:cNvSpPr txBox="1">
            <a:spLocks noChangeArrowheads="1"/>
          </p:cNvSpPr>
          <p:nvPr/>
        </p:nvSpPr>
        <p:spPr bwMode="auto">
          <a:xfrm rot="1479">
            <a:off x="304800" y="2360613"/>
            <a:ext cx="1828800" cy="36830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و</a:t>
            </a:r>
            <a:r>
              <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 </a:t>
            </a: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حاز</a:t>
            </a:r>
            <a:r>
              <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 </a:t>
            </a: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آش</a:t>
            </a:r>
            <a:r>
              <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 </a:t>
            </a: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2</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3" name="Text Box 49"/>
          <p:cNvSpPr txBox="1">
            <a:spLocks noChangeArrowheads="1"/>
          </p:cNvSpPr>
          <p:nvPr/>
        </p:nvSpPr>
        <p:spPr bwMode="auto">
          <a:xfrm rot="1479">
            <a:off x="2667000" y="2360613"/>
            <a:ext cx="1828800" cy="36830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ه ف ف م  ش ز</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4" name="Text Box 50"/>
          <p:cNvSpPr txBox="1">
            <a:spLocks noChangeArrowheads="1"/>
          </p:cNvSpPr>
          <p:nvPr/>
        </p:nvSpPr>
        <p:spPr bwMode="auto">
          <a:xfrm rot="1479">
            <a:off x="54108" y="4891088"/>
            <a:ext cx="29718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حاز</a:t>
            </a:r>
            <a:r>
              <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 </a:t>
            </a: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قيم</a:t>
            </a:r>
            <a:r>
              <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 </a:t>
            </a: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كين</a:t>
            </a:r>
            <a:r>
              <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  </a:t>
            </a: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صد</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5" name="Text Box 51"/>
          <p:cNvSpPr txBox="1">
            <a:spLocks noChangeArrowheads="1"/>
          </p:cNvSpPr>
          <p:nvPr/>
        </p:nvSpPr>
        <p:spPr bwMode="auto">
          <a:xfrm rot="1479">
            <a:off x="2590800" y="1827213"/>
            <a:ext cx="2286000" cy="36830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ي ع أ ي ي آ أ ر</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6" name="Text Box 52"/>
          <p:cNvSpPr txBox="1">
            <a:spLocks noChangeArrowheads="1"/>
          </p:cNvSpPr>
          <p:nvPr/>
        </p:nvSpPr>
        <p:spPr bwMode="auto">
          <a:xfrm rot="1479">
            <a:off x="4680461" y="4711101"/>
            <a:ext cx="4177895" cy="369332"/>
          </a:xfrm>
          <a:prstGeom prst="rect">
            <a:avLst/>
          </a:prstGeom>
          <a:noFill/>
          <a:ln w="9525">
            <a:noFill/>
            <a:miter lim="800000"/>
            <a:headEnd/>
            <a:tailEnd/>
          </a:ln>
          <a:effectLst/>
        </p:spPr>
        <p:txBody>
          <a:bodyPr wrap="square">
            <a:spAutoFit/>
          </a:bodyPr>
          <a:lstStyle/>
          <a:p>
            <a:pPr algn="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أسود</a:t>
            </a: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 / أزرق = 9 سلالات في إسرائيل</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7" name="Text Box 53"/>
          <p:cNvSpPr txBox="1">
            <a:spLocks noChangeArrowheads="1"/>
          </p:cNvSpPr>
          <p:nvPr/>
        </p:nvSpPr>
        <p:spPr bwMode="auto">
          <a:xfrm rot="1479">
            <a:off x="4680458" y="5103190"/>
            <a:ext cx="3070656" cy="369332"/>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12 ملك شرير في يهوذا</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8" name="Text Box 54"/>
          <p:cNvSpPr txBox="1">
            <a:spLocks noChangeArrowheads="1"/>
          </p:cNvSpPr>
          <p:nvPr/>
        </p:nvSpPr>
        <p:spPr bwMode="auto">
          <a:xfrm rot="1479">
            <a:off x="4680458" y="5484190"/>
            <a:ext cx="3070656" cy="369332"/>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8 ملوك صالحين في يهوذا</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61" name="Text Box 52"/>
          <p:cNvSpPr txBox="1">
            <a:spLocks noChangeArrowheads="1"/>
          </p:cNvSpPr>
          <p:nvPr/>
        </p:nvSpPr>
        <p:spPr bwMode="auto">
          <a:xfrm rot="1479">
            <a:off x="4680478" y="4319335"/>
            <a:ext cx="4177862" cy="369332"/>
          </a:xfrm>
          <a:prstGeom prst="rect">
            <a:avLst/>
          </a:prstGeom>
          <a:noFill/>
          <a:ln w="9525">
            <a:noFill/>
            <a:miter lim="800000"/>
            <a:headEnd/>
            <a:tailEnd/>
          </a:ln>
          <a:effectLst/>
        </p:spPr>
        <p:txBody>
          <a:bodyPr wrap="square">
            <a:spAutoFit/>
          </a:bodyPr>
          <a:lstStyle/>
          <a:p>
            <a:pPr algn="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19 ملك في إسرائيل (كلهم أشرار)</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62" name="Text Box 54"/>
          <p:cNvSpPr txBox="1">
            <a:spLocks noChangeArrowheads="1"/>
          </p:cNvSpPr>
          <p:nvPr/>
        </p:nvSpPr>
        <p:spPr bwMode="auto">
          <a:xfrm rot="1479">
            <a:off x="7740650" y="5159266"/>
            <a:ext cx="1152525" cy="646331"/>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سلالة         واحدة</a:t>
            </a:r>
            <a:endParaRPr lang="en-US" b="1" dirty="0">
              <a:solidFill>
                <a:srgbClr val="701A1F"/>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17822" name="Right Brace 1"/>
          <p:cNvSpPr>
            <a:spLocks/>
          </p:cNvSpPr>
          <p:nvPr/>
        </p:nvSpPr>
        <p:spPr bwMode="auto">
          <a:xfrm>
            <a:off x="7451725" y="5157788"/>
            <a:ext cx="288925" cy="647700"/>
          </a:xfrm>
          <a:prstGeom prst="rightBrace">
            <a:avLst>
              <a:gd name="adj1" fmla="val 8303"/>
              <a:gd name="adj2" fmla="val 50000"/>
            </a:avLst>
          </a:prstGeom>
          <a:noFill/>
          <a:ln w="38100">
            <a:solidFill>
              <a:schemeClr val="tx1"/>
            </a:solidFill>
            <a:round/>
            <a:headEnd/>
            <a:tailEnd/>
          </a:ln>
          <a:effectLst/>
          <a:extLst>
            <a:ext uri="{909E8E84-426E-40dd-AFC4-6F175D3DCCD1}">
              <a14:hiddenFill xmlns=""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en-US" sz="2400">
              <a:solidFill>
                <a:srgbClr val="000000"/>
              </a:solidFill>
              <a:effectLst>
                <a:glow rad="139700">
                  <a:srgbClr val="FFFFFF">
                    <a:alpha val="75000"/>
                  </a:srgbClr>
                </a:glow>
              </a:effectLst>
              <a:latin typeface="Times" charset="0"/>
            </a:endParaRPr>
          </a:p>
        </p:txBody>
      </p:sp>
      <p:sp>
        <p:nvSpPr>
          <p:cNvPr id="65" name="Rectangle 3">
            <a:extLst>
              <a:ext uri="{FF2B5EF4-FFF2-40B4-BE49-F238E27FC236}">
                <a16:creationId xmlns:a16="http://schemas.microsoft.com/office/drawing/2014/main" id="{3B511DCE-64EC-B442-8C87-BEA67F7D05BC}"/>
              </a:ext>
            </a:extLst>
          </p:cNvPr>
          <p:cNvSpPr txBox="1">
            <a:spLocks noChangeArrowheads="1"/>
          </p:cNvSpPr>
          <p:nvPr/>
        </p:nvSpPr>
        <p:spPr bwMode="auto">
          <a:xfrm>
            <a:off x="4144144" y="6339086"/>
            <a:ext cx="4999856" cy="546298"/>
          </a:xfrm>
          <a:prstGeom prst="rect">
            <a:avLst/>
          </a:prstGeom>
          <a:solidFill>
            <a:srgbClr val="DADADA">
              <a:lumMod val="10000"/>
            </a:srgb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algn="ctr" defTabSz="914400">
              <a:defRPr/>
            </a:pPr>
            <a:r>
              <a:rPr kumimoji="0" lang="ar-JO" sz="1800" b="1" kern="0" dirty="0">
                <a:solidFill>
                  <a:srgbClr val="FFFFFF"/>
                </a:solidFill>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1800" b="1" kern="0" dirty="0">
              <a:solidFill>
                <a:srgbClr val="FFFFFF"/>
              </a:solidFill>
              <a:latin typeface="Arial" panose="020B0604020202020204" pitchFamily="34" charset="0"/>
              <a:ea typeface="ＭＳ Ｐゴシック" charset="0"/>
              <a:cs typeface="Arial" panose="020B0604020202020204" pitchFamily="34" charset="0"/>
            </a:endParaRPr>
          </a:p>
          <a:p>
            <a:pPr algn="ctr" defTabSz="914400">
              <a:defRPr/>
            </a:pPr>
            <a:r>
              <a:rPr kumimoji="0" lang="en-US" sz="1100" b="1" kern="0" dirty="0">
                <a:solidFill>
                  <a:srgbClr val="FFFFFF"/>
                </a:solidFill>
                <a:latin typeface="Arial" panose="020B0604020202020204" pitchFamily="34" charset="0"/>
                <a:ea typeface="ＭＳ Ｐゴシック" charset="0"/>
                <a:cs typeface="Arial" panose="020B0604020202020204" pitchFamily="34" charset="0"/>
              </a:rPr>
              <a:t>John C. Whitcomb, 4</a:t>
            </a:r>
            <a:r>
              <a:rPr kumimoji="0" lang="en-US" sz="1100" b="1" kern="0" baseline="30000" dirty="0">
                <a:solidFill>
                  <a:srgbClr val="FFFFFF"/>
                </a:solidFill>
                <a:latin typeface="Arial" panose="020B0604020202020204" pitchFamily="34" charset="0"/>
                <a:ea typeface="ＭＳ Ｐゴシック" charset="0"/>
                <a:cs typeface="Arial" panose="020B0604020202020204" pitchFamily="34" charset="0"/>
              </a:rPr>
              <a:t>th</a:t>
            </a:r>
            <a:r>
              <a:rPr kumimoji="0" lang="en-US" sz="1100" b="1" kern="0" dirty="0">
                <a:solidFill>
                  <a:srgbClr val="FFFFFF"/>
                </a:solidFill>
                <a:latin typeface="Arial" panose="020B0604020202020204" pitchFamily="34" charset="0"/>
                <a:ea typeface="ＭＳ Ｐゴシック" charset="0"/>
                <a:cs typeface="Arial" panose="020B0604020202020204" pitchFamily="34" charset="0"/>
              </a:rPr>
              <a:t> ed. (Winona Lake, IN: BMH Books, 1968), 2</a:t>
            </a:r>
            <a:endParaRPr kumimoji="0" lang="en-US" sz="1600" b="1" kern="0" dirty="0">
              <a:solidFill>
                <a:srgbClr val="FFFFFF"/>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704236559"/>
      </p:ext>
    </p:extLst>
  </p:cSld>
  <p:clrMapOvr>
    <a:masterClrMapping/>
  </p:clrMapOvr>
  <p:transition spd="med">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55"/>
          <p:cNvSpPr>
            <a:spLocks noChangeArrowheads="1"/>
          </p:cNvSpPr>
          <p:nvPr/>
        </p:nvSpPr>
        <p:spPr bwMode="auto">
          <a:xfrm>
            <a:off x="0" y="1524000"/>
            <a:ext cx="44958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000000"/>
              </a:solidFill>
              <a:latin typeface="Arial" panose="020B0604020202020204" pitchFamily="34" charset="0"/>
              <a:cs typeface="Arial" panose="020B0604020202020204" pitchFamily="34" charset="0"/>
            </a:endParaRPr>
          </a:p>
        </p:txBody>
      </p:sp>
      <p:sp>
        <p:nvSpPr>
          <p:cNvPr id="117762" name="Rectangle 56"/>
          <p:cNvSpPr>
            <a:spLocks noChangeArrowheads="1"/>
          </p:cNvSpPr>
          <p:nvPr/>
        </p:nvSpPr>
        <p:spPr bwMode="auto">
          <a:xfrm>
            <a:off x="4495800" y="1981200"/>
            <a:ext cx="46482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000000"/>
              </a:solidFill>
              <a:latin typeface="Arial" panose="020B0604020202020204" pitchFamily="34" charset="0"/>
              <a:cs typeface="Arial" panose="020B0604020202020204" pitchFamily="34" charset="0"/>
            </a:endParaRPr>
          </a:p>
        </p:txBody>
      </p:sp>
      <p:sp>
        <p:nvSpPr>
          <p:cNvPr id="117763" name="Rectangle 57"/>
          <p:cNvSpPr>
            <a:spLocks noChangeArrowheads="1"/>
          </p:cNvSpPr>
          <p:nvPr/>
        </p:nvSpPr>
        <p:spPr bwMode="auto">
          <a:xfrm>
            <a:off x="4495800" y="1143000"/>
            <a:ext cx="4648200" cy="3048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pPr defTabSz="914400" eaLnBrk="0" fontAlgn="base" hangingPunct="0">
              <a:spcBef>
                <a:spcPct val="0"/>
              </a:spcBef>
              <a:spcAft>
                <a:spcPct val="0"/>
              </a:spcAft>
              <a:defRPr/>
            </a:pPr>
            <a:endParaRPr lang="en-US" sz="2000"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17764" name="Rectangle 58"/>
          <p:cNvSpPr>
            <a:spLocks noChangeArrowheads="1"/>
          </p:cNvSpPr>
          <p:nvPr/>
        </p:nvSpPr>
        <p:spPr bwMode="auto">
          <a:xfrm>
            <a:off x="0" y="4114800"/>
            <a:ext cx="91440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000000"/>
              </a:solidFill>
              <a:latin typeface="Arial" panose="020B0604020202020204" pitchFamily="34" charset="0"/>
              <a:cs typeface="Arial" panose="020B0604020202020204" pitchFamily="34" charset="0"/>
            </a:endParaRPr>
          </a:p>
        </p:txBody>
      </p:sp>
      <p:sp>
        <p:nvSpPr>
          <p:cNvPr id="117765" name="Rectangle 59"/>
          <p:cNvSpPr>
            <a:spLocks noChangeArrowheads="1"/>
          </p:cNvSpPr>
          <p:nvPr/>
        </p:nvSpPr>
        <p:spPr bwMode="auto">
          <a:xfrm>
            <a:off x="0" y="3352800"/>
            <a:ext cx="4495800" cy="3048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pPr defTabSz="914400" eaLnBrk="0" fontAlgn="base" hangingPunct="0">
              <a:spcBef>
                <a:spcPct val="0"/>
              </a:spcBef>
              <a:spcAft>
                <a:spcPct val="0"/>
              </a:spcAft>
              <a:defRPr/>
            </a:pPr>
            <a:endParaRPr lang="en-US" sz="2000"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17766" name="Rectangle 60"/>
          <p:cNvSpPr>
            <a:spLocks noChangeArrowheads="1"/>
          </p:cNvSpPr>
          <p:nvPr/>
        </p:nvSpPr>
        <p:spPr bwMode="auto">
          <a:xfrm>
            <a:off x="3124200" y="5943600"/>
            <a:ext cx="60198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000000"/>
              </a:solidFill>
              <a:latin typeface="Arial" panose="020B0604020202020204" pitchFamily="34" charset="0"/>
              <a:cs typeface="Arial" panose="020B0604020202020204" pitchFamily="34" charset="0"/>
            </a:endParaRPr>
          </a:p>
        </p:txBody>
      </p:sp>
      <p:sp>
        <p:nvSpPr>
          <p:cNvPr id="117767" name="Rectangle 61"/>
          <p:cNvSpPr>
            <a:spLocks noChangeArrowheads="1"/>
          </p:cNvSpPr>
          <p:nvPr/>
        </p:nvSpPr>
        <p:spPr bwMode="auto">
          <a:xfrm>
            <a:off x="0" y="5943600"/>
            <a:ext cx="16764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000000"/>
              </a:solidFill>
              <a:latin typeface="Arial" panose="020B0604020202020204" pitchFamily="34" charset="0"/>
              <a:cs typeface="Arial" panose="020B0604020202020204" pitchFamily="34" charset="0"/>
            </a:endParaRPr>
          </a:p>
        </p:txBody>
      </p:sp>
      <p:sp>
        <p:nvSpPr>
          <p:cNvPr id="117768" name="Rectangle 3"/>
          <p:cNvSpPr>
            <a:spLocks noGrp="1" noChangeArrowheads="1"/>
          </p:cNvSpPr>
          <p:nvPr>
            <p:ph type="title"/>
          </p:nvPr>
        </p:nvSpPr>
        <p:spPr>
          <a:xfrm>
            <a:off x="215478" y="41471"/>
            <a:ext cx="8014122" cy="568128"/>
          </a:xfrm>
        </p:spPr>
        <p:txBody>
          <a:bodyPr/>
          <a:lstStyle/>
          <a:p>
            <a:pPr eaLnBrk="1" hangingPunct="1">
              <a:defRPr/>
            </a:pPr>
            <a:r>
              <a:rPr kumimoji="0" lang="ar-JO" sz="3200" b="1" dirty="0">
                <a:solidFill>
                  <a:schemeClr val="tx1"/>
                </a:solidFill>
                <a:effectLst>
                  <a:glow rad="139700">
                    <a:srgbClr val="FFFFFF">
                      <a:alpha val="75000"/>
                    </a:srgbClr>
                  </a:glow>
                </a:effectLst>
                <a:latin typeface="Arial" panose="020B0604020202020204" pitchFamily="34" charset="0"/>
                <a:ea typeface="ＭＳ Ｐゴシック" charset="0"/>
                <a:cs typeface="Arial" panose="020B0604020202020204" pitchFamily="34" charset="0"/>
              </a:rPr>
              <a:t>ملوك العهد القديم (مع رسومات)</a:t>
            </a:r>
            <a:endParaRPr kumimoji="0" lang="en-US" sz="3200" b="1" dirty="0">
              <a:solidFill>
                <a:schemeClr val="tx1"/>
              </a:solidFill>
              <a:effectLst>
                <a:glow rad="139700">
                  <a:srgbClr val="FFFFFF">
                    <a:alpha val="75000"/>
                  </a:srgbClr>
                </a:glow>
              </a:effectLst>
              <a:latin typeface="Arial" panose="020B0604020202020204" pitchFamily="34" charset="0"/>
              <a:ea typeface="ＭＳ Ｐゴシック" charset="0"/>
              <a:cs typeface="Arial" panose="020B0604020202020204" pitchFamily="34" charset="0"/>
            </a:endParaRPr>
          </a:p>
        </p:txBody>
      </p:sp>
      <p:sp>
        <p:nvSpPr>
          <p:cNvPr id="117769" name="Text Box 4"/>
          <p:cNvSpPr txBox="1">
            <a:spLocks noChangeArrowheads="1"/>
          </p:cNvSpPr>
          <p:nvPr/>
        </p:nvSpPr>
        <p:spPr bwMode="auto">
          <a:xfrm>
            <a:off x="7391400" y="76200"/>
            <a:ext cx="1676400" cy="461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232 و 342</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69" name="Text Box 5"/>
          <p:cNvSpPr txBox="1">
            <a:spLocks noChangeArrowheads="1"/>
          </p:cNvSpPr>
          <p:nvPr/>
        </p:nvSpPr>
        <p:spPr bwMode="auto">
          <a:xfrm rot="19866539">
            <a:off x="4579938"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يربعام</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0" name="Text Box 6"/>
          <p:cNvSpPr txBox="1">
            <a:spLocks noChangeArrowheads="1"/>
          </p:cNvSpPr>
          <p:nvPr/>
        </p:nvSpPr>
        <p:spPr bwMode="auto">
          <a:xfrm rot="19866539">
            <a:off x="5029200"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ناداب</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1" name="Text Box 7"/>
          <p:cNvSpPr txBox="1">
            <a:spLocks noChangeArrowheads="1"/>
          </p:cNvSpPr>
          <p:nvPr/>
        </p:nvSpPr>
        <p:spPr bwMode="auto">
          <a:xfrm rot="19866539">
            <a:off x="5500688"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بعشا</a:t>
            </a:r>
            <a:endParaRPr lang="en-US"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2" name="Text Box 8"/>
          <p:cNvSpPr txBox="1">
            <a:spLocks noChangeArrowheads="1"/>
          </p:cNvSpPr>
          <p:nvPr/>
        </p:nvSpPr>
        <p:spPr bwMode="auto">
          <a:xfrm rot="19866539">
            <a:off x="5943600"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أيلة</a:t>
            </a:r>
            <a:endParaRPr lang="en-US"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3" name="Text Box 9"/>
          <p:cNvSpPr txBox="1">
            <a:spLocks noChangeArrowheads="1"/>
          </p:cNvSpPr>
          <p:nvPr/>
        </p:nvSpPr>
        <p:spPr bwMode="auto">
          <a:xfrm rot="19866539">
            <a:off x="6362700"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زمري</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4" name="Text Box 10"/>
          <p:cNvSpPr txBox="1">
            <a:spLocks noChangeArrowheads="1"/>
          </p:cNvSpPr>
          <p:nvPr/>
        </p:nvSpPr>
        <p:spPr bwMode="auto">
          <a:xfrm rot="19866539">
            <a:off x="6783388"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عمري</a:t>
            </a:r>
            <a:endParaRPr lang="en-US"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5" name="Text Box 11"/>
          <p:cNvSpPr txBox="1">
            <a:spLocks noChangeArrowheads="1"/>
          </p:cNvSpPr>
          <p:nvPr/>
        </p:nvSpPr>
        <p:spPr bwMode="auto">
          <a:xfrm rot="19866539">
            <a:off x="7204075"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آخاب</a:t>
            </a:r>
            <a:endParaRPr lang="en-US"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6" name="Text Box 12"/>
          <p:cNvSpPr txBox="1">
            <a:spLocks noChangeArrowheads="1"/>
          </p:cNvSpPr>
          <p:nvPr/>
        </p:nvSpPr>
        <p:spPr bwMode="auto">
          <a:xfrm rot="19866539">
            <a:off x="7624763"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أخزيا</a:t>
            </a:r>
            <a:endParaRPr lang="en-US"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7" name="Text Box 13"/>
          <p:cNvSpPr txBox="1">
            <a:spLocks noChangeArrowheads="1"/>
          </p:cNvSpPr>
          <p:nvPr/>
        </p:nvSpPr>
        <p:spPr bwMode="auto">
          <a:xfrm rot="19866539">
            <a:off x="8045450"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يورام</a:t>
            </a:r>
            <a:endParaRPr lang="en-US"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8" name="Text Box 14"/>
          <p:cNvSpPr txBox="1">
            <a:spLocks noChangeArrowheads="1"/>
          </p:cNvSpPr>
          <p:nvPr/>
        </p:nvSpPr>
        <p:spPr bwMode="auto">
          <a:xfrm rot="19866539">
            <a:off x="4572000" y="1552575"/>
            <a:ext cx="1422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رحبعام</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79" name="Text Box 15"/>
          <p:cNvSpPr txBox="1">
            <a:spLocks noChangeArrowheads="1"/>
          </p:cNvSpPr>
          <p:nvPr/>
        </p:nvSpPr>
        <p:spPr bwMode="auto">
          <a:xfrm rot="19866539">
            <a:off x="5257800" y="1584325"/>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ابيام</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0" name="Text Box 16"/>
          <p:cNvSpPr txBox="1">
            <a:spLocks noChangeArrowheads="1"/>
          </p:cNvSpPr>
          <p:nvPr/>
        </p:nvSpPr>
        <p:spPr bwMode="auto">
          <a:xfrm rot="19866539">
            <a:off x="6092825" y="15382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آسا</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1" name="Text Box 17"/>
          <p:cNvSpPr txBox="1">
            <a:spLocks noChangeArrowheads="1"/>
          </p:cNvSpPr>
          <p:nvPr/>
        </p:nvSpPr>
        <p:spPr bwMode="auto">
          <a:xfrm rot="19866539">
            <a:off x="7016750" y="1485900"/>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يهورام</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2" name="Text Box 18"/>
          <p:cNvSpPr txBox="1">
            <a:spLocks noChangeArrowheads="1"/>
          </p:cNvSpPr>
          <p:nvPr/>
        </p:nvSpPr>
        <p:spPr bwMode="auto">
          <a:xfrm rot="19866539">
            <a:off x="7464425" y="1584325"/>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أخزيا</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3" name="Text Box 19"/>
          <p:cNvSpPr txBox="1">
            <a:spLocks noChangeArrowheads="1"/>
          </p:cNvSpPr>
          <p:nvPr/>
        </p:nvSpPr>
        <p:spPr bwMode="auto">
          <a:xfrm rot="19866539">
            <a:off x="7885113" y="1584325"/>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عثليا</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4" name="Text Box 20"/>
          <p:cNvSpPr txBox="1">
            <a:spLocks noChangeArrowheads="1"/>
          </p:cNvSpPr>
          <p:nvPr/>
        </p:nvSpPr>
        <p:spPr bwMode="auto">
          <a:xfrm rot="19866539">
            <a:off x="8382000" y="1674813"/>
            <a:ext cx="914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يؤاش</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5" name="Text Box 21"/>
          <p:cNvSpPr txBox="1">
            <a:spLocks noChangeArrowheads="1"/>
          </p:cNvSpPr>
          <p:nvPr/>
        </p:nvSpPr>
        <p:spPr bwMode="auto">
          <a:xfrm rot="19866539">
            <a:off x="8502650"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ياهو</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6" name="Text Box 22"/>
          <p:cNvSpPr txBox="1">
            <a:spLocks noChangeArrowheads="1"/>
          </p:cNvSpPr>
          <p:nvPr/>
        </p:nvSpPr>
        <p:spPr bwMode="auto">
          <a:xfrm rot="19866539">
            <a:off x="6477000" y="1508125"/>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يهوشافاط</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7" name="Text Box 23"/>
          <p:cNvSpPr txBox="1">
            <a:spLocks noChangeArrowheads="1"/>
          </p:cNvSpPr>
          <p:nvPr/>
        </p:nvSpPr>
        <p:spPr bwMode="auto">
          <a:xfrm rot="19866539">
            <a:off x="7938"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ياهو</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8" name="Text Box 24"/>
          <p:cNvSpPr txBox="1">
            <a:spLocks noChangeArrowheads="1"/>
          </p:cNvSpPr>
          <p:nvPr/>
        </p:nvSpPr>
        <p:spPr bwMode="auto">
          <a:xfrm rot="19866539">
            <a:off x="4572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يهوأحاز </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89" name="Text Box 25"/>
          <p:cNvSpPr txBox="1">
            <a:spLocks noChangeArrowheads="1"/>
          </p:cNvSpPr>
          <p:nvPr/>
        </p:nvSpPr>
        <p:spPr bwMode="auto">
          <a:xfrm rot="19866539">
            <a:off x="928688"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يهؤاش</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0" name="Text Box 26"/>
          <p:cNvSpPr txBox="1">
            <a:spLocks noChangeArrowheads="1"/>
          </p:cNvSpPr>
          <p:nvPr/>
        </p:nvSpPr>
        <p:spPr bwMode="auto">
          <a:xfrm rot="19866539">
            <a:off x="1371600" y="2825750"/>
            <a:ext cx="1641475"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يربعام 2 </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1" name="Text Box 27"/>
          <p:cNvSpPr txBox="1">
            <a:spLocks noChangeArrowheads="1"/>
          </p:cNvSpPr>
          <p:nvPr/>
        </p:nvSpPr>
        <p:spPr bwMode="auto">
          <a:xfrm rot="19866539">
            <a:off x="1793875" y="2835275"/>
            <a:ext cx="1601788"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زكريا</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2" name="Text Box 28"/>
          <p:cNvSpPr txBox="1">
            <a:spLocks noChangeArrowheads="1"/>
          </p:cNvSpPr>
          <p:nvPr/>
        </p:nvSpPr>
        <p:spPr bwMode="auto">
          <a:xfrm rot="19866539">
            <a:off x="27432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منحيم</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3" name="Text Box 29"/>
          <p:cNvSpPr txBox="1">
            <a:spLocks noChangeArrowheads="1"/>
          </p:cNvSpPr>
          <p:nvPr/>
        </p:nvSpPr>
        <p:spPr bwMode="auto">
          <a:xfrm rot="19866539">
            <a:off x="3240088"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فقعيا</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4" name="Text Box 30"/>
          <p:cNvSpPr txBox="1">
            <a:spLocks noChangeArrowheads="1"/>
          </p:cNvSpPr>
          <p:nvPr/>
        </p:nvSpPr>
        <p:spPr bwMode="auto">
          <a:xfrm rot="19866539">
            <a:off x="3660775" y="2909888"/>
            <a:ext cx="1295400" cy="3683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914400" eaLnBrk="0" fontAlgn="base" hangingPunct="0">
              <a:spcBef>
                <a:spcPct val="0"/>
              </a:spcBef>
              <a:spcAft>
                <a:spcPct val="0"/>
              </a:spcAft>
              <a:defRPr/>
            </a:pPr>
            <a:r>
              <a:rPr lang="ar-JO" sz="1800"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فقع</a:t>
            </a:r>
            <a:endParaRPr lang="en-US" sz="1800"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5" name="Text Box 31"/>
          <p:cNvSpPr txBox="1">
            <a:spLocks noChangeArrowheads="1"/>
          </p:cNvSpPr>
          <p:nvPr/>
        </p:nvSpPr>
        <p:spPr bwMode="auto">
          <a:xfrm rot="19866539">
            <a:off x="0" y="3595688"/>
            <a:ext cx="1422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يؤاش</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6" name="Text Box 32"/>
          <p:cNvSpPr txBox="1">
            <a:spLocks noChangeArrowheads="1"/>
          </p:cNvSpPr>
          <p:nvPr/>
        </p:nvSpPr>
        <p:spPr bwMode="auto">
          <a:xfrm rot="19866539">
            <a:off x="1371600" y="362743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عمسيا</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7" name="Text Box 33"/>
          <p:cNvSpPr txBox="1">
            <a:spLocks noChangeArrowheads="1"/>
          </p:cNvSpPr>
          <p:nvPr/>
        </p:nvSpPr>
        <p:spPr bwMode="auto">
          <a:xfrm rot="19866539">
            <a:off x="2511425" y="362743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عزيا</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8" name="Text Box 34"/>
          <p:cNvSpPr txBox="1">
            <a:spLocks noChangeArrowheads="1"/>
          </p:cNvSpPr>
          <p:nvPr/>
        </p:nvSpPr>
        <p:spPr bwMode="auto">
          <a:xfrm rot="19866539">
            <a:off x="3932238" y="3529013"/>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آحاز</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899" name="Text Box 35"/>
          <p:cNvSpPr txBox="1">
            <a:spLocks noChangeArrowheads="1"/>
          </p:cNvSpPr>
          <p:nvPr/>
        </p:nvSpPr>
        <p:spPr bwMode="auto">
          <a:xfrm rot="19866539">
            <a:off x="4913313" y="3656013"/>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حزقيا</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0" name="Text Box 36"/>
          <p:cNvSpPr txBox="1">
            <a:spLocks noChangeArrowheads="1"/>
          </p:cNvSpPr>
          <p:nvPr/>
        </p:nvSpPr>
        <p:spPr bwMode="auto">
          <a:xfrm rot="19866539">
            <a:off x="6248400" y="3656013"/>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منسى</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1" name="Text Box 37"/>
          <p:cNvSpPr txBox="1">
            <a:spLocks noChangeArrowheads="1"/>
          </p:cNvSpPr>
          <p:nvPr/>
        </p:nvSpPr>
        <p:spPr bwMode="auto">
          <a:xfrm rot="19866539">
            <a:off x="7086600" y="3748088"/>
            <a:ext cx="914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آمون</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2" name="Text Box 38"/>
          <p:cNvSpPr txBox="1">
            <a:spLocks noChangeArrowheads="1"/>
          </p:cNvSpPr>
          <p:nvPr/>
        </p:nvSpPr>
        <p:spPr bwMode="auto">
          <a:xfrm rot="19866539">
            <a:off x="3392488" y="3551238"/>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يؤثام</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3" name="Text Box 39"/>
          <p:cNvSpPr txBox="1">
            <a:spLocks noChangeArrowheads="1"/>
          </p:cNvSpPr>
          <p:nvPr/>
        </p:nvSpPr>
        <p:spPr bwMode="auto">
          <a:xfrm rot="19866539">
            <a:off x="22860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شلوم</a:t>
            </a:r>
            <a:endParaRPr lang="en-US"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4" name="Text Box 40"/>
          <p:cNvSpPr txBox="1">
            <a:spLocks noChangeArrowheads="1"/>
          </p:cNvSpPr>
          <p:nvPr/>
        </p:nvSpPr>
        <p:spPr bwMode="auto">
          <a:xfrm rot="19866539">
            <a:off x="40386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هوشع</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5" name="Text Box 41"/>
          <p:cNvSpPr txBox="1">
            <a:spLocks noChangeArrowheads="1"/>
          </p:cNvSpPr>
          <p:nvPr/>
        </p:nvSpPr>
        <p:spPr bwMode="auto">
          <a:xfrm rot="19866539">
            <a:off x="8001000" y="3748088"/>
            <a:ext cx="914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يوشيا</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6" name="Text Box 42"/>
          <p:cNvSpPr txBox="1">
            <a:spLocks noChangeArrowheads="1"/>
          </p:cNvSpPr>
          <p:nvPr/>
        </p:nvSpPr>
        <p:spPr bwMode="auto">
          <a:xfrm rot="19866539">
            <a:off x="-152400" y="5408613"/>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يهوأحاز</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7" name="Text Box 43"/>
          <p:cNvSpPr txBox="1">
            <a:spLocks noChangeArrowheads="1"/>
          </p:cNvSpPr>
          <p:nvPr/>
        </p:nvSpPr>
        <p:spPr bwMode="auto">
          <a:xfrm rot="19866539">
            <a:off x="260350" y="5362575"/>
            <a:ext cx="1487488"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يهوياقيم</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8" name="Text Box 44"/>
          <p:cNvSpPr txBox="1">
            <a:spLocks noChangeArrowheads="1"/>
          </p:cNvSpPr>
          <p:nvPr/>
        </p:nvSpPr>
        <p:spPr bwMode="auto">
          <a:xfrm rot="19866539">
            <a:off x="701675" y="5338763"/>
            <a:ext cx="1585913"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يهوياكين</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09" name="Text Box 45"/>
          <p:cNvSpPr txBox="1">
            <a:spLocks noChangeArrowheads="1"/>
          </p:cNvSpPr>
          <p:nvPr/>
        </p:nvSpPr>
        <p:spPr bwMode="auto">
          <a:xfrm rot="19866539">
            <a:off x="1181100" y="5399088"/>
            <a:ext cx="1335088"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صدقيا</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0" name="Text Box 46"/>
          <p:cNvSpPr txBox="1">
            <a:spLocks noChangeArrowheads="1"/>
          </p:cNvSpPr>
          <p:nvPr/>
        </p:nvSpPr>
        <p:spPr bwMode="auto">
          <a:xfrm rot="1479">
            <a:off x="2500292" y="972553"/>
            <a:ext cx="2147908" cy="369332"/>
          </a:xfrm>
          <a:prstGeom prst="rect">
            <a:avLst/>
          </a:prstGeom>
          <a:noFill/>
          <a:ln w="9525">
            <a:noFill/>
            <a:miter lim="800000"/>
            <a:headEnd/>
            <a:tailEnd/>
          </a:ln>
          <a:effectLst/>
        </p:spPr>
        <p:txBody>
          <a:bodyPr wrap="square">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ي ي أ آ ع ز أ ب ن ي </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1" name="Text Box 47"/>
          <p:cNvSpPr txBox="1">
            <a:spLocks noChangeArrowheads="1"/>
          </p:cNvSpPr>
          <p:nvPr/>
        </p:nvSpPr>
        <p:spPr bwMode="auto">
          <a:xfrm rot="1479">
            <a:off x="54108" y="4404869"/>
            <a:ext cx="22860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ي آ م  ح أ ي  ع ع ي</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2" name="Text Box 48"/>
          <p:cNvSpPr txBox="1">
            <a:spLocks noChangeArrowheads="1"/>
          </p:cNvSpPr>
          <p:nvPr/>
        </p:nvSpPr>
        <p:spPr bwMode="auto">
          <a:xfrm rot="1479">
            <a:off x="304800" y="2360613"/>
            <a:ext cx="1828800" cy="36830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و</a:t>
            </a:r>
            <a:r>
              <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 </a:t>
            </a: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حاز</a:t>
            </a:r>
            <a:r>
              <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 </a:t>
            </a: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آش</a:t>
            </a:r>
            <a:r>
              <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 </a:t>
            </a: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2</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3" name="Text Box 49"/>
          <p:cNvSpPr txBox="1">
            <a:spLocks noChangeArrowheads="1"/>
          </p:cNvSpPr>
          <p:nvPr/>
        </p:nvSpPr>
        <p:spPr bwMode="auto">
          <a:xfrm rot="1479">
            <a:off x="2667000" y="2360613"/>
            <a:ext cx="1828800" cy="36830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ه ف ف م  ش ز</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4" name="Text Box 50"/>
          <p:cNvSpPr txBox="1">
            <a:spLocks noChangeArrowheads="1"/>
          </p:cNvSpPr>
          <p:nvPr/>
        </p:nvSpPr>
        <p:spPr bwMode="auto">
          <a:xfrm rot="1479">
            <a:off x="54108" y="4891088"/>
            <a:ext cx="29718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حاز</a:t>
            </a:r>
            <a:r>
              <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 </a:t>
            </a: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قيم</a:t>
            </a:r>
            <a:r>
              <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 </a:t>
            </a: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كين</a:t>
            </a:r>
            <a:r>
              <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  </a:t>
            </a: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صد</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5" name="Text Box 51"/>
          <p:cNvSpPr txBox="1">
            <a:spLocks noChangeArrowheads="1"/>
          </p:cNvSpPr>
          <p:nvPr/>
        </p:nvSpPr>
        <p:spPr bwMode="auto">
          <a:xfrm rot="1479">
            <a:off x="2590800" y="1827213"/>
            <a:ext cx="2286000" cy="36830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ي ع أ ي ي آ أ ر</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6" name="Text Box 52"/>
          <p:cNvSpPr txBox="1">
            <a:spLocks noChangeArrowheads="1"/>
          </p:cNvSpPr>
          <p:nvPr/>
        </p:nvSpPr>
        <p:spPr bwMode="auto">
          <a:xfrm rot="1479">
            <a:off x="4680461" y="4711101"/>
            <a:ext cx="4177895" cy="369332"/>
          </a:xfrm>
          <a:prstGeom prst="rect">
            <a:avLst/>
          </a:prstGeom>
          <a:noFill/>
          <a:ln w="9525">
            <a:noFill/>
            <a:miter lim="800000"/>
            <a:headEnd/>
            <a:tailEnd/>
          </a:ln>
          <a:effectLst/>
        </p:spPr>
        <p:txBody>
          <a:bodyPr wrap="square">
            <a:spAutoFit/>
          </a:bodyPr>
          <a:lstStyle/>
          <a:p>
            <a:pPr algn="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أسود</a:t>
            </a:r>
            <a:r>
              <a:rPr lang="ar-JO" b="1" dirty="0">
                <a:solidFill>
                  <a:srgbClr val="3333CC"/>
                </a:solidFill>
                <a:effectLst>
                  <a:glow rad="139700">
                    <a:srgbClr val="FFFFFF">
                      <a:alpha val="75000"/>
                    </a:srgbClr>
                  </a:glow>
                </a:effectLst>
                <a:latin typeface="Arial" panose="020B0604020202020204" pitchFamily="34" charset="0"/>
                <a:cs typeface="Arial" panose="020B0604020202020204" pitchFamily="34" charset="0"/>
              </a:rPr>
              <a:t> / أزرق = 9 سلالات في إسرائيل</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7" name="Text Box 53"/>
          <p:cNvSpPr txBox="1">
            <a:spLocks noChangeArrowheads="1"/>
          </p:cNvSpPr>
          <p:nvPr/>
        </p:nvSpPr>
        <p:spPr bwMode="auto">
          <a:xfrm rot="1479">
            <a:off x="4680458" y="5103190"/>
            <a:ext cx="3070656" cy="369332"/>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12 ملك شرير في يهوذا</a:t>
            </a:r>
            <a:endParaRPr lang="en-US"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64918" name="Text Box 54"/>
          <p:cNvSpPr txBox="1">
            <a:spLocks noChangeArrowheads="1"/>
          </p:cNvSpPr>
          <p:nvPr/>
        </p:nvSpPr>
        <p:spPr bwMode="auto">
          <a:xfrm rot="1479">
            <a:off x="4680458" y="5484190"/>
            <a:ext cx="3070656" cy="369332"/>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rPr>
              <a:t>8 ملوك صالحين في يهوذا</a:t>
            </a:r>
            <a:endParaRPr lang="en-US" b="1" dirty="0">
              <a:solidFill>
                <a:srgbClr val="008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61" name="Text Box 52"/>
          <p:cNvSpPr txBox="1">
            <a:spLocks noChangeArrowheads="1"/>
          </p:cNvSpPr>
          <p:nvPr/>
        </p:nvSpPr>
        <p:spPr bwMode="auto">
          <a:xfrm rot="1479">
            <a:off x="4680478" y="4319335"/>
            <a:ext cx="4177862" cy="369332"/>
          </a:xfrm>
          <a:prstGeom prst="rect">
            <a:avLst/>
          </a:prstGeom>
          <a:noFill/>
          <a:ln w="9525">
            <a:noFill/>
            <a:miter lim="800000"/>
            <a:headEnd/>
            <a:tailEnd/>
          </a:ln>
          <a:effectLst/>
        </p:spPr>
        <p:txBody>
          <a:bodyPr wrap="square">
            <a:spAutoFit/>
          </a:bodyPr>
          <a:lstStyle/>
          <a:p>
            <a:pPr algn="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rPr>
              <a:t>19 ملك في إسرائيل (كلهم أشرار)</a:t>
            </a:r>
            <a:endParaRPr lang="en-US" b="1" dirty="0">
              <a:solidFill>
                <a:srgbClr val="000000"/>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62" name="Text Box 54"/>
          <p:cNvSpPr txBox="1">
            <a:spLocks noChangeArrowheads="1"/>
          </p:cNvSpPr>
          <p:nvPr/>
        </p:nvSpPr>
        <p:spPr bwMode="auto">
          <a:xfrm rot="1479">
            <a:off x="7740650" y="5159266"/>
            <a:ext cx="1152525" cy="646331"/>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panose="020B0604020202020204" pitchFamily="34" charset="0"/>
                <a:cs typeface="Arial" panose="020B0604020202020204" pitchFamily="34" charset="0"/>
              </a:rPr>
              <a:t>سلالة         واحدة</a:t>
            </a:r>
            <a:endParaRPr lang="en-US" b="1" dirty="0">
              <a:solidFill>
                <a:srgbClr val="701A1F"/>
              </a:solidFill>
              <a:effectLst>
                <a:glow rad="139700">
                  <a:srgbClr val="FFFFFF">
                    <a:alpha val="75000"/>
                  </a:srgbClr>
                </a:glow>
              </a:effectLst>
              <a:latin typeface="Arial" panose="020B0604020202020204" pitchFamily="34" charset="0"/>
              <a:cs typeface="Arial" panose="020B0604020202020204" pitchFamily="34" charset="0"/>
            </a:endParaRPr>
          </a:p>
        </p:txBody>
      </p:sp>
      <p:sp>
        <p:nvSpPr>
          <p:cNvPr id="117822" name="Right Brace 1"/>
          <p:cNvSpPr>
            <a:spLocks/>
          </p:cNvSpPr>
          <p:nvPr/>
        </p:nvSpPr>
        <p:spPr bwMode="auto">
          <a:xfrm>
            <a:off x="7451725" y="5157788"/>
            <a:ext cx="288925" cy="647700"/>
          </a:xfrm>
          <a:prstGeom prst="rightBrace">
            <a:avLst>
              <a:gd name="adj1" fmla="val 8303"/>
              <a:gd name="adj2" fmla="val 50000"/>
            </a:avLst>
          </a:prstGeom>
          <a:noFill/>
          <a:ln w="38100">
            <a:solidFill>
              <a:schemeClr val="tx1"/>
            </a:solidFill>
            <a:round/>
            <a:headEnd/>
            <a:tailEnd/>
          </a:ln>
          <a:effectLst/>
          <a:extLst>
            <a:ext uri="{909E8E84-426E-40dd-AFC4-6F175D3DCCD1}">
              <a14:hiddenFill xmlns=""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en-US" sz="2400">
              <a:solidFill>
                <a:srgbClr val="000000"/>
              </a:solidFill>
              <a:effectLst>
                <a:glow rad="139700">
                  <a:srgbClr val="FFFFFF">
                    <a:alpha val="75000"/>
                  </a:srgbClr>
                </a:glow>
              </a:effectLst>
              <a:latin typeface="Times" charset="0"/>
            </a:endParaRPr>
          </a:p>
        </p:txBody>
      </p:sp>
      <p:sp>
        <p:nvSpPr>
          <p:cNvPr id="65" name="Rectangle 3">
            <a:extLst>
              <a:ext uri="{FF2B5EF4-FFF2-40B4-BE49-F238E27FC236}">
                <a16:creationId xmlns:a16="http://schemas.microsoft.com/office/drawing/2014/main" id="{3B511DCE-64EC-B442-8C87-BEA67F7D05BC}"/>
              </a:ext>
            </a:extLst>
          </p:cNvPr>
          <p:cNvSpPr txBox="1">
            <a:spLocks noChangeArrowheads="1"/>
          </p:cNvSpPr>
          <p:nvPr/>
        </p:nvSpPr>
        <p:spPr bwMode="auto">
          <a:xfrm>
            <a:off x="4144144" y="6339086"/>
            <a:ext cx="4999856" cy="546298"/>
          </a:xfrm>
          <a:prstGeom prst="rect">
            <a:avLst/>
          </a:prstGeom>
          <a:solidFill>
            <a:srgbClr val="DADADA">
              <a:lumMod val="10000"/>
            </a:srgb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algn="ctr" defTabSz="914400">
              <a:defRPr/>
            </a:pPr>
            <a:r>
              <a:rPr kumimoji="0" lang="ar-JO" sz="1800" b="1" kern="0" dirty="0">
                <a:solidFill>
                  <a:srgbClr val="FFFFFF"/>
                </a:solidFill>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1800" b="1" kern="0" dirty="0">
              <a:solidFill>
                <a:srgbClr val="FFFFFF"/>
              </a:solidFill>
              <a:latin typeface="Arial" panose="020B0604020202020204" pitchFamily="34" charset="0"/>
              <a:ea typeface="ＭＳ Ｐゴシック" charset="0"/>
              <a:cs typeface="Arial" panose="020B0604020202020204" pitchFamily="34" charset="0"/>
            </a:endParaRPr>
          </a:p>
          <a:p>
            <a:pPr algn="ctr" defTabSz="914400">
              <a:defRPr/>
            </a:pPr>
            <a:r>
              <a:rPr kumimoji="0" lang="en-US" sz="1100" b="1" kern="0" dirty="0">
                <a:solidFill>
                  <a:srgbClr val="FFFFFF"/>
                </a:solidFill>
                <a:latin typeface="Arial" panose="020B0604020202020204" pitchFamily="34" charset="0"/>
                <a:ea typeface="ＭＳ Ｐゴシック" charset="0"/>
                <a:cs typeface="Arial" panose="020B0604020202020204" pitchFamily="34" charset="0"/>
              </a:rPr>
              <a:t>John C. Whitcomb, 4</a:t>
            </a:r>
            <a:r>
              <a:rPr kumimoji="0" lang="en-US" sz="1100" b="1" kern="0" baseline="30000" dirty="0">
                <a:solidFill>
                  <a:srgbClr val="FFFFFF"/>
                </a:solidFill>
                <a:latin typeface="Arial" panose="020B0604020202020204" pitchFamily="34" charset="0"/>
                <a:ea typeface="ＭＳ Ｐゴシック" charset="0"/>
                <a:cs typeface="Arial" panose="020B0604020202020204" pitchFamily="34" charset="0"/>
              </a:rPr>
              <a:t>th</a:t>
            </a:r>
            <a:r>
              <a:rPr kumimoji="0" lang="en-US" sz="1100" b="1" kern="0" dirty="0">
                <a:solidFill>
                  <a:srgbClr val="FFFFFF"/>
                </a:solidFill>
                <a:latin typeface="Arial" panose="020B0604020202020204" pitchFamily="34" charset="0"/>
                <a:ea typeface="ＭＳ Ｐゴシック" charset="0"/>
                <a:cs typeface="Arial" panose="020B0604020202020204" pitchFamily="34" charset="0"/>
              </a:rPr>
              <a:t> ed. (Winona Lake, IN: BMH Books, 1968), 2</a:t>
            </a:r>
            <a:endParaRPr kumimoji="0" lang="en-US" sz="1600" b="1" kern="0" dirty="0">
              <a:solidFill>
                <a:srgbClr val="FFFFFF"/>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704236559"/>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8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8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48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48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48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9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49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487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487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488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488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488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488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488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488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491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488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6488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6488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6489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6491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6489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6490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6489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6489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6489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6490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6491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6489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64896"/>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64897"/>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6490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64898"/>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64899"/>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64900"/>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64901"/>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6490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64914"/>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64906"/>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6490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64908"/>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64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nimBg="1"/>
      <p:bldP spid="164869" grpId="0"/>
      <p:bldP spid="164870" grpId="0"/>
      <p:bldP spid="164871" grpId="0"/>
      <p:bldP spid="164872" grpId="0"/>
      <p:bldP spid="164873" grpId="0"/>
      <p:bldP spid="164874" grpId="0"/>
      <p:bldP spid="164875" grpId="0"/>
      <p:bldP spid="164876" grpId="0"/>
      <p:bldP spid="164877" grpId="0"/>
      <p:bldP spid="164878" grpId="0"/>
      <p:bldP spid="164879" grpId="0"/>
      <p:bldP spid="164880" grpId="0"/>
      <p:bldP spid="164881" grpId="0"/>
      <p:bldP spid="164882" grpId="0"/>
      <p:bldP spid="164883" grpId="0"/>
      <p:bldP spid="164884" grpId="0"/>
      <p:bldP spid="164886" grpId="0"/>
      <p:bldP spid="164887" grpId="0"/>
      <p:bldP spid="164888" grpId="0"/>
      <p:bldP spid="164889" grpId="0"/>
      <p:bldP spid="164890" grpId="0"/>
      <p:bldP spid="164891" grpId="0"/>
      <p:bldP spid="164892" grpId="0"/>
      <p:bldP spid="164893" grpId="0"/>
      <p:bldP spid="164894" grpId="0"/>
      <p:bldP spid="164895" grpId="0"/>
      <p:bldP spid="164896" grpId="0"/>
      <p:bldP spid="164897" grpId="0"/>
      <p:bldP spid="164898" grpId="0"/>
      <p:bldP spid="164899" grpId="0"/>
      <p:bldP spid="164900" grpId="0"/>
      <p:bldP spid="164901" grpId="0"/>
      <p:bldP spid="164902" grpId="0"/>
      <p:bldP spid="164903" grpId="0"/>
      <p:bldP spid="164904" grpId="0"/>
      <p:bldP spid="164905" grpId="0"/>
      <p:bldP spid="164906" grpId="0"/>
      <p:bldP spid="164907" grpId="0"/>
      <p:bldP spid="164908" grpId="0"/>
      <p:bldP spid="164909" grpId="0"/>
      <p:bldP spid="164910" grpId="0"/>
      <p:bldP spid="164911" grpId="0"/>
      <p:bldP spid="164912" grpId="0"/>
      <p:bldP spid="164913" grpId="0"/>
      <p:bldP spid="164914" grpId="0"/>
      <p:bldP spid="1649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0"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1"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2"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3"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4"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5"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6" name="Rectangle 30"/>
          <p:cNvSpPr>
            <a:spLocks noGrp="1" noChangeArrowheads="1"/>
          </p:cNvSpPr>
          <p:nvPr>
            <p:ph type="ctrTitle"/>
          </p:nvPr>
        </p:nvSpPr>
        <p:spPr>
          <a:xfrm>
            <a:off x="1600200" y="0"/>
            <a:ext cx="6477000" cy="914400"/>
          </a:xfrm>
          <a:solidFill>
            <a:schemeClr val="bg2"/>
          </a:solidFill>
        </p:spPr>
        <p:txBody>
          <a:bodyPr/>
          <a:lstStyle/>
          <a:p>
            <a:pPr eaLnBrk="1" hangingPunct="1"/>
            <a:r>
              <a:rPr kumimoji="1" lang="ar-JO" sz="4000" b="1" dirty="0">
                <a:solidFill>
                  <a:schemeClr val="tx1"/>
                </a:solidFill>
                <a:latin typeface="Arial" panose="020B0604020202020204" pitchFamily="34" charset="0"/>
                <a:ea typeface="ＭＳ Ｐゴシック" charset="0"/>
                <a:cs typeface="Arial" panose="020B0604020202020204" pitchFamily="34" charset="0"/>
              </a:rPr>
              <a:t>الملوك الشماليون المبكرون</a:t>
            </a:r>
            <a:endParaRPr kumimoji="1" lang="en-US" sz="4000" b="1" dirty="0">
              <a:latin typeface="Arial" panose="020B0604020202020204" pitchFamily="34" charset="0"/>
              <a:ea typeface="ＭＳ Ｐゴシック" charset="0"/>
              <a:cs typeface="Arial" panose="020B0604020202020204" pitchFamily="34" charset="0"/>
            </a:endParaRPr>
          </a:p>
        </p:txBody>
      </p:sp>
      <p:sp>
        <p:nvSpPr>
          <p:cNvPr id="190497" name="Text Box 33"/>
          <p:cNvSpPr txBox="1">
            <a:spLocks noChangeArrowheads="1"/>
          </p:cNvSpPr>
          <p:nvPr/>
        </p:nvSpPr>
        <p:spPr bwMode="auto">
          <a:xfrm>
            <a:off x="7391400" y="76200"/>
            <a:ext cx="16764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defTabSz="914400" fontAlgn="base">
              <a:spcBef>
                <a:spcPct val="0"/>
              </a:spcBef>
              <a:spcAft>
                <a:spcPct val="0"/>
              </a:spcAft>
              <a:defRPr/>
            </a:pPr>
            <a:r>
              <a:rPr lang="ar-JO" sz="2400" b="1" dirty="0">
                <a:solidFill>
                  <a:srgbClr val="EAEAEA"/>
                </a:solidFill>
                <a:latin typeface="Arial" panose="020B0604020202020204" pitchFamily="34" charset="0"/>
                <a:ea typeface="ＭＳ Ｐゴシック" charset="0"/>
                <a:cs typeface="Arial" panose="020B0604020202020204" pitchFamily="34" charset="0"/>
              </a:rPr>
              <a:t>232 و 342</a:t>
            </a:r>
            <a:endParaRPr lang="en-US" sz="24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498" name="Text Box 34"/>
          <p:cNvSpPr txBox="1">
            <a:spLocks noChangeArrowheads="1"/>
          </p:cNvSpPr>
          <p:nvPr/>
        </p:nvSpPr>
        <p:spPr bwMode="auto">
          <a:xfrm rot="19866539">
            <a:off x="404653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يربعام</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499" name="Text Box 35"/>
          <p:cNvSpPr txBox="1">
            <a:spLocks noChangeArrowheads="1"/>
          </p:cNvSpPr>
          <p:nvPr/>
        </p:nvSpPr>
        <p:spPr bwMode="auto">
          <a:xfrm rot="19866539">
            <a:off x="44958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ناداب</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0" name="Text Box 36"/>
          <p:cNvSpPr txBox="1">
            <a:spLocks noChangeArrowheads="1"/>
          </p:cNvSpPr>
          <p:nvPr/>
        </p:nvSpPr>
        <p:spPr bwMode="auto">
          <a:xfrm rot="19866539">
            <a:off x="542448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بعشا</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1" name="Text Box 37"/>
          <p:cNvSpPr txBox="1">
            <a:spLocks noChangeArrowheads="1"/>
          </p:cNvSpPr>
          <p:nvPr/>
        </p:nvSpPr>
        <p:spPr bwMode="auto">
          <a:xfrm rot="19866539">
            <a:off x="586740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أيلة</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2" name="Text Box 38"/>
          <p:cNvSpPr txBox="1">
            <a:spLocks noChangeArrowheads="1"/>
          </p:cNvSpPr>
          <p:nvPr/>
        </p:nvSpPr>
        <p:spPr bwMode="auto">
          <a:xfrm rot="19866539">
            <a:off x="62865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زمري</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3" name="Text Box 39"/>
          <p:cNvSpPr txBox="1">
            <a:spLocks noChangeArrowheads="1"/>
          </p:cNvSpPr>
          <p:nvPr/>
        </p:nvSpPr>
        <p:spPr bwMode="auto">
          <a:xfrm rot="19866539">
            <a:off x="6707188"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عمري</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4" name="Text Box 40"/>
          <p:cNvSpPr txBox="1">
            <a:spLocks noChangeArrowheads="1"/>
          </p:cNvSpPr>
          <p:nvPr/>
        </p:nvSpPr>
        <p:spPr bwMode="auto">
          <a:xfrm rot="19866539">
            <a:off x="7127875"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آخاب</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5" name="Text Box 41"/>
          <p:cNvSpPr txBox="1">
            <a:spLocks noChangeArrowheads="1"/>
          </p:cNvSpPr>
          <p:nvPr/>
        </p:nvSpPr>
        <p:spPr bwMode="auto">
          <a:xfrm rot="19866539">
            <a:off x="7548563"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أخزيا</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6" name="Text Box 42"/>
          <p:cNvSpPr txBox="1">
            <a:spLocks noChangeArrowheads="1"/>
          </p:cNvSpPr>
          <p:nvPr/>
        </p:nvSpPr>
        <p:spPr bwMode="auto">
          <a:xfrm rot="19866539">
            <a:off x="796925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يورام</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7" name="Text Box 43"/>
          <p:cNvSpPr txBox="1">
            <a:spLocks noChangeArrowheads="1"/>
          </p:cNvSpPr>
          <p:nvPr/>
        </p:nvSpPr>
        <p:spPr bwMode="auto">
          <a:xfrm rot="19866539">
            <a:off x="4038600" y="1933575"/>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رحبعام</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08" name="Text Box 44"/>
          <p:cNvSpPr txBox="1">
            <a:spLocks noChangeArrowheads="1"/>
          </p:cNvSpPr>
          <p:nvPr/>
        </p:nvSpPr>
        <p:spPr bwMode="auto">
          <a:xfrm rot="19866539">
            <a:off x="4724400"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أبيام</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09" name="Text Box 45"/>
          <p:cNvSpPr txBox="1">
            <a:spLocks noChangeArrowheads="1"/>
          </p:cNvSpPr>
          <p:nvPr/>
        </p:nvSpPr>
        <p:spPr bwMode="auto">
          <a:xfrm rot="19866539">
            <a:off x="6016625" y="19192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آسا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10" name="Text Box 46"/>
          <p:cNvSpPr txBox="1">
            <a:spLocks noChangeArrowheads="1"/>
          </p:cNvSpPr>
          <p:nvPr/>
        </p:nvSpPr>
        <p:spPr bwMode="auto">
          <a:xfrm rot="19866539">
            <a:off x="6940550" y="1866900"/>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يهورام</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11" name="Text Box 47"/>
          <p:cNvSpPr txBox="1">
            <a:spLocks noChangeArrowheads="1"/>
          </p:cNvSpPr>
          <p:nvPr/>
        </p:nvSpPr>
        <p:spPr bwMode="auto">
          <a:xfrm rot="19866539">
            <a:off x="7412182" y="2008224"/>
            <a:ext cx="129540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أخزيا</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12" name="Text Box 48"/>
          <p:cNvSpPr txBox="1">
            <a:spLocks noChangeArrowheads="1"/>
          </p:cNvSpPr>
          <p:nvPr/>
        </p:nvSpPr>
        <p:spPr bwMode="auto">
          <a:xfrm rot="19866539">
            <a:off x="7808913" y="197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عثليا</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13" name="Text Box 49"/>
          <p:cNvSpPr txBox="1">
            <a:spLocks noChangeArrowheads="1"/>
          </p:cNvSpPr>
          <p:nvPr/>
        </p:nvSpPr>
        <p:spPr bwMode="auto">
          <a:xfrm rot="19866539">
            <a:off x="8305800" y="2055813"/>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يؤاش</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14" name="Text Box 50"/>
          <p:cNvSpPr txBox="1">
            <a:spLocks noChangeArrowheads="1"/>
          </p:cNvSpPr>
          <p:nvPr/>
        </p:nvSpPr>
        <p:spPr bwMode="auto">
          <a:xfrm rot="19866539">
            <a:off x="842645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ياهو</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15" name="Text Box 51"/>
          <p:cNvSpPr txBox="1">
            <a:spLocks noChangeArrowheads="1"/>
          </p:cNvSpPr>
          <p:nvPr/>
        </p:nvSpPr>
        <p:spPr bwMode="auto">
          <a:xfrm rot="19866539">
            <a:off x="6339331" y="1777217"/>
            <a:ext cx="169545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يهوشافاط</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16" name="Text Box 52"/>
          <p:cNvSpPr txBox="1">
            <a:spLocks noChangeArrowheads="1"/>
          </p:cNvSpPr>
          <p:nvPr/>
        </p:nvSpPr>
        <p:spPr bwMode="auto">
          <a:xfrm rot="19866539">
            <a:off x="-68263" y="2909888"/>
            <a:ext cx="1295401"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ياهو</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17" name="Text Box 53"/>
          <p:cNvSpPr txBox="1">
            <a:spLocks noChangeArrowheads="1"/>
          </p:cNvSpPr>
          <p:nvPr/>
        </p:nvSpPr>
        <p:spPr bwMode="auto">
          <a:xfrm rot="19866539">
            <a:off x="3810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يهوأحاز</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18" name="Text Box 54"/>
          <p:cNvSpPr txBox="1">
            <a:spLocks noChangeArrowheads="1"/>
          </p:cNvSpPr>
          <p:nvPr/>
        </p:nvSpPr>
        <p:spPr bwMode="auto">
          <a:xfrm rot="19866539">
            <a:off x="8524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يهؤاش</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19" name="Text Box 55"/>
          <p:cNvSpPr txBox="1">
            <a:spLocks noChangeArrowheads="1"/>
          </p:cNvSpPr>
          <p:nvPr/>
        </p:nvSpPr>
        <p:spPr bwMode="auto">
          <a:xfrm rot="19866539">
            <a:off x="1295400" y="2825750"/>
            <a:ext cx="16414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يربعام 2</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0" name="Text Box 56"/>
          <p:cNvSpPr txBox="1">
            <a:spLocks noChangeArrowheads="1"/>
          </p:cNvSpPr>
          <p:nvPr/>
        </p:nvSpPr>
        <p:spPr bwMode="auto">
          <a:xfrm rot="19866539">
            <a:off x="1717675" y="2835275"/>
            <a:ext cx="16017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زكريا</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1" name="Text Box 57"/>
          <p:cNvSpPr txBox="1">
            <a:spLocks noChangeArrowheads="1"/>
          </p:cNvSpPr>
          <p:nvPr/>
        </p:nvSpPr>
        <p:spPr bwMode="auto">
          <a:xfrm rot="19866539">
            <a:off x="27432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منحيم</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2" name="Text Box 58"/>
          <p:cNvSpPr txBox="1">
            <a:spLocks noChangeArrowheads="1"/>
          </p:cNvSpPr>
          <p:nvPr/>
        </p:nvSpPr>
        <p:spPr bwMode="auto">
          <a:xfrm rot="19866539">
            <a:off x="32400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فقعيا</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3" name="Text Box 59"/>
          <p:cNvSpPr txBox="1">
            <a:spLocks noChangeArrowheads="1"/>
          </p:cNvSpPr>
          <p:nvPr/>
        </p:nvSpPr>
        <p:spPr bwMode="auto">
          <a:xfrm rot="19866539">
            <a:off x="3660775"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فقع</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4" name="Text Box 60"/>
          <p:cNvSpPr txBox="1">
            <a:spLocks noChangeArrowheads="1"/>
          </p:cNvSpPr>
          <p:nvPr/>
        </p:nvSpPr>
        <p:spPr bwMode="auto">
          <a:xfrm rot="19866539">
            <a:off x="0" y="3976688"/>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يؤاش</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25" name="Text Box 61"/>
          <p:cNvSpPr txBox="1">
            <a:spLocks noChangeArrowheads="1"/>
          </p:cNvSpPr>
          <p:nvPr/>
        </p:nvSpPr>
        <p:spPr bwMode="auto">
          <a:xfrm rot="19866539">
            <a:off x="1371600"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عمسيا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26" name="Text Box 62"/>
          <p:cNvSpPr txBox="1">
            <a:spLocks noChangeArrowheads="1"/>
          </p:cNvSpPr>
          <p:nvPr/>
        </p:nvSpPr>
        <p:spPr bwMode="auto">
          <a:xfrm rot="19866539">
            <a:off x="2511425"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عزيا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27" name="Text Box 63"/>
          <p:cNvSpPr txBox="1">
            <a:spLocks noChangeArrowheads="1"/>
          </p:cNvSpPr>
          <p:nvPr/>
        </p:nvSpPr>
        <p:spPr bwMode="auto">
          <a:xfrm rot="19866539">
            <a:off x="3932238" y="3910013"/>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آحاز</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28" name="Text Box 64"/>
          <p:cNvSpPr txBox="1">
            <a:spLocks noChangeArrowheads="1"/>
          </p:cNvSpPr>
          <p:nvPr/>
        </p:nvSpPr>
        <p:spPr bwMode="auto">
          <a:xfrm rot="19866539">
            <a:off x="4913313"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حزقيا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29" name="Text Box 65"/>
          <p:cNvSpPr txBox="1">
            <a:spLocks noChangeArrowheads="1"/>
          </p:cNvSpPr>
          <p:nvPr/>
        </p:nvSpPr>
        <p:spPr bwMode="auto">
          <a:xfrm rot="19866539">
            <a:off x="6248400"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منسى</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0" name="Text Box 66"/>
          <p:cNvSpPr txBox="1">
            <a:spLocks noChangeArrowheads="1"/>
          </p:cNvSpPr>
          <p:nvPr/>
        </p:nvSpPr>
        <p:spPr bwMode="auto">
          <a:xfrm rot="19866539">
            <a:off x="70866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آمون</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1" name="Text Box 67"/>
          <p:cNvSpPr txBox="1">
            <a:spLocks noChangeArrowheads="1"/>
          </p:cNvSpPr>
          <p:nvPr/>
        </p:nvSpPr>
        <p:spPr bwMode="auto">
          <a:xfrm rot="19866539">
            <a:off x="3392488" y="3932238"/>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يوثام</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32" name="Text Box 68"/>
          <p:cNvSpPr txBox="1">
            <a:spLocks noChangeArrowheads="1"/>
          </p:cNvSpPr>
          <p:nvPr/>
        </p:nvSpPr>
        <p:spPr bwMode="auto">
          <a:xfrm rot="19866539">
            <a:off x="2209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شلوم</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33" name="Text Box 69"/>
          <p:cNvSpPr txBox="1">
            <a:spLocks noChangeArrowheads="1"/>
          </p:cNvSpPr>
          <p:nvPr/>
        </p:nvSpPr>
        <p:spPr bwMode="auto">
          <a:xfrm rot="19866539">
            <a:off x="4114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هوشع</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34" name="Text Box 70"/>
          <p:cNvSpPr txBox="1">
            <a:spLocks noChangeArrowheads="1"/>
          </p:cNvSpPr>
          <p:nvPr/>
        </p:nvSpPr>
        <p:spPr bwMode="auto">
          <a:xfrm rot="19866539">
            <a:off x="80010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يوشيا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35" name="Text Box 71"/>
          <p:cNvSpPr txBox="1">
            <a:spLocks noChangeArrowheads="1"/>
          </p:cNvSpPr>
          <p:nvPr/>
        </p:nvSpPr>
        <p:spPr bwMode="auto">
          <a:xfrm rot="19866539">
            <a:off x="-76200" y="578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يهوآحاز</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6" name="Text Box 72"/>
          <p:cNvSpPr txBox="1">
            <a:spLocks noChangeArrowheads="1"/>
          </p:cNvSpPr>
          <p:nvPr/>
        </p:nvSpPr>
        <p:spPr bwMode="auto">
          <a:xfrm rot="19866539">
            <a:off x="412750" y="5743575"/>
            <a:ext cx="14874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يهوياقيم</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7" name="Text Box 73"/>
          <p:cNvSpPr txBox="1">
            <a:spLocks noChangeArrowheads="1"/>
          </p:cNvSpPr>
          <p:nvPr/>
        </p:nvSpPr>
        <p:spPr bwMode="auto">
          <a:xfrm rot="19866539">
            <a:off x="854075" y="5719763"/>
            <a:ext cx="1585913"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يهوياكين</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8" name="Text Box 74"/>
          <p:cNvSpPr txBox="1">
            <a:spLocks noChangeArrowheads="1"/>
          </p:cNvSpPr>
          <p:nvPr/>
        </p:nvSpPr>
        <p:spPr bwMode="auto">
          <a:xfrm rot="19866539">
            <a:off x="1408113" y="5780088"/>
            <a:ext cx="1335087"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صدقيا</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9" name="Text Box 75"/>
          <p:cNvSpPr txBox="1">
            <a:spLocks noChangeArrowheads="1"/>
          </p:cNvSpPr>
          <p:nvPr/>
        </p:nvSpPr>
        <p:spPr bwMode="auto">
          <a:xfrm rot="1479">
            <a:off x="4114799" y="1309246"/>
            <a:ext cx="2171745"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 ي أ آ ع ز أ ب ن ي</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40" name="Text Box 76"/>
          <p:cNvSpPr txBox="1">
            <a:spLocks noChangeArrowheads="1"/>
          </p:cNvSpPr>
          <p:nvPr/>
        </p:nvSpPr>
        <p:spPr bwMode="auto">
          <a:xfrm rot="1479">
            <a:off x="836613" y="4586288"/>
            <a:ext cx="22860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 آ م  ح آ ي  ع ع ي</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41" name="Text Box 77"/>
          <p:cNvSpPr txBox="1">
            <a:spLocks noChangeArrowheads="1"/>
          </p:cNvSpPr>
          <p:nvPr/>
        </p:nvSpPr>
        <p:spPr bwMode="auto">
          <a:xfrm rot="1479">
            <a:off x="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و</a:t>
            </a:r>
            <a:r>
              <a:rPr lang="en-US" b="1" dirty="0">
                <a:solidFill>
                  <a:srgbClr val="FFFF00"/>
                </a:solidFill>
                <a:latin typeface="Arial" panose="020B0604020202020204" pitchFamily="34" charset="0"/>
                <a:ea typeface="ＭＳ Ｐゴシック" charset="0"/>
                <a:cs typeface="Arial" panose="020B0604020202020204" pitchFamily="34" charset="0"/>
              </a:rPr>
              <a:t> </a:t>
            </a:r>
            <a:r>
              <a:rPr lang="ar-JO" b="1" dirty="0">
                <a:solidFill>
                  <a:srgbClr val="FFFF00"/>
                </a:solidFill>
                <a:latin typeface="Arial" panose="020B0604020202020204" pitchFamily="34" charset="0"/>
                <a:ea typeface="ＭＳ Ｐゴシック" charset="0"/>
                <a:cs typeface="Arial" panose="020B0604020202020204" pitchFamily="34" charset="0"/>
              </a:rPr>
              <a:t>حاز</a:t>
            </a:r>
            <a:r>
              <a:rPr lang="en-US" b="1" dirty="0">
                <a:solidFill>
                  <a:srgbClr val="FFFF00"/>
                </a:solidFill>
                <a:latin typeface="Arial" panose="020B0604020202020204" pitchFamily="34" charset="0"/>
                <a:ea typeface="ＭＳ Ｐゴシック" charset="0"/>
                <a:cs typeface="Arial" panose="020B0604020202020204" pitchFamily="34" charset="0"/>
              </a:rPr>
              <a:t> </a:t>
            </a:r>
            <a:r>
              <a:rPr lang="ar-JO" b="1" dirty="0">
                <a:solidFill>
                  <a:srgbClr val="FFFF00"/>
                </a:solidFill>
                <a:latin typeface="Arial" panose="020B0604020202020204" pitchFamily="34" charset="0"/>
                <a:ea typeface="ＭＳ Ｐゴシック" charset="0"/>
                <a:cs typeface="Arial" panose="020B0604020202020204" pitchFamily="34" charset="0"/>
              </a:rPr>
              <a:t>آش</a:t>
            </a:r>
            <a:r>
              <a:rPr lang="en-US" b="1" dirty="0">
                <a:solidFill>
                  <a:srgbClr val="FFFF00"/>
                </a:solidFill>
                <a:latin typeface="Arial" panose="020B0604020202020204" pitchFamily="34" charset="0"/>
                <a:ea typeface="ＭＳ Ｐゴシック" charset="0"/>
                <a:cs typeface="Arial" panose="020B0604020202020204" pitchFamily="34" charset="0"/>
              </a:rPr>
              <a:t> </a:t>
            </a:r>
            <a:r>
              <a:rPr lang="ar-JO" b="1" dirty="0">
                <a:solidFill>
                  <a:srgbClr val="FFFF00"/>
                </a:solidFill>
                <a:latin typeface="Arial" panose="020B0604020202020204" pitchFamily="34" charset="0"/>
                <a:ea typeface="ＭＳ Ｐゴシック" charset="0"/>
                <a:cs typeface="Arial" panose="020B0604020202020204" pitchFamily="34" charset="0"/>
              </a:rPr>
              <a:t>2</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42" name="Text Box 78"/>
          <p:cNvSpPr txBox="1">
            <a:spLocks noChangeArrowheads="1"/>
          </p:cNvSpPr>
          <p:nvPr/>
        </p:nvSpPr>
        <p:spPr bwMode="auto">
          <a:xfrm rot="1479">
            <a:off x="236220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ه ف ف م ش ز</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43" name="Text Box 79"/>
          <p:cNvSpPr txBox="1">
            <a:spLocks noChangeArrowheads="1"/>
          </p:cNvSpPr>
          <p:nvPr/>
        </p:nvSpPr>
        <p:spPr bwMode="auto">
          <a:xfrm rot="1479">
            <a:off x="-76200" y="6338888"/>
            <a:ext cx="24399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حاز</a:t>
            </a:r>
            <a:r>
              <a:rPr lang="en-US" b="1" dirty="0">
                <a:solidFill>
                  <a:srgbClr val="F3B600"/>
                </a:solidFill>
                <a:latin typeface="Arial" panose="020B0604020202020204" pitchFamily="34" charset="0"/>
                <a:ea typeface="ＭＳ Ｐゴシック" charset="0"/>
                <a:cs typeface="Arial" panose="020B0604020202020204" pitchFamily="34" charset="0"/>
              </a:rPr>
              <a:t> </a:t>
            </a:r>
            <a:r>
              <a:rPr lang="ar-JO" b="1" dirty="0">
                <a:solidFill>
                  <a:srgbClr val="F3B600"/>
                </a:solidFill>
                <a:latin typeface="Arial" panose="020B0604020202020204" pitchFamily="34" charset="0"/>
                <a:ea typeface="ＭＳ Ｐゴシック" charset="0"/>
                <a:cs typeface="Arial" panose="020B0604020202020204" pitchFamily="34" charset="0"/>
              </a:rPr>
              <a:t>قيم كين</a:t>
            </a:r>
            <a:r>
              <a:rPr lang="en-US" b="1" dirty="0">
                <a:solidFill>
                  <a:srgbClr val="F3B600"/>
                </a:solidFill>
                <a:latin typeface="Arial" panose="020B0604020202020204" pitchFamily="34" charset="0"/>
                <a:ea typeface="ＭＳ Ｐゴシック" charset="0"/>
                <a:cs typeface="Arial" panose="020B0604020202020204" pitchFamily="34" charset="0"/>
              </a:rPr>
              <a:t> </a:t>
            </a:r>
            <a:r>
              <a:rPr lang="ar-JO" b="1" dirty="0">
                <a:solidFill>
                  <a:srgbClr val="F3B600"/>
                </a:solidFill>
                <a:latin typeface="Arial" panose="020B0604020202020204" pitchFamily="34" charset="0"/>
                <a:ea typeface="ＭＳ Ｐゴシック" charset="0"/>
                <a:cs typeface="Arial" panose="020B0604020202020204" pitchFamily="34" charset="0"/>
              </a:rPr>
              <a:t>صد </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44" name="Text Box 80"/>
          <p:cNvSpPr txBox="1">
            <a:spLocks noChangeArrowheads="1"/>
          </p:cNvSpPr>
          <p:nvPr/>
        </p:nvSpPr>
        <p:spPr bwMode="auto">
          <a:xfrm rot="1479">
            <a:off x="4114800" y="2436813"/>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 ع أ ي ي آ أ ر</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45" name="Text Box 81"/>
          <p:cNvSpPr txBox="1">
            <a:spLocks noChangeArrowheads="1"/>
          </p:cNvSpPr>
          <p:nvPr/>
        </p:nvSpPr>
        <p:spPr bwMode="auto">
          <a:xfrm rot="1479">
            <a:off x="4876800" y="4860925"/>
            <a:ext cx="28638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ملوك إسرائيل (جميعهم أشرار)</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46" name="Text Box 82"/>
          <p:cNvSpPr txBox="1">
            <a:spLocks noChangeArrowheads="1"/>
          </p:cNvSpPr>
          <p:nvPr/>
        </p:nvSpPr>
        <p:spPr bwMode="auto">
          <a:xfrm rot="1479">
            <a:off x="4876800" y="5484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ملوك أشرار في يهوذا</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47" name="Text Box 83"/>
          <p:cNvSpPr txBox="1">
            <a:spLocks noChangeArrowheads="1"/>
          </p:cNvSpPr>
          <p:nvPr/>
        </p:nvSpPr>
        <p:spPr bwMode="auto">
          <a:xfrm rot="1479">
            <a:off x="4876800" y="5865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ملوك صالحين في يهوذا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88" name="Line 84"/>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89" name="Line 85"/>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0" name="Line 86"/>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1" name="Line 87"/>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2" name="Line 8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3" name="Line 89"/>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4" name="Line 90"/>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5" name="Line 91"/>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6" name="Right Brace 70"/>
          <p:cNvSpPr>
            <a:spLocks/>
          </p:cNvSpPr>
          <p:nvPr/>
        </p:nvSpPr>
        <p:spPr bwMode="auto">
          <a:xfrm>
            <a:off x="7359650" y="5589588"/>
            <a:ext cx="287338" cy="647700"/>
          </a:xfrm>
          <a:prstGeom prst="rightBrace">
            <a:avLst>
              <a:gd name="adj1" fmla="val 8349"/>
              <a:gd name="adj2" fmla="val 50000"/>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en-US" sz="2400">
              <a:solidFill>
                <a:srgbClr val="EAEAEA"/>
              </a:solidFill>
              <a:latin typeface="Times" charset="0"/>
              <a:ea typeface="ＭＳ Ｐゴシック" charset="0"/>
            </a:endParaRPr>
          </a:p>
        </p:txBody>
      </p:sp>
      <p:sp>
        <p:nvSpPr>
          <p:cNvPr id="72" name="Text Box 70"/>
          <p:cNvSpPr txBox="1">
            <a:spLocks noChangeArrowheads="1"/>
          </p:cNvSpPr>
          <p:nvPr/>
        </p:nvSpPr>
        <p:spPr bwMode="auto">
          <a:xfrm>
            <a:off x="7667625" y="5591175"/>
            <a:ext cx="1265238" cy="646331"/>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سلالة        واحدة</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73" name="Text Box 70"/>
          <p:cNvSpPr txBox="1">
            <a:spLocks noChangeArrowheads="1"/>
          </p:cNvSpPr>
          <p:nvPr/>
        </p:nvSpPr>
        <p:spPr bwMode="auto">
          <a:xfrm>
            <a:off x="5219700" y="5157788"/>
            <a:ext cx="38893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خط من 9 سلالات في إسرائيل</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cxnSp>
        <p:nvCxnSpPr>
          <p:cNvPr id="380999" name="Straight Connector 2"/>
          <p:cNvCxnSpPr>
            <a:cxnSpLocks noChangeShapeType="1"/>
          </p:cNvCxnSpPr>
          <p:nvPr/>
        </p:nvCxnSpPr>
        <p:spPr bwMode="auto">
          <a:xfrm flipV="1">
            <a:off x="4932363" y="5300663"/>
            <a:ext cx="287337" cy="1444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223653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498"/>
                                        </p:tgtEl>
                                        <p:attrNameLst>
                                          <p:attrName>style.visibility</p:attrName>
                                        </p:attrNameLst>
                                      </p:cBhvr>
                                      <p:to>
                                        <p:strVal val="visible"/>
                                      </p:to>
                                    </p:set>
                                    <p:animEffect transition="in" filter="fade">
                                      <p:cBhvr>
                                        <p:cTn id="7" dur="500"/>
                                        <p:tgtEl>
                                          <p:spTgt spid="190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0499"/>
                                        </p:tgtEl>
                                        <p:attrNameLst>
                                          <p:attrName>style.visibility</p:attrName>
                                        </p:attrNameLst>
                                      </p:cBhvr>
                                      <p:to>
                                        <p:strVal val="visible"/>
                                      </p:to>
                                    </p:set>
                                    <p:animEffect transition="in" filter="fade">
                                      <p:cBhvr>
                                        <p:cTn id="12" dur="500"/>
                                        <p:tgtEl>
                                          <p:spTgt spid="1904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0500"/>
                                        </p:tgtEl>
                                        <p:attrNameLst>
                                          <p:attrName>style.visibility</p:attrName>
                                        </p:attrNameLst>
                                      </p:cBhvr>
                                      <p:to>
                                        <p:strVal val="visible"/>
                                      </p:to>
                                    </p:set>
                                    <p:animEffect transition="in" filter="fade">
                                      <p:cBhvr>
                                        <p:cTn id="17" dur="500"/>
                                        <p:tgtEl>
                                          <p:spTgt spid="1905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0501"/>
                                        </p:tgtEl>
                                        <p:attrNameLst>
                                          <p:attrName>style.visibility</p:attrName>
                                        </p:attrNameLst>
                                      </p:cBhvr>
                                      <p:to>
                                        <p:strVal val="visible"/>
                                      </p:to>
                                    </p:set>
                                    <p:animEffect transition="in" filter="fade">
                                      <p:cBhvr>
                                        <p:cTn id="22" dur="500"/>
                                        <p:tgtEl>
                                          <p:spTgt spid="1905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0502"/>
                                        </p:tgtEl>
                                        <p:attrNameLst>
                                          <p:attrName>style.visibility</p:attrName>
                                        </p:attrNameLst>
                                      </p:cBhvr>
                                      <p:to>
                                        <p:strVal val="visible"/>
                                      </p:to>
                                    </p:set>
                                    <p:animEffect transition="in" filter="fade">
                                      <p:cBhvr>
                                        <p:cTn id="27" dur="500"/>
                                        <p:tgtEl>
                                          <p:spTgt spid="1905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0503"/>
                                        </p:tgtEl>
                                        <p:attrNameLst>
                                          <p:attrName>style.visibility</p:attrName>
                                        </p:attrNameLst>
                                      </p:cBhvr>
                                      <p:to>
                                        <p:strVal val="visible"/>
                                      </p:to>
                                    </p:set>
                                    <p:animEffect transition="in" filter="fade">
                                      <p:cBhvr>
                                        <p:cTn id="32" dur="500"/>
                                        <p:tgtEl>
                                          <p:spTgt spid="1905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0504"/>
                                        </p:tgtEl>
                                        <p:attrNameLst>
                                          <p:attrName>style.visibility</p:attrName>
                                        </p:attrNameLst>
                                      </p:cBhvr>
                                      <p:to>
                                        <p:strVal val="visible"/>
                                      </p:to>
                                    </p:set>
                                    <p:animEffect transition="in" filter="fade">
                                      <p:cBhvr>
                                        <p:cTn id="37" dur="500"/>
                                        <p:tgtEl>
                                          <p:spTgt spid="1905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0505"/>
                                        </p:tgtEl>
                                        <p:attrNameLst>
                                          <p:attrName>style.visibility</p:attrName>
                                        </p:attrNameLst>
                                      </p:cBhvr>
                                      <p:to>
                                        <p:strVal val="visible"/>
                                      </p:to>
                                    </p:set>
                                    <p:animEffect transition="in" filter="fade">
                                      <p:cBhvr>
                                        <p:cTn id="42" dur="500"/>
                                        <p:tgtEl>
                                          <p:spTgt spid="1905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0506"/>
                                        </p:tgtEl>
                                        <p:attrNameLst>
                                          <p:attrName>style.visibility</p:attrName>
                                        </p:attrNameLst>
                                      </p:cBhvr>
                                      <p:to>
                                        <p:strVal val="visible"/>
                                      </p:to>
                                    </p:set>
                                    <p:animEffect transition="in" filter="fade">
                                      <p:cBhvr>
                                        <p:cTn id="47" dur="500"/>
                                        <p:tgtEl>
                                          <p:spTgt spid="1905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0514"/>
                                        </p:tgtEl>
                                        <p:attrNameLst>
                                          <p:attrName>style.visibility</p:attrName>
                                        </p:attrNameLst>
                                      </p:cBhvr>
                                      <p:to>
                                        <p:strVal val="visible"/>
                                      </p:to>
                                    </p:set>
                                    <p:animEffect transition="in" filter="fade">
                                      <p:cBhvr>
                                        <p:cTn id="52" dur="500"/>
                                        <p:tgtEl>
                                          <p:spTgt spid="1905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0539"/>
                                        </p:tgtEl>
                                        <p:attrNameLst>
                                          <p:attrName>style.visibility</p:attrName>
                                        </p:attrNameLst>
                                      </p:cBhvr>
                                      <p:to>
                                        <p:strVal val="visible"/>
                                      </p:to>
                                    </p:set>
                                    <p:animEffect transition="in" filter="fade">
                                      <p:cBhvr>
                                        <p:cTn id="57" dur="500"/>
                                        <p:tgtEl>
                                          <p:spTgt spid="190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8" grpId="0" autoUpdateAnimBg="0"/>
      <p:bldP spid="190499" grpId="0" autoUpdateAnimBg="0"/>
      <p:bldP spid="190500" grpId="0" autoUpdateAnimBg="0"/>
      <p:bldP spid="190501" grpId="0" autoUpdateAnimBg="0"/>
      <p:bldP spid="190502" grpId="0" autoUpdateAnimBg="0"/>
      <p:bldP spid="190503" grpId="0" autoUpdateAnimBg="0"/>
      <p:bldP spid="190504" grpId="0" autoUpdateAnimBg="0"/>
      <p:bldP spid="190505" grpId="0" autoUpdateAnimBg="0"/>
      <p:bldP spid="190506" grpId="0" autoUpdateAnimBg="0"/>
      <p:bldP spid="190514" grpId="0" autoUpdateAnimBg="0"/>
      <p:bldP spid="19053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0"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1"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2"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3"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4"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5"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6" name="Rectangle 30"/>
          <p:cNvSpPr>
            <a:spLocks noGrp="1" noChangeArrowheads="1"/>
          </p:cNvSpPr>
          <p:nvPr>
            <p:ph type="ctrTitle"/>
          </p:nvPr>
        </p:nvSpPr>
        <p:spPr>
          <a:xfrm>
            <a:off x="1600200" y="0"/>
            <a:ext cx="6477000" cy="914400"/>
          </a:xfrm>
          <a:solidFill>
            <a:schemeClr val="bg2"/>
          </a:solidFill>
        </p:spPr>
        <p:txBody>
          <a:bodyPr/>
          <a:lstStyle/>
          <a:p>
            <a:pPr eaLnBrk="1" hangingPunct="1"/>
            <a:r>
              <a:rPr kumimoji="1" lang="ar-JO" sz="4000" b="1" dirty="0">
                <a:solidFill>
                  <a:schemeClr val="tx1"/>
                </a:solidFill>
                <a:latin typeface="Arial" panose="020B0604020202020204" pitchFamily="34" charset="0"/>
                <a:ea typeface="ＭＳ Ｐゴシック" charset="0"/>
                <a:cs typeface="Arial" panose="020B0604020202020204" pitchFamily="34" charset="0"/>
              </a:rPr>
              <a:t>الملوك الجنوبيون المبكرون</a:t>
            </a:r>
            <a:endParaRPr kumimoji="1" lang="en-US" sz="4000" b="1" dirty="0">
              <a:latin typeface="Arial" panose="020B0604020202020204" pitchFamily="34" charset="0"/>
              <a:ea typeface="ＭＳ Ｐゴシック" charset="0"/>
              <a:cs typeface="Arial" panose="020B0604020202020204" pitchFamily="34" charset="0"/>
            </a:endParaRPr>
          </a:p>
        </p:txBody>
      </p:sp>
      <p:sp>
        <p:nvSpPr>
          <p:cNvPr id="190497" name="Text Box 33"/>
          <p:cNvSpPr txBox="1">
            <a:spLocks noChangeArrowheads="1"/>
          </p:cNvSpPr>
          <p:nvPr/>
        </p:nvSpPr>
        <p:spPr bwMode="auto">
          <a:xfrm>
            <a:off x="7391400" y="76200"/>
            <a:ext cx="16764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defTabSz="914400" fontAlgn="base">
              <a:spcBef>
                <a:spcPct val="0"/>
              </a:spcBef>
              <a:spcAft>
                <a:spcPct val="0"/>
              </a:spcAft>
              <a:defRPr/>
            </a:pPr>
            <a:r>
              <a:rPr lang="ar-JO" sz="2400" b="1" dirty="0">
                <a:solidFill>
                  <a:srgbClr val="EAEAEA"/>
                </a:solidFill>
                <a:latin typeface="Arial" panose="020B0604020202020204" pitchFamily="34" charset="0"/>
                <a:ea typeface="ＭＳ Ｐゴシック" charset="0"/>
                <a:cs typeface="Arial" panose="020B0604020202020204" pitchFamily="34" charset="0"/>
              </a:rPr>
              <a:t>232 و 342</a:t>
            </a:r>
            <a:endParaRPr lang="en-US" sz="24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498" name="Text Box 34"/>
          <p:cNvSpPr txBox="1">
            <a:spLocks noChangeArrowheads="1"/>
          </p:cNvSpPr>
          <p:nvPr/>
        </p:nvSpPr>
        <p:spPr bwMode="auto">
          <a:xfrm rot="19866539">
            <a:off x="404653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يربعام</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499" name="Text Box 35"/>
          <p:cNvSpPr txBox="1">
            <a:spLocks noChangeArrowheads="1"/>
          </p:cNvSpPr>
          <p:nvPr/>
        </p:nvSpPr>
        <p:spPr bwMode="auto">
          <a:xfrm rot="19866539">
            <a:off x="44958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ناداب</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0" name="Text Box 36"/>
          <p:cNvSpPr txBox="1">
            <a:spLocks noChangeArrowheads="1"/>
          </p:cNvSpPr>
          <p:nvPr/>
        </p:nvSpPr>
        <p:spPr bwMode="auto">
          <a:xfrm rot="19866539">
            <a:off x="542448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بعشا</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1" name="Text Box 37"/>
          <p:cNvSpPr txBox="1">
            <a:spLocks noChangeArrowheads="1"/>
          </p:cNvSpPr>
          <p:nvPr/>
        </p:nvSpPr>
        <p:spPr bwMode="auto">
          <a:xfrm rot="19866539">
            <a:off x="586740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أيلة</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2" name="Text Box 38"/>
          <p:cNvSpPr txBox="1">
            <a:spLocks noChangeArrowheads="1"/>
          </p:cNvSpPr>
          <p:nvPr/>
        </p:nvSpPr>
        <p:spPr bwMode="auto">
          <a:xfrm rot="19866539">
            <a:off x="62865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زمري</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3" name="Text Box 39"/>
          <p:cNvSpPr txBox="1">
            <a:spLocks noChangeArrowheads="1"/>
          </p:cNvSpPr>
          <p:nvPr/>
        </p:nvSpPr>
        <p:spPr bwMode="auto">
          <a:xfrm rot="19866539">
            <a:off x="6707188"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عمري</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4" name="Text Box 40"/>
          <p:cNvSpPr txBox="1">
            <a:spLocks noChangeArrowheads="1"/>
          </p:cNvSpPr>
          <p:nvPr/>
        </p:nvSpPr>
        <p:spPr bwMode="auto">
          <a:xfrm rot="19866539">
            <a:off x="7127875"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آخاب</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5" name="Text Box 41"/>
          <p:cNvSpPr txBox="1">
            <a:spLocks noChangeArrowheads="1"/>
          </p:cNvSpPr>
          <p:nvPr/>
        </p:nvSpPr>
        <p:spPr bwMode="auto">
          <a:xfrm rot="19866539">
            <a:off x="7548563"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أخزيا</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6" name="Text Box 42"/>
          <p:cNvSpPr txBox="1">
            <a:spLocks noChangeArrowheads="1"/>
          </p:cNvSpPr>
          <p:nvPr/>
        </p:nvSpPr>
        <p:spPr bwMode="auto">
          <a:xfrm rot="19866539">
            <a:off x="796925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يورام</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7" name="Text Box 43"/>
          <p:cNvSpPr txBox="1">
            <a:spLocks noChangeArrowheads="1"/>
          </p:cNvSpPr>
          <p:nvPr/>
        </p:nvSpPr>
        <p:spPr bwMode="auto">
          <a:xfrm rot="19866539">
            <a:off x="4038600" y="1933575"/>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رحبعام</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08" name="Text Box 44"/>
          <p:cNvSpPr txBox="1">
            <a:spLocks noChangeArrowheads="1"/>
          </p:cNvSpPr>
          <p:nvPr/>
        </p:nvSpPr>
        <p:spPr bwMode="auto">
          <a:xfrm rot="19866539">
            <a:off x="4724400"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أبيام</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09" name="Text Box 45"/>
          <p:cNvSpPr txBox="1">
            <a:spLocks noChangeArrowheads="1"/>
          </p:cNvSpPr>
          <p:nvPr/>
        </p:nvSpPr>
        <p:spPr bwMode="auto">
          <a:xfrm rot="19866539">
            <a:off x="6016625" y="19192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آسا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10" name="Text Box 46"/>
          <p:cNvSpPr txBox="1">
            <a:spLocks noChangeArrowheads="1"/>
          </p:cNvSpPr>
          <p:nvPr/>
        </p:nvSpPr>
        <p:spPr bwMode="auto">
          <a:xfrm rot="19866539">
            <a:off x="6940550" y="1866900"/>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يهورام</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11" name="Text Box 47"/>
          <p:cNvSpPr txBox="1">
            <a:spLocks noChangeArrowheads="1"/>
          </p:cNvSpPr>
          <p:nvPr/>
        </p:nvSpPr>
        <p:spPr bwMode="auto">
          <a:xfrm rot="19866539">
            <a:off x="7412182" y="2008224"/>
            <a:ext cx="129540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أخزيا</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12" name="Text Box 48"/>
          <p:cNvSpPr txBox="1">
            <a:spLocks noChangeArrowheads="1"/>
          </p:cNvSpPr>
          <p:nvPr/>
        </p:nvSpPr>
        <p:spPr bwMode="auto">
          <a:xfrm rot="19866539">
            <a:off x="7808913" y="197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عثليا</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13" name="Text Box 49"/>
          <p:cNvSpPr txBox="1">
            <a:spLocks noChangeArrowheads="1"/>
          </p:cNvSpPr>
          <p:nvPr/>
        </p:nvSpPr>
        <p:spPr bwMode="auto">
          <a:xfrm rot="19866539">
            <a:off x="8305800" y="2055813"/>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يؤاش</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14" name="Text Box 50"/>
          <p:cNvSpPr txBox="1">
            <a:spLocks noChangeArrowheads="1"/>
          </p:cNvSpPr>
          <p:nvPr/>
        </p:nvSpPr>
        <p:spPr bwMode="auto">
          <a:xfrm rot="19866539">
            <a:off x="842645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ياهو</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15" name="Text Box 51"/>
          <p:cNvSpPr txBox="1">
            <a:spLocks noChangeArrowheads="1"/>
          </p:cNvSpPr>
          <p:nvPr/>
        </p:nvSpPr>
        <p:spPr bwMode="auto">
          <a:xfrm rot="19866539">
            <a:off x="6339331" y="1777217"/>
            <a:ext cx="169545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يهوشافاط</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16" name="Text Box 52"/>
          <p:cNvSpPr txBox="1">
            <a:spLocks noChangeArrowheads="1"/>
          </p:cNvSpPr>
          <p:nvPr/>
        </p:nvSpPr>
        <p:spPr bwMode="auto">
          <a:xfrm rot="19866539">
            <a:off x="-68263" y="2909888"/>
            <a:ext cx="1295401"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ياهو</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17" name="Text Box 53"/>
          <p:cNvSpPr txBox="1">
            <a:spLocks noChangeArrowheads="1"/>
          </p:cNvSpPr>
          <p:nvPr/>
        </p:nvSpPr>
        <p:spPr bwMode="auto">
          <a:xfrm rot="19866539">
            <a:off x="3810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يهوأحاز</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18" name="Text Box 54"/>
          <p:cNvSpPr txBox="1">
            <a:spLocks noChangeArrowheads="1"/>
          </p:cNvSpPr>
          <p:nvPr/>
        </p:nvSpPr>
        <p:spPr bwMode="auto">
          <a:xfrm rot="19866539">
            <a:off x="8524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يهؤاش</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19" name="Text Box 55"/>
          <p:cNvSpPr txBox="1">
            <a:spLocks noChangeArrowheads="1"/>
          </p:cNvSpPr>
          <p:nvPr/>
        </p:nvSpPr>
        <p:spPr bwMode="auto">
          <a:xfrm rot="19866539">
            <a:off x="1295400" y="2825750"/>
            <a:ext cx="16414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يربعام 2</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0" name="Text Box 56"/>
          <p:cNvSpPr txBox="1">
            <a:spLocks noChangeArrowheads="1"/>
          </p:cNvSpPr>
          <p:nvPr/>
        </p:nvSpPr>
        <p:spPr bwMode="auto">
          <a:xfrm rot="19866539">
            <a:off x="1717675" y="2835275"/>
            <a:ext cx="16017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زكريا</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1" name="Text Box 57"/>
          <p:cNvSpPr txBox="1">
            <a:spLocks noChangeArrowheads="1"/>
          </p:cNvSpPr>
          <p:nvPr/>
        </p:nvSpPr>
        <p:spPr bwMode="auto">
          <a:xfrm rot="19866539">
            <a:off x="27432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منحيم</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2" name="Text Box 58"/>
          <p:cNvSpPr txBox="1">
            <a:spLocks noChangeArrowheads="1"/>
          </p:cNvSpPr>
          <p:nvPr/>
        </p:nvSpPr>
        <p:spPr bwMode="auto">
          <a:xfrm rot="19866539">
            <a:off x="32400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فقعيا</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3" name="Text Box 59"/>
          <p:cNvSpPr txBox="1">
            <a:spLocks noChangeArrowheads="1"/>
          </p:cNvSpPr>
          <p:nvPr/>
        </p:nvSpPr>
        <p:spPr bwMode="auto">
          <a:xfrm rot="19866539">
            <a:off x="3660775"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فقع</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4" name="Text Box 60"/>
          <p:cNvSpPr txBox="1">
            <a:spLocks noChangeArrowheads="1"/>
          </p:cNvSpPr>
          <p:nvPr/>
        </p:nvSpPr>
        <p:spPr bwMode="auto">
          <a:xfrm rot="19866539">
            <a:off x="0" y="3976688"/>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يؤاش</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25" name="Text Box 61"/>
          <p:cNvSpPr txBox="1">
            <a:spLocks noChangeArrowheads="1"/>
          </p:cNvSpPr>
          <p:nvPr/>
        </p:nvSpPr>
        <p:spPr bwMode="auto">
          <a:xfrm rot="19866539">
            <a:off x="1371600"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عمسيا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26" name="Text Box 62"/>
          <p:cNvSpPr txBox="1">
            <a:spLocks noChangeArrowheads="1"/>
          </p:cNvSpPr>
          <p:nvPr/>
        </p:nvSpPr>
        <p:spPr bwMode="auto">
          <a:xfrm rot="19866539">
            <a:off x="2511425"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عزيا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27" name="Text Box 63"/>
          <p:cNvSpPr txBox="1">
            <a:spLocks noChangeArrowheads="1"/>
          </p:cNvSpPr>
          <p:nvPr/>
        </p:nvSpPr>
        <p:spPr bwMode="auto">
          <a:xfrm rot="19866539">
            <a:off x="3932238" y="3910013"/>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آحاز</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28" name="Text Box 64"/>
          <p:cNvSpPr txBox="1">
            <a:spLocks noChangeArrowheads="1"/>
          </p:cNvSpPr>
          <p:nvPr/>
        </p:nvSpPr>
        <p:spPr bwMode="auto">
          <a:xfrm rot="19866539">
            <a:off x="4913313"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حزقيا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29" name="Text Box 65"/>
          <p:cNvSpPr txBox="1">
            <a:spLocks noChangeArrowheads="1"/>
          </p:cNvSpPr>
          <p:nvPr/>
        </p:nvSpPr>
        <p:spPr bwMode="auto">
          <a:xfrm rot="19866539">
            <a:off x="6248400"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منسى</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0" name="Text Box 66"/>
          <p:cNvSpPr txBox="1">
            <a:spLocks noChangeArrowheads="1"/>
          </p:cNvSpPr>
          <p:nvPr/>
        </p:nvSpPr>
        <p:spPr bwMode="auto">
          <a:xfrm rot="19866539">
            <a:off x="70866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آمون</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1" name="Text Box 67"/>
          <p:cNvSpPr txBox="1">
            <a:spLocks noChangeArrowheads="1"/>
          </p:cNvSpPr>
          <p:nvPr/>
        </p:nvSpPr>
        <p:spPr bwMode="auto">
          <a:xfrm rot="19866539">
            <a:off x="3392488" y="3932238"/>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يوثام</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32" name="Text Box 68"/>
          <p:cNvSpPr txBox="1">
            <a:spLocks noChangeArrowheads="1"/>
          </p:cNvSpPr>
          <p:nvPr/>
        </p:nvSpPr>
        <p:spPr bwMode="auto">
          <a:xfrm rot="19866539">
            <a:off x="2209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شلوم</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33" name="Text Box 69"/>
          <p:cNvSpPr txBox="1">
            <a:spLocks noChangeArrowheads="1"/>
          </p:cNvSpPr>
          <p:nvPr/>
        </p:nvSpPr>
        <p:spPr bwMode="auto">
          <a:xfrm rot="19866539">
            <a:off x="4114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هوشع</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34" name="Text Box 70"/>
          <p:cNvSpPr txBox="1">
            <a:spLocks noChangeArrowheads="1"/>
          </p:cNvSpPr>
          <p:nvPr/>
        </p:nvSpPr>
        <p:spPr bwMode="auto">
          <a:xfrm rot="19866539">
            <a:off x="80010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يوشيا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35" name="Text Box 71"/>
          <p:cNvSpPr txBox="1">
            <a:spLocks noChangeArrowheads="1"/>
          </p:cNvSpPr>
          <p:nvPr/>
        </p:nvSpPr>
        <p:spPr bwMode="auto">
          <a:xfrm rot="19866539">
            <a:off x="-76200" y="578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يهوآحاز</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6" name="Text Box 72"/>
          <p:cNvSpPr txBox="1">
            <a:spLocks noChangeArrowheads="1"/>
          </p:cNvSpPr>
          <p:nvPr/>
        </p:nvSpPr>
        <p:spPr bwMode="auto">
          <a:xfrm rot="19866539">
            <a:off x="412750" y="5743575"/>
            <a:ext cx="14874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يهوياقيم</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7" name="Text Box 73"/>
          <p:cNvSpPr txBox="1">
            <a:spLocks noChangeArrowheads="1"/>
          </p:cNvSpPr>
          <p:nvPr/>
        </p:nvSpPr>
        <p:spPr bwMode="auto">
          <a:xfrm rot="19866539">
            <a:off x="854075" y="5719763"/>
            <a:ext cx="1585913"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يهوياكين</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8" name="Text Box 74"/>
          <p:cNvSpPr txBox="1">
            <a:spLocks noChangeArrowheads="1"/>
          </p:cNvSpPr>
          <p:nvPr/>
        </p:nvSpPr>
        <p:spPr bwMode="auto">
          <a:xfrm rot="19866539">
            <a:off x="1408113" y="5780088"/>
            <a:ext cx="1335087"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صدقيا</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9" name="Text Box 75"/>
          <p:cNvSpPr txBox="1">
            <a:spLocks noChangeArrowheads="1"/>
          </p:cNvSpPr>
          <p:nvPr/>
        </p:nvSpPr>
        <p:spPr bwMode="auto">
          <a:xfrm rot="1479">
            <a:off x="4114799" y="1309246"/>
            <a:ext cx="2171745"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 ي أ آ ع ز أ ب ن ي</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40" name="Text Box 76"/>
          <p:cNvSpPr txBox="1">
            <a:spLocks noChangeArrowheads="1"/>
          </p:cNvSpPr>
          <p:nvPr/>
        </p:nvSpPr>
        <p:spPr bwMode="auto">
          <a:xfrm rot="1479">
            <a:off x="836613" y="4586288"/>
            <a:ext cx="22860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 آ م  ح آ ي  ع ع ي</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41" name="Text Box 77"/>
          <p:cNvSpPr txBox="1">
            <a:spLocks noChangeArrowheads="1"/>
          </p:cNvSpPr>
          <p:nvPr/>
        </p:nvSpPr>
        <p:spPr bwMode="auto">
          <a:xfrm rot="1479">
            <a:off x="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و</a:t>
            </a:r>
            <a:r>
              <a:rPr lang="en-US" b="1" dirty="0">
                <a:solidFill>
                  <a:srgbClr val="FFFF00"/>
                </a:solidFill>
                <a:latin typeface="Arial" panose="020B0604020202020204" pitchFamily="34" charset="0"/>
                <a:ea typeface="ＭＳ Ｐゴシック" charset="0"/>
                <a:cs typeface="Arial" panose="020B0604020202020204" pitchFamily="34" charset="0"/>
              </a:rPr>
              <a:t> </a:t>
            </a:r>
            <a:r>
              <a:rPr lang="ar-JO" b="1" dirty="0">
                <a:solidFill>
                  <a:srgbClr val="FFFF00"/>
                </a:solidFill>
                <a:latin typeface="Arial" panose="020B0604020202020204" pitchFamily="34" charset="0"/>
                <a:ea typeface="ＭＳ Ｐゴシック" charset="0"/>
                <a:cs typeface="Arial" panose="020B0604020202020204" pitchFamily="34" charset="0"/>
              </a:rPr>
              <a:t>حاز</a:t>
            </a:r>
            <a:r>
              <a:rPr lang="en-US" b="1" dirty="0">
                <a:solidFill>
                  <a:srgbClr val="FFFF00"/>
                </a:solidFill>
                <a:latin typeface="Arial" panose="020B0604020202020204" pitchFamily="34" charset="0"/>
                <a:ea typeface="ＭＳ Ｐゴシック" charset="0"/>
                <a:cs typeface="Arial" panose="020B0604020202020204" pitchFamily="34" charset="0"/>
              </a:rPr>
              <a:t> </a:t>
            </a:r>
            <a:r>
              <a:rPr lang="ar-JO" b="1" dirty="0">
                <a:solidFill>
                  <a:srgbClr val="FFFF00"/>
                </a:solidFill>
                <a:latin typeface="Arial" panose="020B0604020202020204" pitchFamily="34" charset="0"/>
                <a:ea typeface="ＭＳ Ｐゴシック" charset="0"/>
                <a:cs typeface="Arial" panose="020B0604020202020204" pitchFamily="34" charset="0"/>
              </a:rPr>
              <a:t>آش</a:t>
            </a:r>
            <a:r>
              <a:rPr lang="en-US" b="1" dirty="0">
                <a:solidFill>
                  <a:srgbClr val="FFFF00"/>
                </a:solidFill>
                <a:latin typeface="Arial" panose="020B0604020202020204" pitchFamily="34" charset="0"/>
                <a:ea typeface="ＭＳ Ｐゴシック" charset="0"/>
                <a:cs typeface="Arial" panose="020B0604020202020204" pitchFamily="34" charset="0"/>
              </a:rPr>
              <a:t> </a:t>
            </a:r>
            <a:r>
              <a:rPr lang="ar-JO" b="1" dirty="0">
                <a:solidFill>
                  <a:srgbClr val="FFFF00"/>
                </a:solidFill>
                <a:latin typeface="Arial" panose="020B0604020202020204" pitchFamily="34" charset="0"/>
                <a:ea typeface="ＭＳ Ｐゴシック" charset="0"/>
                <a:cs typeface="Arial" panose="020B0604020202020204" pitchFamily="34" charset="0"/>
              </a:rPr>
              <a:t>2</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42" name="Text Box 78"/>
          <p:cNvSpPr txBox="1">
            <a:spLocks noChangeArrowheads="1"/>
          </p:cNvSpPr>
          <p:nvPr/>
        </p:nvSpPr>
        <p:spPr bwMode="auto">
          <a:xfrm rot="1479">
            <a:off x="236220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ه ف ف م ش ز</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43" name="Text Box 79"/>
          <p:cNvSpPr txBox="1">
            <a:spLocks noChangeArrowheads="1"/>
          </p:cNvSpPr>
          <p:nvPr/>
        </p:nvSpPr>
        <p:spPr bwMode="auto">
          <a:xfrm rot="1479">
            <a:off x="-76200" y="6338888"/>
            <a:ext cx="24399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حاز</a:t>
            </a:r>
            <a:r>
              <a:rPr lang="en-US" b="1" dirty="0">
                <a:solidFill>
                  <a:srgbClr val="F3B600"/>
                </a:solidFill>
                <a:latin typeface="Arial" panose="020B0604020202020204" pitchFamily="34" charset="0"/>
                <a:ea typeface="ＭＳ Ｐゴシック" charset="0"/>
                <a:cs typeface="Arial" panose="020B0604020202020204" pitchFamily="34" charset="0"/>
              </a:rPr>
              <a:t> </a:t>
            </a:r>
            <a:r>
              <a:rPr lang="ar-JO" b="1" dirty="0">
                <a:solidFill>
                  <a:srgbClr val="F3B600"/>
                </a:solidFill>
                <a:latin typeface="Arial" panose="020B0604020202020204" pitchFamily="34" charset="0"/>
                <a:ea typeface="ＭＳ Ｐゴシック" charset="0"/>
                <a:cs typeface="Arial" panose="020B0604020202020204" pitchFamily="34" charset="0"/>
              </a:rPr>
              <a:t>قيم كين</a:t>
            </a:r>
            <a:r>
              <a:rPr lang="en-US" b="1" dirty="0">
                <a:solidFill>
                  <a:srgbClr val="F3B600"/>
                </a:solidFill>
                <a:latin typeface="Arial" panose="020B0604020202020204" pitchFamily="34" charset="0"/>
                <a:ea typeface="ＭＳ Ｐゴシック" charset="0"/>
                <a:cs typeface="Arial" panose="020B0604020202020204" pitchFamily="34" charset="0"/>
              </a:rPr>
              <a:t> </a:t>
            </a:r>
            <a:r>
              <a:rPr lang="ar-JO" b="1" dirty="0">
                <a:solidFill>
                  <a:srgbClr val="F3B600"/>
                </a:solidFill>
                <a:latin typeface="Arial" panose="020B0604020202020204" pitchFamily="34" charset="0"/>
                <a:ea typeface="ＭＳ Ｐゴシック" charset="0"/>
                <a:cs typeface="Arial" panose="020B0604020202020204" pitchFamily="34" charset="0"/>
              </a:rPr>
              <a:t>صد </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44" name="Text Box 80"/>
          <p:cNvSpPr txBox="1">
            <a:spLocks noChangeArrowheads="1"/>
          </p:cNvSpPr>
          <p:nvPr/>
        </p:nvSpPr>
        <p:spPr bwMode="auto">
          <a:xfrm rot="1479">
            <a:off x="4114800" y="2436813"/>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 ع أ ي ي آ أ ر</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45" name="Text Box 81"/>
          <p:cNvSpPr txBox="1">
            <a:spLocks noChangeArrowheads="1"/>
          </p:cNvSpPr>
          <p:nvPr/>
        </p:nvSpPr>
        <p:spPr bwMode="auto">
          <a:xfrm rot="1479">
            <a:off x="4876800" y="4860925"/>
            <a:ext cx="28638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ملوك إسرائيل (جميعهم أشرار)</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46" name="Text Box 82"/>
          <p:cNvSpPr txBox="1">
            <a:spLocks noChangeArrowheads="1"/>
          </p:cNvSpPr>
          <p:nvPr/>
        </p:nvSpPr>
        <p:spPr bwMode="auto">
          <a:xfrm rot="1479">
            <a:off x="4876800" y="5484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ملوك أشرار في يهوذا</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47" name="Text Box 83"/>
          <p:cNvSpPr txBox="1">
            <a:spLocks noChangeArrowheads="1"/>
          </p:cNvSpPr>
          <p:nvPr/>
        </p:nvSpPr>
        <p:spPr bwMode="auto">
          <a:xfrm rot="1479">
            <a:off x="4876800" y="5865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ملوك صالحين في يهوذا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88" name="Line 84"/>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89" name="Line 85"/>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0" name="Line 86"/>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1" name="Line 87"/>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2" name="Line 8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3" name="Line 89"/>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4" name="Line 90"/>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5" name="Line 91"/>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6" name="Right Brace 70"/>
          <p:cNvSpPr>
            <a:spLocks/>
          </p:cNvSpPr>
          <p:nvPr/>
        </p:nvSpPr>
        <p:spPr bwMode="auto">
          <a:xfrm>
            <a:off x="7359650" y="5589588"/>
            <a:ext cx="287338" cy="647700"/>
          </a:xfrm>
          <a:prstGeom prst="rightBrace">
            <a:avLst>
              <a:gd name="adj1" fmla="val 8349"/>
              <a:gd name="adj2" fmla="val 50000"/>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en-US" sz="2400">
              <a:solidFill>
                <a:srgbClr val="EAEAEA"/>
              </a:solidFill>
              <a:latin typeface="Times" charset="0"/>
              <a:ea typeface="ＭＳ Ｐゴシック" charset="0"/>
            </a:endParaRPr>
          </a:p>
        </p:txBody>
      </p:sp>
      <p:sp>
        <p:nvSpPr>
          <p:cNvPr id="72" name="Text Box 70"/>
          <p:cNvSpPr txBox="1">
            <a:spLocks noChangeArrowheads="1"/>
          </p:cNvSpPr>
          <p:nvPr/>
        </p:nvSpPr>
        <p:spPr bwMode="auto">
          <a:xfrm>
            <a:off x="7667625" y="5591175"/>
            <a:ext cx="1265238" cy="646331"/>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سلالة        واحدة</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73" name="Text Box 70"/>
          <p:cNvSpPr txBox="1">
            <a:spLocks noChangeArrowheads="1"/>
          </p:cNvSpPr>
          <p:nvPr/>
        </p:nvSpPr>
        <p:spPr bwMode="auto">
          <a:xfrm>
            <a:off x="5219700" y="5157788"/>
            <a:ext cx="38893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خط من 9 سلالات في إسرائيل</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cxnSp>
        <p:nvCxnSpPr>
          <p:cNvPr id="380999" name="Straight Connector 2"/>
          <p:cNvCxnSpPr>
            <a:cxnSpLocks noChangeShapeType="1"/>
          </p:cNvCxnSpPr>
          <p:nvPr/>
        </p:nvCxnSpPr>
        <p:spPr bwMode="auto">
          <a:xfrm flipV="1">
            <a:off x="4932363" y="5300663"/>
            <a:ext cx="287337" cy="1444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22365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5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5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5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5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5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05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0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07" grpId="0"/>
      <p:bldP spid="190508" grpId="0"/>
      <p:bldP spid="190509" grpId="0"/>
      <p:bldP spid="190510" grpId="0"/>
      <p:bldP spid="190511" grpId="0"/>
      <p:bldP spid="190512" grpId="0"/>
      <p:bldP spid="190513" grpId="0"/>
      <p:bldP spid="190515" grpId="0"/>
      <p:bldP spid="1905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1143000"/>
          </a:xfrm>
        </p:spPr>
        <p:txBody>
          <a:bodyPr/>
          <a:lstStyle/>
          <a:p>
            <a:r>
              <a:rPr lang="ar-JO" sz="3200" b="1" dirty="0"/>
              <a:t>لماذا يذكر القليل عن داود وسليمان </a:t>
            </a:r>
            <a:br>
              <a:rPr lang="ar-JO" sz="3200" b="1" dirty="0"/>
            </a:br>
            <a:r>
              <a:rPr lang="ar-JO" sz="3200" b="1" dirty="0"/>
              <a:t>في النصوص أو النقوش القديمة؟</a:t>
            </a:r>
            <a:endParaRPr lang="en-US" sz="3200" b="1"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E6EEBC1-8D5D-EB45-AA4E-11471B7ACDAC}"/>
              </a:ext>
            </a:extLst>
          </p:cNvPr>
          <p:cNvSpPr txBox="1">
            <a:spLocks/>
          </p:cNvSpPr>
          <p:nvPr/>
        </p:nvSpPr>
        <p:spPr bwMode="auto">
          <a:xfrm>
            <a:off x="386366" y="1143000"/>
            <a:ext cx="8371268" cy="743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ar-JO" sz="2800" b="1" kern="0" dirty="0">
                <a:latin typeface="Arial" panose="020B0604020202020204" pitchFamily="34" charset="0"/>
                <a:cs typeface="Arial" panose="020B0604020202020204" pitchFamily="34" charset="0"/>
              </a:rPr>
              <a:t>كيتشن لديه إجابة من شقين</a:t>
            </a:r>
            <a:endParaRPr lang="en-US" sz="2800" b="1" kern="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425779" y="2086378"/>
            <a:ext cx="5615189" cy="4571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514350" indent="-514350" algn="r" defTabSz="914400"/>
            <a:r>
              <a:rPr lang="ar-JO" sz="2800" b="1" kern="0" dirty="0">
                <a:latin typeface="Arial" panose="020B0604020202020204" pitchFamily="34" charset="0"/>
                <a:cs typeface="Arial" panose="020B0604020202020204" pitchFamily="34" charset="0"/>
              </a:rPr>
              <a:t>1. من غير المرجح </a:t>
            </a:r>
            <a:r>
              <a:rPr lang="ar-JO" sz="2800" b="1" kern="0" dirty="0">
                <a:solidFill>
                  <a:srgbClr val="FFFF00"/>
                </a:solidFill>
                <a:latin typeface="Arial" panose="020B0604020202020204" pitchFamily="34" charset="0"/>
                <a:cs typeface="Arial" panose="020B0604020202020204" pitchFamily="34" charset="0"/>
              </a:rPr>
              <a:t>بقاء القطع الأثرية </a:t>
            </a:r>
            <a:r>
              <a:rPr lang="ar-JO" sz="2800" b="1" kern="0" dirty="0">
                <a:latin typeface="Arial" panose="020B0604020202020204" pitchFamily="34" charset="0"/>
                <a:cs typeface="Arial" panose="020B0604020202020204" pitchFamily="34" charset="0"/>
              </a:rPr>
              <a:t>في إسرائيل مع التدمير المتكرر</a:t>
            </a:r>
            <a:endParaRPr lang="en-US" sz="2800" b="1" kern="0" dirty="0">
              <a:latin typeface="Arial" panose="020B0604020202020204" pitchFamily="34" charset="0"/>
              <a:cs typeface="Arial" panose="020B0604020202020204" pitchFamily="34" charset="0"/>
            </a:endParaRPr>
          </a:p>
          <a:p>
            <a:pPr marL="514350" indent="-514350" algn="l" defTabSz="914400"/>
            <a:endParaRPr lang="en-US" sz="2800" b="1" kern="0" dirty="0">
              <a:latin typeface="Arial" panose="020B0604020202020204" pitchFamily="34" charset="0"/>
              <a:cs typeface="Arial" panose="020B0604020202020204" pitchFamily="34" charset="0"/>
            </a:endParaRPr>
          </a:p>
          <a:p>
            <a:pPr marL="514350" indent="-514350" algn="r" defTabSz="914400"/>
            <a:r>
              <a:rPr lang="ar-JO" sz="2800" b="1" kern="0" dirty="0">
                <a:latin typeface="Arial" panose="020B0604020202020204" pitchFamily="34" charset="0"/>
                <a:cs typeface="Arial" panose="020B0604020202020204" pitchFamily="34" charset="0"/>
              </a:rPr>
              <a:t>2. كانت </a:t>
            </a:r>
            <a:r>
              <a:rPr lang="ar-JO" sz="2800" b="1" kern="0" dirty="0">
                <a:solidFill>
                  <a:srgbClr val="FFFF00"/>
                </a:solidFill>
                <a:latin typeface="Arial" panose="020B0604020202020204" pitchFamily="34" charset="0"/>
                <a:cs typeface="Arial" panose="020B0604020202020204" pitchFamily="34" charset="0"/>
              </a:rPr>
              <a:t>سياسة الدولة </a:t>
            </a:r>
            <a:r>
              <a:rPr lang="ar-JO" sz="2800" b="1" kern="0" dirty="0">
                <a:latin typeface="Arial" panose="020B0604020202020204" pitchFamily="34" charset="0"/>
                <a:cs typeface="Arial" panose="020B0604020202020204" pitchFamily="34" charset="0"/>
              </a:rPr>
              <a:t>عدم ذكر الملوك المنافسين (لأنهم عادة ما يتحدثون عن أنفسهم فقط)</a:t>
            </a:r>
            <a:endParaRPr lang="en-US" sz="2800" b="1" kern="0" dirty="0">
              <a:latin typeface="Arial" panose="020B0604020202020204" pitchFamily="34" charset="0"/>
              <a:cs typeface="Arial" panose="020B0604020202020204" pitchFamily="34" charset="0"/>
            </a:endParaRPr>
          </a:p>
          <a:p>
            <a:pPr marL="571500" indent="-571500" algn="l" defTabSz="914400">
              <a:buFont typeface="+mj-lt"/>
              <a:buAutoNum type="arabicPeriod"/>
            </a:pPr>
            <a:endParaRPr lang="en-US" sz="2800" b="1" kern="0" dirty="0">
              <a:latin typeface="Arial" panose="020B0604020202020204" pitchFamily="34" charset="0"/>
              <a:cs typeface="Arial" panose="020B0604020202020204" pitchFamily="34" charset="0"/>
            </a:endParaRPr>
          </a:p>
        </p:txBody>
      </p:sp>
      <p:pic>
        <p:nvPicPr>
          <p:cNvPr id="2050" name="Picture 2" descr="On the Reliability of the Old Testament: K.A. Kitchen: 9780802803962 -  Christianbook.com">
            <a:extLst>
              <a:ext uri="{FF2B5EF4-FFF2-40B4-BE49-F238E27FC236}">
                <a16:creationId xmlns:a16="http://schemas.microsoft.com/office/drawing/2014/main" id="{28CEE0DF-7B14-B346-82A9-827B407D95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31" y="1886754"/>
            <a:ext cx="3134691" cy="477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0"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1"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2"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3"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4"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5"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36" name="Rectangle 30"/>
          <p:cNvSpPr>
            <a:spLocks noGrp="1" noChangeArrowheads="1"/>
          </p:cNvSpPr>
          <p:nvPr>
            <p:ph type="ctrTitle"/>
          </p:nvPr>
        </p:nvSpPr>
        <p:spPr>
          <a:xfrm>
            <a:off x="1600200" y="0"/>
            <a:ext cx="6477000" cy="914400"/>
          </a:xfrm>
          <a:solidFill>
            <a:schemeClr val="bg2"/>
          </a:solidFill>
        </p:spPr>
        <p:txBody>
          <a:bodyPr/>
          <a:lstStyle/>
          <a:p>
            <a:pPr eaLnBrk="1" hangingPunct="1"/>
            <a:r>
              <a:rPr kumimoji="1" lang="ar-JO" sz="4000" b="1" dirty="0">
                <a:solidFill>
                  <a:schemeClr val="tx1"/>
                </a:solidFill>
                <a:latin typeface="Arial" panose="020B0604020202020204" pitchFamily="34" charset="0"/>
                <a:ea typeface="ＭＳ Ｐゴシック" charset="0"/>
                <a:cs typeface="Arial" panose="020B0604020202020204" pitchFamily="34" charset="0"/>
              </a:rPr>
              <a:t>الملوك الشماليون المتأخرون</a:t>
            </a:r>
            <a:endParaRPr kumimoji="1" lang="en-US" sz="4000" b="1" dirty="0">
              <a:latin typeface="Arial" panose="020B0604020202020204" pitchFamily="34" charset="0"/>
              <a:ea typeface="ＭＳ Ｐゴシック" charset="0"/>
              <a:cs typeface="Arial" panose="020B0604020202020204" pitchFamily="34" charset="0"/>
            </a:endParaRPr>
          </a:p>
        </p:txBody>
      </p:sp>
      <p:sp>
        <p:nvSpPr>
          <p:cNvPr id="190497" name="Text Box 33"/>
          <p:cNvSpPr txBox="1">
            <a:spLocks noChangeArrowheads="1"/>
          </p:cNvSpPr>
          <p:nvPr/>
        </p:nvSpPr>
        <p:spPr bwMode="auto">
          <a:xfrm>
            <a:off x="7391400" y="76200"/>
            <a:ext cx="16764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defTabSz="914400" fontAlgn="base">
              <a:spcBef>
                <a:spcPct val="0"/>
              </a:spcBef>
              <a:spcAft>
                <a:spcPct val="0"/>
              </a:spcAft>
              <a:defRPr/>
            </a:pPr>
            <a:r>
              <a:rPr lang="ar-JO" sz="2400" b="1" dirty="0">
                <a:solidFill>
                  <a:srgbClr val="EAEAEA"/>
                </a:solidFill>
                <a:latin typeface="Arial" panose="020B0604020202020204" pitchFamily="34" charset="0"/>
                <a:ea typeface="ＭＳ Ｐゴシック" charset="0"/>
                <a:cs typeface="Arial" panose="020B0604020202020204" pitchFamily="34" charset="0"/>
              </a:rPr>
              <a:t>232 و 342</a:t>
            </a:r>
            <a:endParaRPr lang="en-US" sz="2400"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498" name="Text Box 34"/>
          <p:cNvSpPr txBox="1">
            <a:spLocks noChangeArrowheads="1"/>
          </p:cNvSpPr>
          <p:nvPr/>
        </p:nvSpPr>
        <p:spPr bwMode="auto">
          <a:xfrm rot="19866539">
            <a:off x="404653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يربعام</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499" name="Text Box 35"/>
          <p:cNvSpPr txBox="1">
            <a:spLocks noChangeArrowheads="1"/>
          </p:cNvSpPr>
          <p:nvPr/>
        </p:nvSpPr>
        <p:spPr bwMode="auto">
          <a:xfrm rot="19866539">
            <a:off x="44958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ناداب</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0" name="Text Box 36"/>
          <p:cNvSpPr txBox="1">
            <a:spLocks noChangeArrowheads="1"/>
          </p:cNvSpPr>
          <p:nvPr/>
        </p:nvSpPr>
        <p:spPr bwMode="auto">
          <a:xfrm rot="19866539">
            <a:off x="542448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بعشا</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1" name="Text Box 37"/>
          <p:cNvSpPr txBox="1">
            <a:spLocks noChangeArrowheads="1"/>
          </p:cNvSpPr>
          <p:nvPr/>
        </p:nvSpPr>
        <p:spPr bwMode="auto">
          <a:xfrm rot="19866539">
            <a:off x="586740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أيلة</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2" name="Text Box 38"/>
          <p:cNvSpPr txBox="1">
            <a:spLocks noChangeArrowheads="1"/>
          </p:cNvSpPr>
          <p:nvPr/>
        </p:nvSpPr>
        <p:spPr bwMode="auto">
          <a:xfrm rot="19866539">
            <a:off x="62865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زمري</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3" name="Text Box 39"/>
          <p:cNvSpPr txBox="1">
            <a:spLocks noChangeArrowheads="1"/>
          </p:cNvSpPr>
          <p:nvPr/>
        </p:nvSpPr>
        <p:spPr bwMode="auto">
          <a:xfrm rot="19866539">
            <a:off x="6707188"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عمري</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4" name="Text Box 40"/>
          <p:cNvSpPr txBox="1">
            <a:spLocks noChangeArrowheads="1"/>
          </p:cNvSpPr>
          <p:nvPr/>
        </p:nvSpPr>
        <p:spPr bwMode="auto">
          <a:xfrm rot="19866539">
            <a:off x="7127875"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آخاب</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5" name="Text Box 41"/>
          <p:cNvSpPr txBox="1">
            <a:spLocks noChangeArrowheads="1"/>
          </p:cNvSpPr>
          <p:nvPr/>
        </p:nvSpPr>
        <p:spPr bwMode="auto">
          <a:xfrm rot="19866539">
            <a:off x="7548563"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أخزيا</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6" name="Text Box 42"/>
          <p:cNvSpPr txBox="1">
            <a:spLocks noChangeArrowheads="1"/>
          </p:cNvSpPr>
          <p:nvPr/>
        </p:nvSpPr>
        <p:spPr bwMode="auto">
          <a:xfrm rot="19866539">
            <a:off x="796925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يورام</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07" name="Text Box 43"/>
          <p:cNvSpPr txBox="1">
            <a:spLocks noChangeArrowheads="1"/>
          </p:cNvSpPr>
          <p:nvPr/>
        </p:nvSpPr>
        <p:spPr bwMode="auto">
          <a:xfrm rot="19866539">
            <a:off x="4038600" y="1933575"/>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رحبعام</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08" name="Text Box 44"/>
          <p:cNvSpPr txBox="1">
            <a:spLocks noChangeArrowheads="1"/>
          </p:cNvSpPr>
          <p:nvPr/>
        </p:nvSpPr>
        <p:spPr bwMode="auto">
          <a:xfrm rot="19866539">
            <a:off x="4724400"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أبيام</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09" name="Text Box 45"/>
          <p:cNvSpPr txBox="1">
            <a:spLocks noChangeArrowheads="1"/>
          </p:cNvSpPr>
          <p:nvPr/>
        </p:nvSpPr>
        <p:spPr bwMode="auto">
          <a:xfrm rot="19866539">
            <a:off x="6016625" y="19192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آسا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10" name="Text Box 46"/>
          <p:cNvSpPr txBox="1">
            <a:spLocks noChangeArrowheads="1"/>
          </p:cNvSpPr>
          <p:nvPr/>
        </p:nvSpPr>
        <p:spPr bwMode="auto">
          <a:xfrm rot="19866539">
            <a:off x="6940550" y="1866900"/>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يهورام</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11" name="Text Box 47"/>
          <p:cNvSpPr txBox="1">
            <a:spLocks noChangeArrowheads="1"/>
          </p:cNvSpPr>
          <p:nvPr/>
        </p:nvSpPr>
        <p:spPr bwMode="auto">
          <a:xfrm rot="19866539">
            <a:off x="7412182" y="2008224"/>
            <a:ext cx="129540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أخزيا</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12" name="Text Box 48"/>
          <p:cNvSpPr txBox="1">
            <a:spLocks noChangeArrowheads="1"/>
          </p:cNvSpPr>
          <p:nvPr/>
        </p:nvSpPr>
        <p:spPr bwMode="auto">
          <a:xfrm rot="19866539">
            <a:off x="7808913" y="197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عثليا</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13" name="Text Box 49"/>
          <p:cNvSpPr txBox="1">
            <a:spLocks noChangeArrowheads="1"/>
          </p:cNvSpPr>
          <p:nvPr/>
        </p:nvSpPr>
        <p:spPr bwMode="auto">
          <a:xfrm rot="19866539">
            <a:off x="8305800" y="2055813"/>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يؤاش</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14" name="Text Box 50"/>
          <p:cNvSpPr txBox="1">
            <a:spLocks noChangeArrowheads="1"/>
          </p:cNvSpPr>
          <p:nvPr/>
        </p:nvSpPr>
        <p:spPr bwMode="auto">
          <a:xfrm rot="19866539">
            <a:off x="842645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ياهو</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15" name="Text Box 51"/>
          <p:cNvSpPr txBox="1">
            <a:spLocks noChangeArrowheads="1"/>
          </p:cNvSpPr>
          <p:nvPr/>
        </p:nvSpPr>
        <p:spPr bwMode="auto">
          <a:xfrm rot="19866539">
            <a:off x="6339331" y="1777217"/>
            <a:ext cx="169545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يهوشافاط</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16" name="Text Box 52"/>
          <p:cNvSpPr txBox="1">
            <a:spLocks noChangeArrowheads="1"/>
          </p:cNvSpPr>
          <p:nvPr/>
        </p:nvSpPr>
        <p:spPr bwMode="auto">
          <a:xfrm rot="19866539">
            <a:off x="-68263" y="2909888"/>
            <a:ext cx="1295401"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ياهو</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17" name="Text Box 53"/>
          <p:cNvSpPr txBox="1">
            <a:spLocks noChangeArrowheads="1"/>
          </p:cNvSpPr>
          <p:nvPr/>
        </p:nvSpPr>
        <p:spPr bwMode="auto">
          <a:xfrm rot="19866539">
            <a:off x="3810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يهوأحاز</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18" name="Text Box 54"/>
          <p:cNvSpPr txBox="1">
            <a:spLocks noChangeArrowheads="1"/>
          </p:cNvSpPr>
          <p:nvPr/>
        </p:nvSpPr>
        <p:spPr bwMode="auto">
          <a:xfrm rot="19866539">
            <a:off x="8524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يهؤاش</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19" name="Text Box 55"/>
          <p:cNvSpPr txBox="1">
            <a:spLocks noChangeArrowheads="1"/>
          </p:cNvSpPr>
          <p:nvPr/>
        </p:nvSpPr>
        <p:spPr bwMode="auto">
          <a:xfrm rot="19866539">
            <a:off x="1295400" y="2825750"/>
            <a:ext cx="16414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يربعام 2</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0" name="Text Box 56"/>
          <p:cNvSpPr txBox="1">
            <a:spLocks noChangeArrowheads="1"/>
          </p:cNvSpPr>
          <p:nvPr/>
        </p:nvSpPr>
        <p:spPr bwMode="auto">
          <a:xfrm rot="19866539">
            <a:off x="1717675" y="2835275"/>
            <a:ext cx="16017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زكريا</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1" name="Text Box 57"/>
          <p:cNvSpPr txBox="1">
            <a:spLocks noChangeArrowheads="1"/>
          </p:cNvSpPr>
          <p:nvPr/>
        </p:nvSpPr>
        <p:spPr bwMode="auto">
          <a:xfrm rot="19866539">
            <a:off x="27432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منحيم</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2" name="Text Box 58"/>
          <p:cNvSpPr txBox="1">
            <a:spLocks noChangeArrowheads="1"/>
          </p:cNvSpPr>
          <p:nvPr/>
        </p:nvSpPr>
        <p:spPr bwMode="auto">
          <a:xfrm rot="19866539">
            <a:off x="32400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فقعيا</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3" name="Text Box 59"/>
          <p:cNvSpPr txBox="1">
            <a:spLocks noChangeArrowheads="1"/>
          </p:cNvSpPr>
          <p:nvPr/>
        </p:nvSpPr>
        <p:spPr bwMode="auto">
          <a:xfrm rot="19866539">
            <a:off x="3660775"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فقع</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24" name="Text Box 60"/>
          <p:cNvSpPr txBox="1">
            <a:spLocks noChangeArrowheads="1"/>
          </p:cNvSpPr>
          <p:nvPr/>
        </p:nvSpPr>
        <p:spPr bwMode="auto">
          <a:xfrm rot="19866539">
            <a:off x="0" y="3976688"/>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يؤاش</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25" name="Text Box 61"/>
          <p:cNvSpPr txBox="1">
            <a:spLocks noChangeArrowheads="1"/>
          </p:cNvSpPr>
          <p:nvPr/>
        </p:nvSpPr>
        <p:spPr bwMode="auto">
          <a:xfrm rot="19866539">
            <a:off x="1371600"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عمسيا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26" name="Text Box 62"/>
          <p:cNvSpPr txBox="1">
            <a:spLocks noChangeArrowheads="1"/>
          </p:cNvSpPr>
          <p:nvPr/>
        </p:nvSpPr>
        <p:spPr bwMode="auto">
          <a:xfrm rot="19866539">
            <a:off x="2511425"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عزيا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27" name="Text Box 63"/>
          <p:cNvSpPr txBox="1">
            <a:spLocks noChangeArrowheads="1"/>
          </p:cNvSpPr>
          <p:nvPr/>
        </p:nvSpPr>
        <p:spPr bwMode="auto">
          <a:xfrm rot="19866539">
            <a:off x="3932238" y="3910013"/>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آحاز</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28" name="Text Box 64"/>
          <p:cNvSpPr txBox="1">
            <a:spLocks noChangeArrowheads="1"/>
          </p:cNvSpPr>
          <p:nvPr/>
        </p:nvSpPr>
        <p:spPr bwMode="auto">
          <a:xfrm rot="19866539">
            <a:off x="4913313"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حزقيا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29" name="Text Box 65"/>
          <p:cNvSpPr txBox="1">
            <a:spLocks noChangeArrowheads="1"/>
          </p:cNvSpPr>
          <p:nvPr/>
        </p:nvSpPr>
        <p:spPr bwMode="auto">
          <a:xfrm rot="19866539">
            <a:off x="6248400"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منسى</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0" name="Text Box 66"/>
          <p:cNvSpPr txBox="1">
            <a:spLocks noChangeArrowheads="1"/>
          </p:cNvSpPr>
          <p:nvPr/>
        </p:nvSpPr>
        <p:spPr bwMode="auto">
          <a:xfrm rot="19866539">
            <a:off x="70866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آمون</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1" name="Text Box 67"/>
          <p:cNvSpPr txBox="1">
            <a:spLocks noChangeArrowheads="1"/>
          </p:cNvSpPr>
          <p:nvPr/>
        </p:nvSpPr>
        <p:spPr bwMode="auto">
          <a:xfrm rot="19866539">
            <a:off x="3392488" y="3932238"/>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يوثام</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32" name="Text Box 68"/>
          <p:cNvSpPr txBox="1">
            <a:spLocks noChangeArrowheads="1"/>
          </p:cNvSpPr>
          <p:nvPr/>
        </p:nvSpPr>
        <p:spPr bwMode="auto">
          <a:xfrm rot="19866539">
            <a:off x="2209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شلوم</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33" name="Text Box 69"/>
          <p:cNvSpPr txBox="1">
            <a:spLocks noChangeArrowheads="1"/>
          </p:cNvSpPr>
          <p:nvPr/>
        </p:nvSpPr>
        <p:spPr bwMode="auto">
          <a:xfrm rot="19866539">
            <a:off x="4114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هوشع</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34" name="Text Box 70"/>
          <p:cNvSpPr txBox="1">
            <a:spLocks noChangeArrowheads="1"/>
          </p:cNvSpPr>
          <p:nvPr/>
        </p:nvSpPr>
        <p:spPr bwMode="auto">
          <a:xfrm rot="19866539">
            <a:off x="80010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يوشيا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35" name="Text Box 71"/>
          <p:cNvSpPr txBox="1">
            <a:spLocks noChangeArrowheads="1"/>
          </p:cNvSpPr>
          <p:nvPr/>
        </p:nvSpPr>
        <p:spPr bwMode="auto">
          <a:xfrm rot="19866539">
            <a:off x="-76200" y="578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يهوآحاز</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6" name="Text Box 72"/>
          <p:cNvSpPr txBox="1">
            <a:spLocks noChangeArrowheads="1"/>
          </p:cNvSpPr>
          <p:nvPr/>
        </p:nvSpPr>
        <p:spPr bwMode="auto">
          <a:xfrm rot="19866539">
            <a:off x="412750" y="5743575"/>
            <a:ext cx="14874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يهوياقيم</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7" name="Text Box 73"/>
          <p:cNvSpPr txBox="1">
            <a:spLocks noChangeArrowheads="1"/>
          </p:cNvSpPr>
          <p:nvPr/>
        </p:nvSpPr>
        <p:spPr bwMode="auto">
          <a:xfrm rot="19866539">
            <a:off x="854075" y="5719763"/>
            <a:ext cx="1585913"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يهوياكين</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8" name="Text Box 74"/>
          <p:cNvSpPr txBox="1">
            <a:spLocks noChangeArrowheads="1"/>
          </p:cNvSpPr>
          <p:nvPr/>
        </p:nvSpPr>
        <p:spPr bwMode="auto">
          <a:xfrm rot="19866539">
            <a:off x="1408113" y="5780088"/>
            <a:ext cx="1335087"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صدقيا</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39" name="Text Box 75"/>
          <p:cNvSpPr txBox="1">
            <a:spLocks noChangeArrowheads="1"/>
          </p:cNvSpPr>
          <p:nvPr/>
        </p:nvSpPr>
        <p:spPr bwMode="auto">
          <a:xfrm rot="1479">
            <a:off x="4114799" y="1309246"/>
            <a:ext cx="2171745"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ي ي أ آ ع ز أ ب ن ي</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40" name="Text Box 76"/>
          <p:cNvSpPr txBox="1">
            <a:spLocks noChangeArrowheads="1"/>
          </p:cNvSpPr>
          <p:nvPr/>
        </p:nvSpPr>
        <p:spPr bwMode="auto">
          <a:xfrm rot="1479">
            <a:off x="836613" y="4586288"/>
            <a:ext cx="22860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ي آ م  ح آ ي  ع ع ي</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41" name="Text Box 77"/>
          <p:cNvSpPr txBox="1">
            <a:spLocks noChangeArrowheads="1"/>
          </p:cNvSpPr>
          <p:nvPr/>
        </p:nvSpPr>
        <p:spPr bwMode="auto">
          <a:xfrm rot="1479">
            <a:off x="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و</a:t>
            </a:r>
            <a:r>
              <a:rPr lang="en-US" b="1" dirty="0">
                <a:solidFill>
                  <a:srgbClr val="FFFF00"/>
                </a:solidFill>
                <a:latin typeface="Arial" panose="020B0604020202020204" pitchFamily="34" charset="0"/>
                <a:ea typeface="ＭＳ Ｐゴシック" charset="0"/>
                <a:cs typeface="Arial" panose="020B0604020202020204" pitchFamily="34" charset="0"/>
              </a:rPr>
              <a:t> </a:t>
            </a:r>
            <a:r>
              <a:rPr lang="ar-JO" b="1" dirty="0">
                <a:solidFill>
                  <a:srgbClr val="FFFF00"/>
                </a:solidFill>
                <a:latin typeface="Arial" panose="020B0604020202020204" pitchFamily="34" charset="0"/>
                <a:ea typeface="ＭＳ Ｐゴシック" charset="0"/>
                <a:cs typeface="Arial" panose="020B0604020202020204" pitchFamily="34" charset="0"/>
              </a:rPr>
              <a:t>حاز</a:t>
            </a:r>
            <a:r>
              <a:rPr lang="en-US" b="1" dirty="0">
                <a:solidFill>
                  <a:srgbClr val="FFFF00"/>
                </a:solidFill>
                <a:latin typeface="Arial" panose="020B0604020202020204" pitchFamily="34" charset="0"/>
                <a:ea typeface="ＭＳ Ｐゴシック" charset="0"/>
                <a:cs typeface="Arial" panose="020B0604020202020204" pitchFamily="34" charset="0"/>
              </a:rPr>
              <a:t> </a:t>
            </a:r>
            <a:r>
              <a:rPr lang="ar-JO" b="1" dirty="0">
                <a:solidFill>
                  <a:srgbClr val="FFFF00"/>
                </a:solidFill>
                <a:latin typeface="Arial" panose="020B0604020202020204" pitchFamily="34" charset="0"/>
                <a:ea typeface="ＭＳ Ｐゴシック" charset="0"/>
                <a:cs typeface="Arial" panose="020B0604020202020204" pitchFamily="34" charset="0"/>
              </a:rPr>
              <a:t>آش</a:t>
            </a:r>
            <a:r>
              <a:rPr lang="en-US" b="1" dirty="0">
                <a:solidFill>
                  <a:srgbClr val="FFFF00"/>
                </a:solidFill>
                <a:latin typeface="Arial" panose="020B0604020202020204" pitchFamily="34" charset="0"/>
                <a:ea typeface="ＭＳ Ｐゴシック" charset="0"/>
                <a:cs typeface="Arial" panose="020B0604020202020204" pitchFamily="34" charset="0"/>
              </a:rPr>
              <a:t> </a:t>
            </a:r>
            <a:r>
              <a:rPr lang="ar-JO" b="1" dirty="0">
                <a:solidFill>
                  <a:srgbClr val="FFFF00"/>
                </a:solidFill>
                <a:latin typeface="Arial" panose="020B0604020202020204" pitchFamily="34" charset="0"/>
                <a:ea typeface="ＭＳ Ｐゴシック" charset="0"/>
                <a:cs typeface="Arial" panose="020B0604020202020204" pitchFamily="34" charset="0"/>
              </a:rPr>
              <a:t>2</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42" name="Text Box 78"/>
          <p:cNvSpPr txBox="1">
            <a:spLocks noChangeArrowheads="1"/>
          </p:cNvSpPr>
          <p:nvPr/>
        </p:nvSpPr>
        <p:spPr bwMode="auto">
          <a:xfrm rot="1479">
            <a:off x="236220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ه ف ف م ش ز</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43" name="Text Box 79"/>
          <p:cNvSpPr txBox="1">
            <a:spLocks noChangeArrowheads="1"/>
          </p:cNvSpPr>
          <p:nvPr/>
        </p:nvSpPr>
        <p:spPr bwMode="auto">
          <a:xfrm rot="1479">
            <a:off x="-76200" y="6338888"/>
            <a:ext cx="24399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حاز</a:t>
            </a:r>
            <a:r>
              <a:rPr lang="en-US" b="1" dirty="0">
                <a:solidFill>
                  <a:srgbClr val="F3B600"/>
                </a:solidFill>
                <a:latin typeface="Arial" panose="020B0604020202020204" pitchFamily="34" charset="0"/>
                <a:ea typeface="ＭＳ Ｐゴシック" charset="0"/>
                <a:cs typeface="Arial" panose="020B0604020202020204" pitchFamily="34" charset="0"/>
              </a:rPr>
              <a:t> </a:t>
            </a:r>
            <a:r>
              <a:rPr lang="ar-JO" b="1" dirty="0">
                <a:solidFill>
                  <a:srgbClr val="F3B600"/>
                </a:solidFill>
                <a:latin typeface="Arial" panose="020B0604020202020204" pitchFamily="34" charset="0"/>
                <a:ea typeface="ＭＳ Ｐゴシック" charset="0"/>
                <a:cs typeface="Arial" panose="020B0604020202020204" pitchFamily="34" charset="0"/>
              </a:rPr>
              <a:t>قيم كين</a:t>
            </a:r>
            <a:r>
              <a:rPr lang="en-US" b="1" dirty="0">
                <a:solidFill>
                  <a:srgbClr val="F3B600"/>
                </a:solidFill>
                <a:latin typeface="Arial" panose="020B0604020202020204" pitchFamily="34" charset="0"/>
                <a:ea typeface="ＭＳ Ｐゴシック" charset="0"/>
                <a:cs typeface="Arial" panose="020B0604020202020204" pitchFamily="34" charset="0"/>
              </a:rPr>
              <a:t> </a:t>
            </a:r>
            <a:r>
              <a:rPr lang="ar-JO" b="1" dirty="0">
                <a:solidFill>
                  <a:srgbClr val="F3B600"/>
                </a:solidFill>
                <a:latin typeface="Arial" panose="020B0604020202020204" pitchFamily="34" charset="0"/>
                <a:ea typeface="ＭＳ Ｐゴシック" charset="0"/>
                <a:cs typeface="Arial" panose="020B0604020202020204" pitchFamily="34" charset="0"/>
              </a:rPr>
              <a:t>صد </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44" name="Text Box 80"/>
          <p:cNvSpPr txBox="1">
            <a:spLocks noChangeArrowheads="1"/>
          </p:cNvSpPr>
          <p:nvPr/>
        </p:nvSpPr>
        <p:spPr bwMode="auto">
          <a:xfrm rot="1479">
            <a:off x="4114800" y="2436813"/>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ي ع أ ي ي آ أ ر</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190545" name="Text Box 81"/>
          <p:cNvSpPr txBox="1">
            <a:spLocks noChangeArrowheads="1"/>
          </p:cNvSpPr>
          <p:nvPr/>
        </p:nvSpPr>
        <p:spPr bwMode="auto">
          <a:xfrm rot="1479">
            <a:off x="4876800" y="4860925"/>
            <a:ext cx="28638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r" defTabSz="914400" eaLnBrk="0" fontAlgn="base" hangingPunct="0">
              <a:spcBef>
                <a:spcPct val="0"/>
              </a:spcBef>
              <a:spcAft>
                <a:spcPct val="0"/>
              </a:spcAft>
              <a:defRPr/>
            </a:pPr>
            <a:r>
              <a:rPr lang="ar-JO" b="1" dirty="0">
                <a:solidFill>
                  <a:srgbClr val="FFFF00"/>
                </a:solidFill>
                <a:latin typeface="Arial" panose="020B0604020202020204" pitchFamily="34" charset="0"/>
                <a:ea typeface="ＭＳ Ｐゴシック" charset="0"/>
                <a:cs typeface="Arial" panose="020B0604020202020204" pitchFamily="34" charset="0"/>
              </a:rPr>
              <a:t>ملوك إسرائيل (جميعهم أشرار)</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190546" name="Text Box 82"/>
          <p:cNvSpPr txBox="1">
            <a:spLocks noChangeArrowheads="1"/>
          </p:cNvSpPr>
          <p:nvPr/>
        </p:nvSpPr>
        <p:spPr bwMode="auto">
          <a:xfrm rot="1479">
            <a:off x="4876800" y="5484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panose="020B0604020202020204" pitchFamily="34" charset="0"/>
                <a:ea typeface="ＭＳ Ｐゴシック" charset="0"/>
                <a:cs typeface="Arial" panose="020B0604020202020204" pitchFamily="34" charset="0"/>
              </a:rPr>
              <a:t>ملوك أشرار في يهوذا</a:t>
            </a:r>
            <a:endParaRPr lang="en-US" b="1" dirty="0">
              <a:solidFill>
                <a:srgbClr val="F3B600"/>
              </a:solidFill>
              <a:latin typeface="Arial" panose="020B0604020202020204" pitchFamily="34" charset="0"/>
              <a:ea typeface="ＭＳ Ｐゴシック" charset="0"/>
              <a:cs typeface="Arial" panose="020B0604020202020204" pitchFamily="34" charset="0"/>
            </a:endParaRPr>
          </a:p>
        </p:txBody>
      </p:sp>
      <p:sp>
        <p:nvSpPr>
          <p:cNvPr id="190547" name="Text Box 83"/>
          <p:cNvSpPr txBox="1">
            <a:spLocks noChangeArrowheads="1"/>
          </p:cNvSpPr>
          <p:nvPr/>
        </p:nvSpPr>
        <p:spPr bwMode="auto">
          <a:xfrm rot="1479">
            <a:off x="4876800" y="5865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ملوك صالحين في يهوذا</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380988" name="Line 84"/>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89" name="Line 85"/>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0" name="Line 86"/>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1" name="Line 87"/>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2" name="Line 8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3" name="Line 89"/>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4" name="Line 90"/>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5" name="Line 91"/>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6" name="Right Brace 70"/>
          <p:cNvSpPr>
            <a:spLocks/>
          </p:cNvSpPr>
          <p:nvPr/>
        </p:nvSpPr>
        <p:spPr bwMode="auto">
          <a:xfrm>
            <a:off x="7359650" y="5589588"/>
            <a:ext cx="287338" cy="647700"/>
          </a:xfrm>
          <a:prstGeom prst="rightBrace">
            <a:avLst>
              <a:gd name="adj1" fmla="val 8349"/>
              <a:gd name="adj2" fmla="val 50000"/>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en-US" sz="2400">
              <a:solidFill>
                <a:srgbClr val="EAEAEA"/>
              </a:solidFill>
              <a:latin typeface="Times" charset="0"/>
              <a:ea typeface="ＭＳ Ｐゴシック" charset="0"/>
            </a:endParaRPr>
          </a:p>
        </p:txBody>
      </p:sp>
      <p:sp>
        <p:nvSpPr>
          <p:cNvPr id="72" name="Text Box 70"/>
          <p:cNvSpPr txBox="1">
            <a:spLocks noChangeArrowheads="1"/>
          </p:cNvSpPr>
          <p:nvPr/>
        </p:nvSpPr>
        <p:spPr bwMode="auto">
          <a:xfrm>
            <a:off x="7667625" y="5591175"/>
            <a:ext cx="1265238" cy="646331"/>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سلالة        واحدة</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sp>
        <p:nvSpPr>
          <p:cNvPr id="73" name="Text Box 70"/>
          <p:cNvSpPr txBox="1">
            <a:spLocks noChangeArrowheads="1"/>
          </p:cNvSpPr>
          <p:nvPr/>
        </p:nvSpPr>
        <p:spPr bwMode="auto">
          <a:xfrm>
            <a:off x="5219700" y="5157788"/>
            <a:ext cx="38893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panose="020B0604020202020204" pitchFamily="34" charset="0"/>
                <a:ea typeface="ＭＳ Ｐゴシック" charset="0"/>
                <a:cs typeface="Arial" panose="020B0604020202020204" pitchFamily="34" charset="0"/>
              </a:rPr>
              <a:t>خط من 9 سلالات في إسرائيل</a:t>
            </a:r>
            <a:endParaRPr lang="en-US" b="1" dirty="0">
              <a:solidFill>
                <a:srgbClr val="EAEAEA"/>
              </a:solidFill>
              <a:latin typeface="Arial" panose="020B0604020202020204" pitchFamily="34" charset="0"/>
              <a:ea typeface="ＭＳ Ｐゴシック" charset="0"/>
              <a:cs typeface="Arial" panose="020B0604020202020204" pitchFamily="34" charset="0"/>
            </a:endParaRPr>
          </a:p>
        </p:txBody>
      </p:sp>
      <p:cxnSp>
        <p:nvCxnSpPr>
          <p:cNvPr id="380999" name="Straight Connector 2"/>
          <p:cNvCxnSpPr>
            <a:cxnSpLocks noChangeShapeType="1"/>
          </p:cNvCxnSpPr>
          <p:nvPr/>
        </p:nvCxnSpPr>
        <p:spPr bwMode="auto">
          <a:xfrm flipV="1">
            <a:off x="4932363" y="5300663"/>
            <a:ext cx="287337" cy="1444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22365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5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5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5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5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5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5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05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05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05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05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0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16" grpId="0"/>
      <p:bldP spid="190517" grpId="0"/>
      <p:bldP spid="190518" grpId="0"/>
      <p:bldP spid="190519" grpId="0"/>
      <p:bldP spid="190520" grpId="0"/>
      <p:bldP spid="190521" grpId="0"/>
      <p:bldP spid="190522" grpId="0"/>
      <p:bldP spid="190523" grpId="0"/>
      <p:bldP spid="190532" grpId="0"/>
      <p:bldP spid="190533" grpId="0"/>
      <p:bldP spid="190541" grpId="0"/>
      <p:bldP spid="1905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387074"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387075"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387076"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387077"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387078"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387079"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387080" name="Text Box 10"/>
          <p:cNvSpPr txBox="1">
            <a:spLocks noChangeArrowheads="1"/>
          </p:cNvSpPr>
          <p:nvPr/>
        </p:nvSpPr>
        <p:spPr bwMode="auto">
          <a:xfrm>
            <a:off x="8382000" y="76200"/>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342</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03" name="Rectangle 11"/>
          <p:cNvSpPr>
            <a:spLocks noChangeArrowheads="1"/>
          </p:cNvSpPr>
          <p:nvPr/>
        </p:nvSpPr>
        <p:spPr bwMode="auto">
          <a:xfrm>
            <a:off x="4038600" y="16002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931</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04" name="Rectangle 12"/>
          <p:cNvSpPr>
            <a:spLocks noChangeArrowheads="1"/>
          </p:cNvSpPr>
          <p:nvPr/>
        </p:nvSpPr>
        <p:spPr bwMode="auto">
          <a:xfrm>
            <a:off x="3581400" y="30480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722</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05" name="Rectangle 13"/>
          <p:cNvSpPr>
            <a:spLocks noChangeArrowheads="1"/>
          </p:cNvSpPr>
          <p:nvPr/>
        </p:nvSpPr>
        <p:spPr bwMode="auto">
          <a:xfrm>
            <a:off x="1524000" y="62484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586</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06" name="Rectangle 14"/>
          <p:cNvSpPr>
            <a:spLocks noChangeArrowheads="1"/>
          </p:cNvSpPr>
          <p:nvPr/>
        </p:nvSpPr>
        <p:spPr bwMode="auto">
          <a:xfrm>
            <a:off x="7467600" y="16764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عوبديا</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07" name="Rectangle 15"/>
          <p:cNvSpPr>
            <a:spLocks noChangeArrowheads="1"/>
          </p:cNvSpPr>
          <p:nvPr/>
        </p:nvSpPr>
        <p:spPr bwMode="auto">
          <a:xfrm>
            <a:off x="-76200" y="34290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يونان</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08" name="Rectangle 16"/>
          <p:cNvSpPr>
            <a:spLocks noChangeArrowheads="1"/>
          </p:cNvSpPr>
          <p:nvPr/>
        </p:nvSpPr>
        <p:spPr bwMode="auto">
          <a:xfrm>
            <a:off x="1143000" y="34290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عاموس</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09" name="Rectangle 17"/>
          <p:cNvSpPr>
            <a:spLocks noChangeArrowheads="1"/>
          </p:cNvSpPr>
          <p:nvPr/>
        </p:nvSpPr>
        <p:spPr bwMode="auto">
          <a:xfrm>
            <a:off x="2438400" y="34290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هوشع</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10" name="Rectangle 18"/>
          <p:cNvSpPr>
            <a:spLocks noChangeArrowheads="1"/>
          </p:cNvSpPr>
          <p:nvPr/>
        </p:nvSpPr>
        <p:spPr bwMode="auto">
          <a:xfrm>
            <a:off x="2743200" y="37719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أشعياء</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11" name="Rectangle 19"/>
          <p:cNvSpPr>
            <a:spLocks noChangeArrowheads="1"/>
          </p:cNvSpPr>
          <p:nvPr/>
        </p:nvSpPr>
        <p:spPr bwMode="auto">
          <a:xfrm>
            <a:off x="2971800" y="41148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ميخا</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12" name="Rectangle 20"/>
          <p:cNvSpPr>
            <a:spLocks noChangeArrowheads="1"/>
          </p:cNvSpPr>
          <p:nvPr/>
        </p:nvSpPr>
        <p:spPr bwMode="auto">
          <a:xfrm>
            <a:off x="5334000" y="40386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ناحوم</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13" name="Rectangle 21"/>
          <p:cNvSpPr>
            <a:spLocks noChangeArrowheads="1"/>
          </p:cNvSpPr>
          <p:nvPr/>
        </p:nvSpPr>
        <p:spPr bwMode="auto">
          <a:xfrm>
            <a:off x="6781800" y="4038600"/>
            <a:ext cx="2057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صفنيا</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14" name="Rectangle 22"/>
          <p:cNvSpPr>
            <a:spLocks noChangeArrowheads="1"/>
          </p:cNvSpPr>
          <p:nvPr/>
        </p:nvSpPr>
        <p:spPr bwMode="auto">
          <a:xfrm>
            <a:off x="-76200" y="5867400"/>
            <a:ext cx="2057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حبقوق</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15" name="Rectangle 23"/>
          <p:cNvSpPr>
            <a:spLocks noChangeArrowheads="1"/>
          </p:cNvSpPr>
          <p:nvPr/>
        </p:nvSpPr>
        <p:spPr bwMode="auto">
          <a:xfrm>
            <a:off x="-76200" y="54864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يوئيل</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17" name="Rectangle 25"/>
          <p:cNvSpPr>
            <a:spLocks noChangeArrowheads="1"/>
          </p:cNvSpPr>
          <p:nvPr/>
        </p:nvSpPr>
        <p:spPr bwMode="auto">
          <a:xfrm>
            <a:off x="533400" y="480060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إرميا</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18" name="Rectangle 26"/>
          <p:cNvSpPr>
            <a:spLocks noChangeArrowheads="1"/>
          </p:cNvSpPr>
          <p:nvPr/>
        </p:nvSpPr>
        <p:spPr bwMode="auto">
          <a:xfrm>
            <a:off x="1066800" y="5105400"/>
            <a:ext cx="2590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مراثي</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19" name="Rectangle 27"/>
          <p:cNvSpPr>
            <a:spLocks noChangeArrowheads="1"/>
          </p:cNvSpPr>
          <p:nvPr/>
        </p:nvSpPr>
        <p:spPr bwMode="auto">
          <a:xfrm>
            <a:off x="1447800" y="5486400"/>
            <a:ext cx="15240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دانيال</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20" name="Rectangle 28"/>
          <p:cNvSpPr>
            <a:spLocks noChangeArrowheads="1"/>
          </p:cNvSpPr>
          <p:nvPr/>
        </p:nvSpPr>
        <p:spPr bwMode="auto">
          <a:xfrm>
            <a:off x="1828800" y="5867400"/>
            <a:ext cx="152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حزقيال</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21" name="Rectangle 29"/>
          <p:cNvSpPr>
            <a:spLocks noChangeArrowheads="1"/>
          </p:cNvSpPr>
          <p:nvPr/>
        </p:nvSpPr>
        <p:spPr bwMode="auto">
          <a:xfrm>
            <a:off x="3657600" y="55245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حجي</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22" name="Rectangle 30"/>
          <p:cNvSpPr>
            <a:spLocks noChangeArrowheads="1"/>
          </p:cNvSpPr>
          <p:nvPr/>
        </p:nvSpPr>
        <p:spPr bwMode="auto">
          <a:xfrm>
            <a:off x="3657600" y="5867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زكريا</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23" name="Rectangle 31"/>
          <p:cNvSpPr>
            <a:spLocks noChangeArrowheads="1"/>
          </p:cNvSpPr>
          <p:nvPr/>
        </p:nvSpPr>
        <p:spPr bwMode="auto">
          <a:xfrm>
            <a:off x="6248400" y="58674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ملاخي</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87101" name="Rectangle 32"/>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b="1" dirty="0">
                <a:solidFill>
                  <a:srgbClr val="000000"/>
                </a:solidFill>
                <a:latin typeface="Arial" panose="020B0604020202020204" pitchFamily="34" charset="0"/>
                <a:ea typeface="ＭＳ Ｐゴシック" charset="0"/>
                <a:cs typeface="Arial" panose="020B0604020202020204" pitchFamily="34" charset="0"/>
              </a:rPr>
              <a:t>Placing the Prophets</a:t>
            </a:r>
            <a:endParaRPr kumimoji="1" lang="en-US" sz="4000" b="1" dirty="0">
              <a:latin typeface="Arial" panose="020B0604020202020204" pitchFamily="34" charset="0"/>
              <a:ea typeface="ＭＳ Ｐゴシック" charset="0"/>
              <a:cs typeface="Arial" panose="020B0604020202020204" pitchFamily="34" charset="0"/>
            </a:endParaRPr>
          </a:p>
        </p:txBody>
      </p:sp>
      <p:sp>
        <p:nvSpPr>
          <p:cNvPr id="387102" name="Rectangle 33"/>
          <p:cNvSpPr>
            <a:spLocks noChangeArrowheads="1"/>
          </p:cNvSpPr>
          <p:nvPr/>
        </p:nvSpPr>
        <p:spPr bwMode="auto">
          <a:xfrm>
            <a:off x="0" y="762000"/>
            <a:ext cx="2057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1" lang="ar-JO" sz="28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التواريخ الرئيسية</a:t>
            </a:r>
            <a:endParaRPr kumimoji="1" lang="en-US" sz="28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387103" name="WordArt 35"/>
          <p:cNvSpPr>
            <a:spLocks noChangeArrowheads="1" noChangeShapeType="1" noTextEdit="1"/>
          </p:cNvSpPr>
          <p:nvPr/>
        </p:nvSpPr>
        <p:spPr bwMode="auto">
          <a:xfrm>
            <a:off x="2362200" y="84138"/>
            <a:ext cx="4876800" cy="906462"/>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0" cap="none" spc="0" normalizeH="0" baseline="0" noProof="0" dirty="0">
                <a:ln w="9525">
                  <a:round/>
                  <a:headEnd/>
                  <a:tailEnd/>
                </a:ln>
                <a:gradFill rotWithShape="1">
                  <a:gsLst>
                    <a:gs pos="0">
                      <a:srgbClr val="FFFFCC"/>
                    </a:gs>
                    <a:gs pos="100000">
                      <a:srgbClr val="FF9999"/>
                    </a:gs>
                  </a:gsLst>
                  <a:lin ang="5400000" scaled="1"/>
                </a:gradFill>
                <a:effectLst/>
                <a:uLnTx/>
                <a:uFillTx/>
                <a:latin typeface="Arial" panose="020B0604020202020204" pitchFamily="34" charset="0"/>
                <a:ea typeface="Arial"/>
                <a:cs typeface="Arial" panose="020B0604020202020204" pitchFamily="34" charset="0"/>
              </a:rPr>
              <a:t>ترتيب الأنبياء</a:t>
            </a:r>
            <a:endParaRPr kumimoji="0" lang="en-US" sz="3200" b="1" u="none" strike="noStrike" kern="10" cap="none" spc="0" normalizeH="0" baseline="0" noProof="0" dirty="0">
              <a:ln w="9525">
                <a:round/>
                <a:headEnd/>
                <a:tailEnd/>
              </a:ln>
              <a:gradFill rotWithShape="1">
                <a:gsLst>
                  <a:gs pos="0">
                    <a:srgbClr val="FFFFCC"/>
                  </a:gs>
                  <a:gs pos="100000">
                    <a:srgbClr val="FF9999"/>
                  </a:gs>
                </a:gsLst>
                <a:lin ang="5400000" scaled="1"/>
              </a:gradFill>
              <a:effectLst/>
              <a:uLnTx/>
              <a:uFillTx/>
              <a:latin typeface="Arial" panose="020B0604020202020204" pitchFamily="34" charset="0"/>
              <a:ea typeface="Aria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0-#ppt_w/2"/>
                                          </p:val>
                                        </p:tav>
                                        <p:tav tm="100000">
                                          <p:val>
                                            <p:strVal val="#ppt_x"/>
                                          </p:val>
                                        </p:tav>
                                      </p:tavLst>
                                    </p:anim>
                                    <p:anim calcmode="lin" valueType="num">
                                      <p:cBhvr additive="base">
                                        <p:cTn id="8"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4"/>
                                        </p:tgtEl>
                                        <p:attrNameLst>
                                          <p:attrName>style.visibility</p:attrName>
                                        </p:attrNameLst>
                                      </p:cBhvr>
                                      <p:to>
                                        <p:strVal val="visible"/>
                                      </p:to>
                                    </p:set>
                                    <p:anim calcmode="lin" valueType="num">
                                      <p:cBhvr additive="base">
                                        <p:cTn id="13" dur="500" fill="hold"/>
                                        <p:tgtEl>
                                          <p:spTgt spid="8204"/>
                                        </p:tgtEl>
                                        <p:attrNameLst>
                                          <p:attrName>ppt_x</p:attrName>
                                        </p:attrNameLst>
                                      </p:cBhvr>
                                      <p:tavLst>
                                        <p:tav tm="0">
                                          <p:val>
                                            <p:strVal val="0-#ppt_w/2"/>
                                          </p:val>
                                        </p:tav>
                                        <p:tav tm="100000">
                                          <p:val>
                                            <p:strVal val="#ppt_x"/>
                                          </p:val>
                                        </p:tav>
                                      </p:tavLst>
                                    </p:anim>
                                    <p:anim calcmode="lin" valueType="num">
                                      <p:cBhvr additive="base">
                                        <p:cTn id="14"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5"/>
                                        </p:tgtEl>
                                        <p:attrNameLst>
                                          <p:attrName>style.visibility</p:attrName>
                                        </p:attrNameLst>
                                      </p:cBhvr>
                                      <p:to>
                                        <p:strVal val="visible"/>
                                      </p:to>
                                    </p:set>
                                    <p:anim calcmode="lin" valueType="num">
                                      <p:cBhvr additive="base">
                                        <p:cTn id="19" dur="500" fill="hold"/>
                                        <p:tgtEl>
                                          <p:spTgt spid="8205"/>
                                        </p:tgtEl>
                                        <p:attrNameLst>
                                          <p:attrName>ppt_x</p:attrName>
                                        </p:attrNameLst>
                                      </p:cBhvr>
                                      <p:tavLst>
                                        <p:tav tm="0">
                                          <p:val>
                                            <p:strVal val="0-#ppt_w/2"/>
                                          </p:val>
                                        </p:tav>
                                        <p:tav tm="100000">
                                          <p:val>
                                            <p:strVal val="#ppt_x"/>
                                          </p:val>
                                        </p:tav>
                                      </p:tavLst>
                                    </p:anim>
                                    <p:anim calcmode="lin" valueType="num">
                                      <p:cBhvr additive="base">
                                        <p:cTn id="20"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6"/>
                                        </p:tgtEl>
                                        <p:attrNameLst>
                                          <p:attrName>style.visibility</p:attrName>
                                        </p:attrNameLst>
                                      </p:cBhvr>
                                      <p:to>
                                        <p:strVal val="visible"/>
                                      </p:to>
                                    </p:set>
                                    <p:anim calcmode="lin" valueType="num">
                                      <p:cBhvr additive="base">
                                        <p:cTn id="25" dur="500" fill="hold"/>
                                        <p:tgtEl>
                                          <p:spTgt spid="8206"/>
                                        </p:tgtEl>
                                        <p:attrNameLst>
                                          <p:attrName>ppt_x</p:attrName>
                                        </p:attrNameLst>
                                      </p:cBhvr>
                                      <p:tavLst>
                                        <p:tav tm="0">
                                          <p:val>
                                            <p:strVal val="0-#ppt_w/2"/>
                                          </p:val>
                                        </p:tav>
                                        <p:tav tm="100000">
                                          <p:val>
                                            <p:strVal val="#ppt_x"/>
                                          </p:val>
                                        </p:tav>
                                      </p:tavLst>
                                    </p:anim>
                                    <p:anim calcmode="lin" valueType="num">
                                      <p:cBhvr additive="base">
                                        <p:cTn id="26"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07"/>
                                        </p:tgtEl>
                                        <p:attrNameLst>
                                          <p:attrName>style.visibility</p:attrName>
                                        </p:attrNameLst>
                                      </p:cBhvr>
                                      <p:to>
                                        <p:strVal val="visible"/>
                                      </p:to>
                                    </p:set>
                                    <p:anim calcmode="lin" valueType="num">
                                      <p:cBhvr additive="base">
                                        <p:cTn id="31" dur="500" fill="hold"/>
                                        <p:tgtEl>
                                          <p:spTgt spid="8207"/>
                                        </p:tgtEl>
                                        <p:attrNameLst>
                                          <p:attrName>ppt_x</p:attrName>
                                        </p:attrNameLst>
                                      </p:cBhvr>
                                      <p:tavLst>
                                        <p:tav tm="0">
                                          <p:val>
                                            <p:strVal val="0-#ppt_w/2"/>
                                          </p:val>
                                        </p:tav>
                                        <p:tav tm="100000">
                                          <p:val>
                                            <p:strVal val="#ppt_x"/>
                                          </p:val>
                                        </p:tav>
                                      </p:tavLst>
                                    </p:anim>
                                    <p:anim calcmode="lin" valueType="num">
                                      <p:cBhvr additive="base">
                                        <p:cTn id="32"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 calcmode="lin" valueType="num">
                                      <p:cBhvr additive="base">
                                        <p:cTn id="37" dur="500" fill="hold"/>
                                        <p:tgtEl>
                                          <p:spTgt spid="8208"/>
                                        </p:tgtEl>
                                        <p:attrNameLst>
                                          <p:attrName>ppt_x</p:attrName>
                                        </p:attrNameLst>
                                      </p:cBhvr>
                                      <p:tavLst>
                                        <p:tav tm="0">
                                          <p:val>
                                            <p:strVal val="0-#ppt_w/2"/>
                                          </p:val>
                                        </p:tav>
                                        <p:tav tm="100000">
                                          <p:val>
                                            <p:strVal val="#ppt_x"/>
                                          </p:val>
                                        </p:tav>
                                      </p:tavLst>
                                    </p:anim>
                                    <p:anim calcmode="lin" valueType="num">
                                      <p:cBhvr additive="base">
                                        <p:cTn id="38"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09"/>
                                        </p:tgtEl>
                                        <p:attrNameLst>
                                          <p:attrName>style.visibility</p:attrName>
                                        </p:attrNameLst>
                                      </p:cBhvr>
                                      <p:to>
                                        <p:strVal val="visible"/>
                                      </p:to>
                                    </p:set>
                                    <p:anim calcmode="lin" valueType="num">
                                      <p:cBhvr additive="base">
                                        <p:cTn id="43" dur="500" fill="hold"/>
                                        <p:tgtEl>
                                          <p:spTgt spid="8209"/>
                                        </p:tgtEl>
                                        <p:attrNameLst>
                                          <p:attrName>ppt_x</p:attrName>
                                        </p:attrNameLst>
                                      </p:cBhvr>
                                      <p:tavLst>
                                        <p:tav tm="0">
                                          <p:val>
                                            <p:strVal val="0-#ppt_w/2"/>
                                          </p:val>
                                        </p:tav>
                                        <p:tav tm="100000">
                                          <p:val>
                                            <p:strVal val="#ppt_x"/>
                                          </p:val>
                                        </p:tav>
                                      </p:tavLst>
                                    </p:anim>
                                    <p:anim calcmode="lin" valueType="num">
                                      <p:cBhvr additive="base">
                                        <p:cTn id="44"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10"/>
                                        </p:tgtEl>
                                        <p:attrNameLst>
                                          <p:attrName>style.visibility</p:attrName>
                                        </p:attrNameLst>
                                      </p:cBhvr>
                                      <p:to>
                                        <p:strVal val="visible"/>
                                      </p:to>
                                    </p:set>
                                    <p:anim calcmode="lin" valueType="num">
                                      <p:cBhvr additive="base">
                                        <p:cTn id="49" dur="500" fill="hold"/>
                                        <p:tgtEl>
                                          <p:spTgt spid="8210"/>
                                        </p:tgtEl>
                                        <p:attrNameLst>
                                          <p:attrName>ppt_x</p:attrName>
                                        </p:attrNameLst>
                                      </p:cBhvr>
                                      <p:tavLst>
                                        <p:tav tm="0">
                                          <p:val>
                                            <p:strVal val="0-#ppt_w/2"/>
                                          </p:val>
                                        </p:tav>
                                        <p:tav tm="100000">
                                          <p:val>
                                            <p:strVal val="#ppt_x"/>
                                          </p:val>
                                        </p:tav>
                                      </p:tavLst>
                                    </p:anim>
                                    <p:anim calcmode="lin" valueType="num">
                                      <p:cBhvr additive="base">
                                        <p:cTn id="50"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11"/>
                                        </p:tgtEl>
                                        <p:attrNameLst>
                                          <p:attrName>style.visibility</p:attrName>
                                        </p:attrNameLst>
                                      </p:cBhvr>
                                      <p:to>
                                        <p:strVal val="visible"/>
                                      </p:to>
                                    </p:set>
                                    <p:anim calcmode="lin" valueType="num">
                                      <p:cBhvr additive="base">
                                        <p:cTn id="55" dur="500" fill="hold"/>
                                        <p:tgtEl>
                                          <p:spTgt spid="8211"/>
                                        </p:tgtEl>
                                        <p:attrNameLst>
                                          <p:attrName>ppt_x</p:attrName>
                                        </p:attrNameLst>
                                      </p:cBhvr>
                                      <p:tavLst>
                                        <p:tav tm="0">
                                          <p:val>
                                            <p:strVal val="0-#ppt_w/2"/>
                                          </p:val>
                                        </p:tav>
                                        <p:tav tm="100000">
                                          <p:val>
                                            <p:strVal val="#ppt_x"/>
                                          </p:val>
                                        </p:tav>
                                      </p:tavLst>
                                    </p:anim>
                                    <p:anim calcmode="lin" valueType="num">
                                      <p:cBhvr additive="base">
                                        <p:cTn id="56"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212"/>
                                        </p:tgtEl>
                                        <p:attrNameLst>
                                          <p:attrName>style.visibility</p:attrName>
                                        </p:attrNameLst>
                                      </p:cBhvr>
                                      <p:to>
                                        <p:strVal val="visible"/>
                                      </p:to>
                                    </p:set>
                                    <p:anim calcmode="lin" valueType="num">
                                      <p:cBhvr additive="base">
                                        <p:cTn id="61" dur="500" fill="hold"/>
                                        <p:tgtEl>
                                          <p:spTgt spid="8212"/>
                                        </p:tgtEl>
                                        <p:attrNameLst>
                                          <p:attrName>ppt_x</p:attrName>
                                        </p:attrNameLst>
                                      </p:cBhvr>
                                      <p:tavLst>
                                        <p:tav tm="0">
                                          <p:val>
                                            <p:strVal val="0-#ppt_w/2"/>
                                          </p:val>
                                        </p:tav>
                                        <p:tav tm="100000">
                                          <p:val>
                                            <p:strVal val="#ppt_x"/>
                                          </p:val>
                                        </p:tav>
                                      </p:tavLst>
                                    </p:anim>
                                    <p:anim calcmode="lin" valueType="num">
                                      <p:cBhvr additive="base">
                                        <p:cTn id="62"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213"/>
                                        </p:tgtEl>
                                        <p:attrNameLst>
                                          <p:attrName>style.visibility</p:attrName>
                                        </p:attrNameLst>
                                      </p:cBhvr>
                                      <p:to>
                                        <p:strVal val="visible"/>
                                      </p:to>
                                    </p:set>
                                    <p:anim calcmode="lin" valueType="num">
                                      <p:cBhvr additive="base">
                                        <p:cTn id="67" dur="500" fill="hold"/>
                                        <p:tgtEl>
                                          <p:spTgt spid="8213"/>
                                        </p:tgtEl>
                                        <p:attrNameLst>
                                          <p:attrName>ppt_x</p:attrName>
                                        </p:attrNameLst>
                                      </p:cBhvr>
                                      <p:tavLst>
                                        <p:tav tm="0">
                                          <p:val>
                                            <p:strVal val="0-#ppt_w/2"/>
                                          </p:val>
                                        </p:tav>
                                        <p:tav tm="100000">
                                          <p:val>
                                            <p:strVal val="#ppt_x"/>
                                          </p:val>
                                        </p:tav>
                                      </p:tavLst>
                                    </p:anim>
                                    <p:anim calcmode="lin" valueType="num">
                                      <p:cBhvr additive="base">
                                        <p:cTn id="68"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215"/>
                                        </p:tgtEl>
                                        <p:attrNameLst>
                                          <p:attrName>style.visibility</p:attrName>
                                        </p:attrNameLst>
                                      </p:cBhvr>
                                      <p:to>
                                        <p:strVal val="visible"/>
                                      </p:to>
                                    </p:set>
                                    <p:anim calcmode="lin" valueType="num">
                                      <p:cBhvr additive="base">
                                        <p:cTn id="73" dur="500" fill="hold"/>
                                        <p:tgtEl>
                                          <p:spTgt spid="8215"/>
                                        </p:tgtEl>
                                        <p:attrNameLst>
                                          <p:attrName>ppt_x</p:attrName>
                                        </p:attrNameLst>
                                      </p:cBhvr>
                                      <p:tavLst>
                                        <p:tav tm="0">
                                          <p:val>
                                            <p:strVal val="0-#ppt_w/2"/>
                                          </p:val>
                                        </p:tav>
                                        <p:tav tm="100000">
                                          <p:val>
                                            <p:strVal val="#ppt_x"/>
                                          </p:val>
                                        </p:tav>
                                      </p:tavLst>
                                    </p:anim>
                                    <p:anim calcmode="lin" valueType="num">
                                      <p:cBhvr additive="base">
                                        <p:cTn id="74" dur="500" fill="hold"/>
                                        <p:tgtEl>
                                          <p:spTgt spid="821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214"/>
                                        </p:tgtEl>
                                        <p:attrNameLst>
                                          <p:attrName>style.visibility</p:attrName>
                                        </p:attrNameLst>
                                      </p:cBhvr>
                                      <p:to>
                                        <p:strVal val="visible"/>
                                      </p:to>
                                    </p:set>
                                    <p:anim calcmode="lin" valueType="num">
                                      <p:cBhvr additive="base">
                                        <p:cTn id="79" dur="500" fill="hold"/>
                                        <p:tgtEl>
                                          <p:spTgt spid="8214"/>
                                        </p:tgtEl>
                                        <p:attrNameLst>
                                          <p:attrName>ppt_x</p:attrName>
                                        </p:attrNameLst>
                                      </p:cBhvr>
                                      <p:tavLst>
                                        <p:tav tm="0">
                                          <p:val>
                                            <p:strVal val="0-#ppt_w/2"/>
                                          </p:val>
                                        </p:tav>
                                        <p:tav tm="100000">
                                          <p:val>
                                            <p:strVal val="#ppt_x"/>
                                          </p:val>
                                        </p:tav>
                                      </p:tavLst>
                                    </p:anim>
                                    <p:anim calcmode="lin" valueType="num">
                                      <p:cBhvr additive="base">
                                        <p:cTn id="80"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8217"/>
                                        </p:tgtEl>
                                        <p:attrNameLst>
                                          <p:attrName>style.visibility</p:attrName>
                                        </p:attrNameLst>
                                      </p:cBhvr>
                                      <p:to>
                                        <p:strVal val="visible"/>
                                      </p:to>
                                    </p:set>
                                    <p:anim calcmode="lin" valueType="num">
                                      <p:cBhvr additive="base">
                                        <p:cTn id="85" dur="500" fill="hold"/>
                                        <p:tgtEl>
                                          <p:spTgt spid="8217"/>
                                        </p:tgtEl>
                                        <p:attrNameLst>
                                          <p:attrName>ppt_x</p:attrName>
                                        </p:attrNameLst>
                                      </p:cBhvr>
                                      <p:tavLst>
                                        <p:tav tm="0">
                                          <p:val>
                                            <p:strVal val="0-#ppt_w/2"/>
                                          </p:val>
                                        </p:tav>
                                        <p:tav tm="100000">
                                          <p:val>
                                            <p:strVal val="#ppt_x"/>
                                          </p:val>
                                        </p:tav>
                                      </p:tavLst>
                                    </p:anim>
                                    <p:anim calcmode="lin" valueType="num">
                                      <p:cBhvr additive="base">
                                        <p:cTn id="86" dur="500" fill="hold"/>
                                        <p:tgtEl>
                                          <p:spTgt spid="8217"/>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218"/>
                                        </p:tgtEl>
                                        <p:attrNameLst>
                                          <p:attrName>style.visibility</p:attrName>
                                        </p:attrNameLst>
                                      </p:cBhvr>
                                      <p:to>
                                        <p:strVal val="visible"/>
                                      </p:to>
                                    </p:set>
                                    <p:anim calcmode="lin" valueType="num">
                                      <p:cBhvr additive="base">
                                        <p:cTn id="91" dur="500" fill="hold"/>
                                        <p:tgtEl>
                                          <p:spTgt spid="8218"/>
                                        </p:tgtEl>
                                        <p:attrNameLst>
                                          <p:attrName>ppt_x</p:attrName>
                                        </p:attrNameLst>
                                      </p:cBhvr>
                                      <p:tavLst>
                                        <p:tav tm="0">
                                          <p:val>
                                            <p:strVal val="0-#ppt_w/2"/>
                                          </p:val>
                                        </p:tav>
                                        <p:tav tm="100000">
                                          <p:val>
                                            <p:strVal val="#ppt_x"/>
                                          </p:val>
                                        </p:tav>
                                      </p:tavLst>
                                    </p:anim>
                                    <p:anim calcmode="lin" valueType="num">
                                      <p:cBhvr additive="base">
                                        <p:cTn id="92"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8219"/>
                                        </p:tgtEl>
                                        <p:attrNameLst>
                                          <p:attrName>style.visibility</p:attrName>
                                        </p:attrNameLst>
                                      </p:cBhvr>
                                      <p:to>
                                        <p:strVal val="visible"/>
                                      </p:to>
                                    </p:set>
                                    <p:anim calcmode="lin" valueType="num">
                                      <p:cBhvr additive="base">
                                        <p:cTn id="97" dur="500" fill="hold"/>
                                        <p:tgtEl>
                                          <p:spTgt spid="8219"/>
                                        </p:tgtEl>
                                        <p:attrNameLst>
                                          <p:attrName>ppt_x</p:attrName>
                                        </p:attrNameLst>
                                      </p:cBhvr>
                                      <p:tavLst>
                                        <p:tav tm="0">
                                          <p:val>
                                            <p:strVal val="0-#ppt_w/2"/>
                                          </p:val>
                                        </p:tav>
                                        <p:tav tm="100000">
                                          <p:val>
                                            <p:strVal val="#ppt_x"/>
                                          </p:val>
                                        </p:tav>
                                      </p:tavLst>
                                    </p:anim>
                                    <p:anim calcmode="lin" valueType="num">
                                      <p:cBhvr additive="base">
                                        <p:cTn id="98"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220"/>
                                        </p:tgtEl>
                                        <p:attrNameLst>
                                          <p:attrName>style.visibility</p:attrName>
                                        </p:attrNameLst>
                                      </p:cBhvr>
                                      <p:to>
                                        <p:strVal val="visible"/>
                                      </p:to>
                                    </p:set>
                                    <p:anim calcmode="lin" valueType="num">
                                      <p:cBhvr additive="base">
                                        <p:cTn id="103" dur="500" fill="hold"/>
                                        <p:tgtEl>
                                          <p:spTgt spid="8220"/>
                                        </p:tgtEl>
                                        <p:attrNameLst>
                                          <p:attrName>ppt_x</p:attrName>
                                        </p:attrNameLst>
                                      </p:cBhvr>
                                      <p:tavLst>
                                        <p:tav tm="0">
                                          <p:val>
                                            <p:strVal val="0-#ppt_w/2"/>
                                          </p:val>
                                        </p:tav>
                                        <p:tav tm="100000">
                                          <p:val>
                                            <p:strVal val="#ppt_x"/>
                                          </p:val>
                                        </p:tav>
                                      </p:tavLst>
                                    </p:anim>
                                    <p:anim calcmode="lin" valueType="num">
                                      <p:cBhvr additive="base">
                                        <p:cTn id="104" dur="500" fill="hold"/>
                                        <p:tgtEl>
                                          <p:spTgt spid="8220"/>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8221"/>
                                        </p:tgtEl>
                                        <p:attrNameLst>
                                          <p:attrName>style.visibility</p:attrName>
                                        </p:attrNameLst>
                                      </p:cBhvr>
                                      <p:to>
                                        <p:strVal val="visible"/>
                                      </p:to>
                                    </p:set>
                                    <p:anim calcmode="lin" valueType="num">
                                      <p:cBhvr additive="base">
                                        <p:cTn id="109" dur="500" fill="hold"/>
                                        <p:tgtEl>
                                          <p:spTgt spid="8221"/>
                                        </p:tgtEl>
                                        <p:attrNameLst>
                                          <p:attrName>ppt_x</p:attrName>
                                        </p:attrNameLst>
                                      </p:cBhvr>
                                      <p:tavLst>
                                        <p:tav tm="0">
                                          <p:val>
                                            <p:strVal val="0-#ppt_w/2"/>
                                          </p:val>
                                        </p:tav>
                                        <p:tav tm="100000">
                                          <p:val>
                                            <p:strVal val="#ppt_x"/>
                                          </p:val>
                                        </p:tav>
                                      </p:tavLst>
                                    </p:anim>
                                    <p:anim calcmode="lin" valueType="num">
                                      <p:cBhvr additive="base">
                                        <p:cTn id="110" dur="500" fill="hold"/>
                                        <p:tgtEl>
                                          <p:spTgt spid="8221"/>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8222"/>
                                        </p:tgtEl>
                                        <p:attrNameLst>
                                          <p:attrName>style.visibility</p:attrName>
                                        </p:attrNameLst>
                                      </p:cBhvr>
                                      <p:to>
                                        <p:strVal val="visible"/>
                                      </p:to>
                                    </p:set>
                                    <p:anim calcmode="lin" valueType="num">
                                      <p:cBhvr additive="base">
                                        <p:cTn id="115" dur="500" fill="hold"/>
                                        <p:tgtEl>
                                          <p:spTgt spid="8222"/>
                                        </p:tgtEl>
                                        <p:attrNameLst>
                                          <p:attrName>ppt_x</p:attrName>
                                        </p:attrNameLst>
                                      </p:cBhvr>
                                      <p:tavLst>
                                        <p:tav tm="0">
                                          <p:val>
                                            <p:strVal val="0-#ppt_w/2"/>
                                          </p:val>
                                        </p:tav>
                                        <p:tav tm="100000">
                                          <p:val>
                                            <p:strVal val="#ppt_x"/>
                                          </p:val>
                                        </p:tav>
                                      </p:tavLst>
                                    </p:anim>
                                    <p:anim calcmode="lin" valueType="num">
                                      <p:cBhvr additive="base">
                                        <p:cTn id="116" dur="500" fill="hold"/>
                                        <p:tgtEl>
                                          <p:spTgt spid="8222"/>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8223"/>
                                        </p:tgtEl>
                                        <p:attrNameLst>
                                          <p:attrName>style.visibility</p:attrName>
                                        </p:attrNameLst>
                                      </p:cBhvr>
                                      <p:to>
                                        <p:strVal val="visible"/>
                                      </p:to>
                                    </p:set>
                                    <p:anim calcmode="lin" valueType="num">
                                      <p:cBhvr additive="base">
                                        <p:cTn id="121" dur="500" fill="hold"/>
                                        <p:tgtEl>
                                          <p:spTgt spid="8223"/>
                                        </p:tgtEl>
                                        <p:attrNameLst>
                                          <p:attrName>ppt_x</p:attrName>
                                        </p:attrNameLst>
                                      </p:cBhvr>
                                      <p:tavLst>
                                        <p:tav tm="0">
                                          <p:val>
                                            <p:strVal val="0-#ppt_w/2"/>
                                          </p:val>
                                        </p:tav>
                                        <p:tav tm="100000">
                                          <p:val>
                                            <p:strVal val="#ppt_x"/>
                                          </p:val>
                                        </p:tav>
                                      </p:tavLst>
                                    </p:anim>
                                    <p:anim calcmode="lin" valueType="num">
                                      <p:cBhvr additive="base">
                                        <p:cTn id="122" dur="500" fill="hold"/>
                                        <p:tgtEl>
                                          <p:spTgt spid="8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utoUpdateAnimBg="0"/>
      <p:bldP spid="8204" grpId="0" autoUpdateAnimBg="0"/>
      <p:bldP spid="8205" grpId="0" autoUpdateAnimBg="0"/>
      <p:bldP spid="8206" grpId="0" autoUpdateAnimBg="0"/>
      <p:bldP spid="8207" grpId="0" autoUpdateAnimBg="0"/>
      <p:bldP spid="8208" grpId="0" autoUpdateAnimBg="0"/>
      <p:bldP spid="8209" grpId="0" autoUpdateAnimBg="0"/>
      <p:bldP spid="8210" grpId="0" autoUpdateAnimBg="0"/>
      <p:bldP spid="8211" grpId="0" autoUpdateAnimBg="0"/>
      <p:bldP spid="8212" grpId="0" autoUpdateAnimBg="0"/>
      <p:bldP spid="8213" grpId="0" autoUpdateAnimBg="0"/>
      <p:bldP spid="8214" grpId="0" autoUpdateAnimBg="0"/>
      <p:bldP spid="8215" grpId="0" autoUpdateAnimBg="0"/>
      <p:bldP spid="8217" grpId="0" autoUpdateAnimBg="0"/>
      <p:bldP spid="8218" grpId="0" autoUpdateAnimBg="0"/>
      <p:bldP spid="8219" grpId="0" autoUpdateAnimBg="0"/>
      <p:bldP spid="8220" grpId="0" autoUpdateAnimBg="0"/>
      <p:bldP spid="8221" grpId="0" autoUpdateAnimBg="0"/>
      <p:bldP spid="8222" grpId="0" autoUpdateAnimBg="0"/>
      <p:bldP spid="822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76200" y="0"/>
            <a:ext cx="94488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dirty="0">
              <a:solidFill>
                <a:srgbClr val="EAEAEA"/>
              </a:solidFill>
              <a:latin typeface="Arial" panose="020B0604020202020204" pitchFamily="34" charset="0"/>
              <a:ea typeface="ＭＳ Ｐゴシック" charset="0"/>
              <a:cs typeface="ＭＳ Ｐゴシック" charset="0"/>
            </a:endParaRPr>
          </a:p>
        </p:txBody>
      </p:sp>
      <p:sp>
        <p:nvSpPr>
          <p:cNvPr id="286723" name="Rectangle 3"/>
          <p:cNvSpPr>
            <a:spLocks noGrp="1" noChangeArrowheads="1"/>
          </p:cNvSpPr>
          <p:nvPr>
            <p:ph type="title" idx="4294967295"/>
          </p:nvPr>
        </p:nvSpPr>
        <p:spPr>
          <a:xfrm>
            <a:off x="-1524000" y="457200"/>
            <a:ext cx="7772400" cy="1206500"/>
          </a:xfrm>
        </p:spPr>
        <p:txBody>
          <a:bodyPr/>
          <a:lstStyle/>
          <a:p>
            <a:pPr eaLnBrk="1" hangingPunct="1"/>
            <a:r>
              <a:rPr lang="en-US">
                <a:latin typeface="Times New Roman" charset="0"/>
                <a:ea typeface="ＭＳ Ｐゴシック" charset="0"/>
                <a:cs typeface="ＭＳ Ｐゴシック" charset="0"/>
              </a:rPr>
              <a:t>Black</a:t>
            </a:r>
          </a:p>
        </p:txBody>
      </p:sp>
    </p:spTree>
    <p:extLst>
      <p:ext uri="{BB962C8B-B14F-4D97-AF65-F5344CB8AC3E}">
        <p14:creationId xmlns:p14="http://schemas.microsoft.com/office/powerpoint/2010/main" val="1717891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800" dirty="0">
                <a:solidFill>
                  <a:srgbClr val="FFFFFF"/>
                </a:solidFill>
                <a:ea typeface="ＭＳ Ｐゴシック" charset="0"/>
              </a:rPr>
              <a:t>       نقد العهد القديم</a:t>
            </a:r>
            <a:r>
              <a:rPr lang="en-US" sz="2800" dirty="0">
                <a:solidFill>
                  <a:srgbClr val="FFFFFF"/>
                </a:solidFill>
                <a:ea typeface="ＭＳ Ｐゴシック" charset="0"/>
              </a:rPr>
              <a:t>at BibleStudyDownloads.org</a:t>
            </a:r>
            <a:endParaRPr lang="en-US" sz="1100" dirty="0">
              <a:solidFill>
                <a:srgbClr val="FFFFFF"/>
              </a:solidFill>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العرض التقديمي مجاناً</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027712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AC34177-0F00-BE44-94DF-9546A1D2146B}"/>
              </a:ext>
            </a:extLst>
          </p:cNvPr>
          <p:cNvSpPr>
            <a:spLocks noChangeArrowheads="1"/>
          </p:cNvSpPr>
          <p:nvPr/>
        </p:nvSpPr>
        <p:spPr bwMode="auto">
          <a:xfrm>
            <a:off x="-76200" y="0"/>
            <a:ext cx="9448800"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dirty="0">
              <a:solidFill>
                <a:srgbClr val="EAEAEA"/>
              </a:solidFill>
              <a:latin typeface="Arial" panose="020B0604020202020204" pitchFamily="34" charset="0"/>
              <a:ea typeface="ＭＳ Ｐゴシック" charset="0"/>
              <a:cs typeface="ＭＳ Ｐゴシック" charset="0"/>
            </a:endParaRPr>
          </a:p>
        </p:txBody>
      </p:sp>
      <p:pic>
        <p:nvPicPr>
          <p:cNvPr id="3074" name="Picture 2" descr="tel dan stele Archives • Bible Study With Randy">
            <a:extLst>
              <a:ext uri="{FF2B5EF4-FFF2-40B4-BE49-F238E27FC236}">
                <a16:creationId xmlns:a16="http://schemas.microsoft.com/office/drawing/2014/main" id="{F8CE7124-66B8-4C4B-AF19-E2ADB07C93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8" y="-1"/>
            <a:ext cx="9142153" cy="69826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692727"/>
          </a:xfrm>
          <a:solidFill>
            <a:schemeClr val="bg2"/>
          </a:solidFill>
        </p:spPr>
        <p:txBody>
          <a:bodyPr/>
          <a:lstStyle/>
          <a:p>
            <a:r>
              <a:rPr lang="ar-JO" sz="3200" b="1" dirty="0">
                <a:latin typeface="Arial" panose="020B0604020202020204" pitchFamily="34" charset="0"/>
                <a:cs typeface="Arial" panose="020B0604020202020204" pitchFamily="34" charset="0"/>
              </a:rPr>
              <a:t>لكن داود ذكر ثلاث مرات</a:t>
            </a:r>
            <a:endParaRPr lang="en-US" sz="3200"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63925" y="908741"/>
            <a:ext cx="8780075" cy="69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514350" indent="-514350" algn="r" defTabSz="914400"/>
            <a:r>
              <a:rPr lang="ar-JO" sz="2800" b="1" kern="0" dirty="0">
                <a:effectLst>
                  <a:glow rad="228600">
                    <a:schemeClr val="bg2"/>
                  </a:glow>
                </a:effectLst>
                <a:latin typeface="Arial" panose="020B0604020202020204" pitchFamily="34" charset="0"/>
                <a:cs typeface="Arial" panose="020B0604020202020204" pitchFamily="34" charset="0"/>
              </a:rPr>
              <a:t>1. نصب تل دان 841 ق.م (بيت داود)</a:t>
            </a:r>
            <a:endParaRPr lang="en-US" sz="2800" b="1" kern="0" dirty="0">
              <a:effectLst>
                <a:glow rad="228600">
                  <a:schemeClr val="bg2"/>
                </a:glow>
              </a:effectLst>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F6127C8-1A7F-0944-B169-2F13EE1B1D1E}"/>
              </a:ext>
            </a:extLst>
          </p:cNvPr>
          <p:cNvSpPr txBox="1">
            <a:spLocks/>
          </p:cNvSpPr>
          <p:nvPr/>
        </p:nvSpPr>
        <p:spPr bwMode="auto">
          <a:xfrm>
            <a:off x="82549" y="4211781"/>
            <a:ext cx="4918941" cy="692727"/>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ar-JO" sz="4000" b="1" kern="0" dirty="0">
                <a:latin typeface="Arial" panose="020B0604020202020204" pitchFamily="34" charset="0"/>
                <a:cs typeface="Arial" panose="020B0604020202020204" pitchFamily="34" charset="0"/>
              </a:rPr>
              <a:t>بيت داود</a:t>
            </a:r>
            <a:endParaRPr lang="en-US" sz="40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93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34B6377-0F21-C84A-9B5A-229BB239F4D9}"/>
              </a:ext>
            </a:extLst>
          </p:cNvPr>
          <p:cNvSpPr>
            <a:spLocks noChangeArrowheads="1"/>
          </p:cNvSpPr>
          <p:nvPr/>
        </p:nvSpPr>
        <p:spPr bwMode="auto">
          <a:xfrm>
            <a:off x="-76200" y="0"/>
            <a:ext cx="9220200"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defTabSz="914400" fontAlgn="base">
              <a:spcBef>
                <a:spcPct val="0"/>
              </a:spcBef>
              <a:spcAft>
                <a:spcPct val="0"/>
              </a:spcAft>
            </a:pPr>
            <a:r>
              <a:rPr lang="ar-JO" b="1" dirty="0">
                <a:solidFill>
                  <a:srgbClr val="EAEAEA"/>
                </a:solidFill>
                <a:latin typeface="Arial" panose="020B0604020202020204" pitchFamily="34" charset="0"/>
                <a:ea typeface="ＭＳ Ｐゴシック" charset="0"/>
                <a:cs typeface="ＭＳ Ｐゴシック" charset="0"/>
              </a:rPr>
              <a:t>2. نصب ميشع 840 ق.م (بيت داود)</a:t>
            </a:r>
            <a:endParaRPr lang="en-US" b="1" dirty="0">
              <a:solidFill>
                <a:srgbClr val="EAEAEA"/>
              </a:solidFill>
              <a:latin typeface="Arial" panose="020B0604020202020204" pitchFamily="34" charset="0"/>
              <a:ea typeface="ＭＳ Ｐゴシック" charset="0"/>
              <a:cs typeface="ＭＳ Ｐゴシック" charset="0"/>
            </a:endParaRPr>
          </a:p>
        </p:txBody>
      </p:sp>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692727"/>
          </a:xfrm>
          <a:solidFill>
            <a:schemeClr val="bg2"/>
          </a:solidFill>
        </p:spPr>
        <p:txBody>
          <a:bodyPr/>
          <a:lstStyle/>
          <a:p>
            <a:r>
              <a:rPr lang="ar-JO" sz="3200" b="1" dirty="0">
                <a:latin typeface="Arial" panose="020B0604020202020204" pitchFamily="34" charset="0"/>
                <a:cs typeface="Arial" panose="020B0604020202020204" pitchFamily="34" charset="0"/>
              </a:rPr>
              <a:t>لكن داود ذكر ثلاث مرات</a:t>
            </a:r>
            <a:endParaRPr lang="en-US" sz="3200"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63925" y="908741"/>
            <a:ext cx="8780075" cy="69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lgn="r" defTabSz="914400"/>
            <a:r>
              <a:rPr lang="ar-JO" sz="2800" b="1" kern="0" dirty="0">
                <a:effectLst>
                  <a:glow rad="228600">
                    <a:schemeClr val="bg2"/>
                  </a:glow>
                </a:effectLst>
                <a:latin typeface="Arial" panose="020B0604020202020204" pitchFamily="34" charset="0"/>
                <a:cs typeface="Arial" panose="020B0604020202020204" pitchFamily="34" charset="0"/>
              </a:rPr>
              <a:t>2. نصب ميشع 840 ق.م (بيت داود)</a:t>
            </a:r>
            <a:endParaRPr lang="en-US" sz="2800" b="1" kern="0" dirty="0">
              <a:effectLst>
                <a:glow rad="228600">
                  <a:schemeClr val="bg2"/>
                </a:glow>
              </a:effectLst>
              <a:latin typeface="Arial" panose="020B0604020202020204" pitchFamily="34" charset="0"/>
              <a:cs typeface="Arial" panose="020B0604020202020204" pitchFamily="34" charset="0"/>
            </a:endParaRPr>
          </a:p>
        </p:txBody>
      </p:sp>
      <p:pic>
        <p:nvPicPr>
          <p:cNvPr id="4098" name="Picture 2" descr="Mesha Stele - Wikipedia">
            <a:extLst>
              <a:ext uri="{FF2B5EF4-FFF2-40B4-BE49-F238E27FC236}">
                <a16:creationId xmlns:a16="http://schemas.microsoft.com/office/drawing/2014/main" id="{F3A92108-1858-3041-B964-533284D8CB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1468"/>
            <a:ext cx="3468631" cy="53535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Kings, the City and the House of David on the Mesha Stele in Light of  New Imaging Techniques – Michael Langlois">
            <a:extLst>
              <a:ext uri="{FF2B5EF4-FFF2-40B4-BE49-F238E27FC236}">
                <a16:creationId xmlns:a16="http://schemas.microsoft.com/office/drawing/2014/main" id="{8F2ED6C7-582F-E240-89B3-D4E655B35B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7273" y="2765894"/>
            <a:ext cx="6026727" cy="40921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ouse of David” Restored in Moabite Inscription · The BAS Library">
            <a:extLst>
              <a:ext uri="{FF2B5EF4-FFF2-40B4-BE49-F238E27FC236}">
                <a16:creationId xmlns:a16="http://schemas.microsoft.com/office/drawing/2014/main" id="{C7B393ED-B824-094F-8EB7-0E68459C2B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1468"/>
            <a:ext cx="3765907" cy="26795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F6127C8-1A7F-0944-B169-2F13EE1B1D1E}"/>
              </a:ext>
            </a:extLst>
          </p:cNvPr>
          <p:cNvSpPr txBox="1">
            <a:spLocks/>
          </p:cNvSpPr>
          <p:nvPr/>
        </p:nvSpPr>
        <p:spPr bwMode="auto">
          <a:xfrm>
            <a:off x="3671165" y="3082636"/>
            <a:ext cx="4918941" cy="692727"/>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ar-JO" sz="4000" b="1" kern="0" dirty="0">
                <a:latin typeface="Arial" panose="020B0604020202020204" pitchFamily="34" charset="0"/>
                <a:cs typeface="Arial" panose="020B0604020202020204" pitchFamily="34" charset="0"/>
              </a:rPr>
              <a:t>بيت داود</a:t>
            </a:r>
            <a:endParaRPr lang="en-US" sz="40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55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54D3810-E401-1845-8942-FE01BFAC06BE}"/>
              </a:ext>
            </a:extLst>
          </p:cNvPr>
          <p:cNvSpPr>
            <a:spLocks noChangeArrowheads="1"/>
          </p:cNvSpPr>
          <p:nvPr/>
        </p:nvSpPr>
        <p:spPr bwMode="auto">
          <a:xfrm>
            <a:off x="-76200" y="0"/>
            <a:ext cx="9220200"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dirty="0">
              <a:solidFill>
                <a:srgbClr val="EAEAEA"/>
              </a:solidFill>
              <a:latin typeface="Arial" panose="020B0604020202020204" pitchFamily="34" charset="0"/>
              <a:ea typeface="ＭＳ Ｐゴシック" charset="0"/>
              <a:cs typeface="ＭＳ Ｐゴシック" charset="0"/>
            </a:endParaRPr>
          </a:p>
        </p:txBody>
      </p:sp>
      <p:pic>
        <p:nvPicPr>
          <p:cNvPr id="5122" name="Picture 2" descr="The Three &amp;#39;David&amp;#39; Inscriptions - Watch Jerusalem">
            <a:extLst>
              <a:ext uri="{FF2B5EF4-FFF2-40B4-BE49-F238E27FC236}">
                <a16:creationId xmlns:a16="http://schemas.microsoft.com/office/drawing/2014/main" id="{17EFE27E-177B-3A43-9435-B600ED3C0A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4100"/>
            <a:ext cx="9144000" cy="5803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692727"/>
          </a:xfrm>
          <a:solidFill>
            <a:schemeClr val="bg2"/>
          </a:solidFill>
        </p:spPr>
        <p:txBody>
          <a:bodyPr/>
          <a:lstStyle/>
          <a:p>
            <a:r>
              <a:rPr lang="ar-JO" sz="3200" b="1" dirty="0">
                <a:latin typeface="Arial" panose="020B0604020202020204" pitchFamily="34" charset="0"/>
                <a:cs typeface="Arial" panose="020B0604020202020204" pitchFamily="34" charset="0"/>
              </a:rPr>
              <a:t>لكن داود ذكر ثلاث مرات</a:t>
            </a:r>
            <a:endParaRPr lang="en-US" sz="3200"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63925" y="908741"/>
            <a:ext cx="8780075" cy="850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400050" indent="-387350" algn="r" defTabSz="914400"/>
            <a:r>
              <a:rPr lang="ar-JO" sz="2800" b="1" kern="0" dirty="0">
                <a:effectLst>
                  <a:glow rad="228600">
                    <a:schemeClr val="bg2"/>
                  </a:glow>
                </a:effectLst>
                <a:latin typeface="Arial" panose="020B0604020202020204" pitchFamily="34" charset="0"/>
                <a:cs typeface="Arial" panose="020B0604020202020204" pitchFamily="34" charset="0"/>
              </a:rPr>
              <a:t>3. نقش شيشق مصر الأول في 926/925 ق.م عن المواقع (مرتفعات داود = يهوذا)</a:t>
            </a:r>
            <a:endParaRPr lang="en-US" sz="2800" b="1" kern="0" dirty="0">
              <a:effectLst>
                <a:glow rad="228600">
                  <a:schemeClr val="bg2"/>
                </a:glow>
              </a:effectLst>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F6127C8-1A7F-0944-B169-2F13EE1B1D1E}"/>
              </a:ext>
            </a:extLst>
          </p:cNvPr>
          <p:cNvSpPr txBox="1">
            <a:spLocks/>
          </p:cNvSpPr>
          <p:nvPr/>
        </p:nvSpPr>
        <p:spPr bwMode="auto">
          <a:xfrm>
            <a:off x="363925" y="4571999"/>
            <a:ext cx="8216324" cy="692727"/>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ar-JO" sz="4000" b="1" kern="0" dirty="0">
                <a:latin typeface="Arial" panose="020B0604020202020204" pitchFamily="34" charset="0"/>
                <a:cs typeface="Arial" panose="020B0604020202020204" pitchFamily="34" charset="0"/>
              </a:rPr>
              <a:t>مرتفعات دوت</a:t>
            </a:r>
            <a:endParaRPr lang="en-US" sz="4000" b="1" kern="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1EEFC89-8F2F-0847-B0CE-E954E77BBECB}"/>
              </a:ext>
            </a:extLst>
          </p:cNvPr>
          <p:cNvSpPr txBox="1">
            <a:spLocks/>
          </p:cNvSpPr>
          <p:nvPr/>
        </p:nvSpPr>
        <p:spPr bwMode="auto">
          <a:xfrm>
            <a:off x="363925" y="5340926"/>
            <a:ext cx="8216324" cy="692727"/>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ar-JO" sz="4000" b="1" kern="0" dirty="0">
                <a:latin typeface="Arial" panose="020B0604020202020204" pitchFamily="34" charset="0"/>
                <a:cs typeface="Arial" panose="020B0604020202020204" pitchFamily="34" charset="0"/>
              </a:rPr>
              <a:t>مرتفعات داويت</a:t>
            </a:r>
            <a:endParaRPr lang="en-US" sz="4000" b="1" kern="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16C44C59-A931-5443-B24C-A7E7A04DBC07}"/>
              </a:ext>
            </a:extLst>
          </p:cNvPr>
          <p:cNvSpPr txBox="1">
            <a:spLocks/>
          </p:cNvSpPr>
          <p:nvPr/>
        </p:nvSpPr>
        <p:spPr bwMode="auto">
          <a:xfrm>
            <a:off x="363925" y="6109853"/>
            <a:ext cx="8216324" cy="692727"/>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ar-JO" sz="4000" b="1" kern="0" dirty="0">
                <a:latin typeface="Arial" panose="020B0604020202020204" pitchFamily="34" charset="0"/>
                <a:cs typeface="Arial" panose="020B0604020202020204" pitchFamily="34" charset="0"/>
              </a:rPr>
              <a:t>مرتفعات داود</a:t>
            </a:r>
            <a:endParaRPr lang="en-US" sz="40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4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ntradictions in the Bible | Explore God Article">
            <a:extLst>
              <a:ext uri="{FF2B5EF4-FFF2-40B4-BE49-F238E27FC236}">
                <a16:creationId xmlns:a16="http://schemas.microsoft.com/office/drawing/2014/main" id="{A4D32DB1-6C63-B543-BE27-5CE5D8EF59A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786882"/>
            <a:ext cx="9144000" cy="2292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61A2AA-90BC-044C-9622-977AF14AE0EC}"/>
              </a:ext>
            </a:extLst>
          </p:cNvPr>
          <p:cNvSpPr>
            <a:spLocks noGrp="1"/>
          </p:cNvSpPr>
          <p:nvPr>
            <p:ph type="ctrTitle"/>
          </p:nvPr>
        </p:nvSpPr>
        <p:spPr>
          <a:xfrm>
            <a:off x="0" y="44625"/>
            <a:ext cx="9144000" cy="2742257"/>
          </a:xfrm>
        </p:spPr>
        <p:txBody>
          <a:bodyPr/>
          <a:lstStyle/>
          <a:p>
            <a:r>
              <a:rPr lang="ar-JO" sz="3200" dirty="0"/>
              <a:t>العلماء الناقدين يشيرون إلى أماكن عديدة لا يتطابق فيها التسلسل الزمني لأسفار الملوك مع أسفار الأخبار بالإضافة إلى أن حكم ملوك إسرائيل و يهوذا يبدو متناقضاً .</a:t>
            </a:r>
            <a:br>
              <a:rPr lang="ar-JO" sz="3200" dirty="0"/>
            </a:br>
            <a:r>
              <a:rPr lang="ar-JO" sz="3200" dirty="0"/>
              <a:t>ماذا يجب علينا أن نفعل ؟</a:t>
            </a:r>
            <a:endParaRPr lang="en-US" sz="3200" dirty="0"/>
          </a:p>
        </p:txBody>
      </p:sp>
      <p:sp>
        <p:nvSpPr>
          <p:cNvPr id="4" name="Title 1">
            <a:extLst>
              <a:ext uri="{FF2B5EF4-FFF2-40B4-BE49-F238E27FC236}">
                <a16:creationId xmlns:a16="http://schemas.microsoft.com/office/drawing/2014/main" id="{8859DECF-CD03-AA4A-A3F0-08012537CF15}"/>
              </a:ext>
            </a:extLst>
          </p:cNvPr>
          <p:cNvSpPr txBox="1">
            <a:spLocks/>
          </p:cNvSpPr>
          <p:nvPr/>
        </p:nvSpPr>
        <p:spPr bwMode="auto">
          <a:xfrm rot="21194811">
            <a:off x="-1850" y="5474882"/>
            <a:ext cx="9144000" cy="1129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3200" b="1" kern="0" dirty="0">
                <a:solidFill>
                  <a:srgbClr val="FFFFFF"/>
                </a:solidFill>
                <a:latin typeface="Arial" panose="020B0604020202020204" pitchFamily="34" charset="0"/>
                <a:cs typeface="Arial" panose="020B0604020202020204" pitchFamily="34" charset="0"/>
              </a:rPr>
              <a:t>حسناً ... هل يحتوي الكتاب المقدس </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sz="3200" b="1" kern="0" dirty="0">
                <a:solidFill>
                  <a:srgbClr val="FFFFFF"/>
                </a:solidFill>
                <a:latin typeface="Arial" panose="020B0604020202020204" pitchFamily="34" charset="0"/>
                <a:cs typeface="Arial" panose="020B0604020202020204" pitchFamily="34" charset="0"/>
              </a:rPr>
              <a:t>على هذه التناقضات فقط ؟</a:t>
            </a:r>
            <a:endParaRPr kumimoji="0" lang="en-US" sz="3200" b="1"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endParaRPr>
          </a:p>
        </p:txBody>
      </p:sp>
    </p:spTree>
    <p:extLst>
      <p:ext uri="{BB962C8B-B14F-4D97-AF65-F5344CB8AC3E}">
        <p14:creationId xmlns:p14="http://schemas.microsoft.com/office/powerpoint/2010/main" val="171585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892" name="Rectangle 4"/>
          <p:cNvSpPr>
            <a:spLocks noGrp="1" noChangeArrowheads="1"/>
          </p:cNvSpPr>
          <p:nvPr>
            <p:ph type="body" idx="1"/>
          </p:nvPr>
        </p:nvSpPr>
        <p:spPr>
          <a:xfrm>
            <a:off x="1219200" y="1600200"/>
            <a:ext cx="7924800" cy="4953000"/>
          </a:xfrm>
        </p:spPr>
        <p:txBody>
          <a:bodyPr/>
          <a:lstStyle/>
          <a:p>
            <a:pPr algn="r" rtl="1">
              <a:lnSpc>
                <a:spcPct val="90000"/>
              </a:lnSpc>
            </a:pPr>
            <a:r>
              <a:rPr lang="ar-JO" sz="2800" dirty="0">
                <a:solidFill>
                  <a:srgbClr val="FFC000"/>
                </a:solidFill>
              </a:rPr>
              <a:t>لم يكن العدد الإجمالي لسنوات </a:t>
            </a:r>
            <a:r>
              <a:rPr lang="ar-JO" sz="2800" dirty="0"/>
              <a:t>عهدي إسرائيل ويهوذا في فترة زمنية محددة </a:t>
            </a:r>
            <a:r>
              <a:rPr lang="ar-JO" sz="2800" dirty="0">
                <a:solidFill>
                  <a:srgbClr val="FFC000"/>
                </a:solidFill>
              </a:rPr>
              <a:t>هو نفسه</a:t>
            </a:r>
          </a:p>
          <a:p>
            <a:pPr algn="r" rtl="1">
              <a:lnSpc>
                <a:spcPct val="90000"/>
              </a:lnSpc>
            </a:pPr>
            <a:r>
              <a:rPr lang="ar-JO" sz="2800" dirty="0"/>
              <a:t>إذا تم عمل التسلسل الزمني وفقًا لأطوال فترة الحكم ، </a:t>
            </a:r>
            <a:r>
              <a:rPr lang="ar-JO" sz="2800" dirty="0">
                <a:solidFill>
                  <a:srgbClr val="FFC000"/>
                </a:solidFill>
              </a:rPr>
              <a:t>فلن تتناسب </a:t>
            </a:r>
            <a:r>
              <a:rPr lang="ar-JO" sz="2800" dirty="0"/>
              <a:t>عمليات المزامنة (والعكس صحيح)</a:t>
            </a:r>
            <a:endParaRPr lang="en-US" sz="2800" b="1" dirty="0">
              <a:latin typeface="Arial" panose="020B0604020202020204" pitchFamily="34" charset="0"/>
              <a:ea typeface="ＭＳ Ｐゴシック" charset="0"/>
              <a:cs typeface="ＭＳ Ｐゴシック" charset="0"/>
            </a:endParaRPr>
          </a:p>
          <a:p>
            <a:pPr algn="r" rtl="1">
              <a:lnSpc>
                <a:spcPct val="90000"/>
              </a:lnSpc>
            </a:pPr>
            <a:r>
              <a:rPr lang="ar-JO" sz="2800" b="1" dirty="0">
                <a:latin typeface="Arial" panose="020B0604020202020204" pitchFamily="34" charset="0"/>
                <a:ea typeface="ＭＳ Ｐゴシック" charset="0"/>
                <a:cs typeface="ＭＳ Ｐゴシック" charset="0"/>
              </a:rPr>
              <a:t>يبدو أن هناك </a:t>
            </a:r>
            <a:r>
              <a:rPr lang="ar-JO" sz="2800" b="1" dirty="0">
                <a:solidFill>
                  <a:srgbClr val="FFC000"/>
                </a:solidFill>
                <a:latin typeface="Arial" panose="020B0604020202020204" pitchFamily="34" charset="0"/>
                <a:ea typeface="ＭＳ Ｐゴシック" charset="0"/>
                <a:cs typeface="ＭＳ Ｐゴシック" charset="0"/>
              </a:rPr>
              <a:t>نقص في التناغم </a:t>
            </a:r>
            <a:r>
              <a:rPr lang="ar-JO" sz="2800" b="1" dirty="0">
                <a:latin typeface="Arial" panose="020B0604020202020204" pitchFamily="34" charset="0"/>
                <a:ea typeface="ＭＳ Ｐゴシック" charset="0"/>
                <a:cs typeface="ＭＳ Ｐゴシック" charset="0"/>
              </a:rPr>
              <a:t>بين التسلسل الزمني في العهد القديم و الشرق الأدنى القديم</a:t>
            </a:r>
            <a:endParaRPr lang="en-US" sz="2800" b="1" dirty="0">
              <a:latin typeface="Arial" panose="020B0604020202020204" pitchFamily="34" charset="0"/>
              <a:ea typeface="ＭＳ Ｐゴシック" charset="0"/>
              <a:cs typeface="ＭＳ Ｐゴシック" charset="0"/>
            </a:endParaRPr>
          </a:p>
          <a:p>
            <a:pPr algn="r" rtl="1">
              <a:lnSpc>
                <a:spcPct val="90000"/>
              </a:lnSpc>
            </a:pPr>
            <a:r>
              <a:rPr lang="ar-JO" sz="2800" b="1" dirty="0">
                <a:latin typeface="Arial" panose="020B0604020202020204" pitchFamily="34" charset="0"/>
                <a:ea typeface="ＭＳ Ｐゴシック" charset="0"/>
                <a:cs typeface="ＭＳ Ｐゴシック" charset="0"/>
              </a:rPr>
              <a:t>لماذا هذا الأمر مهم ؟</a:t>
            </a:r>
            <a:endParaRPr lang="en-US" b="1" dirty="0">
              <a:latin typeface="Arial" panose="020B0604020202020204" pitchFamily="34" charset="0"/>
              <a:ea typeface="ＭＳ Ｐゴシック" charset="0"/>
            </a:endParaRPr>
          </a:p>
          <a:p>
            <a:pPr lvl="1" algn="r" rtl="1">
              <a:lnSpc>
                <a:spcPct val="90000"/>
              </a:lnSpc>
            </a:pPr>
            <a:r>
              <a:rPr lang="ar-JO" b="1" dirty="0">
                <a:latin typeface="Arial" panose="020B0604020202020204" pitchFamily="34" charset="0"/>
                <a:ea typeface="ＭＳ Ｐゴシック" charset="0"/>
              </a:rPr>
              <a:t>يتعلق </a:t>
            </a:r>
            <a:r>
              <a:rPr lang="ar-JO" b="1" dirty="0">
                <a:solidFill>
                  <a:srgbClr val="FFC000"/>
                </a:solidFill>
                <a:latin typeface="Arial" panose="020B0604020202020204" pitchFamily="34" charset="0"/>
                <a:ea typeface="ＭＳ Ｐゴシック" charset="0"/>
              </a:rPr>
              <a:t>بتاريخية</a:t>
            </a:r>
            <a:r>
              <a:rPr lang="ar-JO" b="1" dirty="0">
                <a:latin typeface="Arial" panose="020B0604020202020204" pitchFamily="34" charset="0"/>
                <a:ea typeface="ＭＳ Ｐゴシック" charset="0"/>
              </a:rPr>
              <a:t> و </a:t>
            </a:r>
            <a:r>
              <a:rPr lang="ar-JO" b="1" dirty="0">
                <a:solidFill>
                  <a:srgbClr val="FFC000"/>
                </a:solidFill>
                <a:latin typeface="Arial" panose="020B0604020202020204" pitchFamily="34" charset="0"/>
                <a:ea typeface="ＭＳ Ｐゴシック" charset="0"/>
              </a:rPr>
              <a:t>مصداقية</a:t>
            </a:r>
            <a:r>
              <a:rPr lang="ar-JO" b="1" dirty="0">
                <a:latin typeface="Arial" panose="020B0604020202020204" pitchFamily="34" charset="0"/>
                <a:ea typeface="ＭＳ Ｐゴシック" charset="0"/>
              </a:rPr>
              <a:t> الكتاب المقدس و </a:t>
            </a:r>
            <a:r>
              <a:rPr lang="ar-JO" b="1" dirty="0">
                <a:solidFill>
                  <a:srgbClr val="FFC000"/>
                </a:solidFill>
                <a:latin typeface="Arial" panose="020B0604020202020204" pitchFamily="34" charset="0"/>
                <a:ea typeface="ＭＳ Ｐゴシック" charset="0"/>
              </a:rPr>
              <a:t>دقة</a:t>
            </a:r>
            <a:r>
              <a:rPr lang="ar-JO" b="1" dirty="0">
                <a:latin typeface="Arial" panose="020B0604020202020204" pitchFamily="34" charset="0"/>
                <a:ea typeface="ＭＳ Ｐゴシック" charset="0"/>
              </a:rPr>
              <a:t> نقله</a:t>
            </a:r>
            <a:endParaRPr lang="en-US" b="1" dirty="0">
              <a:latin typeface="Arial" panose="020B0604020202020204" pitchFamily="34" charset="0"/>
              <a:ea typeface="ＭＳ Ｐゴシック" charset="0"/>
            </a:endParaRPr>
          </a:p>
        </p:txBody>
      </p:sp>
      <p:sp>
        <p:nvSpPr>
          <p:cNvPr id="288770" name="Rectangle 3"/>
          <p:cNvSpPr>
            <a:spLocks noGrp="1" noChangeArrowheads="1"/>
          </p:cNvSpPr>
          <p:nvPr>
            <p:ph type="title"/>
          </p:nvPr>
        </p:nvSpPr>
        <p:spPr>
          <a:noFill/>
        </p:spPr>
        <p:txBody>
          <a:bodyPr/>
          <a:lstStyle/>
          <a:p>
            <a:pPr algn="ctr" eaLnBrk="1" hangingPunct="1"/>
            <a:r>
              <a:rPr lang="ar-JO" b="1" dirty="0">
                <a:latin typeface="Arial" panose="020B0604020202020204" pitchFamily="34" charset="0"/>
                <a:ea typeface="ＭＳ Ｐゴシック" charset="0"/>
                <a:cs typeface="ＭＳ Ｐゴシック" charset="0"/>
              </a:rPr>
              <a:t>غموض الملوك</a:t>
            </a:r>
            <a:endParaRPr lang="en-US" b="1" dirty="0">
              <a:latin typeface="Arial" panose="020B0604020202020204" pitchFamily="34" charset="0"/>
              <a:ea typeface="ＭＳ Ｐゴシック" charset="0"/>
              <a:cs typeface="ＭＳ Ｐゴシック" charset="0"/>
            </a:endParaRPr>
          </a:p>
        </p:txBody>
      </p:sp>
      <p:sp>
        <p:nvSpPr>
          <p:cNvPr id="288771" name="Text Box 2"/>
          <p:cNvSpPr txBox="1">
            <a:spLocks noChangeArrowheads="1"/>
          </p:cNvSpPr>
          <p:nvPr/>
        </p:nvSpPr>
        <p:spPr bwMode="auto">
          <a:xfrm>
            <a:off x="8305800" y="76200"/>
            <a:ext cx="7681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rPr>
              <a:t>70آي</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3045003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98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98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98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989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498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ChangeArrowheads="1"/>
          </p:cNvSpPr>
          <p:nvPr>
            <p:ph type="title"/>
          </p:nvPr>
        </p:nvSpPr>
        <p:spPr>
          <a:xfrm>
            <a:off x="5137150" y="188913"/>
            <a:ext cx="4006850" cy="3200400"/>
          </a:xfrm>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هل التسلسل الزمني لملوك إسرائيل ضروري ؟</a:t>
            </a:r>
            <a:endParaRPr lang="en-US" b="1" dirty="0">
              <a:latin typeface="Arial" panose="020B0604020202020204" pitchFamily="34" charset="0"/>
              <a:ea typeface="ＭＳ Ｐゴシック" charset="0"/>
              <a:cs typeface="Arial" panose="020B0604020202020204" pitchFamily="34" charset="0"/>
            </a:endParaRPr>
          </a:p>
        </p:txBody>
      </p:sp>
      <p:sp>
        <p:nvSpPr>
          <p:cNvPr id="290818" name="Rectangle 3"/>
          <p:cNvSpPr>
            <a:spLocks noGrp="1" noChangeArrowheads="1"/>
          </p:cNvSpPr>
          <p:nvPr>
            <p:ph type="body" sz="half" idx="1"/>
          </p:nvPr>
        </p:nvSpPr>
        <p:spPr/>
        <p:txBody>
          <a:bodyPr/>
          <a:lstStyle/>
          <a:p>
            <a:pPr eaLnBrk="1" hangingPunct="1"/>
            <a:endParaRPr lang="en-US" b="1" dirty="0">
              <a:latin typeface="Arial" panose="020B0604020202020204" pitchFamily="34" charset="0"/>
              <a:ea typeface="ＭＳ Ｐゴシック" charset="0"/>
              <a:cs typeface="Arial" panose="020B0604020202020204" pitchFamily="34" charset="0"/>
            </a:endParaRPr>
          </a:p>
        </p:txBody>
      </p:sp>
      <p:sp>
        <p:nvSpPr>
          <p:cNvPr id="290819" name="Rectangle 4"/>
          <p:cNvSpPr>
            <a:spLocks noGrp="1" noChangeArrowheads="1"/>
          </p:cNvSpPr>
          <p:nvPr>
            <p:ph type="body" sz="half" idx="2"/>
          </p:nvPr>
        </p:nvSpPr>
        <p:spPr>
          <a:xfrm>
            <a:off x="4953000" y="3581400"/>
            <a:ext cx="3962400" cy="3276600"/>
          </a:xfrm>
        </p:spPr>
        <p:txBody>
          <a:bodyPr/>
          <a:lstStyle/>
          <a:p>
            <a:pPr algn="ctr" eaLnBrk="1" hangingPunct="1"/>
            <a:r>
              <a:rPr lang="ar-JO" b="1" dirty="0"/>
              <a:t>ما إذا كان داود وسليمان قد عاشا على الإطلاق كان موضع شك من قبل "كتاب الحد الأدنى من الكتاب المقدس" في عدد يوليو / أغسطس 1997</a:t>
            </a:r>
            <a:endParaRPr lang="en-US" b="1" dirty="0">
              <a:latin typeface="Arial" panose="020B0604020202020204" pitchFamily="34" charset="0"/>
              <a:ea typeface="ＭＳ Ｐゴシック" charset="0"/>
              <a:cs typeface="Arial" panose="020B0604020202020204" pitchFamily="34" charset="0"/>
            </a:endParaRPr>
          </a:p>
        </p:txBody>
      </p:sp>
      <p:pic>
        <p:nvPicPr>
          <p:cNvPr id="290820" name="Picture 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51371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098988"/>
      </p:ext>
    </p:extLst>
  </p:cSld>
  <p:clrMapOvr>
    <a:masterClrMapping/>
  </p:clrMapOvr>
</p:sld>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Optical">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Optical">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2921</TotalTime>
  <Words>4310</Words>
  <Application>Microsoft Macintosh PowerPoint</Application>
  <PresentationFormat>On-screen Show (4:3)</PresentationFormat>
  <Paragraphs>662</Paragraphs>
  <Slides>33</Slides>
  <Notes>30</Notes>
  <HiddenSlides>0</HiddenSlides>
  <MMClips>0</MMClips>
  <ScaleCrop>false</ScaleCrop>
  <HeadingPairs>
    <vt:vector size="6" baseType="variant">
      <vt:variant>
        <vt:lpstr>Fonts Used</vt:lpstr>
      </vt:variant>
      <vt:variant>
        <vt:i4>12</vt:i4>
      </vt:variant>
      <vt:variant>
        <vt:lpstr>Theme</vt:lpstr>
      </vt:variant>
      <vt:variant>
        <vt:i4>19</vt:i4>
      </vt:variant>
      <vt:variant>
        <vt:lpstr>Slide Titles</vt:lpstr>
      </vt:variant>
      <vt:variant>
        <vt:i4>33</vt:i4>
      </vt:variant>
    </vt:vector>
  </HeadingPairs>
  <TitlesOfParts>
    <vt:vector size="64" baseType="lpstr">
      <vt:lpstr>ＭＳ Ｐゴシック</vt:lpstr>
      <vt:lpstr>Times</vt:lpstr>
      <vt:lpstr>Arial</vt:lpstr>
      <vt:lpstr>Arial Black</vt:lpstr>
      <vt:lpstr>Arial Narrow</vt:lpstr>
      <vt:lpstr>Calibri</vt:lpstr>
      <vt:lpstr>Helvetica</vt:lpstr>
      <vt:lpstr>Impact</vt:lpstr>
      <vt:lpstr>Symbol</vt:lpstr>
      <vt:lpstr>Tahoma</vt:lpstr>
      <vt:lpstr>Times New Roman</vt:lpstr>
      <vt:lpstr>Wingdings</vt:lpstr>
      <vt:lpstr>Lock And Key</vt:lpstr>
      <vt:lpstr>1_Orbit</vt:lpstr>
      <vt:lpstr>1_Balance</vt:lpstr>
      <vt:lpstr>4_Default Design</vt:lpstr>
      <vt:lpstr>Project Overview (Standard)</vt:lpstr>
      <vt:lpstr>Default Design</vt:lpstr>
      <vt:lpstr>51_Blank Presentation</vt:lpstr>
      <vt:lpstr>1_Project Overview (Standard)</vt:lpstr>
      <vt:lpstr>2_Radar</vt:lpstr>
      <vt:lpstr>Fireworks</vt:lpstr>
      <vt:lpstr>10_Default Design</vt:lpstr>
      <vt:lpstr>1_Lock And Key</vt:lpstr>
      <vt:lpstr>2_Optical</vt:lpstr>
      <vt:lpstr>3_Optical</vt:lpstr>
      <vt:lpstr>5_Radar</vt:lpstr>
      <vt:lpstr>6_Radar</vt:lpstr>
      <vt:lpstr>7_Radar</vt:lpstr>
      <vt:lpstr>3_Radar</vt:lpstr>
      <vt:lpstr>2_Notebook</vt:lpstr>
      <vt:lpstr>التسلسل الزمني     للملوك و الأخبار</vt:lpstr>
      <vt:lpstr>منطقية صموئيل, الملوك و الأخبار</vt:lpstr>
      <vt:lpstr>لماذا يذكر القليل عن داود وسليمان  في النصوص أو النقوش القديمة؟</vt:lpstr>
      <vt:lpstr>لكن داود ذكر ثلاث مرات</vt:lpstr>
      <vt:lpstr>لكن داود ذكر ثلاث مرات</vt:lpstr>
      <vt:lpstr>لكن داود ذكر ثلاث مرات</vt:lpstr>
      <vt:lpstr>العلماء الناقدين يشيرون إلى أماكن عديدة لا يتطابق فيها التسلسل الزمني لأسفار الملوك مع أسفار الأخبار بالإضافة إلى أن حكم ملوك إسرائيل و يهوذا يبدو متناقضاً . ماذا يجب علينا أن نفعل ؟</vt:lpstr>
      <vt:lpstr>غموض الملوك</vt:lpstr>
      <vt:lpstr>هل التسلسل الزمني لملوك إسرائيل ضروري ؟</vt:lpstr>
      <vt:lpstr>سنوات حكم ملوك يهوذا</vt:lpstr>
      <vt:lpstr>سنوات حكم ملوك يهوذا</vt:lpstr>
      <vt:lpstr>الأسباب المقترحة                  للتناقضات</vt:lpstr>
      <vt:lpstr>الحلول المقترحة</vt:lpstr>
      <vt:lpstr>دخول المرحلة ....  الإدفنتست السبتيين أستاذ العهد القديم إدوين ر. تيلي (يلفط تي لي)</vt:lpstr>
      <vt:lpstr>التقويمات اليهودية</vt:lpstr>
      <vt:lpstr>تقويم جيزر</vt:lpstr>
      <vt:lpstr>تقويم  جيزر</vt:lpstr>
      <vt:lpstr>التقاويم       العبرية</vt:lpstr>
      <vt:lpstr>Hebrew Calendars</vt:lpstr>
      <vt:lpstr>الخصائص</vt:lpstr>
      <vt:lpstr>حل تي لي</vt:lpstr>
      <vt:lpstr>حل ثايل</vt:lpstr>
      <vt:lpstr>قائمة ملوك و أنبياء العهد القديم</vt:lpstr>
      <vt:lpstr>قائمة ملوك و أنبياء العهد القديم</vt:lpstr>
      <vt:lpstr>قائمة ملوك و أنبياء العهد القديم</vt:lpstr>
      <vt:lpstr>ملوك العهد القديم (بدون رسومات)</vt:lpstr>
      <vt:lpstr>ملوك العهد القديم (مع رسومات)</vt:lpstr>
      <vt:lpstr>الملوك الشماليون المبكرون</vt:lpstr>
      <vt:lpstr>الملوك الجنوبيون المبكرون</vt:lpstr>
      <vt:lpstr>الملوك الشماليون المتأخرون</vt:lpstr>
      <vt:lpstr>Placing the Prophets</vt:lpstr>
      <vt:lpstr>Black</vt:lpstr>
      <vt:lpstr>       نقد العهد القديمat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MYSTERIES OF OLD TESTAMENT CHRONOLOGY</dc:title>
  <dc:creator>Rick Griffith</dc:creator>
  <cp:lastModifiedBy>Rick Griffith</cp:lastModifiedBy>
  <cp:revision>81</cp:revision>
  <cp:lastPrinted>2026-06-09T18:50:43Z</cp:lastPrinted>
  <dcterms:created xsi:type="dcterms:W3CDTF">2014-09-26T08:59:23Z</dcterms:created>
  <dcterms:modified xsi:type="dcterms:W3CDTF">2026-06-09T18:54:56Z</dcterms:modified>
</cp:coreProperties>
</file>