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3.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8.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97" r:id="rId2"/>
    <p:sldMasterId id="2147484021" r:id="rId3"/>
    <p:sldMasterId id="2147484035" r:id="rId4"/>
    <p:sldMasterId id="2147484037" r:id="rId5"/>
    <p:sldMasterId id="2147484049" r:id="rId6"/>
    <p:sldMasterId id="2147484063" r:id="rId7"/>
    <p:sldMasterId id="2147484077" r:id="rId8"/>
    <p:sldMasterId id="2147484113" r:id="rId9"/>
    <p:sldMasterId id="2147484125" r:id="rId10"/>
    <p:sldMasterId id="2147484137" r:id="rId11"/>
    <p:sldMasterId id="2147484139" r:id="rId12"/>
    <p:sldMasterId id="2147484151" r:id="rId13"/>
    <p:sldMasterId id="2147484163" r:id="rId14"/>
    <p:sldMasterId id="2147484175" r:id="rId15"/>
    <p:sldMasterId id="2147484187" r:id="rId16"/>
    <p:sldMasterId id="2147484199" r:id="rId17"/>
    <p:sldMasterId id="2147484211" r:id="rId18"/>
    <p:sldMasterId id="2147484223" r:id="rId19"/>
  </p:sldMasterIdLst>
  <p:notesMasterIdLst>
    <p:notesMasterId r:id="rId52"/>
  </p:notesMasterIdLst>
  <p:sldIdLst>
    <p:sldId id="572" r:id="rId20"/>
    <p:sldId id="560" r:id="rId21"/>
    <p:sldId id="4697" r:id="rId22"/>
    <p:sldId id="4698" r:id="rId23"/>
    <p:sldId id="4699" r:id="rId24"/>
    <p:sldId id="4700" r:id="rId25"/>
    <p:sldId id="4686" r:id="rId26"/>
    <p:sldId id="330" r:id="rId27"/>
    <p:sldId id="331" r:id="rId28"/>
    <p:sldId id="332" r:id="rId29"/>
    <p:sldId id="333" r:id="rId30"/>
    <p:sldId id="334" r:id="rId31"/>
    <p:sldId id="4687" r:id="rId32"/>
    <p:sldId id="361" r:id="rId33"/>
    <p:sldId id="335" r:id="rId34"/>
    <p:sldId id="336" r:id="rId35"/>
    <p:sldId id="362" r:id="rId36"/>
    <p:sldId id="4688" r:id="rId37"/>
    <p:sldId id="427" r:id="rId38"/>
    <p:sldId id="4689" r:id="rId39"/>
    <p:sldId id="4690" r:id="rId40"/>
    <p:sldId id="2427" r:id="rId41"/>
    <p:sldId id="2428" r:id="rId42"/>
    <p:sldId id="342" r:id="rId43"/>
    <p:sldId id="4691" r:id="rId44"/>
    <p:sldId id="4692" r:id="rId45"/>
    <p:sldId id="4693" r:id="rId46"/>
    <p:sldId id="4694" r:id="rId47"/>
    <p:sldId id="4695" r:id="rId48"/>
    <p:sldId id="432" r:id="rId49"/>
    <p:sldId id="329" r:id="rId50"/>
    <p:sldId id="467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51" autoAdjust="0"/>
    <p:restoredTop sz="82153" autoAdjust="0"/>
  </p:normalViewPr>
  <p:slideViewPr>
    <p:cSldViewPr snapToGrid="0" snapToObjects="1">
      <p:cViewPr>
        <p:scale>
          <a:sx n="90" d="100"/>
          <a:sy n="90" d="100"/>
        </p:scale>
        <p:origin x="3160" y="392"/>
      </p:cViewPr>
      <p:guideLst>
        <p:guide orient="horz" pos="2160"/>
        <p:guide pos="2880"/>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 نيسان</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سيفان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4 تموز</a:t>
          </a:r>
          <a:endParaRPr lang="en-US" sz="1600" dirty="0">
            <a:solidFill>
              <a:srgbClr val="FFFFFF">
                <a:hueOff val="0"/>
                <a:satOff val="0"/>
                <a:lumOff val="0"/>
                <a:alphaOff val="0"/>
              </a:srgbClr>
            </a:solidFill>
            <a:latin typeface="Tahoma"/>
            <a:ea typeface="+mn-ea"/>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8 كشفان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تيبيت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2BD67E0A-32D4-7247-8B6F-5850A41E6F18}" type="presOf" srcId="{19401D75-4FA1-2642-9C39-67D34D8AB9EC}" destId="{37E24780-EDFC-1D4D-B756-C90BE821441B}" srcOrd="0" destOrd="0" presId="urn:microsoft.com/office/officeart/2005/8/layout/cycle1"/>
    <dgm:cxn modelId="{ADE3E110-E3C4-7E4A-9F46-6AB3822276B3}" type="presOf" srcId="{6533DBF9-2933-D44A-B9F0-8FC24EC06F20}" destId="{C4FE94AE-AFAE-8743-9525-171FDA850E0F}"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B6EDE742-0BE3-FC47-B551-F12B8E14FEE9}" type="presOf" srcId="{CCCC52AB-CFB4-904A-B94C-E1998826B4F9}" destId="{7C0589C6-43EC-854D-966B-B0C5FE9A8192}"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D287B95A-6D25-094D-88E5-647B02229F81}" type="presOf" srcId="{B6065800-F57E-6842-B73C-614AFBC2DE05}" destId="{2990F259-A510-7044-A15A-189FB55AE5CB}" srcOrd="0" destOrd="0" presId="urn:microsoft.com/office/officeart/2005/8/layout/cycle1"/>
    <dgm:cxn modelId="{50850C70-843C-DB41-8136-C8A8D780A93E}" type="presOf" srcId="{610909C5-6334-264F-93E0-189A71FB6993}" destId="{54CDBF4B-9D09-3242-A1D5-0506BD1712C5}" srcOrd="0" destOrd="0" presId="urn:microsoft.com/office/officeart/2005/8/layout/cycle1"/>
    <dgm:cxn modelId="{35BA6271-ACD9-0342-A480-34CE01CB04E8}" type="presOf" srcId="{55B5CCF6-1B65-AC49-B1EC-CD09807E71EF}" destId="{76EDA6DC-5A32-7640-86D9-A3D1F65AC2D3}" srcOrd="0" destOrd="0" presId="urn:microsoft.com/office/officeart/2005/8/layout/cycle1"/>
    <dgm:cxn modelId="{9247D981-2CFE-7548-A614-9FC11E7FF59A}" type="presOf" srcId="{580AAA11-E1E4-FC4E-A546-63E521F462A7}" destId="{DAE7F6D9-575B-6C47-9F2C-6177EB4BA541}" srcOrd="0" destOrd="0" presId="urn:microsoft.com/office/officeart/2005/8/layout/cycle1"/>
    <dgm:cxn modelId="{D5DC3F82-22AA-0E4E-A957-1265ADF0FD12}" type="presOf" srcId="{D805A741-31F4-6D45-A082-4AD4C7B066F1}" destId="{7D368AA8-A897-6A44-B2ED-5420DBBF55CD}" srcOrd="0" destOrd="0" presId="urn:microsoft.com/office/officeart/2005/8/layout/cycle1"/>
    <dgm:cxn modelId="{BBEEE082-A807-8C4C-9441-D28D7D61E36F}" type="presOf" srcId="{A9914442-2057-0542-A0EA-F935FCA28993}" destId="{B4CE740F-E5F8-1040-9068-3C0CA6A81D60}" srcOrd="0" destOrd="0" presId="urn:microsoft.com/office/officeart/2005/8/layout/cycle1"/>
    <dgm:cxn modelId="{8EF17283-2D76-2047-8155-DB291CEE9636}" type="presOf" srcId="{81D20D5D-F15B-B844-BCE7-07FE2E88C5B6}" destId="{2467F156-8EB3-F044-8664-8B186FD19D40}" srcOrd="0" destOrd="0" presId="urn:microsoft.com/office/officeart/2005/8/layout/cycle1"/>
    <dgm:cxn modelId="{874E528A-3859-F647-A735-6E5079589200}" type="presOf" srcId="{931AD6AD-68AD-1F4D-802F-C6CD780A0CDB}" destId="{19DCBC3D-EF34-4444-B52C-E59D1C44CC9D}" srcOrd="0" destOrd="0" presId="urn:microsoft.com/office/officeart/2005/8/layout/cycle1"/>
    <dgm:cxn modelId="{5BD55C8C-281C-2F49-AE74-8C070E01DAA2}" type="presOf" srcId="{C62D126D-D94F-0A45-AAB3-A4A2804A9AA5}" destId="{49452468-AA65-834B-B75D-72A0A7810E13}" srcOrd="0" destOrd="0" presId="urn:microsoft.com/office/officeart/2005/8/layout/cycle1"/>
    <dgm:cxn modelId="{3320F98C-5219-694E-9F6E-55E37FB02181}" type="presOf" srcId="{325DB5A0-FE7A-8245-9663-7B515E4DF4C8}" destId="{EAEA7D1D-8D8A-4A4B-812D-D24179AFED27}" srcOrd="0" destOrd="0" presId="urn:microsoft.com/office/officeart/2005/8/layout/cycle1"/>
    <dgm:cxn modelId="{0C5BC28E-7012-D74B-97F7-BFA4AD0A483C}" type="presOf" srcId="{55E743FA-081E-B447-B4F2-DEEACC6857BC}" destId="{36444405-91CC-BC45-909E-8AE477F1EC7C}"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381B7895-0C0E-F94C-81B6-BE7B089EC2AD}" type="presOf" srcId="{B7792F1E-795A-8A40-9AF9-CBB036406804}" destId="{0EBEA1BD-8C57-A847-A4A1-BD492A397D4A}" srcOrd="0" destOrd="0" presId="urn:microsoft.com/office/officeart/2005/8/layout/cycle1"/>
    <dgm:cxn modelId="{3AFF9B96-A90E-344D-986C-02786565C834}" type="presOf" srcId="{0858D728-97B0-1A41-82DA-1572CE14754F}" destId="{9BE0E30D-6CC1-3143-BC4A-4FF2C5039316}"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608E39B2-C096-F542-A016-B781BD7DD044}" type="presOf" srcId="{63159F5F-19C4-974F-B4D9-6A8388E3A179}" destId="{DC85BF06-3190-2C49-B38C-CC01414F9567}" srcOrd="0" destOrd="0" presId="urn:microsoft.com/office/officeart/2005/8/layout/cycle1"/>
    <dgm:cxn modelId="{6C2FB9B5-F09B-1E43-9B70-25956B5EDF30}" type="presOf" srcId="{8E1255C9-F847-A440-83FF-7AA254CCB896}" destId="{974F300E-4386-5845-9047-D2E50BE5B9D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29E419D5-89BD-4D4D-B320-2E6936463F70}" type="presOf" srcId="{12600BCB-5734-3F4B-9543-0CB09A3EC940}" destId="{92DA8A36-05F4-4B4C-B207-6FB4CBC9688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8D4231DE-C961-2B41-BB56-8E457CC3A4A7}" type="presOf" srcId="{D7E87DE1-03EB-D748-89C5-D76845DF9F58}" destId="{12C576B8-5B2D-B04B-98C4-29D5E499FD83}" srcOrd="0" destOrd="0" presId="urn:microsoft.com/office/officeart/2005/8/layout/cycle1"/>
    <dgm:cxn modelId="{EF9FE7DE-96DF-A345-9D64-F279240876BA}" type="presOf" srcId="{54471214-3ABC-B64E-8935-4F53AC7091F5}" destId="{2257407E-2335-6E46-9533-50F1A4869162}" srcOrd="0" destOrd="0" presId="urn:microsoft.com/office/officeart/2005/8/layout/cycle1"/>
    <dgm:cxn modelId="{DA2D12DF-DA40-8847-9599-3624BDB12FD1}" type="presOf" srcId="{D548EBB6-B1A8-4E4A-94F3-38AFF917AA13}" destId="{A85B6194-0CD3-0046-9C07-12EA626BEFA3}" srcOrd="0" destOrd="0" presId="urn:microsoft.com/office/officeart/2005/8/layout/cycle1"/>
    <dgm:cxn modelId="{7329A8E7-3CB5-824C-8A63-B0DE37A64629}" type="presOf" srcId="{591E9484-33B2-714C-AA5D-D47E80DA12F9}" destId="{CDA9BE8C-41E5-BF45-BAB4-5B91BDDEFF8D}" srcOrd="0" destOrd="0" presId="urn:microsoft.com/office/officeart/2005/8/layout/cycle1"/>
    <dgm:cxn modelId="{94F2ADEE-95E9-1F4C-9B2B-37F9F2E0A98C}" type="presOf" srcId="{F73B3211-1799-3F44-92B6-7CEE57ECB2D3}" destId="{BF6C208F-01F8-574D-980A-D40F886CF760}" srcOrd="0" destOrd="0" presId="urn:microsoft.com/office/officeart/2005/8/layout/cycle1"/>
    <dgm:cxn modelId="{FF5D15F3-5D19-884D-846C-0C0E7513221B}" type="presOf" srcId="{527799A3-6798-F14C-9108-A99B044124B3}" destId="{CE064FAD-9527-C04A-986D-ADE7F29D4AAF}" srcOrd="0" destOrd="0" presId="urn:microsoft.com/office/officeart/2005/8/layout/cycle1"/>
    <dgm:cxn modelId="{5EDB5107-A7E1-FD44-B6FA-2D4F45D7EB75}" type="presParOf" srcId="{974F300E-4386-5845-9047-D2E50BE5B9DF}" destId="{BF1A72C0-4F23-214E-B2C0-EC3432C35438}" srcOrd="0" destOrd="0" presId="urn:microsoft.com/office/officeart/2005/8/layout/cycle1"/>
    <dgm:cxn modelId="{28539055-72CE-F44A-B9A2-760734AE9557}" type="presParOf" srcId="{974F300E-4386-5845-9047-D2E50BE5B9DF}" destId="{92DA8A36-05F4-4B4C-B207-6FB4CBC9688F}" srcOrd="1" destOrd="0" presId="urn:microsoft.com/office/officeart/2005/8/layout/cycle1"/>
    <dgm:cxn modelId="{617B03A4-620F-FC44-BCC5-12CA165834E8}" type="presParOf" srcId="{974F300E-4386-5845-9047-D2E50BE5B9DF}" destId="{2990F259-A510-7044-A15A-189FB55AE5CB}" srcOrd="2" destOrd="0" presId="urn:microsoft.com/office/officeart/2005/8/layout/cycle1"/>
    <dgm:cxn modelId="{0D0972C3-C5BD-EE4C-BA2D-3235888C6D8D}" type="presParOf" srcId="{974F300E-4386-5845-9047-D2E50BE5B9DF}" destId="{A7A1548F-03D0-7F43-8C4C-631804CE4126}" srcOrd="3" destOrd="0" presId="urn:microsoft.com/office/officeart/2005/8/layout/cycle1"/>
    <dgm:cxn modelId="{00DB5727-6691-364E-9E49-4A1AE24301BC}" type="presParOf" srcId="{974F300E-4386-5845-9047-D2E50BE5B9DF}" destId="{EAEA7D1D-8D8A-4A4B-812D-D24179AFED27}" srcOrd="4" destOrd="0" presId="urn:microsoft.com/office/officeart/2005/8/layout/cycle1"/>
    <dgm:cxn modelId="{E45EA19E-B352-8241-9607-F9FDA2C00D36}" type="presParOf" srcId="{974F300E-4386-5845-9047-D2E50BE5B9DF}" destId="{2257407E-2335-6E46-9533-50F1A4869162}" srcOrd="5" destOrd="0" presId="urn:microsoft.com/office/officeart/2005/8/layout/cycle1"/>
    <dgm:cxn modelId="{528B5001-4D99-4A4C-AD5F-3FC28EA36D4A}" type="presParOf" srcId="{974F300E-4386-5845-9047-D2E50BE5B9DF}" destId="{3467B5D4-61EB-4C46-BB87-881C0920F2D1}" srcOrd="6" destOrd="0" presId="urn:microsoft.com/office/officeart/2005/8/layout/cycle1"/>
    <dgm:cxn modelId="{B215AC4E-A926-7245-8679-10C23F5F8F97}" type="presParOf" srcId="{974F300E-4386-5845-9047-D2E50BE5B9DF}" destId="{2467F156-8EB3-F044-8664-8B186FD19D40}" srcOrd="7" destOrd="0" presId="urn:microsoft.com/office/officeart/2005/8/layout/cycle1"/>
    <dgm:cxn modelId="{CF2F7DA1-70B7-974C-B985-D830BA095077}" type="presParOf" srcId="{974F300E-4386-5845-9047-D2E50BE5B9DF}" destId="{DC85BF06-3190-2C49-B38C-CC01414F9567}" srcOrd="8" destOrd="0" presId="urn:microsoft.com/office/officeart/2005/8/layout/cycle1"/>
    <dgm:cxn modelId="{CE43EA37-D918-6F41-B157-A69484954DE2}" type="presParOf" srcId="{974F300E-4386-5845-9047-D2E50BE5B9DF}" destId="{818521AB-CB19-3245-AC47-32330EC1D05A}" srcOrd="9" destOrd="0" presId="urn:microsoft.com/office/officeart/2005/8/layout/cycle1"/>
    <dgm:cxn modelId="{7B2C91E0-1624-D549-9AFF-5940057500BF}" type="presParOf" srcId="{974F300E-4386-5845-9047-D2E50BE5B9DF}" destId="{A85B6194-0CD3-0046-9C07-12EA626BEFA3}" srcOrd="10" destOrd="0" presId="urn:microsoft.com/office/officeart/2005/8/layout/cycle1"/>
    <dgm:cxn modelId="{ED4CD360-1F71-0349-AADB-1F63814610DC}" type="presParOf" srcId="{974F300E-4386-5845-9047-D2E50BE5B9DF}" destId="{76EDA6DC-5A32-7640-86D9-A3D1F65AC2D3}" srcOrd="11" destOrd="0" presId="urn:microsoft.com/office/officeart/2005/8/layout/cycle1"/>
    <dgm:cxn modelId="{C0F2F50E-16E9-CC45-956A-D64F2A9D977E}" type="presParOf" srcId="{974F300E-4386-5845-9047-D2E50BE5B9DF}" destId="{5FEB966B-5E78-494C-B5A1-6F18B3A362B7}" srcOrd="12" destOrd="0" presId="urn:microsoft.com/office/officeart/2005/8/layout/cycle1"/>
    <dgm:cxn modelId="{D17231DA-E234-104E-971E-62187A88C9D3}" type="presParOf" srcId="{974F300E-4386-5845-9047-D2E50BE5B9DF}" destId="{9BE0E30D-6CC1-3143-BC4A-4FF2C5039316}" srcOrd="13" destOrd="0" presId="urn:microsoft.com/office/officeart/2005/8/layout/cycle1"/>
    <dgm:cxn modelId="{B7B06117-C483-E844-9BF7-4E28AACA8FCE}" type="presParOf" srcId="{974F300E-4386-5845-9047-D2E50BE5B9DF}" destId="{37E24780-EDFC-1D4D-B756-C90BE821441B}" srcOrd="14" destOrd="0" presId="urn:microsoft.com/office/officeart/2005/8/layout/cycle1"/>
    <dgm:cxn modelId="{BC287FCC-DD0E-D142-AD26-40BD5C0CA9B8}" type="presParOf" srcId="{974F300E-4386-5845-9047-D2E50BE5B9DF}" destId="{788B510C-5C6F-7E4F-BD2A-4B0F37349509}" srcOrd="15" destOrd="0" presId="urn:microsoft.com/office/officeart/2005/8/layout/cycle1"/>
    <dgm:cxn modelId="{A6391990-B97C-BA45-9F9F-28ED7BA674A4}" type="presParOf" srcId="{974F300E-4386-5845-9047-D2E50BE5B9DF}" destId="{BF6C208F-01F8-574D-980A-D40F886CF760}" srcOrd="16" destOrd="0" presId="urn:microsoft.com/office/officeart/2005/8/layout/cycle1"/>
    <dgm:cxn modelId="{CCBDA981-6960-C244-B804-48C18AF513FF}" type="presParOf" srcId="{974F300E-4386-5845-9047-D2E50BE5B9DF}" destId="{DAE7F6D9-575B-6C47-9F2C-6177EB4BA541}" srcOrd="17" destOrd="0" presId="urn:microsoft.com/office/officeart/2005/8/layout/cycle1"/>
    <dgm:cxn modelId="{12103F20-89EE-A149-818F-ABC82A8E6701}" type="presParOf" srcId="{974F300E-4386-5845-9047-D2E50BE5B9DF}" destId="{3AD74439-13B4-6B4C-A74C-96BE28333D49}" srcOrd="18" destOrd="0" presId="urn:microsoft.com/office/officeart/2005/8/layout/cycle1"/>
    <dgm:cxn modelId="{16901F11-7029-FE43-810C-84508C37C339}" type="presParOf" srcId="{974F300E-4386-5845-9047-D2E50BE5B9DF}" destId="{B4CE740F-E5F8-1040-9068-3C0CA6A81D60}" srcOrd="19" destOrd="0" presId="urn:microsoft.com/office/officeart/2005/8/layout/cycle1"/>
    <dgm:cxn modelId="{18714650-DAB2-AF47-8316-66CA11AAFBEE}" type="presParOf" srcId="{974F300E-4386-5845-9047-D2E50BE5B9DF}" destId="{7D368AA8-A897-6A44-B2ED-5420DBBF55CD}" srcOrd="20" destOrd="0" presId="urn:microsoft.com/office/officeart/2005/8/layout/cycle1"/>
    <dgm:cxn modelId="{5C2E5605-BB14-3340-B02B-CAC16B861707}" type="presParOf" srcId="{974F300E-4386-5845-9047-D2E50BE5B9DF}" destId="{256A8A82-B1CB-EF43-AB66-A3D1C8A54B59}" srcOrd="21" destOrd="0" presId="urn:microsoft.com/office/officeart/2005/8/layout/cycle1"/>
    <dgm:cxn modelId="{BCD818D5-CC82-1746-9F4F-4E705B857729}" type="presParOf" srcId="{974F300E-4386-5845-9047-D2E50BE5B9DF}" destId="{36444405-91CC-BC45-909E-8AE477F1EC7C}" srcOrd="22" destOrd="0" presId="urn:microsoft.com/office/officeart/2005/8/layout/cycle1"/>
    <dgm:cxn modelId="{261EDD92-CF4F-7D45-BA46-B60D35FED232}" type="presParOf" srcId="{974F300E-4386-5845-9047-D2E50BE5B9DF}" destId="{0EBEA1BD-8C57-A847-A4A1-BD492A397D4A}" srcOrd="23" destOrd="0" presId="urn:microsoft.com/office/officeart/2005/8/layout/cycle1"/>
    <dgm:cxn modelId="{3FCC574F-1CB6-FF4B-90A3-CEC8AB1FD31A}" type="presParOf" srcId="{974F300E-4386-5845-9047-D2E50BE5B9DF}" destId="{A1257670-91AA-B74E-AFCB-48382C466D43}" srcOrd="24" destOrd="0" presId="urn:microsoft.com/office/officeart/2005/8/layout/cycle1"/>
    <dgm:cxn modelId="{F6C0C4EE-6467-8048-829B-998F6021F6AA}" type="presParOf" srcId="{974F300E-4386-5845-9047-D2E50BE5B9DF}" destId="{19DCBC3D-EF34-4444-B52C-E59D1C44CC9D}" srcOrd="25" destOrd="0" presId="urn:microsoft.com/office/officeart/2005/8/layout/cycle1"/>
    <dgm:cxn modelId="{09333481-2BC8-1B48-A710-2E484CCDB399}" type="presParOf" srcId="{974F300E-4386-5845-9047-D2E50BE5B9DF}" destId="{CDA9BE8C-41E5-BF45-BAB4-5B91BDDEFF8D}" srcOrd="26" destOrd="0" presId="urn:microsoft.com/office/officeart/2005/8/layout/cycle1"/>
    <dgm:cxn modelId="{F3A3A5A6-436A-4146-96C3-648DAD53248F}" type="presParOf" srcId="{974F300E-4386-5845-9047-D2E50BE5B9DF}" destId="{731680F6-F070-374C-97C4-FB0156E03231}" srcOrd="27" destOrd="0" presId="urn:microsoft.com/office/officeart/2005/8/layout/cycle1"/>
    <dgm:cxn modelId="{FB8675A9-CC38-B34D-976B-0211F6F475E9}" type="presParOf" srcId="{974F300E-4386-5845-9047-D2E50BE5B9DF}" destId="{12C576B8-5B2D-B04B-98C4-29D5E499FD83}" srcOrd="28" destOrd="0" presId="urn:microsoft.com/office/officeart/2005/8/layout/cycle1"/>
    <dgm:cxn modelId="{93C1BB57-F5D2-404E-BA48-25255FA72B6D}" type="presParOf" srcId="{974F300E-4386-5845-9047-D2E50BE5B9DF}" destId="{C4FE94AE-AFAE-8743-9525-171FDA850E0F}" srcOrd="29" destOrd="0" presId="urn:microsoft.com/office/officeart/2005/8/layout/cycle1"/>
    <dgm:cxn modelId="{953F9F35-AE9B-344D-A4D8-22AB18ED56EB}" type="presParOf" srcId="{974F300E-4386-5845-9047-D2E50BE5B9DF}" destId="{FBD4D212-3E98-9843-8795-297F9EDDD657}" srcOrd="30" destOrd="0" presId="urn:microsoft.com/office/officeart/2005/8/layout/cycle1"/>
    <dgm:cxn modelId="{8DC83B03-EB8C-0A4B-8622-3FF1A51D8DFA}" type="presParOf" srcId="{974F300E-4386-5845-9047-D2E50BE5B9DF}" destId="{54CDBF4B-9D09-3242-A1D5-0506BD1712C5}" srcOrd="31" destOrd="0" presId="urn:microsoft.com/office/officeart/2005/8/layout/cycle1"/>
    <dgm:cxn modelId="{AA815587-1BA1-1C41-9D78-2F56E900C7F6}" type="presParOf" srcId="{974F300E-4386-5845-9047-D2E50BE5B9DF}" destId="{49452468-AA65-834B-B75D-72A0A7810E13}" srcOrd="32" destOrd="0" presId="urn:microsoft.com/office/officeart/2005/8/layout/cycle1"/>
    <dgm:cxn modelId="{495E898C-6D5E-2B4B-B5B2-E739F07E539E}" type="presParOf" srcId="{974F300E-4386-5845-9047-D2E50BE5B9DF}" destId="{B0C742D0-6463-FF41-BE88-36D0AF1ED5D5}" srcOrd="33" destOrd="0" presId="urn:microsoft.com/office/officeart/2005/8/layout/cycle1"/>
    <dgm:cxn modelId="{DE10D7D7-AD84-0A4D-B44A-5BC718EA7819}" type="presParOf" srcId="{974F300E-4386-5845-9047-D2E50BE5B9DF}" destId="{CE064FAD-9527-C04A-986D-ADE7F29D4AAF}" srcOrd="34" destOrd="0" presId="urn:microsoft.com/office/officeart/2005/8/layout/cycle1"/>
    <dgm:cxn modelId="{4D0A822F-D407-DF44-8514-1BDFBB7CB719}"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 نيسان</a:t>
          </a:r>
          <a:endParaRPr lang="en-US" sz="1600" dirty="0">
            <a:solidFill>
              <a:srgbClr val="FFFFFF">
                <a:hueOff val="0"/>
                <a:satOff val="0"/>
                <a:lumOff val="0"/>
                <a:alphaOff val="0"/>
              </a:srgbClr>
            </a:solidFill>
            <a:latin typeface="Tahoma"/>
            <a:ea typeface="+mn-ea"/>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2 أيار</a:t>
          </a:r>
          <a:endParaRPr lang="en-US" sz="1600" dirty="0">
            <a:solidFill>
              <a:srgbClr val="FFFFFF">
                <a:hueOff val="0"/>
                <a:satOff val="0"/>
                <a:lumOff val="0"/>
                <a:alphaOff val="0"/>
              </a:srgbClr>
            </a:solidFill>
            <a:latin typeface="Tahoma"/>
            <a:ea typeface="+mn-ea"/>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3 نيسان</a:t>
          </a:r>
          <a:endParaRPr lang="en-US" sz="1600" dirty="0">
            <a:solidFill>
              <a:srgbClr val="FFFFFF">
                <a:hueOff val="0"/>
                <a:satOff val="0"/>
                <a:lumOff val="0"/>
                <a:alphaOff val="0"/>
              </a:srgbClr>
            </a:solidFill>
            <a:latin typeface="Tahoma"/>
            <a:ea typeface="+mn-ea"/>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a:t>
          </a:r>
          <a:r>
            <a:rPr lang="en-US" sz="1600" dirty="0" err="1">
              <a:solidFill>
                <a:srgbClr val="FFFFFF">
                  <a:hueOff val="0"/>
                  <a:satOff val="0"/>
                  <a:lumOff val="0"/>
                  <a:alphaOff val="0"/>
                </a:srgbClr>
              </a:solidFill>
              <a:latin typeface="Tahoma"/>
              <a:ea typeface="+mn-ea"/>
              <a:cs typeface="+mn-cs"/>
            </a:rPr>
            <a:t>jl</a:t>
          </a:r>
          <a:r>
            <a:rPr lang="en-US" sz="1600" dirty="0">
              <a:solidFill>
                <a:srgbClr val="FFFFFF">
                  <a:hueOff val="0"/>
                  <a:satOff val="0"/>
                  <a:lumOff val="0"/>
                  <a:alphaOff val="0"/>
                </a:srgbClr>
              </a:solidFill>
              <a:latin typeface="Tahoma"/>
              <a:ea typeface="+mn-ea"/>
              <a:cs typeface="+mn-cs"/>
            </a:rPr>
            <a:t>,.</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5 آب</a:t>
          </a:r>
          <a:endParaRPr lang="en-US" sz="1600" dirty="0">
            <a:solidFill>
              <a:srgbClr val="FFFFFF">
                <a:hueOff val="0"/>
                <a:satOff val="0"/>
                <a:lumOff val="0"/>
                <a:alphaOff val="0"/>
              </a:srgbClr>
            </a:solidFill>
            <a:latin typeface="Tahoma"/>
            <a:ea typeface="+mn-ea"/>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أيلول</a:t>
          </a:r>
          <a:endParaRPr lang="en-US" sz="1600" dirty="0">
            <a:solidFill>
              <a:srgbClr val="FFFFFF">
                <a:hueOff val="0"/>
                <a:satOff val="0"/>
                <a:lumOff val="0"/>
                <a:alphaOff val="0"/>
              </a:srgbClr>
            </a:solidFill>
            <a:latin typeface="Tahoma"/>
            <a:ea typeface="+mn-ea"/>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7 تشري</a:t>
          </a:r>
          <a:endParaRPr lang="en-US" sz="1600" dirty="0">
            <a:solidFill>
              <a:srgbClr val="FFFFFF">
                <a:hueOff val="0"/>
                <a:satOff val="0"/>
                <a:lumOff val="0"/>
                <a:alphaOff val="0"/>
              </a:srgbClr>
            </a:solidFill>
            <a:latin typeface="Tahoma"/>
            <a:ea typeface="+mn-ea"/>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6 كشبان</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9 كسلو</a:t>
          </a:r>
          <a:endParaRPr lang="en-US" sz="1600" dirty="0">
            <a:solidFill>
              <a:srgbClr val="FFFFFF">
                <a:hueOff val="0"/>
                <a:satOff val="0"/>
                <a:lumOff val="0"/>
                <a:alphaOff val="0"/>
              </a:srgbClr>
            </a:solidFill>
            <a:latin typeface="Tahoma"/>
            <a:ea typeface="+mn-ea"/>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10 تيفيت</a:t>
          </a:r>
          <a:endParaRPr lang="en-US" sz="1600" dirty="0">
            <a:solidFill>
              <a:srgbClr val="FFFFFF">
                <a:hueOff val="0"/>
                <a:satOff val="0"/>
                <a:lumOff val="0"/>
                <a:alphaOff val="0"/>
              </a:srgbClr>
            </a:solidFill>
            <a:latin typeface="Tahoma"/>
            <a:ea typeface="+mn-ea"/>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11 شباط</a:t>
          </a:r>
          <a:endParaRPr lang="en-US" sz="1600" dirty="0">
            <a:solidFill>
              <a:srgbClr val="FFFFFF">
                <a:hueOff val="0"/>
                <a:satOff val="0"/>
                <a:lumOff val="0"/>
                <a:alphaOff val="0"/>
              </a:srgbClr>
            </a:solidFill>
            <a:latin typeface="Tahoma"/>
            <a:ea typeface="+mn-ea"/>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ar-JO" sz="1600" dirty="0">
              <a:solidFill>
                <a:srgbClr val="FFFFFF">
                  <a:hueOff val="0"/>
                  <a:satOff val="0"/>
                  <a:lumOff val="0"/>
                  <a:alphaOff val="0"/>
                </a:srgbClr>
              </a:solidFill>
              <a:latin typeface="Tahoma"/>
              <a:ea typeface="+mn-ea"/>
              <a:cs typeface="+mn-cs"/>
            </a:rPr>
            <a:t>12 آذار</a:t>
          </a:r>
          <a:endParaRPr lang="en-US" sz="1600" dirty="0">
            <a:solidFill>
              <a:srgbClr val="FFFFFF">
                <a:hueOff val="0"/>
                <a:satOff val="0"/>
                <a:lumOff val="0"/>
                <a:alphaOff val="0"/>
              </a:srgbClr>
            </a:solidFill>
            <a:latin typeface="Tahoma"/>
            <a:ea typeface="+mn-ea"/>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5EEE7A16-DDEB-46B8-93B0-A921EFDFE7BD}" type="presOf" srcId="{610909C5-6334-264F-93E0-189A71FB6993}" destId="{54CDBF4B-9D09-3242-A1D5-0506BD1712C5}"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C1600B3F-EE1D-4C0E-AE52-2CE1BC5F3967}" type="presOf" srcId="{55B5CCF6-1B65-AC49-B1EC-CD09807E71EF}" destId="{76EDA6DC-5A32-7640-86D9-A3D1F65AC2D3}" srcOrd="0" destOrd="0" presId="urn:microsoft.com/office/officeart/2005/8/layout/cycle1"/>
    <dgm:cxn modelId="{036B7F3F-3934-41DF-B72F-73E3B1FF0C6C}" type="presOf" srcId="{19401D75-4FA1-2642-9C39-67D34D8AB9EC}" destId="{37E24780-EDFC-1D4D-B756-C90BE821441B}" srcOrd="0" destOrd="0" presId="urn:microsoft.com/office/officeart/2005/8/layout/cycle1"/>
    <dgm:cxn modelId="{492D5F40-5E0F-43DC-A548-3641AD548814}" type="presOf" srcId="{63159F5F-19C4-974F-B4D9-6A8388E3A179}" destId="{DC85BF06-3190-2C49-B38C-CC01414F9567}" srcOrd="0" destOrd="0" presId="urn:microsoft.com/office/officeart/2005/8/layout/cycle1"/>
    <dgm:cxn modelId="{3146C340-0341-4D73-BB13-8C750A55E756}" type="presOf" srcId="{A9914442-2057-0542-A0EA-F935FCA28993}" destId="{B4CE740F-E5F8-1040-9068-3C0CA6A81D60}"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0CC1254A-3F81-490E-9D12-EABC03F64805}" type="presOf" srcId="{D805A741-31F4-6D45-A082-4AD4C7B066F1}" destId="{7D368AA8-A897-6A44-B2ED-5420DBBF55CD}" srcOrd="0" destOrd="0" presId="urn:microsoft.com/office/officeart/2005/8/layout/cycle1"/>
    <dgm:cxn modelId="{B24E5951-36B9-44B8-BB91-924752674285}" type="presOf" srcId="{54471214-3ABC-B64E-8935-4F53AC7091F5}" destId="{2257407E-2335-6E46-9533-50F1A4869162}" srcOrd="0" destOrd="0" presId="urn:microsoft.com/office/officeart/2005/8/layout/cycle1"/>
    <dgm:cxn modelId="{5AACAC5D-0A6A-464B-AD6D-EE3142619499}" type="presOf" srcId="{55E743FA-081E-B447-B4F2-DEEACC6857BC}" destId="{36444405-91CC-BC45-909E-8AE477F1EC7C}" srcOrd="0" destOrd="0" presId="urn:microsoft.com/office/officeart/2005/8/layout/cycle1"/>
    <dgm:cxn modelId="{74049172-C3D5-48E8-AFE2-C12A50FEB75C}" type="presOf" srcId="{B6065800-F57E-6842-B73C-614AFBC2DE05}" destId="{2990F259-A510-7044-A15A-189FB55AE5CB}" srcOrd="0" destOrd="0" presId="urn:microsoft.com/office/officeart/2005/8/layout/cycle1"/>
    <dgm:cxn modelId="{86AC8675-40CD-4298-85A0-E33CCA1F194F}" type="presOf" srcId="{CCCC52AB-CFB4-904A-B94C-E1998826B4F9}" destId="{7C0589C6-43EC-854D-966B-B0C5FE9A8192}" srcOrd="0" destOrd="0" presId="urn:microsoft.com/office/officeart/2005/8/layout/cycle1"/>
    <dgm:cxn modelId="{622A677C-A353-42B1-8F6B-B8D72B394BEF}" type="presOf" srcId="{931AD6AD-68AD-1F4D-802F-C6CD780A0CDB}" destId="{19DCBC3D-EF34-4444-B52C-E59D1C44CC9D}" srcOrd="0" destOrd="0" presId="urn:microsoft.com/office/officeart/2005/8/layout/cycle1"/>
    <dgm:cxn modelId="{AA87187F-A95F-4331-8B81-62AE37BC6AB5}" type="presOf" srcId="{0858D728-97B0-1A41-82DA-1572CE14754F}" destId="{9BE0E30D-6CC1-3143-BC4A-4FF2C5039316}" srcOrd="0" destOrd="0" presId="urn:microsoft.com/office/officeart/2005/8/layout/cycle1"/>
    <dgm:cxn modelId="{4761C283-AB8C-4890-9091-D6FD147BD8A4}" type="presOf" srcId="{D548EBB6-B1A8-4E4A-94F3-38AFF917AA13}" destId="{A85B6194-0CD3-0046-9C07-12EA626BEFA3}"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AD4F0F97-35F6-4C12-AAED-A3B285A7A68C}" type="presOf" srcId="{591E9484-33B2-714C-AA5D-D47E80DA12F9}" destId="{CDA9BE8C-41E5-BF45-BAB4-5B91BDDEFF8D}" srcOrd="0" destOrd="0" presId="urn:microsoft.com/office/officeart/2005/8/layout/cycle1"/>
    <dgm:cxn modelId="{32639CA0-16C5-45FE-93E6-C4792FA37522}" type="presOf" srcId="{B7792F1E-795A-8A40-9AF9-CBB036406804}" destId="{0EBEA1BD-8C57-A847-A4A1-BD492A397D4A}"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43ED0DA9-B119-469B-9918-96306D073F90}" type="presOf" srcId="{325DB5A0-FE7A-8245-9663-7B515E4DF4C8}" destId="{EAEA7D1D-8D8A-4A4B-812D-D24179AFED27}" srcOrd="0" destOrd="0" presId="urn:microsoft.com/office/officeart/2005/8/layout/cycle1"/>
    <dgm:cxn modelId="{FB9940B7-E024-4508-B6E3-305F57A3F868}" type="presOf" srcId="{527799A3-6798-F14C-9108-A99B044124B3}" destId="{CE064FAD-9527-C04A-986D-ADE7F29D4AAF}"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E3437C4-CA9E-744B-A10C-AB226D685EF4}" srcId="{8E1255C9-F847-A440-83FF-7AA254CCB896}" destId="{610909C5-6334-264F-93E0-189A71FB6993}" srcOrd="10" destOrd="0" parTransId="{BAA50C28-F269-4F4D-892E-94581FC50AB9}" sibTransId="{C62D126D-D94F-0A45-AAB3-A4A2804A9AA5}"/>
    <dgm:cxn modelId="{FB53DFC5-C51E-415F-A18F-6CBE0972EA26}" type="presOf" srcId="{81D20D5D-F15B-B844-BCE7-07FE2E88C5B6}" destId="{2467F156-8EB3-F044-8664-8B186FD19D40}"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B110A1D2-E1D2-C04C-8976-779F7F4F66C8}" srcId="{8E1255C9-F847-A440-83FF-7AA254CCB896}" destId="{325DB5A0-FE7A-8245-9663-7B515E4DF4C8}" srcOrd="1" destOrd="0" parTransId="{4E2DDA45-C5A5-2D44-BC75-B1BB3E89C39E}" sibTransId="{54471214-3ABC-B64E-8935-4F53AC7091F5}"/>
    <dgm:cxn modelId="{83796DD6-7765-4706-94D6-639DF39F6329}" type="presOf" srcId="{580AAA11-E1E4-FC4E-A546-63E521F462A7}" destId="{DAE7F6D9-575B-6C47-9F2C-6177EB4BA541}" srcOrd="0" destOrd="0" presId="urn:microsoft.com/office/officeart/2005/8/layout/cycle1"/>
    <dgm:cxn modelId="{87CFBED9-6267-466C-AD4B-D76B36469214}" type="presOf" srcId="{6533DBF9-2933-D44A-B9F0-8FC24EC06F20}" destId="{C4FE94AE-AFAE-8743-9525-171FDA850E0F}"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7D2AE8E8-1D3B-4C66-B9C7-1E1096D220B5}" type="presOf" srcId="{C62D126D-D94F-0A45-AAB3-A4A2804A9AA5}" destId="{49452468-AA65-834B-B75D-72A0A7810E13}" srcOrd="0" destOrd="0" presId="urn:microsoft.com/office/officeart/2005/8/layout/cycle1"/>
    <dgm:cxn modelId="{F44609EE-8C90-4EFF-9D25-CA2ABA3B8A94}" type="presOf" srcId="{F73B3211-1799-3F44-92B6-7CEE57ECB2D3}" destId="{BF6C208F-01F8-574D-980A-D40F886CF760}" srcOrd="0" destOrd="0" presId="urn:microsoft.com/office/officeart/2005/8/layout/cycle1"/>
    <dgm:cxn modelId="{B43B45F1-03EA-42B9-82F6-20CFF2C254C8}" type="presOf" srcId="{8E1255C9-F847-A440-83FF-7AA254CCB896}" destId="{974F300E-4386-5845-9047-D2E50BE5B9DF}" srcOrd="0" destOrd="0" presId="urn:microsoft.com/office/officeart/2005/8/layout/cycle1"/>
    <dgm:cxn modelId="{423713F3-2F70-45E0-B47F-505DCD5DF740}" type="presOf" srcId="{12600BCB-5734-3F4B-9543-0CB09A3EC940}" destId="{92DA8A36-05F4-4B4C-B207-6FB4CBC9688F}" srcOrd="0" destOrd="0" presId="urn:microsoft.com/office/officeart/2005/8/layout/cycle1"/>
    <dgm:cxn modelId="{C52DF2F3-D335-47B3-92B2-13C3F75515FD}" type="presOf" srcId="{D7E87DE1-03EB-D748-89C5-D76845DF9F58}" destId="{12C576B8-5B2D-B04B-98C4-29D5E499FD83}" srcOrd="0" destOrd="0" presId="urn:microsoft.com/office/officeart/2005/8/layout/cycle1"/>
    <dgm:cxn modelId="{B276719C-09F9-4ED9-A97A-9FD4B13834FE}" type="presParOf" srcId="{974F300E-4386-5845-9047-D2E50BE5B9DF}" destId="{BF1A72C0-4F23-214E-B2C0-EC3432C35438}" srcOrd="0" destOrd="0" presId="urn:microsoft.com/office/officeart/2005/8/layout/cycle1"/>
    <dgm:cxn modelId="{AB655EB4-7B69-4855-95F3-AA8E98E7A053}" type="presParOf" srcId="{974F300E-4386-5845-9047-D2E50BE5B9DF}" destId="{92DA8A36-05F4-4B4C-B207-6FB4CBC9688F}" srcOrd="1" destOrd="0" presId="urn:microsoft.com/office/officeart/2005/8/layout/cycle1"/>
    <dgm:cxn modelId="{4DC0E78E-A0EC-4AF9-BC4C-D991169C27E0}" type="presParOf" srcId="{974F300E-4386-5845-9047-D2E50BE5B9DF}" destId="{2990F259-A510-7044-A15A-189FB55AE5CB}" srcOrd="2" destOrd="0" presId="urn:microsoft.com/office/officeart/2005/8/layout/cycle1"/>
    <dgm:cxn modelId="{25A355A7-4546-4488-AD13-DAB8568AF29D}" type="presParOf" srcId="{974F300E-4386-5845-9047-D2E50BE5B9DF}" destId="{A7A1548F-03D0-7F43-8C4C-631804CE4126}" srcOrd="3" destOrd="0" presId="urn:microsoft.com/office/officeart/2005/8/layout/cycle1"/>
    <dgm:cxn modelId="{73BB04CD-E25C-46FF-9BAA-BAFBCB584C83}" type="presParOf" srcId="{974F300E-4386-5845-9047-D2E50BE5B9DF}" destId="{EAEA7D1D-8D8A-4A4B-812D-D24179AFED27}" srcOrd="4" destOrd="0" presId="urn:microsoft.com/office/officeart/2005/8/layout/cycle1"/>
    <dgm:cxn modelId="{EF823D91-9392-48DA-A137-B5E9F80447F0}" type="presParOf" srcId="{974F300E-4386-5845-9047-D2E50BE5B9DF}" destId="{2257407E-2335-6E46-9533-50F1A4869162}" srcOrd="5" destOrd="0" presId="urn:microsoft.com/office/officeart/2005/8/layout/cycle1"/>
    <dgm:cxn modelId="{78928F6D-2F4A-4E23-AF05-76AC9E6B9C39}" type="presParOf" srcId="{974F300E-4386-5845-9047-D2E50BE5B9DF}" destId="{3467B5D4-61EB-4C46-BB87-881C0920F2D1}" srcOrd="6" destOrd="0" presId="urn:microsoft.com/office/officeart/2005/8/layout/cycle1"/>
    <dgm:cxn modelId="{88BE531E-7495-461B-8B89-EAF37C9FC7E0}" type="presParOf" srcId="{974F300E-4386-5845-9047-D2E50BE5B9DF}" destId="{2467F156-8EB3-F044-8664-8B186FD19D40}" srcOrd="7" destOrd="0" presId="urn:microsoft.com/office/officeart/2005/8/layout/cycle1"/>
    <dgm:cxn modelId="{C164E9E8-4E4B-4A39-B44A-B51AEDB51413}" type="presParOf" srcId="{974F300E-4386-5845-9047-D2E50BE5B9DF}" destId="{DC85BF06-3190-2C49-B38C-CC01414F9567}" srcOrd="8" destOrd="0" presId="urn:microsoft.com/office/officeart/2005/8/layout/cycle1"/>
    <dgm:cxn modelId="{6FECF2CE-FA71-4310-A4CC-EFD1E25F9694}" type="presParOf" srcId="{974F300E-4386-5845-9047-D2E50BE5B9DF}" destId="{818521AB-CB19-3245-AC47-32330EC1D05A}" srcOrd="9" destOrd="0" presId="urn:microsoft.com/office/officeart/2005/8/layout/cycle1"/>
    <dgm:cxn modelId="{EFEAF47B-BC32-49F0-8C12-9DE22B125382}" type="presParOf" srcId="{974F300E-4386-5845-9047-D2E50BE5B9DF}" destId="{A85B6194-0CD3-0046-9C07-12EA626BEFA3}" srcOrd="10" destOrd="0" presId="urn:microsoft.com/office/officeart/2005/8/layout/cycle1"/>
    <dgm:cxn modelId="{DEB3164A-9CD9-4329-93B5-855AF2CB0AC3}" type="presParOf" srcId="{974F300E-4386-5845-9047-D2E50BE5B9DF}" destId="{76EDA6DC-5A32-7640-86D9-A3D1F65AC2D3}" srcOrd="11" destOrd="0" presId="urn:microsoft.com/office/officeart/2005/8/layout/cycle1"/>
    <dgm:cxn modelId="{85B652BC-A9CB-4B44-95F9-A877D26FFA70}" type="presParOf" srcId="{974F300E-4386-5845-9047-D2E50BE5B9DF}" destId="{5FEB966B-5E78-494C-B5A1-6F18B3A362B7}" srcOrd="12" destOrd="0" presId="urn:microsoft.com/office/officeart/2005/8/layout/cycle1"/>
    <dgm:cxn modelId="{1DE957FA-C4C9-4E21-9A45-D8D448CFABCB}" type="presParOf" srcId="{974F300E-4386-5845-9047-D2E50BE5B9DF}" destId="{9BE0E30D-6CC1-3143-BC4A-4FF2C5039316}" srcOrd="13" destOrd="0" presId="urn:microsoft.com/office/officeart/2005/8/layout/cycle1"/>
    <dgm:cxn modelId="{2A99FC0C-256C-4A4F-A5EC-DDC9443FAF9D}" type="presParOf" srcId="{974F300E-4386-5845-9047-D2E50BE5B9DF}" destId="{37E24780-EDFC-1D4D-B756-C90BE821441B}" srcOrd="14" destOrd="0" presId="urn:microsoft.com/office/officeart/2005/8/layout/cycle1"/>
    <dgm:cxn modelId="{3FD7520C-F35B-4D0A-9244-EE800D7C42F2}" type="presParOf" srcId="{974F300E-4386-5845-9047-D2E50BE5B9DF}" destId="{788B510C-5C6F-7E4F-BD2A-4B0F37349509}" srcOrd="15" destOrd="0" presId="urn:microsoft.com/office/officeart/2005/8/layout/cycle1"/>
    <dgm:cxn modelId="{8D2F6FE9-3231-4328-811A-7B4716DE9FD6}" type="presParOf" srcId="{974F300E-4386-5845-9047-D2E50BE5B9DF}" destId="{BF6C208F-01F8-574D-980A-D40F886CF760}" srcOrd="16" destOrd="0" presId="urn:microsoft.com/office/officeart/2005/8/layout/cycle1"/>
    <dgm:cxn modelId="{0ED33F34-3255-414F-A050-520B5E8B4241}" type="presParOf" srcId="{974F300E-4386-5845-9047-D2E50BE5B9DF}" destId="{DAE7F6D9-575B-6C47-9F2C-6177EB4BA541}" srcOrd="17" destOrd="0" presId="urn:microsoft.com/office/officeart/2005/8/layout/cycle1"/>
    <dgm:cxn modelId="{2525944E-9B0D-4D2A-94DC-C7833FF235EB}" type="presParOf" srcId="{974F300E-4386-5845-9047-D2E50BE5B9DF}" destId="{3AD74439-13B4-6B4C-A74C-96BE28333D49}" srcOrd="18" destOrd="0" presId="urn:microsoft.com/office/officeart/2005/8/layout/cycle1"/>
    <dgm:cxn modelId="{9895700D-8DEA-4FDB-9961-A4EF009D69DA}" type="presParOf" srcId="{974F300E-4386-5845-9047-D2E50BE5B9DF}" destId="{B4CE740F-E5F8-1040-9068-3C0CA6A81D60}" srcOrd="19" destOrd="0" presId="urn:microsoft.com/office/officeart/2005/8/layout/cycle1"/>
    <dgm:cxn modelId="{79D886D4-147B-42AF-A45C-F919BBDECFAC}" type="presParOf" srcId="{974F300E-4386-5845-9047-D2E50BE5B9DF}" destId="{7D368AA8-A897-6A44-B2ED-5420DBBF55CD}" srcOrd="20" destOrd="0" presId="urn:microsoft.com/office/officeart/2005/8/layout/cycle1"/>
    <dgm:cxn modelId="{EC4C8A25-E439-4EAB-BBB6-30499D6A869A}" type="presParOf" srcId="{974F300E-4386-5845-9047-D2E50BE5B9DF}" destId="{256A8A82-B1CB-EF43-AB66-A3D1C8A54B59}" srcOrd="21" destOrd="0" presId="urn:microsoft.com/office/officeart/2005/8/layout/cycle1"/>
    <dgm:cxn modelId="{D0884BE5-1F89-4657-B969-CBE644EF0CCC}" type="presParOf" srcId="{974F300E-4386-5845-9047-D2E50BE5B9DF}" destId="{36444405-91CC-BC45-909E-8AE477F1EC7C}" srcOrd="22" destOrd="0" presId="urn:microsoft.com/office/officeart/2005/8/layout/cycle1"/>
    <dgm:cxn modelId="{A46CB0A8-ED0A-4053-BCBF-C81FE9DBABDF}" type="presParOf" srcId="{974F300E-4386-5845-9047-D2E50BE5B9DF}" destId="{0EBEA1BD-8C57-A847-A4A1-BD492A397D4A}" srcOrd="23" destOrd="0" presId="urn:microsoft.com/office/officeart/2005/8/layout/cycle1"/>
    <dgm:cxn modelId="{42A63872-301D-4D97-8291-37CA0C59912E}" type="presParOf" srcId="{974F300E-4386-5845-9047-D2E50BE5B9DF}" destId="{A1257670-91AA-B74E-AFCB-48382C466D43}" srcOrd="24" destOrd="0" presId="urn:microsoft.com/office/officeart/2005/8/layout/cycle1"/>
    <dgm:cxn modelId="{5907D1D4-5C32-4FA2-8BE7-2D28F7CB9B47}" type="presParOf" srcId="{974F300E-4386-5845-9047-D2E50BE5B9DF}" destId="{19DCBC3D-EF34-4444-B52C-E59D1C44CC9D}" srcOrd="25" destOrd="0" presId="urn:microsoft.com/office/officeart/2005/8/layout/cycle1"/>
    <dgm:cxn modelId="{C0D6B9FC-0047-4F75-BCD5-23FF9FF090E8}" type="presParOf" srcId="{974F300E-4386-5845-9047-D2E50BE5B9DF}" destId="{CDA9BE8C-41E5-BF45-BAB4-5B91BDDEFF8D}" srcOrd="26" destOrd="0" presId="urn:microsoft.com/office/officeart/2005/8/layout/cycle1"/>
    <dgm:cxn modelId="{E3868EF9-494F-40DB-9CC2-E87451BAAD8C}" type="presParOf" srcId="{974F300E-4386-5845-9047-D2E50BE5B9DF}" destId="{731680F6-F070-374C-97C4-FB0156E03231}" srcOrd="27" destOrd="0" presId="urn:microsoft.com/office/officeart/2005/8/layout/cycle1"/>
    <dgm:cxn modelId="{00AA8B1A-EA47-49A0-8AF5-F5143A696C06}" type="presParOf" srcId="{974F300E-4386-5845-9047-D2E50BE5B9DF}" destId="{12C576B8-5B2D-B04B-98C4-29D5E499FD83}" srcOrd="28" destOrd="0" presId="urn:microsoft.com/office/officeart/2005/8/layout/cycle1"/>
    <dgm:cxn modelId="{6D34CC6F-2B9E-4FFC-ABA3-9C9A396870CE}" type="presParOf" srcId="{974F300E-4386-5845-9047-D2E50BE5B9DF}" destId="{C4FE94AE-AFAE-8743-9525-171FDA850E0F}" srcOrd="29" destOrd="0" presId="urn:microsoft.com/office/officeart/2005/8/layout/cycle1"/>
    <dgm:cxn modelId="{5FED6702-1792-4235-AB0E-7563BA6B71F2}" type="presParOf" srcId="{974F300E-4386-5845-9047-D2E50BE5B9DF}" destId="{FBD4D212-3E98-9843-8795-297F9EDDD657}" srcOrd="30" destOrd="0" presId="urn:microsoft.com/office/officeart/2005/8/layout/cycle1"/>
    <dgm:cxn modelId="{C491706E-B778-4FCF-B5F0-D86EBD312661}" type="presParOf" srcId="{974F300E-4386-5845-9047-D2E50BE5B9DF}" destId="{54CDBF4B-9D09-3242-A1D5-0506BD1712C5}" srcOrd="31" destOrd="0" presId="urn:microsoft.com/office/officeart/2005/8/layout/cycle1"/>
    <dgm:cxn modelId="{CA41863F-5120-4798-BD87-AE079E2D750B}" type="presParOf" srcId="{974F300E-4386-5845-9047-D2E50BE5B9DF}" destId="{49452468-AA65-834B-B75D-72A0A7810E13}" srcOrd="32" destOrd="0" presId="urn:microsoft.com/office/officeart/2005/8/layout/cycle1"/>
    <dgm:cxn modelId="{9B0A481A-090F-495C-B117-8A01E315A76E}" type="presParOf" srcId="{974F300E-4386-5845-9047-D2E50BE5B9DF}" destId="{B0C742D0-6463-FF41-BE88-36D0AF1ED5D5}" srcOrd="33" destOrd="0" presId="urn:microsoft.com/office/officeart/2005/8/layout/cycle1"/>
    <dgm:cxn modelId="{C0D9556B-2F5A-4851-885F-60737853EE9F}" type="presParOf" srcId="{974F300E-4386-5845-9047-D2E50BE5B9DF}" destId="{CE064FAD-9527-C04A-986D-ADE7F29D4AAF}" srcOrd="34" destOrd="0" presId="urn:microsoft.com/office/officeart/2005/8/layout/cycle1"/>
    <dgm:cxn modelId="{16B8F90A-9B55-4C44-BB43-B681FE1A409E}"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 نيسان</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سيفان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4 تموز</a:t>
          </a:r>
          <a:endParaRPr lang="en-US" sz="1600" kern="1200" dirty="0">
            <a:solidFill>
              <a:srgbClr val="FFFFFF">
                <a:hueOff val="0"/>
                <a:satOff val="0"/>
                <a:lumOff val="0"/>
                <a:alphaOff val="0"/>
              </a:srgbClr>
            </a:solidFill>
            <a:latin typeface="Tahoma"/>
            <a:ea typeface="+mn-ea"/>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8 كشفان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تيبيت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 نيسان</a:t>
          </a:r>
          <a:endParaRPr lang="en-US" sz="1600" kern="1200" dirty="0">
            <a:solidFill>
              <a:srgbClr val="FFFFFF">
                <a:hueOff val="0"/>
                <a:satOff val="0"/>
                <a:lumOff val="0"/>
                <a:alphaOff val="0"/>
              </a:srgbClr>
            </a:solidFill>
            <a:latin typeface="Tahoma"/>
            <a:ea typeface="+mn-ea"/>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2 أيار</a:t>
          </a:r>
          <a:endParaRPr lang="en-US" sz="1600" kern="1200" dirty="0">
            <a:solidFill>
              <a:srgbClr val="FFFFFF">
                <a:hueOff val="0"/>
                <a:satOff val="0"/>
                <a:lumOff val="0"/>
                <a:alphaOff val="0"/>
              </a:srgbClr>
            </a:solidFill>
            <a:latin typeface="Tahoma"/>
            <a:ea typeface="+mn-ea"/>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3 نيسان</a:t>
          </a:r>
          <a:endParaRPr lang="en-US" sz="1600" kern="1200" dirty="0">
            <a:solidFill>
              <a:srgbClr val="FFFFFF">
                <a:hueOff val="0"/>
                <a:satOff val="0"/>
                <a:lumOff val="0"/>
                <a:alphaOff val="0"/>
              </a:srgbClr>
            </a:solidFill>
            <a:latin typeface="Tahoma"/>
            <a:ea typeface="+mn-ea"/>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a:t>
          </a:r>
          <a:r>
            <a:rPr lang="en-US" sz="1600" kern="1200" dirty="0" err="1">
              <a:solidFill>
                <a:srgbClr val="FFFFFF">
                  <a:hueOff val="0"/>
                  <a:satOff val="0"/>
                  <a:lumOff val="0"/>
                  <a:alphaOff val="0"/>
                </a:srgbClr>
              </a:solidFill>
              <a:latin typeface="Tahoma"/>
              <a:ea typeface="+mn-ea"/>
              <a:cs typeface="+mn-cs"/>
            </a:rPr>
            <a:t>jl</a:t>
          </a:r>
          <a:r>
            <a:rPr lang="en-US" sz="1600" kern="1200" dirty="0">
              <a:solidFill>
                <a:srgbClr val="FFFFFF">
                  <a:hueOff val="0"/>
                  <a:satOff val="0"/>
                  <a:lumOff val="0"/>
                  <a:alphaOff val="0"/>
                </a:srgbClr>
              </a:solidFill>
              <a:latin typeface="Tahoma"/>
              <a:ea typeface="+mn-ea"/>
              <a:cs typeface="+mn-cs"/>
            </a:rPr>
            <a:t>,.</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5 آب</a:t>
          </a:r>
          <a:endParaRPr lang="en-US" sz="1600" kern="1200" dirty="0">
            <a:solidFill>
              <a:srgbClr val="FFFFFF">
                <a:hueOff val="0"/>
                <a:satOff val="0"/>
                <a:lumOff val="0"/>
                <a:alphaOff val="0"/>
              </a:srgbClr>
            </a:solidFill>
            <a:latin typeface="Tahoma"/>
            <a:ea typeface="+mn-ea"/>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أيلول</a:t>
          </a:r>
          <a:endParaRPr lang="en-US" sz="1600" kern="1200" dirty="0">
            <a:solidFill>
              <a:srgbClr val="FFFFFF">
                <a:hueOff val="0"/>
                <a:satOff val="0"/>
                <a:lumOff val="0"/>
                <a:alphaOff val="0"/>
              </a:srgbClr>
            </a:solidFill>
            <a:latin typeface="Tahoma"/>
            <a:ea typeface="+mn-ea"/>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7 تشري</a:t>
          </a:r>
          <a:endParaRPr lang="en-US" sz="1600" kern="1200" dirty="0">
            <a:solidFill>
              <a:srgbClr val="FFFFFF">
                <a:hueOff val="0"/>
                <a:satOff val="0"/>
                <a:lumOff val="0"/>
                <a:alphaOff val="0"/>
              </a:srgbClr>
            </a:solidFill>
            <a:latin typeface="Tahoma"/>
            <a:ea typeface="+mn-ea"/>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6 كشبان</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9 كسلو</a:t>
          </a:r>
          <a:endParaRPr lang="en-US" sz="1600" kern="1200" dirty="0">
            <a:solidFill>
              <a:srgbClr val="FFFFFF">
                <a:hueOff val="0"/>
                <a:satOff val="0"/>
                <a:lumOff val="0"/>
                <a:alphaOff val="0"/>
              </a:srgbClr>
            </a:solidFill>
            <a:latin typeface="Tahoma"/>
            <a:ea typeface="+mn-ea"/>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10 تيفيت</a:t>
          </a:r>
          <a:endParaRPr lang="en-US" sz="1600" kern="1200" dirty="0">
            <a:solidFill>
              <a:srgbClr val="FFFFFF">
                <a:hueOff val="0"/>
                <a:satOff val="0"/>
                <a:lumOff val="0"/>
                <a:alphaOff val="0"/>
              </a:srgbClr>
            </a:solidFill>
            <a:latin typeface="Tahoma"/>
            <a:ea typeface="+mn-ea"/>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11 شباط</a:t>
          </a:r>
          <a:endParaRPr lang="en-US" sz="1600" kern="1200" dirty="0">
            <a:solidFill>
              <a:srgbClr val="FFFFFF">
                <a:hueOff val="0"/>
                <a:satOff val="0"/>
                <a:lumOff val="0"/>
                <a:alphaOff val="0"/>
              </a:srgbClr>
            </a:solidFill>
            <a:latin typeface="Tahoma"/>
            <a:ea typeface="+mn-ea"/>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ar-JO" sz="1600" kern="1200" dirty="0">
              <a:solidFill>
                <a:srgbClr val="FFFFFF">
                  <a:hueOff val="0"/>
                  <a:satOff val="0"/>
                  <a:lumOff val="0"/>
                  <a:alphaOff val="0"/>
                </a:srgbClr>
              </a:solidFill>
              <a:latin typeface="Tahoma"/>
              <a:ea typeface="+mn-ea"/>
              <a:cs typeface="+mn-cs"/>
            </a:rPr>
            <a:t>12 آذار</a:t>
          </a:r>
          <a:endParaRPr lang="en-US" sz="1600" kern="1200" dirty="0">
            <a:solidFill>
              <a:srgbClr val="FFFFFF">
                <a:hueOff val="0"/>
                <a:satOff val="0"/>
                <a:lumOff val="0"/>
                <a:alphaOff val="0"/>
              </a:srgbClr>
            </a:solidFill>
            <a:latin typeface="Tahoma"/>
            <a:ea typeface="+mn-ea"/>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E57AD-5A21-3B46-B7EF-3F06318127C1}" type="datetimeFigureOut">
              <a:rPr lang="en-US" smtClean="0"/>
              <a:pPr/>
              <a:t>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D7EAA-0D36-F44C-8297-859FD03034AA}" type="slidenum">
              <a:rPr lang="en-US" smtClean="0"/>
              <a:pPr/>
              <a:t>‹#›</a:t>
            </a:fld>
            <a:endParaRPr lang="en-US"/>
          </a:p>
        </p:txBody>
      </p:sp>
    </p:spTree>
    <p:extLst>
      <p:ext uri="{BB962C8B-B14F-4D97-AF65-F5344CB8AC3E}">
        <p14:creationId xmlns:p14="http://schemas.microsoft.com/office/powerpoint/2010/main" val="3653104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1031"/>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443CAC-29E8-F84D-9154-B00997D665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0338" name="Rectangle 1026"/>
          <p:cNvSpPr>
            <a:spLocks noGrp="1" noRot="1" noChangeAspect="1" noChangeArrowheads="1"/>
          </p:cNvSpPr>
          <p:nvPr>
            <p:ph type="sldImg"/>
          </p:nvPr>
        </p:nvSpPr>
        <p:spPr>
          <a:solidFill>
            <a:srgbClr val="FFFFFF"/>
          </a:solidFill>
          <a:ln/>
        </p:spPr>
      </p:sp>
      <p:sp>
        <p:nvSpPr>
          <p:cNvPr id="27033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cs typeface="ＭＳ Ｐゴシック" charset="0"/>
              </a:rPr>
              <a:t>The books of Samuel and Kings follow a straight chronology. But 1 Chronicles overlaps 2 Samuel with the life of David and 2 Chronicles covers the time of 1-2 Kings and even beyond it with the return from the exile. </a:t>
            </a:r>
          </a:p>
          <a:p>
            <a:pPr eaLnBrk="1" hangingPunct="1"/>
            <a:r>
              <a:rPr lang="en-US" dirty="0">
                <a:latin typeface="Arial" charset="0"/>
                <a:cs typeface="ＭＳ Ｐゴシック" charset="0"/>
              </a:rPr>
              <a:t>_____________</a:t>
            </a:r>
          </a:p>
          <a:p>
            <a:pPr eaLnBrk="1" hangingPunct="1"/>
            <a:r>
              <a:rPr lang="en-US" dirty="0">
                <a:latin typeface="Arial" charset="0"/>
                <a:cs typeface="ＭＳ Ｐゴシック" charset="0"/>
              </a:rPr>
              <a:t>OS-09-1Sam-210</a:t>
            </a:r>
          </a:p>
          <a:p>
            <a:pPr eaLnBrk="1" hangingPunct="1"/>
            <a:r>
              <a:rPr lang="en-US" dirty="0">
                <a:latin typeface="Arial" charset="0"/>
                <a:cs typeface="ＭＳ Ｐゴシック" charset="0"/>
              </a:rPr>
              <a:t>OS-11-1Kings-217</a:t>
            </a:r>
          </a:p>
          <a:p>
            <a:pPr eaLnBrk="1" hangingPunct="1"/>
            <a:r>
              <a:rPr lang="en-US" dirty="0">
                <a:latin typeface="Arial" charset="0"/>
                <a:cs typeface="ＭＳ Ｐゴシック" charset="0"/>
              </a:rPr>
              <a:t>OS-12-2Kings-66</a:t>
            </a:r>
          </a:p>
          <a:p>
            <a:pPr eaLnBrk="1" hangingPunct="1"/>
            <a:r>
              <a:rPr lang="en-US" dirty="0">
                <a:latin typeface="Arial" charset="0"/>
                <a:cs typeface="ＭＳ Ｐゴシック" charset="0"/>
              </a:rPr>
              <a:t>OS-13-1Chron-56</a:t>
            </a:r>
          </a:p>
          <a:p>
            <a:pPr eaLnBrk="1" hangingPunct="1"/>
            <a:r>
              <a:rPr lang="en-US" dirty="0">
                <a:latin typeface="Arial" charset="0"/>
                <a:cs typeface="ＭＳ Ｐゴシック" charset="0"/>
              </a:rPr>
              <a:t>OS-14-2Chron-43</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DC456E5-D51E-6742-9D49-EBC4EE35CD0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C9DEB0A-B26A-F64C-8721-3953111F229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OS-11-1Kings-48</a:t>
            </a:r>
          </a:p>
          <a:p>
            <a:r>
              <a:rPr lang="en-US" dirty="0"/>
              <a:t>OS-13-1Chron-44</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1885679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FAFFAAF-57A7-8445-B9B9-435B5A49BD2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322048-F28E-6240-B085-65F9A056803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0034" name="Rectangle 2"/>
          <p:cNvSpPr>
            <a:spLocks noGrp="1" noRot="1" noChangeAspect="1" noChangeArrowheads="1" noTextEdit="1"/>
          </p:cNvSpPr>
          <p:nvPr>
            <p:ph type="sldImg"/>
          </p:nvPr>
        </p:nvSpPr>
        <p:spPr>
          <a:solidFill>
            <a:srgbClr val="FFFFFF"/>
          </a:solidFill>
          <a:ln/>
        </p:spPr>
      </p:sp>
      <p:sp>
        <p:nvSpPr>
          <p:cNvPr id="300035"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This limestone tablet found by archaeologists in 1908 has seven lines of archaic script.  It was revealed to be in Old Phoenician script used in 1000 BC (time of Solomon).  It contains the annual farming cycle with the plural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months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designating two months.  The fact that it has erasures shows that it is a schoolboy</a:t>
            </a:r>
            <a:r>
              <a:rPr lang="fr-FR" altLang="ja-JP">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exercise tablet where he wrote this poem which may have been a popular memory device similar to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Thirty days has September…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This may be the oldest Hebrew inscription we have today.</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4E1E78E-30B3-3547-BFBA-0F50ACEFC89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2082" name="Rectangle 2"/>
          <p:cNvSpPr>
            <a:spLocks noGrp="1" noRot="1" noChangeAspect="1" noChangeArrowheads="1" noTextEdit="1"/>
          </p:cNvSpPr>
          <p:nvPr>
            <p:ph type="sldImg"/>
          </p:nvPr>
        </p:nvSpPr>
        <p:spPr>
          <a:solidFill>
            <a:srgbClr val="FFFFFF"/>
          </a:solidFill>
          <a:ln/>
        </p:spPr>
      </p:sp>
      <p:sp>
        <p:nvSpPr>
          <p:cNvPr id="30208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This limestone tablet found by archaeologists in 1908 has seven lines of archaic script.  It was revealed to be in Old Phoenician script used in 1000 BC (time of Solomon).  It contains the annual farming cycle with the plural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months</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designating two months.  The fact that it has erasures shows that it is a schoolboy</a:t>
            </a:r>
            <a:r>
              <a:rPr lang="fr-FR" altLang="ja-JP">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exercise tablet where he wrote this poem which may have been a popular memory device similar to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Thirty days has September…</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This may be the oldest Hebrew inscription we have today.  Image: Wilson, The Stones Still Shout, 89; Text: Arnold, 171</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aseline="30000" dirty="0">
                <a:latin typeface="Arial" panose="020B0604020202020204" pitchFamily="34" charset="0"/>
                <a:ea typeface="ＭＳ Ｐゴシック" charset="0"/>
                <a:cs typeface="Arial" panose="020B0604020202020204" pitchFamily="34" charset="0"/>
              </a:rPr>
              <a:t>th</a:t>
            </a:r>
            <a:r>
              <a:rPr lang="en-US"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p:txBody>
      </p:sp>
      <p:sp>
        <p:nvSpPr>
          <p:cNvPr id="4" name="Slide Number Placeholder 3"/>
          <p:cNvSpPr>
            <a:spLocks noGrp="1"/>
          </p:cNvSpPr>
          <p:nvPr>
            <p:ph type="sldNum" sz="quarter" idx="5"/>
          </p:nvPr>
        </p:nvSpPr>
        <p:spPr/>
        <p:txBody>
          <a:bodyPr/>
          <a:lstStyle/>
          <a:p>
            <a:pPr>
              <a:defRPr/>
            </a:pPr>
            <a:fld id="{BB7C6446-AAD8-6F49-9520-162935CE3851}"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6815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DA3989-9EB4-8B4F-ADEB-F1ACBD527161}" type="slidenum">
              <a:rPr lang="en-US" sz="1200">
                <a:solidFill>
                  <a:srgbClr val="000000"/>
                </a:solidFill>
              </a:rPr>
              <a:pPr eaLnBrk="1" hangingPunct="1"/>
              <a:t>20</a:t>
            </a:fld>
            <a:endParaRPr lang="en-US" sz="1200">
              <a:solidFill>
                <a:srgbClr val="000000"/>
              </a:solidFill>
            </a:endParaRPr>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cs typeface="Arial" panose="020B0604020202020204" pitchFamily="34" charset="0"/>
              </a:rPr>
              <a:t>Finally, in the late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Seventh-day OT scholar Edwin Thiele (pronounced TEE-lee) figured out the chronology. </a:t>
            </a:r>
          </a:p>
          <a:p>
            <a:r>
              <a:rPr lang="en-US" dirty="0">
                <a:latin typeface="Arial" panose="020B0604020202020204" pitchFamily="34" charset="0"/>
                <a:cs typeface="Arial" panose="020B0604020202020204" pitchFamily="34" charset="0"/>
              </a:rPr>
              <a:t>a) Judah and Israel had two dating systems of accession years based on different calendars (civil v. secular). Further, this switched twice in terms of whether the accession or non-accession system was used.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FBA757-E192-3F4F-9139-F5463C972A86}" type="slidenum">
              <a:rPr lang="en-US" sz="1200">
                <a:solidFill>
                  <a:srgbClr val="000000"/>
                </a:solidFill>
              </a:rPr>
              <a:pPr eaLnBrk="1" hangingPunct="1"/>
              <a:t>21</a:t>
            </a:fld>
            <a:endParaRPr lang="en-US" sz="1200">
              <a:solidFill>
                <a:srgbClr val="000000"/>
              </a:solidFill>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cs typeface="Arial" panose="020B0604020202020204" pitchFamily="34" charset="0"/>
              </a:rPr>
              <a:t>b) Added to the above, several times a king continued to rule after his son had already been crowned, leading to a co-regency—both in Israel and in Judah.</a:t>
            </a:r>
          </a:p>
          <a:p>
            <a:r>
              <a:rPr lang="en-US" dirty="0">
                <a:latin typeface="Arial" panose="020B0604020202020204" pitchFamily="34" charset="0"/>
                <a:cs typeface="Arial" panose="020B0604020202020204" pitchFamily="34" charset="0"/>
              </a:rPr>
              <a:t>c) Twice in Israel, two kings were vying for rule at the same time, and</a:t>
            </a:r>
          </a:p>
          <a:p>
            <a:r>
              <a:rPr lang="en-US" dirty="0">
                <a:latin typeface="Arial" panose="020B0604020202020204" pitchFamily="34" charset="0"/>
                <a:cs typeface="Arial" panose="020B0604020202020204" pitchFamily="34" charset="0"/>
              </a:rPr>
              <a:t>d) A scholar misunderstood the above factors along the way and tried to correct the chronology in 2 Kings 17–18, but this only complicated matters. Instead, we should just accept the original text as it stands.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ea typeface="ＭＳ Ｐゴシック" charset="0"/>
                <a:cs typeface="Arial" panose="020B0604020202020204" pitchFamily="34" charset="0"/>
              </a:rPr>
              <a:t>For many centuries no one was able to decipher the chronology of the kings of Israel and Judah, as it was so complicated in many ways: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System: Israel had two calendars: a civil calendar that begins with the Feast of Trumpets in Sept (in Tishri, ironically called the 7</a:t>
            </a:r>
            <a:r>
              <a:rPr lang="en-US" baseline="30000" dirty="0">
                <a:latin typeface="Arial" panose="020B0604020202020204" pitchFamily="34" charset="0"/>
                <a:ea typeface="ＭＳ Ｐゴシック" charset="0"/>
                <a:cs typeface="Arial" panose="020B0604020202020204" pitchFamily="34" charset="0"/>
              </a:rPr>
              <a:t>th</a:t>
            </a:r>
            <a:r>
              <a:rPr lang="en-US" dirty="0">
                <a:latin typeface="Arial" panose="020B0604020202020204" pitchFamily="34" charset="0"/>
                <a:ea typeface="ＭＳ Ｐゴシック" charset="0"/>
                <a:cs typeface="Arial" panose="020B0604020202020204" pitchFamily="34" charset="0"/>
              </a:rPr>
              <a:t> month!) and the sacred calendar that began in Nisan at the Exodus in March-April. But which calendar did God’s people use?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latin typeface="Arial" panose="020B0604020202020204" pitchFamily="34" charset="0"/>
                <a:ea typeface="ＭＳ Ｐゴシック" charset="0"/>
                <a:cs typeface="Arial" panose="020B0604020202020204" pitchFamily="34" charset="0"/>
              </a:rPr>
              <a:t>Accession: Did the author of Kings count as a full year that portion of the year left when a king was crowned? This accession year would change the dates significantly, considering that we are talking about 39 rules in both Israel and Judah.</a:t>
            </a:r>
          </a:p>
          <a:p>
            <a:r>
              <a:rPr lang="en-US" dirty="0">
                <a:latin typeface="Arial" panose="020B0604020202020204" pitchFamily="34" charset="0"/>
                <a:cs typeface="Arial" panose="020B0604020202020204" pitchFamily="34" charset="0"/>
              </a:rPr>
              <a:t>Finally, in the late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century, Seventh-day OT scholar Edwin Thiele (pronounced TEE-lee) figured out the chronology. </a:t>
            </a:r>
          </a:p>
          <a:p>
            <a:r>
              <a:rPr lang="en-US" dirty="0">
                <a:latin typeface="Arial" panose="020B0604020202020204" pitchFamily="34" charset="0"/>
                <a:cs typeface="Arial" panose="020B0604020202020204" pitchFamily="34" charset="0"/>
              </a:rPr>
              <a:t>a) Judah and Israel had two dating systems of accession years based on different calendars (civil v. secular). Further, this switched twice in terms of whether the accession or non-accession system was used. </a:t>
            </a:r>
          </a:p>
          <a:p>
            <a:r>
              <a:rPr lang="en-US" dirty="0">
                <a:latin typeface="Arial" panose="020B0604020202020204" pitchFamily="34" charset="0"/>
                <a:cs typeface="Arial" panose="020B0604020202020204" pitchFamily="34" charset="0"/>
              </a:rPr>
              <a:t>b) Added to the above, several times a king continued to rule after his son had already been crowned, leading to a co-regency—both in Israel and in Judah.</a:t>
            </a:r>
          </a:p>
          <a:p>
            <a:r>
              <a:rPr lang="en-US" dirty="0">
                <a:latin typeface="Arial" panose="020B0604020202020204" pitchFamily="34" charset="0"/>
                <a:cs typeface="Arial" panose="020B0604020202020204" pitchFamily="34" charset="0"/>
              </a:rPr>
              <a:t>c) Twice in Israel, two kings were vying for rule at the same time, and</a:t>
            </a:r>
          </a:p>
          <a:p>
            <a:r>
              <a:rPr lang="en-US" dirty="0">
                <a:latin typeface="Arial" panose="020B0604020202020204" pitchFamily="34" charset="0"/>
                <a:cs typeface="Arial" panose="020B0604020202020204" pitchFamily="34" charset="0"/>
              </a:rPr>
              <a:t>d) A scholar misunderstood the above factors along the way and tried to correct the chronology in 2 Kings 17–18, but this only complicated matters. Instead, we should just accept the original text as it stands. </a:t>
            </a:r>
          </a:p>
          <a:p>
            <a:pPr eaLnBrk="1" hangingPunct="1"/>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2244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“﻿Outdated Solomonic stelae, for example, might have been reused in fresh masonry by later kings; the Babylonians thoroughly destroyed the temple and palace of the “City of David” area in 586; Zerubbabel’s “second temple” rebuilding, and even more, the massive rebuilding under Herod would have removed the last traces of prior Iron Age structures. Then, in turn, the Romans thoroughly destroyed Jerusalem; and the temple of Jupiter in </a:t>
            </a:r>
            <a:r>
              <a:rPr lang="en-US" dirty="0" err="1"/>
              <a:t>Aelia</a:t>
            </a:r>
            <a:r>
              <a:rPr lang="en-US" dirty="0"/>
              <a:t> </a:t>
            </a:r>
            <a:r>
              <a:rPr lang="en-US" dirty="0" err="1"/>
              <a:t>Capitolina</a:t>
            </a:r>
            <a:r>
              <a:rPr lang="en-US" dirty="0"/>
              <a:t> would not help survival of older work on the Temple Mount. Byzantine </a:t>
            </a:r>
            <a:r>
              <a:rPr lang="en-US" dirty="0" err="1"/>
              <a:t>rebuildings</a:t>
            </a:r>
            <a:r>
              <a:rPr lang="en-US" dirty="0"/>
              <a:t>, a damaging Persian incursion, and Muslim, Crusader, and later destructions and rebuilds all have taken their toll of earlier remains. It would be a miracle if anything like individual slabs such as inscribed stelae were to survive such a history of devastation and reuse.”</a:t>
            </a:r>
          </a:p>
          <a:p>
            <a:endParaRPr lang="en-US" dirty="0"/>
          </a:p>
          <a:p>
            <a:r>
              <a:rPr lang="en-US" dirty="0"/>
              <a:t>Kenneth Kitchen. </a:t>
            </a:r>
            <a:r>
              <a:rPr lang="en-US" i="1" dirty="0"/>
              <a:t>On the Reliability of the Old Testament </a:t>
            </a:r>
            <a:r>
              <a:rPr lang="en-US" dirty="0"/>
              <a:t>(Eerdmans). Kindle Edition. </a:t>
            </a:r>
          </a:p>
          <a:p>
            <a:endParaRPr lang="en-US" dirty="0"/>
          </a:p>
          <a:p>
            <a:r>
              <a:rPr lang="en-US" dirty="0"/>
              <a:t>2. “﻿This can be seen from the state of minimal survival in other, comparable Levantine kingdoms. Aram-Damascus has left us almost nothing from over two hundred years of its kingdom. Damascus has been repeatedly rebuilt during millennia, yielding (so far) no Iron Age inscriptions whatsoever. For all his power, Hazael of Aram-Damascus has left us only bits from elsewhere: the shattered Tel Dan stela, his name on ivories carried off to Assyria, and a couple of stray horse-blinker pieces. Just one stela of a </a:t>
            </a:r>
            <a:r>
              <a:rPr lang="en-US" dirty="0" err="1"/>
              <a:t>Benhadad</a:t>
            </a:r>
            <a:r>
              <a:rPr lang="en-US" dirty="0"/>
              <a:t> survives that may represent Aleppo. From all Moab’s kings, only </a:t>
            </a:r>
            <a:r>
              <a:rPr lang="en-US" dirty="0" err="1"/>
              <a:t>Mesha’s</a:t>
            </a:r>
            <a:r>
              <a:rPr lang="en-US" dirty="0"/>
              <a:t> stela and one other fragment have so far turned up.12 Sealings apart, only about three small pieces commemorate kings of Ammon, and none commemorate the kings of Edom. We have short epigraphs of about four of the earlier kings of Byblos, but none pre–sixth century from Tyre and Sidon. And so on. Thus, in such a context we can hardly grumble at the near-total failure so far of texts to surface mentioning or belonging to David and Solomon.”</a:t>
            </a:r>
          </a:p>
          <a:p>
            <a:endParaRPr lang="en-US" dirty="0"/>
          </a:p>
          <a:p>
            <a:r>
              <a:rPr lang="en-US" dirty="0"/>
              <a:t>Kenneth Kitchen. </a:t>
            </a:r>
            <a:r>
              <a:rPr lang="en-US" i="1" dirty="0"/>
              <a:t>On the Reliability of the Old Testament </a:t>
            </a:r>
            <a:r>
              <a:rPr lang="en-US" dirty="0"/>
              <a:t>(Eerdmans). Kindle Edition. Loc 2134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3</a:t>
            </a:fld>
            <a:endParaRPr lang="en-US"/>
          </a:p>
        </p:txBody>
      </p:sp>
    </p:spTree>
    <p:extLst>
      <p:ext uri="{BB962C8B-B14F-4D97-AF65-F5344CB8AC3E}">
        <p14:creationId xmlns:p14="http://schemas.microsoft.com/office/powerpoint/2010/main" val="84191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0670C3C6-9995-0241-8584-E4C4622010E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Here is the beginning of the divided kingdom where Jeroboam received the 10 northern tribes called Israel while Rehoboam continued the dynasty of David and Solomon in the southern kingdom of Judah. </a:t>
            </a:r>
          </a:p>
        </p:txBody>
      </p:sp>
    </p:spTree>
    <p:extLst>
      <p:ext uri="{BB962C8B-B14F-4D97-AF65-F5344CB8AC3E}">
        <p14:creationId xmlns:p14="http://schemas.microsoft.com/office/powerpoint/2010/main" val="3029362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E16CCF-FC5F-334F-B85E-785F50C201B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65E7C011-F7CD-9746-B5BE-42BD13BBF64C}" type="slidenum">
              <a:rPr lang="en-US" sz="1200">
                <a:solidFill>
                  <a:srgbClr val="000000"/>
                </a:solidFill>
                <a:latin typeface="Times" charset="0"/>
              </a:rPr>
              <a:pPr algn="r" eaLnBrk="1" hangingPunct="1">
                <a:spcBef>
                  <a:spcPct val="50000"/>
                </a:spcBef>
                <a:defRPr/>
              </a:pPr>
              <a:t>25</a:t>
            </a:fld>
            <a:endParaRPr lang="en-US" sz="1200">
              <a:solidFill>
                <a:srgbClr val="000000"/>
              </a:solidFill>
              <a:latin typeface="Times"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19 kings of Israel and all 20 kings of Judah—laid out without animation and with the memory devices to help you recall their names.</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p:txBody>
      </p:sp>
    </p:spTree>
    <p:extLst>
      <p:ext uri="{BB962C8B-B14F-4D97-AF65-F5344CB8AC3E}">
        <p14:creationId xmlns:p14="http://schemas.microsoft.com/office/powerpoint/2010/main" val="981669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65E7C011-F7CD-9746-B5BE-42BD13BBF64C}" type="slidenum">
              <a:rPr lang="en-US" sz="1200">
                <a:solidFill>
                  <a:srgbClr val="000000"/>
                </a:solidFill>
                <a:latin typeface="Times" charset="0"/>
              </a:rPr>
              <a:pPr algn="r" eaLnBrk="1" hangingPunct="1">
                <a:spcBef>
                  <a:spcPct val="50000"/>
                </a:spcBef>
                <a:defRPr/>
              </a:pPr>
              <a:t>26</a:t>
            </a:fld>
            <a:endParaRPr lang="en-US" sz="1200">
              <a:solidFill>
                <a:srgbClr val="000000"/>
              </a:solidFill>
              <a:latin typeface="Times"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20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p:txBody>
      </p:sp>
    </p:spTree>
    <p:extLst>
      <p:ext uri="{BB962C8B-B14F-4D97-AF65-F5344CB8AC3E}">
        <p14:creationId xmlns:p14="http://schemas.microsoft.com/office/powerpoint/2010/main" val="981669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A89EE653-5878-4A43-9145-773862B80FA5}" type="slidenum">
              <a:rPr lang="en-US" sz="1200">
                <a:solidFill>
                  <a:srgbClr val="000000"/>
                </a:solidFill>
                <a:latin typeface="Times" charset="0"/>
              </a:rPr>
              <a:pPr algn="r" eaLnBrk="1" hangingPunct="1">
                <a:spcBef>
                  <a:spcPct val="50000"/>
                </a:spcBef>
                <a:defRPr/>
              </a:pPr>
              <a:t>27</a:t>
            </a:fld>
            <a:endParaRPr lang="en-US" sz="1200">
              <a:solidFill>
                <a:srgbClr val="000000"/>
              </a:solidFill>
              <a:latin typeface="Times"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A89EE653-5878-4A43-9145-773862B80FA5}" type="slidenum">
              <a:rPr lang="en-US" sz="1200">
                <a:solidFill>
                  <a:srgbClr val="000000"/>
                </a:solidFill>
                <a:latin typeface="Times" charset="0"/>
              </a:rPr>
              <a:pPr algn="r" eaLnBrk="1" hangingPunct="1">
                <a:spcBef>
                  <a:spcPct val="50000"/>
                </a:spcBef>
                <a:defRPr/>
              </a:pPr>
              <a:t>28</a:t>
            </a:fld>
            <a:endParaRPr lang="en-US" sz="1200">
              <a:solidFill>
                <a:srgbClr val="000000"/>
              </a:solidFill>
              <a:latin typeface="Times"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algn="r" eaLnBrk="1" hangingPunct="1">
              <a:spcBef>
                <a:spcPct val="50000"/>
              </a:spcBef>
              <a:defRPr/>
            </a:pPr>
            <a:fld id="{A89EE653-5878-4A43-9145-773862B80FA5}" type="slidenum">
              <a:rPr lang="en-US" sz="1200">
                <a:solidFill>
                  <a:srgbClr val="000000"/>
                </a:solidFill>
                <a:latin typeface="Times" charset="0"/>
              </a:rPr>
              <a:pPr algn="r" eaLnBrk="1" hangingPunct="1">
                <a:spcBef>
                  <a:spcPct val="50000"/>
                </a:spcBef>
                <a:defRPr/>
              </a:pPr>
              <a:t>29</a:t>
            </a:fld>
            <a:endParaRPr lang="en-US" sz="1200">
              <a:solidFill>
                <a:srgbClr val="000000"/>
              </a:solidFill>
              <a:latin typeface="Times"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7EA4AEA7-8E8F-8F4E-A754-25EDEF08B35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973E59-6DDC-804F-9CB4-8FEDD44271CB}" type="slidenum">
              <a:rPr lang="en-US" sz="1200">
                <a:solidFill>
                  <a:prstClr val="black"/>
                </a:solidFill>
              </a:rPr>
              <a:pPr eaLnBrk="1" hangingPunct="1"/>
              <a:t>31</a:t>
            </a:fld>
            <a:endParaRPr lang="en-US" sz="1200">
              <a:solidFill>
                <a:prstClr val="black"/>
              </a:solidFill>
            </a:endParaRPr>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OC Criticism (</a:t>
            </a:r>
            <a:r>
              <a:rPr lang="en-US" sz="1200" b="0" dirty="0" err="1">
                <a:solidFill>
                  <a:srgbClr val="FFFFFF"/>
                </a:solidFill>
                <a:latin typeface="Arial" charset="0"/>
                <a:ea typeface="ＭＳ Ｐゴシック" charset="0"/>
              </a:rPr>
              <a:t>oc</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63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publication of fragments of an Old Aramaic stela from Tell Dan in 1993/1995 brought to light the first recognized nonbiblical mention of the tenth-century king David, in a text that reflected events of the year 841 and would have been set up at no great interval after that date.13 On the simplest interpretation (cf. pp. 36-37 above, with the footnotes) of the surviving middle lines (3-9) of this text, we have here the killing or defeating of “[…]ram, son of […], king of Israel,” and in parallel, the killing of “[…]</a:t>
            </a:r>
            <a:r>
              <a:rPr lang="en-US" dirty="0" err="1"/>
              <a:t>iah</a:t>
            </a:r>
            <a:r>
              <a:rPr lang="en-US" dirty="0"/>
              <a:t> son of […],” relating to </a:t>
            </a:r>
            <a:r>
              <a:rPr lang="en-US" dirty="0" err="1"/>
              <a:t>Byt-Dwd</a:t>
            </a:r>
            <a:r>
              <a:rPr lang="en-US" dirty="0"/>
              <a:t>, “the House of David” — a phrase which cannot seriously be interpreted in any other way, it being of a very well known type.”</a:t>
            </a:r>
          </a:p>
          <a:p>
            <a:endParaRPr lang="en-US" dirty="0"/>
          </a:p>
          <a:p>
            <a:r>
              <a:rPr lang="en-US" dirty="0"/>
              <a:t>Kenneth Kitchen. </a:t>
            </a:r>
            <a:r>
              <a:rPr lang="en-US" i="1" dirty="0"/>
              <a:t>On the Reliability of the Old Testament </a:t>
            </a:r>
            <a:r>
              <a:rPr lang="en-US" dirty="0"/>
              <a:t>(Eerdmans). Kindle Edition. Loc 2142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4</a:t>
            </a:fld>
            <a:endParaRPr lang="en-US"/>
          </a:p>
        </p:txBody>
      </p:sp>
    </p:spTree>
    <p:extLst>
      <p:ext uri="{BB962C8B-B14F-4D97-AF65-F5344CB8AC3E}">
        <p14:creationId xmlns:p14="http://schemas.microsoft.com/office/powerpoint/2010/main" val="90181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Second for David As often happens, one discovery can lead to others. Equally convincingly, Lemaire was subsequently able to show that </a:t>
            </a:r>
            <a:r>
              <a:rPr lang="en-US" dirty="0" err="1"/>
              <a:t>bt</a:t>
            </a:r>
            <a:r>
              <a:rPr lang="en-US" dirty="0"/>
              <a:t>-[d]wd is to be read in line 31 of the famous stela of Mesha king of Moab, dating to about the same period. Cf. fig. 13B. This links the “House of David” (= Judah) with an occupation of part of southern Moab (around </a:t>
            </a:r>
            <a:r>
              <a:rPr lang="en-US" dirty="0" err="1"/>
              <a:t>Horonen</a:t>
            </a:r>
            <a:r>
              <a:rPr lang="en-US" dirty="0"/>
              <a:t>), corresponding to Israel’s penetration in the north under Omri and his dynasty. So we have David mentioned twice in retrospect, some six generations after his death.”</a:t>
            </a:r>
          </a:p>
          <a:p>
            <a:endParaRPr lang="en-US" dirty="0"/>
          </a:p>
          <a:p>
            <a:r>
              <a:rPr lang="en-US" dirty="0"/>
              <a:t>Kenneth Kitchen. </a:t>
            </a:r>
            <a:r>
              <a:rPr lang="en-US" i="1" dirty="0"/>
              <a:t>On the Reliability of the Old Testament </a:t>
            </a:r>
            <a:r>
              <a:rPr lang="en-US" dirty="0"/>
              <a:t>(Eerdmans). Kindle Edition. Loc 2160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5</a:t>
            </a:fld>
            <a:endParaRPr lang="en-US"/>
          </a:p>
        </p:txBody>
      </p:sp>
    </p:spTree>
    <p:extLst>
      <p:ext uri="{BB962C8B-B14F-4D97-AF65-F5344CB8AC3E}">
        <p14:creationId xmlns:p14="http://schemas.microsoft.com/office/powerpoint/2010/main" val="106099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 is this all, it seems. After his victory over Rehoboam and Jeroboam in 926/925, </a:t>
            </a:r>
            <a:r>
              <a:rPr lang="en-US" dirty="0" err="1"/>
              <a:t>Shoshenq</a:t>
            </a:r>
            <a:r>
              <a:rPr lang="en-US" dirty="0"/>
              <a:t> I of Egypt had engraved at Karnak a long list of Palestinian place-names. Some of these are now destroyed, and thus lost to us; many can be readily identified with known places in Israel, Judah, the Negev, and a few in western Transjordan. But quite a few have remained obscure. Among these, in a group of names clearly located by association in the Negev/south Judah area, is “the heights of Dwt.”15 It could not really be Dothan — no final n, and in entirely the wrong context for a north Palestinian settlement. However, in an Ethiopic victory inscription of the early sixth century A.D. in southwest Arabia, the emperor of Axum cited explicitly passages (Pss. 65; 19) from the “Psalms of Dawit,” exactly the consonants Dwt as found with </a:t>
            </a:r>
            <a:r>
              <a:rPr lang="en-US" dirty="0" err="1"/>
              <a:t>Shoshenq</a:t>
            </a:r>
            <a:r>
              <a:rPr lang="en-US" dirty="0"/>
              <a:t>. In Egyptian transcriptions of foreign names (both places and personal), a t could and sometimes did transcribe a Semitic d. This happens in the New Kingdom in such familiar place-names as Megiddo (</a:t>
            </a:r>
            <a:r>
              <a:rPr lang="en-US" dirty="0" err="1"/>
              <a:t>Egyp</a:t>
            </a:r>
            <a:r>
              <a:rPr lang="en-US" dirty="0"/>
              <a:t>. Mkt), </a:t>
            </a:r>
            <a:r>
              <a:rPr lang="en-US" dirty="0" err="1"/>
              <a:t>Edreʿi</a:t>
            </a:r>
            <a:r>
              <a:rPr lang="en-US" dirty="0"/>
              <a:t> (</a:t>
            </a:r>
            <a:r>
              <a:rPr lang="en-US" dirty="0" err="1"/>
              <a:t>Egyp</a:t>
            </a:r>
            <a:r>
              <a:rPr lang="en-US" dirty="0"/>
              <a:t>. ’</a:t>
            </a:r>
            <a:r>
              <a:rPr lang="en-US" dirty="0" err="1"/>
              <a:t>itrʿ</a:t>
            </a:r>
            <a:r>
              <a:rPr lang="en-US" dirty="0"/>
              <a:t>), </a:t>
            </a:r>
            <a:r>
              <a:rPr lang="en-US" dirty="0" err="1"/>
              <a:t>Adummim</a:t>
            </a:r>
            <a:r>
              <a:rPr lang="en-US" dirty="0"/>
              <a:t> (</a:t>
            </a:r>
            <a:r>
              <a:rPr lang="en-US" dirty="0" err="1"/>
              <a:t>Egyp</a:t>
            </a:r>
            <a:r>
              <a:rPr lang="en-US" dirty="0"/>
              <a:t>. </a:t>
            </a:r>
            <a:r>
              <a:rPr lang="en-US" dirty="0" err="1"/>
              <a:t>itmm</a:t>
            </a:r>
            <a:r>
              <a:rPr lang="en-US" dirty="0"/>
              <a:t>), Damascus (</a:t>
            </a:r>
            <a:r>
              <a:rPr lang="en-US" dirty="0" err="1"/>
              <a:t>Egyp</a:t>
            </a:r>
            <a:r>
              <a:rPr lang="en-US" dirty="0"/>
              <a:t>. </a:t>
            </a:r>
            <a:r>
              <a:rPr lang="en-US" dirty="0" err="1"/>
              <a:t>Tmsq</a:t>
            </a:r>
            <a:r>
              <a:rPr lang="en-US" dirty="0"/>
              <a:t>), ﻿﻿</a:t>
            </a:r>
            <a:r>
              <a:rPr lang="en-US" dirty="0" err="1"/>
              <a:t>Dothaim</a:t>
            </a:r>
            <a:r>
              <a:rPr lang="en-US" dirty="0"/>
              <a:t>/n (</a:t>
            </a:r>
            <a:r>
              <a:rPr lang="en-US" dirty="0" err="1"/>
              <a:t>Egyp</a:t>
            </a:r>
            <a:r>
              <a:rPr lang="en-US" dirty="0"/>
              <a:t>. </a:t>
            </a:r>
            <a:r>
              <a:rPr lang="en-US" dirty="0" err="1"/>
              <a:t>Ttyn</a:t>
            </a:r>
            <a:r>
              <a:rPr lang="en-US" dirty="0"/>
              <a:t>). Back in the Middle Kingdom the Execration Texts have a prince of </a:t>
            </a:r>
            <a:r>
              <a:rPr lang="en-US" dirty="0" err="1"/>
              <a:t>Magdali</a:t>
            </a:r>
            <a:r>
              <a:rPr lang="en-US" dirty="0"/>
              <a:t> (</a:t>
            </a:r>
            <a:r>
              <a:rPr lang="en-US" dirty="0" err="1"/>
              <a:t>Egyp</a:t>
            </a:r>
            <a:r>
              <a:rPr lang="en-US" dirty="0"/>
              <a:t>. </a:t>
            </a:r>
            <a:r>
              <a:rPr lang="en-US" dirty="0" err="1"/>
              <a:t>Mktry</a:t>
            </a:r>
            <a:r>
              <a:rPr lang="en-US" dirty="0"/>
              <a:t>). And just then, we have this use in personal names also, including a “David” — “the Asiatic, chief carpenter, </a:t>
            </a:r>
            <a:r>
              <a:rPr lang="en-US" dirty="0" err="1"/>
              <a:t>Twti</a:t>
            </a:r>
            <a:r>
              <a:rPr lang="en-US" dirty="0"/>
              <a:t>” is for a </a:t>
            </a:r>
            <a:r>
              <a:rPr lang="en-US" dirty="0" err="1"/>
              <a:t>Dawid</a:t>
            </a:r>
            <a:r>
              <a:rPr lang="en-US" dirty="0"/>
              <a:t> or Dodi on a stela; another is a probable Dodi-(H)</a:t>
            </a:r>
            <a:r>
              <a:rPr lang="en-US" dirty="0" err="1"/>
              <a:t>uatu</a:t>
            </a:r>
            <a:r>
              <a:rPr lang="en-US" dirty="0"/>
              <a:t>, Egyptian Tt-</a:t>
            </a:r>
            <a:r>
              <a:rPr lang="en-US" dirty="0" err="1"/>
              <a:t>w’t</a:t>
            </a:r>
            <a:r>
              <a:rPr lang="en-US" dirty="0"/>
              <a:t>, in a papyrus. Thus there is no reason to doubt a final -d becoming a voiceless t in both Egyptian and Ethiopic (both, Afro-Asiatic languages).16 And no better alternative seems forthcoming. This would give us a place-name that commemorated David in the Negev barely fifty years after his death, within living memory of the man. The Negev was an area where David had been prominent in Saul’s time (1 Sam. 24:1; 27; 30; p. 84 above). His name being in such a place-name is analogous with the “field of Abram,” also in </a:t>
            </a:r>
            <a:r>
              <a:rPr lang="en-US" dirty="0" err="1"/>
              <a:t>Shoshenq’s</a:t>
            </a:r>
            <a:r>
              <a:rPr lang="en-US" dirty="0"/>
              <a:t> list. So, historically, we would be within fifty years of David’s own lifetime. Cf. fig. 13C.”</a:t>
            </a:r>
          </a:p>
          <a:p>
            <a:endParaRPr lang="en-US" dirty="0"/>
          </a:p>
          <a:p>
            <a:r>
              <a:rPr lang="en-US" dirty="0"/>
              <a:t>Kenneth Kitchen. </a:t>
            </a:r>
            <a:r>
              <a:rPr lang="en-US" i="1" dirty="0"/>
              <a:t>On the Reliability of the Old Testament </a:t>
            </a:r>
            <a:r>
              <a:rPr lang="en-US" dirty="0"/>
              <a:t>(Eerdmans). Kindle Edition. Loc 2178-2169 of 14432</a:t>
            </a:r>
          </a:p>
        </p:txBody>
      </p:sp>
      <p:sp>
        <p:nvSpPr>
          <p:cNvPr id="4" name="Slide Number Placeholder 3"/>
          <p:cNvSpPr>
            <a:spLocks noGrp="1"/>
          </p:cNvSpPr>
          <p:nvPr>
            <p:ph type="sldNum" sz="quarter" idx="5"/>
          </p:nvPr>
        </p:nvSpPr>
        <p:spPr/>
        <p:txBody>
          <a:bodyPr/>
          <a:lstStyle/>
          <a:p>
            <a:fld id="{845D7EAA-0D36-F44C-8297-859FD03034AA}" type="slidenum">
              <a:rPr lang="en-US" smtClean="0"/>
              <a:pPr/>
              <a:t>6</a:t>
            </a:fld>
            <a:endParaRPr lang="en-US"/>
          </a:p>
        </p:txBody>
      </p:sp>
    </p:spTree>
    <p:extLst>
      <p:ext uri="{BB962C8B-B14F-4D97-AF65-F5344CB8AC3E}">
        <p14:creationId xmlns:p14="http://schemas.microsoft.com/office/powerpoint/2010/main" val="727956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OS-11-1Kings-47</a:t>
            </a:r>
          </a:p>
          <a:p>
            <a:r>
              <a:rPr lang="en-US" dirty="0"/>
              <a:t>OS-13-1Chron-43</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AD367443-EFDD-CC4D-BD2F-DFA95323960F}"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Tree>
    <p:extLst>
      <p:ext uri="{BB962C8B-B14F-4D97-AF65-F5344CB8AC3E}">
        <p14:creationId xmlns:p14="http://schemas.microsoft.com/office/powerpoint/2010/main" val="311522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706B6B3-CDF5-B443-B48D-F66FE459258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B3F2DDB-08AF-E44C-9F5F-50271393E60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28C8FA-6C91-9344-AA63-BFE3120095C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solidFill>
                <a:srgbClr val="EAEAEA"/>
              </a:solidFill>
              <a:latin typeface="Times New Roman"/>
            </a:endParaRPr>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solidFill>
                <a:srgbClr val="EAEAEA"/>
              </a:solidFill>
              <a:latin typeface="Times New Roman"/>
            </a:endParaRPr>
          </a:p>
        </p:txBody>
      </p:sp>
      <p:sp>
        <p:nvSpPr>
          <p:cNvPr id="10" name="Rectangle 10"/>
          <p:cNvSpPr>
            <a:spLocks noGrp="1" noChangeArrowheads="1"/>
          </p:cNvSpPr>
          <p:nvPr>
            <p:ph type="sldNum" sz="quarter" idx="12"/>
          </p:nvPr>
        </p:nvSpPr>
        <p:spPr/>
        <p:txBody>
          <a:bodyPr/>
          <a:lstStyle>
            <a:lvl1pPr>
              <a:defRPr/>
            </a:lvl1pPr>
          </a:lstStyle>
          <a:p>
            <a:pPr>
              <a:defRPr/>
            </a:pPr>
            <a:fld id="{B9C47087-08E5-AC40-A9BD-7D677E68910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5400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65395C6-CD56-6F4C-BE0E-76B0EC438980}"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0896309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9" name="Rectangle 141"/>
          <p:cNvSpPr>
            <a:spLocks noGrp="1" noChangeArrowheads="1"/>
          </p:cNvSpPr>
          <p:nvPr>
            <p:ph type="sldNum" sz="quarter" idx="12"/>
          </p:nvPr>
        </p:nvSpPr>
        <p:spPr>
          <a:ln/>
        </p:spPr>
        <p:txBody>
          <a:bodyPr/>
          <a:lstStyle>
            <a:lvl1pPr>
              <a:defRPr/>
            </a:lvl1pPr>
          </a:lstStyle>
          <a:p>
            <a:pPr>
              <a:defRPr/>
            </a:pPr>
            <a:fld id="{487B2B7F-B93F-C046-9E49-D023325E4390}"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33874308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19C334C2-9953-7648-8CFB-0448C5DDA5AB}"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6672130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4" name="Rectangle 141"/>
          <p:cNvSpPr>
            <a:spLocks noGrp="1" noChangeArrowheads="1"/>
          </p:cNvSpPr>
          <p:nvPr>
            <p:ph type="sldNum" sz="quarter" idx="12"/>
          </p:nvPr>
        </p:nvSpPr>
        <p:spPr>
          <a:ln/>
        </p:spPr>
        <p:txBody>
          <a:bodyPr/>
          <a:lstStyle>
            <a:lvl1pPr>
              <a:defRPr/>
            </a:lvl1pPr>
          </a:lstStyle>
          <a:p>
            <a:pPr>
              <a:defRPr/>
            </a:pPr>
            <a:fld id="{94EB53A7-0E1A-5449-98E4-586883FAE20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016600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AECA5DA2-C275-F345-B92C-8A4870753EF6}"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4379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30A0CAAF-C134-0241-BE3A-432429077DC7}"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16750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539601A-DD4C-3E4A-A804-6FFAD29FBE5F}"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0444602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997CBD3-DCDC-8C47-B02D-C1771AF69978}"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22771376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5B1E544D-E813-BA41-B996-E5AD07143B70}" type="slidenum">
              <a:rPr lang="en-US"/>
              <a:pPr>
                <a:defRPr/>
              </a:pPr>
              <a:t>‹#›</a:t>
            </a:fld>
            <a:endParaRPr lang="en-US"/>
          </a:p>
        </p:txBody>
      </p:sp>
    </p:spTree>
    <p:extLst>
      <p:ext uri="{BB962C8B-B14F-4D97-AF65-F5344CB8AC3E}">
        <p14:creationId xmlns:p14="http://schemas.microsoft.com/office/powerpoint/2010/main" val="1100130532"/>
      </p:ext>
    </p:extLst>
  </p:cSld>
  <p:clrMapOvr>
    <a:masterClrMapping/>
  </p:clrMapOvr>
  <p:transitio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pic>
          <p:nvPicPr>
            <p:cNvPr id="7" name="Picture 5"/>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962400" y="64008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pPr>
              <a:defRPr/>
            </a:pPr>
            <a:fld id="{44D0012B-05BA-2549-8F92-FCE58D72D305}" type="slidenum">
              <a:rPr lang="en-US"/>
              <a:pPr>
                <a:defRPr/>
              </a:pPr>
              <a:t>‹#›</a:t>
            </a:fld>
            <a:endParaRPr lang="en-US"/>
          </a:p>
        </p:txBody>
      </p:sp>
    </p:spTree>
    <p:extLst>
      <p:ext uri="{BB962C8B-B14F-4D97-AF65-F5344CB8AC3E}">
        <p14:creationId xmlns:p14="http://schemas.microsoft.com/office/powerpoint/2010/main" val="34895162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482BB15-3D12-C143-9B81-A015D407DFF2}" type="slidenum">
              <a:rPr lang="en-US"/>
              <a:pPr>
                <a:defRPr/>
              </a:pPr>
              <a:t>‹#›</a:t>
            </a:fld>
            <a:endParaRPr lang="en-US"/>
          </a:p>
        </p:txBody>
      </p:sp>
    </p:spTree>
    <p:extLst>
      <p:ext uri="{BB962C8B-B14F-4D97-AF65-F5344CB8AC3E}">
        <p14:creationId xmlns:p14="http://schemas.microsoft.com/office/powerpoint/2010/main" val="116325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781866A5-DA76-8744-AAEE-660766AB5A43}"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108312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324E4F-C25A-3345-AEA1-36489124F14A}" type="slidenum">
              <a:rPr lang="en-US"/>
              <a:pPr>
                <a:defRPr/>
              </a:pPr>
              <a:t>‹#›</a:t>
            </a:fld>
            <a:endParaRPr lang="en-US"/>
          </a:p>
        </p:txBody>
      </p:sp>
    </p:spTree>
    <p:extLst>
      <p:ext uri="{BB962C8B-B14F-4D97-AF65-F5344CB8AC3E}">
        <p14:creationId xmlns:p14="http://schemas.microsoft.com/office/powerpoint/2010/main" val="17539792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B3B5919-34D5-5C45-9E11-7044562EF0A8}" type="slidenum">
              <a:rPr lang="en-US"/>
              <a:pPr>
                <a:defRPr/>
              </a:pPr>
              <a:t>‹#›</a:t>
            </a:fld>
            <a:endParaRPr lang="en-US"/>
          </a:p>
        </p:txBody>
      </p:sp>
    </p:spTree>
    <p:extLst>
      <p:ext uri="{BB962C8B-B14F-4D97-AF65-F5344CB8AC3E}">
        <p14:creationId xmlns:p14="http://schemas.microsoft.com/office/powerpoint/2010/main" val="41802002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6F0680C6-EEF0-3B4E-BBDF-BA222C8765C4}" type="slidenum">
              <a:rPr lang="en-US"/>
              <a:pPr>
                <a:defRPr/>
              </a:pPr>
              <a:t>‹#›</a:t>
            </a:fld>
            <a:endParaRPr lang="en-US"/>
          </a:p>
        </p:txBody>
      </p:sp>
    </p:spTree>
    <p:extLst>
      <p:ext uri="{BB962C8B-B14F-4D97-AF65-F5344CB8AC3E}">
        <p14:creationId xmlns:p14="http://schemas.microsoft.com/office/powerpoint/2010/main" val="29794864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FFBFCC2D-E3B1-9640-BFF4-EBB626FFC668}" type="slidenum">
              <a:rPr lang="en-US"/>
              <a:pPr>
                <a:defRPr/>
              </a:pPr>
              <a:t>‹#›</a:t>
            </a:fld>
            <a:endParaRPr lang="en-US"/>
          </a:p>
        </p:txBody>
      </p:sp>
    </p:spTree>
    <p:extLst>
      <p:ext uri="{BB962C8B-B14F-4D97-AF65-F5344CB8AC3E}">
        <p14:creationId xmlns:p14="http://schemas.microsoft.com/office/powerpoint/2010/main" val="20127842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2BE15B25-BE2D-E241-90B1-1657E3507190}" type="slidenum">
              <a:rPr lang="en-US"/>
              <a:pPr>
                <a:defRPr/>
              </a:pPr>
              <a:t>‹#›</a:t>
            </a:fld>
            <a:endParaRPr lang="en-US"/>
          </a:p>
        </p:txBody>
      </p:sp>
    </p:spTree>
    <p:extLst>
      <p:ext uri="{BB962C8B-B14F-4D97-AF65-F5344CB8AC3E}">
        <p14:creationId xmlns:p14="http://schemas.microsoft.com/office/powerpoint/2010/main" val="41297257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9C81A0D-DEE6-BC49-885E-B5E1C7C45BD3}" type="slidenum">
              <a:rPr lang="en-US"/>
              <a:pPr>
                <a:defRPr/>
              </a:pPr>
              <a:t>‹#›</a:t>
            </a:fld>
            <a:endParaRPr lang="en-US"/>
          </a:p>
        </p:txBody>
      </p:sp>
    </p:spTree>
    <p:extLst>
      <p:ext uri="{BB962C8B-B14F-4D97-AF65-F5344CB8AC3E}">
        <p14:creationId xmlns:p14="http://schemas.microsoft.com/office/powerpoint/2010/main" val="14427569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AA2CC0A-94AF-F840-BAFD-451F06F4C325}" type="slidenum">
              <a:rPr lang="en-US"/>
              <a:pPr>
                <a:defRPr/>
              </a:pPr>
              <a:t>‹#›</a:t>
            </a:fld>
            <a:endParaRPr lang="en-US"/>
          </a:p>
        </p:txBody>
      </p:sp>
    </p:spTree>
    <p:extLst>
      <p:ext uri="{BB962C8B-B14F-4D97-AF65-F5344CB8AC3E}">
        <p14:creationId xmlns:p14="http://schemas.microsoft.com/office/powerpoint/2010/main" val="36631786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C7282EF-6998-EA46-8F6A-7DA6B77BB962}" type="slidenum">
              <a:rPr lang="en-US"/>
              <a:pPr>
                <a:defRPr/>
              </a:pPr>
              <a:t>‹#›</a:t>
            </a:fld>
            <a:endParaRPr lang="en-US"/>
          </a:p>
        </p:txBody>
      </p:sp>
    </p:spTree>
    <p:extLst>
      <p:ext uri="{BB962C8B-B14F-4D97-AF65-F5344CB8AC3E}">
        <p14:creationId xmlns:p14="http://schemas.microsoft.com/office/powerpoint/2010/main" val="26163084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1020F5A-5976-D346-9861-A747872F2A49}" type="slidenum">
              <a:rPr lang="en-US"/>
              <a:pPr>
                <a:defRPr/>
              </a:pPr>
              <a:t>‹#›</a:t>
            </a:fld>
            <a:endParaRPr lang="en-US"/>
          </a:p>
        </p:txBody>
      </p:sp>
    </p:spTree>
    <p:extLst>
      <p:ext uri="{BB962C8B-B14F-4D97-AF65-F5344CB8AC3E}">
        <p14:creationId xmlns:p14="http://schemas.microsoft.com/office/powerpoint/2010/main" val="20529392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9987"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169988" name="Rectangle 4"/>
          <p:cNvSpPr>
            <a:spLocks noGrp="1" noChangeArrowheads="1"/>
          </p:cNvSpPr>
          <p:nvPr>
            <p:ph type="subTitle" idx="1"/>
          </p:nvPr>
        </p:nvSpPr>
        <p:spPr>
          <a:xfrm>
            <a:off x="2286000" y="2438400"/>
            <a:ext cx="6400800" cy="1752600"/>
          </a:xfrm>
        </p:spPr>
        <p:txBody>
          <a:bodyPr/>
          <a:lstStyle>
            <a:lvl1pPr marL="0" indent="0" algn="r">
              <a:buFont typeface="Wingdings" pitchFamily="-108" charset="2"/>
              <a:buNone/>
              <a:defRPr/>
            </a:lvl1pPr>
          </a:lstStyle>
          <a:p>
            <a:r>
              <a:rPr lang="en-US"/>
              <a:t>Click to edit Master subtitle style</a:t>
            </a:r>
          </a:p>
        </p:txBody>
      </p:sp>
      <p:sp>
        <p:nvSpPr>
          <p:cNvPr id="5" name="Rectangle 5"/>
          <p:cNvSpPr>
            <a:spLocks noGrp="1" noChangeArrowheads="1"/>
          </p:cNvSpPr>
          <p:nvPr>
            <p:ph type="dt" sz="half" idx="10"/>
          </p:nvPr>
        </p:nvSpPr>
        <p:spPr>
          <a:xfrm>
            <a:off x="1905000" y="6248400"/>
            <a:ext cx="1905000" cy="457200"/>
          </a:xfrm>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a:xfrm>
            <a:off x="3886200" y="6248400"/>
            <a:ext cx="2895600" cy="457200"/>
          </a:xfrm>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eaLnBrk="1" hangingPunct="1">
              <a:spcBef>
                <a:spcPct val="50000"/>
              </a:spcBef>
              <a:defRPr/>
            </a:lvl1pPr>
          </a:lstStyle>
          <a:p>
            <a:pPr>
              <a:defRPr/>
            </a:pPr>
            <a:fld id="{06983A81-464D-3240-A44D-A607C8EDDA81}" type="slidenum">
              <a:rPr lang="en-US"/>
              <a:pPr>
                <a:defRPr/>
              </a:pPr>
              <a:t>‹#›</a:t>
            </a:fld>
            <a:endParaRPr lang="en-US"/>
          </a:p>
        </p:txBody>
      </p:sp>
    </p:spTree>
    <p:extLst>
      <p:ext uri="{BB962C8B-B14F-4D97-AF65-F5344CB8AC3E}">
        <p14:creationId xmlns:p14="http://schemas.microsoft.com/office/powerpoint/2010/main" val="604880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0095968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63DE8AC8-4EB5-BC4E-8E6E-05FF19320800}" type="slidenum">
              <a:rPr lang="en-US"/>
              <a:pPr>
                <a:defRPr/>
              </a:pPr>
              <a:t>‹#›</a:t>
            </a:fld>
            <a:endParaRPr lang="en-US"/>
          </a:p>
        </p:txBody>
      </p:sp>
    </p:spTree>
    <p:extLst>
      <p:ext uri="{BB962C8B-B14F-4D97-AF65-F5344CB8AC3E}">
        <p14:creationId xmlns:p14="http://schemas.microsoft.com/office/powerpoint/2010/main" val="4175805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DCC5BABE-C505-C544-87D7-74CD85A7CED4}" type="slidenum">
              <a:rPr lang="en-US"/>
              <a:pPr>
                <a:defRPr/>
              </a:pPr>
              <a:t>‹#›</a:t>
            </a:fld>
            <a:endParaRPr lang="en-US"/>
          </a:p>
        </p:txBody>
      </p:sp>
    </p:spTree>
    <p:extLst>
      <p:ext uri="{BB962C8B-B14F-4D97-AF65-F5344CB8AC3E}">
        <p14:creationId xmlns:p14="http://schemas.microsoft.com/office/powerpoint/2010/main" val="3382277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A8E43B-D00A-A34E-A5D0-06DCF34FF1E6}" type="slidenum">
              <a:rPr lang="en-US"/>
              <a:pPr>
                <a:defRPr/>
              </a:pPr>
              <a:t>‹#›</a:t>
            </a:fld>
            <a:endParaRPr lang="en-US"/>
          </a:p>
        </p:txBody>
      </p:sp>
    </p:spTree>
    <p:extLst>
      <p:ext uri="{BB962C8B-B14F-4D97-AF65-F5344CB8AC3E}">
        <p14:creationId xmlns:p14="http://schemas.microsoft.com/office/powerpoint/2010/main" val="225702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8"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9" name="Rectangle 7"/>
          <p:cNvSpPr>
            <a:spLocks noGrp="1" noChangeArrowheads="1"/>
          </p:cNvSpPr>
          <p:nvPr>
            <p:ph type="sldNum" sz="quarter" idx="12"/>
          </p:nvPr>
        </p:nvSpPr>
        <p:spPr/>
        <p:txBody>
          <a:bodyPr/>
          <a:lstStyle>
            <a:lvl1pPr eaLnBrk="1" hangingPunct="1">
              <a:spcBef>
                <a:spcPct val="50000"/>
              </a:spcBef>
              <a:defRPr/>
            </a:lvl1pPr>
          </a:lstStyle>
          <a:p>
            <a:pPr>
              <a:defRPr/>
            </a:pPr>
            <a:fld id="{06810E02-B549-7B4B-B7F2-1FF1C8A4F27C}" type="slidenum">
              <a:rPr lang="en-US"/>
              <a:pPr>
                <a:defRPr/>
              </a:pPr>
              <a:t>‹#›</a:t>
            </a:fld>
            <a:endParaRPr lang="en-US"/>
          </a:p>
        </p:txBody>
      </p:sp>
    </p:spTree>
    <p:extLst>
      <p:ext uri="{BB962C8B-B14F-4D97-AF65-F5344CB8AC3E}">
        <p14:creationId xmlns:p14="http://schemas.microsoft.com/office/powerpoint/2010/main" val="33691387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4"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5" name="Rectangle 7"/>
          <p:cNvSpPr>
            <a:spLocks noGrp="1" noChangeArrowheads="1"/>
          </p:cNvSpPr>
          <p:nvPr>
            <p:ph type="sldNum" sz="quarter" idx="12"/>
          </p:nvPr>
        </p:nvSpPr>
        <p:spPr/>
        <p:txBody>
          <a:bodyPr/>
          <a:lstStyle>
            <a:lvl1pPr eaLnBrk="1" hangingPunct="1">
              <a:spcBef>
                <a:spcPct val="50000"/>
              </a:spcBef>
              <a:defRPr/>
            </a:lvl1pPr>
          </a:lstStyle>
          <a:p>
            <a:pPr>
              <a:defRPr/>
            </a:pPr>
            <a:fld id="{D9E61B80-AE66-FA44-9C5D-D316F02F26DF}" type="slidenum">
              <a:rPr lang="en-US"/>
              <a:pPr>
                <a:defRPr/>
              </a:pPr>
              <a:t>‹#›</a:t>
            </a:fld>
            <a:endParaRPr lang="en-US"/>
          </a:p>
        </p:txBody>
      </p:sp>
    </p:spTree>
    <p:extLst>
      <p:ext uri="{BB962C8B-B14F-4D97-AF65-F5344CB8AC3E}">
        <p14:creationId xmlns:p14="http://schemas.microsoft.com/office/powerpoint/2010/main" val="2936279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3"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4" name="Rectangle 7"/>
          <p:cNvSpPr>
            <a:spLocks noGrp="1" noChangeArrowheads="1"/>
          </p:cNvSpPr>
          <p:nvPr>
            <p:ph type="sldNum" sz="quarter" idx="12"/>
          </p:nvPr>
        </p:nvSpPr>
        <p:spPr/>
        <p:txBody>
          <a:bodyPr/>
          <a:lstStyle>
            <a:lvl1pPr eaLnBrk="1" hangingPunct="1">
              <a:spcBef>
                <a:spcPct val="50000"/>
              </a:spcBef>
              <a:defRPr/>
            </a:lvl1pPr>
          </a:lstStyle>
          <a:p>
            <a:pPr>
              <a:defRPr/>
            </a:pPr>
            <a:fld id="{CABF2699-166A-E04C-8CB1-47041AF885DC}" type="slidenum">
              <a:rPr lang="en-US"/>
              <a:pPr>
                <a:defRPr/>
              </a:pPr>
              <a:t>‹#›</a:t>
            </a:fld>
            <a:endParaRPr lang="en-US"/>
          </a:p>
        </p:txBody>
      </p:sp>
    </p:spTree>
    <p:extLst>
      <p:ext uri="{BB962C8B-B14F-4D97-AF65-F5344CB8AC3E}">
        <p14:creationId xmlns:p14="http://schemas.microsoft.com/office/powerpoint/2010/main" val="22648645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5AAADE-81C1-4B43-9720-E4056FEEA7E9}" type="slidenum">
              <a:rPr lang="en-US"/>
              <a:pPr>
                <a:defRPr/>
              </a:pPr>
              <a:t>‹#›</a:t>
            </a:fld>
            <a:endParaRPr lang="en-US"/>
          </a:p>
        </p:txBody>
      </p:sp>
    </p:spTree>
    <p:extLst>
      <p:ext uri="{BB962C8B-B14F-4D97-AF65-F5344CB8AC3E}">
        <p14:creationId xmlns:p14="http://schemas.microsoft.com/office/powerpoint/2010/main" val="5913777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96A9E566-3663-2B42-9B9F-8673F75CEE80}" type="slidenum">
              <a:rPr lang="en-US"/>
              <a:pPr>
                <a:defRPr/>
              </a:pPr>
              <a:t>‹#›</a:t>
            </a:fld>
            <a:endParaRPr lang="en-US"/>
          </a:p>
        </p:txBody>
      </p:sp>
    </p:spTree>
    <p:extLst>
      <p:ext uri="{BB962C8B-B14F-4D97-AF65-F5344CB8AC3E}">
        <p14:creationId xmlns:p14="http://schemas.microsoft.com/office/powerpoint/2010/main" val="11174950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BB0E8C14-3A13-2142-A1C3-4D4440CFACDE}" type="slidenum">
              <a:rPr lang="en-US"/>
              <a:pPr>
                <a:defRPr/>
              </a:pPr>
              <a:t>‹#›</a:t>
            </a:fld>
            <a:endParaRPr lang="en-US"/>
          </a:p>
        </p:txBody>
      </p:sp>
    </p:spTree>
    <p:extLst>
      <p:ext uri="{BB962C8B-B14F-4D97-AF65-F5344CB8AC3E}">
        <p14:creationId xmlns:p14="http://schemas.microsoft.com/office/powerpoint/2010/main" val="41824389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AA3F6566-EAAE-8A46-BE80-BA3BA66153B0}" type="slidenum">
              <a:rPr lang="en-US"/>
              <a:pPr>
                <a:defRPr/>
              </a:pPr>
              <a:t>‹#›</a:t>
            </a:fld>
            <a:endParaRPr lang="en-US"/>
          </a:p>
        </p:txBody>
      </p:sp>
    </p:spTree>
    <p:extLst>
      <p:ext uri="{BB962C8B-B14F-4D97-AF65-F5344CB8AC3E}">
        <p14:creationId xmlns:p14="http://schemas.microsoft.com/office/powerpoint/2010/main" val="1597818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873781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9987"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169988" name="Rectangle 4"/>
          <p:cNvSpPr>
            <a:spLocks noGrp="1" noChangeArrowheads="1"/>
          </p:cNvSpPr>
          <p:nvPr>
            <p:ph type="subTitle" idx="1"/>
          </p:nvPr>
        </p:nvSpPr>
        <p:spPr>
          <a:xfrm>
            <a:off x="2286000" y="2438400"/>
            <a:ext cx="6400800" cy="1752600"/>
          </a:xfrm>
        </p:spPr>
        <p:txBody>
          <a:bodyPr/>
          <a:lstStyle>
            <a:lvl1pPr marL="0" indent="0" algn="r">
              <a:buFont typeface="Wingdings" pitchFamily="-108" charset="2"/>
              <a:buNone/>
              <a:defRPr/>
            </a:lvl1pPr>
          </a:lstStyle>
          <a:p>
            <a:r>
              <a:rPr lang="en-US"/>
              <a:t>Click to edit Master subtitle style</a:t>
            </a:r>
          </a:p>
        </p:txBody>
      </p:sp>
      <p:sp>
        <p:nvSpPr>
          <p:cNvPr id="5" name="Rectangle 5"/>
          <p:cNvSpPr>
            <a:spLocks noGrp="1" noChangeArrowheads="1"/>
          </p:cNvSpPr>
          <p:nvPr>
            <p:ph type="dt" sz="half" idx="10"/>
          </p:nvPr>
        </p:nvSpPr>
        <p:spPr>
          <a:xfrm>
            <a:off x="1905000" y="6248400"/>
            <a:ext cx="1905000" cy="457200"/>
          </a:xfrm>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a:xfrm>
            <a:off x="3886200" y="6248400"/>
            <a:ext cx="2895600" cy="457200"/>
          </a:xfrm>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eaLnBrk="1" hangingPunct="1">
              <a:spcBef>
                <a:spcPct val="50000"/>
              </a:spcBef>
              <a:defRPr/>
            </a:lvl1pPr>
          </a:lstStyle>
          <a:p>
            <a:pPr>
              <a:defRPr/>
            </a:pPr>
            <a:fld id="{06983A81-464D-3240-A44D-A607C8EDDA81}" type="slidenum">
              <a:rPr lang="en-US"/>
              <a:pPr>
                <a:defRPr/>
              </a:pPr>
              <a:t>‹#›</a:t>
            </a:fld>
            <a:endParaRPr lang="en-US"/>
          </a:p>
        </p:txBody>
      </p:sp>
    </p:spTree>
    <p:extLst>
      <p:ext uri="{BB962C8B-B14F-4D97-AF65-F5344CB8AC3E}">
        <p14:creationId xmlns:p14="http://schemas.microsoft.com/office/powerpoint/2010/main" val="6048808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63DE8AC8-4EB5-BC4E-8E6E-05FF19320800}" type="slidenum">
              <a:rPr lang="en-US"/>
              <a:pPr>
                <a:defRPr/>
              </a:pPr>
              <a:t>‹#›</a:t>
            </a:fld>
            <a:endParaRPr lang="en-US"/>
          </a:p>
        </p:txBody>
      </p:sp>
    </p:spTree>
    <p:extLst>
      <p:ext uri="{BB962C8B-B14F-4D97-AF65-F5344CB8AC3E}">
        <p14:creationId xmlns:p14="http://schemas.microsoft.com/office/powerpoint/2010/main" val="4175805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DCC5BABE-C505-C544-87D7-74CD85A7CED4}" type="slidenum">
              <a:rPr lang="en-US"/>
              <a:pPr>
                <a:defRPr/>
              </a:pPr>
              <a:t>‹#›</a:t>
            </a:fld>
            <a:endParaRPr lang="en-US"/>
          </a:p>
        </p:txBody>
      </p:sp>
    </p:spTree>
    <p:extLst>
      <p:ext uri="{BB962C8B-B14F-4D97-AF65-F5344CB8AC3E}">
        <p14:creationId xmlns:p14="http://schemas.microsoft.com/office/powerpoint/2010/main" val="3382277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A8E43B-D00A-A34E-A5D0-06DCF34FF1E6}" type="slidenum">
              <a:rPr lang="en-US"/>
              <a:pPr>
                <a:defRPr/>
              </a:pPr>
              <a:t>‹#›</a:t>
            </a:fld>
            <a:endParaRPr lang="en-US"/>
          </a:p>
        </p:txBody>
      </p:sp>
    </p:spTree>
    <p:extLst>
      <p:ext uri="{BB962C8B-B14F-4D97-AF65-F5344CB8AC3E}">
        <p14:creationId xmlns:p14="http://schemas.microsoft.com/office/powerpoint/2010/main" val="225702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8"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9" name="Rectangle 7"/>
          <p:cNvSpPr>
            <a:spLocks noGrp="1" noChangeArrowheads="1"/>
          </p:cNvSpPr>
          <p:nvPr>
            <p:ph type="sldNum" sz="quarter" idx="12"/>
          </p:nvPr>
        </p:nvSpPr>
        <p:spPr/>
        <p:txBody>
          <a:bodyPr/>
          <a:lstStyle>
            <a:lvl1pPr eaLnBrk="1" hangingPunct="1">
              <a:spcBef>
                <a:spcPct val="50000"/>
              </a:spcBef>
              <a:defRPr/>
            </a:lvl1pPr>
          </a:lstStyle>
          <a:p>
            <a:pPr>
              <a:defRPr/>
            </a:pPr>
            <a:fld id="{06810E02-B549-7B4B-B7F2-1FF1C8A4F27C}" type="slidenum">
              <a:rPr lang="en-US"/>
              <a:pPr>
                <a:defRPr/>
              </a:pPr>
              <a:t>‹#›</a:t>
            </a:fld>
            <a:endParaRPr lang="en-US"/>
          </a:p>
        </p:txBody>
      </p:sp>
    </p:spTree>
    <p:extLst>
      <p:ext uri="{BB962C8B-B14F-4D97-AF65-F5344CB8AC3E}">
        <p14:creationId xmlns:p14="http://schemas.microsoft.com/office/powerpoint/2010/main" val="33691387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4"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5" name="Rectangle 7"/>
          <p:cNvSpPr>
            <a:spLocks noGrp="1" noChangeArrowheads="1"/>
          </p:cNvSpPr>
          <p:nvPr>
            <p:ph type="sldNum" sz="quarter" idx="12"/>
          </p:nvPr>
        </p:nvSpPr>
        <p:spPr/>
        <p:txBody>
          <a:bodyPr/>
          <a:lstStyle>
            <a:lvl1pPr eaLnBrk="1" hangingPunct="1">
              <a:spcBef>
                <a:spcPct val="50000"/>
              </a:spcBef>
              <a:defRPr/>
            </a:lvl1pPr>
          </a:lstStyle>
          <a:p>
            <a:pPr>
              <a:defRPr/>
            </a:pPr>
            <a:fld id="{D9E61B80-AE66-FA44-9C5D-D316F02F26DF}" type="slidenum">
              <a:rPr lang="en-US"/>
              <a:pPr>
                <a:defRPr/>
              </a:pPr>
              <a:t>‹#›</a:t>
            </a:fld>
            <a:endParaRPr lang="en-US"/>
          </a:p>
        </p:txBody>
      </p:sp>
    </p:spTree>
    <p:extLst>
      <p:ext uri="{BB962C8B-B14F-4D97-AF65-F5344CB8AC3E}">
        <p14:creationId xmlns:p14="http://schemas.microsoft.com/office/powerpoint/2010/main" val="29362797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3"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4" name="Rectangle 7"/>
          <p:cNvSpPr>
            <a:spLocks noGrp="1" noChangeArrowheads="1"/>
          </p:cNvSpPr>
          <p:nvPr>
            <p:ph type="sldNum" sz="quarter" idx="12"/>
          </p:nvPr>
        </p:nvSpPr>
        <p:spPr/>
        <p:txBody>
          <a:bodyPr/>
          <a:lstStyle>
            <a:lvl1pPr eaLnBrk="1" hangingPunct="1">
              <a:spcBef>
                <a:spcPct val="50000"/>
              </a:spcBef>
              <a:defRPr/>
            </a:lvl1pPr>
          </a:lstStyle>
          <a:p>
            <a:pPr>
              <a:defRPr/>
            </a:pPr>
            <a:fld id="{CABF2699-166A-E04C-8CB1-47041AF885DC}" type="slidenum">
              <a:rPr lang="en-US"/>
              <a:pPr>
                <a:defRPr/>
              </a:pPr>
              <a:t>‹#›</a:t>
            </a:fld>
            <a:endParaRPr lang="en-US"/>
          </a:p>
        </p:txBody>
      </p:sp>
    </p:spTree>
    <p:extLst>
      <p:ext uri="{BB962C8B-B14F-4D97-AF65-F5344CB8AC3E}">
        <p14:creationId xmlns:p14="http://schemas.microsoft.com/office/powerpoint/2010/main" val="22648645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5AAADE-81C1-4B43-9720-E4056FEEA7E9}" type="slidenum">
              <a:rPr lang="en-US"/>
              <a:pPr>
                <a:defRPr/>
              </a:pPr>
              <a:t>‹#›</a:t>
            </a:fld>
            <a:endParaRPr lang="en-US"/>
          </a:p>
        </p:txBody>
      </p:sp>
    </p:spTree>
    <p:extLst>
      <p:ext uri="{BB962C8B-B14F-4D97-AF65-F5344CB8AC3E}">
        <p14:creationId xmlns:p14="http://schemas.microsoft.com/office/powerpoint/2010/main" val="5913777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96A9E566-3663-2B42-9B9F-8673F75CEE80}" type="slidenum">
              <a:rPr lang="en-US"/>
              <a:pPr>
                <a:defRPr/>
              </a:pPr>
              <a:t>‹#›</a:t>
            </a:fld>
            <a:endParaRPr lang="en-US"/>
          </a:p>
        </p:txBody>
      </p:sp>
    </p:spTree>
    <p:extLst>
      <p:ext uri="{BB962C8B-B14F-4D97-AF65-F5344CB8AC3E}">
        <p14:creationId xmlns:p14="http://schemas.microsoft.com/office/powerpoint/2010/main" val="11174950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BB0E8C14-3A13-2142-A1C3-4D4440CFACDE}" type="slidenum">
              <a:rPr lang="en-US"/>
              <a:pPr>
                <a:defRPr/>
              </a:pPr>
              <a:t>‹#›</a:t>
            </a:fld>
            <a:endParaRPr lang="en-US"/>
          </a:p>
        </p:txBody>
      </p:sp>
    </p:spTree>
    <p:extLst>
      <p:ext uri="{BB962C8B-B14F-4D97-AF65-F5344CB8AC3E}">
        <p14:creationId xmlns:p14="http://schemas.microsoft.com/office/powerpoint/2010/main" val="4182438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454201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AA3F6566-EAAE-8A46-BE80-BA3BA66153B0}" type="slidenum">
              <a:rPr lang="en-US"/>
              <a:pPr>
                <a:defRPr/>
              </a:pPr>
              <a:t>‹#›</a:t>
            </a:fld>
            <a:endParaRPr lang="en-US"/>
          </a:p>
        </p:txBody>
      </p:sp>
    </p:spTree>
    <p:extLst>
      <p:ext uri="{BB962C8B-B14F-4D97-AF65-F5344CB8AC3E}">
        <p14:creationId xmlns:p14="http://schemas.microsoft.com/office/powerpoint/2010/main" val="15978184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8949608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407077329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14332336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36895996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375787562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11299646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19195824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26659995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133121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9913616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34616773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3418848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8949608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407077329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1433233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36895996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37578756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112996464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19195824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266599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124703114"/>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13312151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34616773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3418848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8949608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40707732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14332336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36895996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37578756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112996464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191958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85639924"/>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266599956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13312151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346167739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3418848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grpSp>
          <p:nvGrpSpPr>
            <p:cNvPr id="3" name="Group 3"/>
            <p:cNvGrpSpPr>
              <a:grpSpLocks/>
            </p:cNvGrpSpPr>
            <p:nvPr userDrawn="1"/>
          </p:nvGrpSpPr>
          <p:grpSpPr bwMode="auto">
            <a:xfrm>
              <a:off x="0" y="0"/>
              <a:ext cx="5568" cy="4320"/>
              <a:chOff x="0" y="0"/>
              <a:chExt cx="5568" cy="4320"/>
            </a:xfrm>
          </p:grpSpPr>
          <p:grpSp>
            <p:nvGrpSpPr>
              <p:cNvPr id="4"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9"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3290795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5040051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421498815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27266129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16906362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900047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192393719"/>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54430137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3632326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25738836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13199757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1081640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5" name="Picture 1027" descr="minispi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028"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7" name="Picture 1029"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10" name="Rectangle 1030"/>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23911" name="Rectangle 103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1032"/>
          <p:cNvSpPr>
            <a:spLocks noGrp="1" noChangeArrowheads="1"/>
          </p:cNvSpPr>
          <p:nvPr>
            <p:ph type="dt" sz="quarter" idx="10"/>
          </p:nvPr>
        </p:nvSpPr>
        <p:spPr>
          <a:xfrm>
            <a:off x="1084263" y="6096000"/>
            <a:ext cx="1905000" cy="457200"/>
          </a:xfrm>
        </p:spPr>
        <p:txBody>
          <a:bodyPr/>
          <a:lstStyle>
            <a:lvl1pPr>
              <a:spcBef>
                <a:spcPct val="50000"/>
              </a:spcBef>
              <a:defRPr/>
            </a:lvl1pPr>
          </a:lstStyle>
          <a:p>
            <a:pPr>
              <a:defRPr/>
            </a:pPr>
            <a:endParaRPr lang="en-US"/>
          </a:p>
        </p:txBody>
      </p:sp>
      <p:sp>
        <p:nvSpPr>
          <p:cNvPr id="9" name="Rectangle 1033"/>
          <p:cNvSpPr>
            <a:spLocks noGrp="1" noChangeArrowheads="1"/>
          </p:cNvSpPr>
          <p:nvPr>
            <p:ph type="ftr" sz="quarter" idx="11"/>
          </p:nvPr>
        </p:nvSpPr>
        <p:spPr>
          <a:xfrm>
            <a:off x="3522663" y="6096000"/>
            <a:ext cx="2895600" cy="457200"/>
          </a:xfrm>
        </p:spPr>
        <p:txBody>
          <a:bodyPr/>
          <a:lstStyle>
            <a:lvl1pPr algn="l">
              <a:spcBef>
                <a:spcPct val="50000"/>
              </a:spcBef>
              <a:defRPr/>
            </a:lvl1pPr>
          </a:lstStyle>
          <a:p>
            <a:pPr>
              <a:defRPr/>
            </a:pPr>
            <a:endParaRPr lang="en-US"/>
          </a:p>
        </p:txBody>
      </p:sp>
      <p:sp>
        <p:nvSpPr>
          <p:cNvPr id="10" name="Rectangle 1034"/>
          <p:cNvSpPr>
            <a:spLocks noGrp="1" noChangeArrowheads="1"/>
          </p:cNvSpPr>
          <p:nvPr>
            <p:ph type="sldNum" sz="quarter" idx="12"/>
          </p:nvPr>
        </p:nvSpPr>
        <p:spPr>
          <a:xfrm>
            <a:off x="6951663" y="6096000"/>
            <a:ext cx="1905000" cy="457200"/>
          </a:xfrm>
        </p:spPr>
        <p:txBody>
          <a:bodyPr/>
          <a:lstStyle>
            <a:lvl1pPr>
              <a:spcBef>
                <a:spcPct val="50000"/>
              </a:spcBef>
              <a:defRPr/>
            </a:lvl1pPr>
          </a:lstStyle>
          <a:p>
            <a:pPr>
              <a:defRPr/>
            </a:pPr>
            <a:fld id="{11F6BE99-8AA0-F549-89B6-5AACEA0C7C13}" type="slidenum">
              <a:rPr lang="en-US"/>
              <a:pPr>
                <a:defRPr/>
              </a:pPr>
              <a:t>‹#›</a:t>
            </a:fld>
            <a:endParaRPr lang="en-US"/>
          </a:p>
        </p:txBody>
      </p:sp>
    </p:spTree>
    <p:extLst>
      <p:ext uri="{BB962C8B-B14F-4D97-AF65-F5344CB8AC3E}">
        <p14:creationId xmlns:p14="http://schemas.microsoft.com/office/powerpoint/2010/main" val="38085919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C98D340E-A0BC-0342-8E3C-F7D2CB51F7B4}" type="slidenum">
              <a:rPr lang="en-US"/>
              <a:pPr>
                <a:defRPr/>
              </a:pPr>
              <a:t>‹#›</a:t>
            </a:fld>
            <a:endParaRPr lang="en-US"/>
          </a:p>
        </p:txBody>
      </p:sp>
    </p:spTree>
    <p:extLst>
      <p:ext uri="{BB962C8B-B14F-4D97-AF65-F5344CB8AC3E}">
        <p14:creationId xmlns:p14="http://schemas.microsoft.com/office/powerpoint/2010/main" val="32018230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B5B15FEA-2955-AA42-8C6C-DB0CF9A155B4}" type="slidenum">
              <a:rPr lang="en-US"/>
              <a:pPr>
                <a:defRPr/>
              </a:pPr>
              <a:t>‹#›</a:t>
            </a:fld>
            <a:endParaRPr lang="en-US"/>
          </a:p>
        </p:txBody>
      </p:sp>
    </p:spTree>
    <p:extLst>
      <p:ext uri="{BB962C8B-B14F-4D97-AF65-F5344CB8AC3E}">
        <p14:creationId xmlns:p14="http://schemas.microsoft.com/office/powerpoint/2010/main" val="16849380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D2341F23-D9B5-A646-9835-165713789887}" type="slidenum">
              <a:rPr lang="en-US"/>
              <a:pPr>
                <a:defRPr/>
              </a:pPr>
              <a:t>‹#›</a:t>
            </a:fld>
            <a:endParaRPr lang="en-US"/>
          </a:p>
        </p:txBody>
      </p:sp>
    </p:spTree>
    <p:extLst>
      <p:ext uri="{BB962C8B-B14F-4D97-AF65-F5344CB8AC3E}">
        <p14:creationId xmlns:p14="http://schemas.microsoft.com/office/powerpoint/2010/main" val="99014661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9" name="Rectangle 1034"/>
          <p:cNvSpPr>
            <a:spLocks noGrp="1" noChangeArrowheads="1"/>
          </p:cNvSpPr>
          <p:nvPr>
            <p:ph type="sldNum" sz="quarter" idx="12"/>
          </p:nvPr>
        </p:nvSpPr>
        <p:spPr/>
        <p:txBody>
          <a:bodyPr/>
          <a:lstStyle>
            <a:lvl1pPr>
              <a:spcBef>
                <a:spcPct val="50000"/>
              </a:spcBef>
              <a:defRPr/>
            </a:lvl1pPr>
          </a:lstStyle>
          <a:p>
            <a:pPr>
              <a:defRPr/>
            </a:pPr>
            <a:fld id="{BC6F4142-E966-1A45-87B4-B192DEB11139}" type="slidenum">
              <a:rPr lang="en-US"/>
              <a:pPr>
                <a:defRPr/>
              </a:pPr>
              <a:t>‹#›</a:t>
            </a:fld>
            <a:endParaRPr lang="en-US"/>
          </a:p>
        </p:txBody>
      </p:sp>
    </p:spTree>
    <p:extLst>
      <p:ext uri="{BB962C8B-B14F-4D97-AF65-F5344CB8AC3E}">
        <p14:creationId xmlns:p14="http://schemas.microsoft.com/office/powerpoint/2010/main" val="2631228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49544691"/>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5" name="Rectangle 1034"/>
          <p:cNvSpPr>
            <a:spLocks noGrp="1" noChangeArrowheads="1"/>
          </p:cNvSpPr>
          <p:nvPr>
            <p:ph type="sldNum" sz="quarter" idx="12"/>
          </p:nvPr>
        </p:nvSpPr>
        <p:spPr/>
        <p:txBody>
          <a:bodyPr/>
          <a:lstStyle>
            <a:lvl1pPr>
              <a:spcBef>
                <a:spcPct val="50000"/>
              </a:spcBef>
              <a:defRPr/>
            </a:lvl1pPr>
          </a:lstStyle>
          <a:p>
            <a:pPr>
              <a:defRPr/>
            </a:pPr>
            <a:fld id="{2E4881CC-3C00-174F-B844-5F56BFB67186}" type="slidenum">
              <a:rPr lang="en-US"/>
              <a:pPr>
                <a:defRPr/>
              </a:pPr>
              <a:t>‹#›</a:t>
            </a:fld>
            <a:endParaRPr lang="en-US"/>
          </a:p>
        </p:txBody>
      </p:sp>
    </p:spTree>
    <p:extLst>
      <p:ext uri="{BB962C8B-B14F-4D97-AF65-F5344CB8AC3E}">
        <p14:creationId xmlns:p14="http://schemas.microsoft.com/office/powerpoint/2010/main" val="29676822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4" name="Rectangle 1034"/>
          <p:cNvSpPr>
            <a:spLocks noGrp="1" noChangeArrowheads="1"/>
          </p:cNvSpPr>
          <p:nvPr>
            <p:ph type="sldNum" sz="quarter" idx="12"/>
          </p:nvPr>
        </p:nvSpPr>
        <p:spPr/>
        <p:txBody>
          <a:bodyPr/>
          <a:lstStyle>
            <a:lvl1pPr>
              <a:spcBef>
                <a:spcPct val="50000"/>
              </a:spcBef>
              <a:defRPr/>
            </a:lvl1pPr>
          </a:lstStyle>
          <a:p>
            <a:pPr>
              <a:defRPr/>
            </a:pPr>
            <a:fld id="{A859A6A1-4E20-6948-B669-03C1F319E9D7}" type="slidenum">
              <a:rPr lang="en-US"/>
              <a:pPr>
                <a:defRPr/>
              </a:pPr>
              <a:t>‹#›</a:t>
            </a:fld>
            <a:endParaRPr lang="en-US"/>
          </a:p>
        </p:txBody>
      </p:sp>
    </p:spTree>
    <p:extLst>
      <p:ext uri="{BB962C8B-B14F-4D97-AF65-F5344CB8AC3E}">
        <p14:creationId xmlns:p14="http://schemas.microsoft.com/office/powerpoint/2010/main" val="11508440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380A8D40-BC8E-154E-BC14-88A8EE096204}" type="slidenum">
              <a:rPr lang="en-US"/>
              <a:pPr>
                <a:defRPr/>
              </a:pPr>
              <a:t>‹#›</a:t>
            </a:fld>
            <a:endParaRPr lang="en-US"/>
          </a:p>
        </p:txBody>
      </p:sp>
    </p:spTree>
    <p:extLst>
      <p:ext uri="{BB962C8B-B14F-4D97-AF65-F5344CB8AC3E}">
        <p14:creationId xmlns:p14="http://schemas.microsoft.com/office/powerpoint/2010/main" val="39272392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A823B273-B251-604D-A206-51CE8EEE12A0}" type="slidenum">
              <a:rPr lang="en-US"/>
              <a:pPr>
                <a:defRPr/>
              </a:pPr>
              <a:t>‹#›</a:t>
            </a:fld>
            <a:endParaRPr lang="en-US"/>
          </a:p>
        </p:txBody>
      </p:sp>
    </p:spTree>
    <p:extLst>
      <p:ext uri="{BB962C8B-B14F-4D97-AF65-F5344CB8AC3E}">
        <p14:creationId xmlns:p14="http://schemas.microsoft.com/office/powerpoint/2010/main" val="1384851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63E9E7BD-6AF1-CA44-905F-24C9142EC099}" type="slidenum">
              <a:rPr lang="en-US"/>
              <a:pPr>
                <a:defRPr/>
              </a:pPr>
              <a:t>‹#›</a:t>
            </a:fld>
            <a:endParaRPr lang="en-US"/>
          </a:p>
        </p:txBody>
      </p:sp>
    </p:spTree>
    <p:extLst>
      <p:ext uri="{BB962C8B-B14F-4D97-AF65-F5344CB8AC3E}">
        <p14:creationId xmlns:p14="http://schemas.microsoft.com/office/powerpoint/2010/main" val="9000281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05325A35-9A1B-7945-9839-23FD4793314E}" type="slidenum">
              <a:rPr lang="en-US"/>
              <a:pPr>
                <a:defRPr/>
              </a:pPr>
              <a:t>‹#›</a:t>
            </a:fld>
            <a:endParaRPr lang="en-US"/>
          </a:p>
        </p:txBody>
      </p:sp>
    </p:spTree>
    <p:extLst>
      <p:ext uri="{BB962C8B-B14F-4D97-AF65-F5344CB8AC3E}">
        <p14:creationId xmlns:p14="http://schemas.microsoft.com/office/powerpoint/2010/main" val="30620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84E8AAD9-6244-E749-9FF2-4EB35480A5B4}"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800757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005522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8148558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232145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665676B9-7A44-1048-A83E-5B56336CA2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651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ABA50C6-B9E8-3F48-90DF-9D0A55EED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085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A9AD4266-5C54-E248-864B-28B21F4026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7973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6979984C-8A45-FE41-87AD-8B2D3CF4C2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8929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19AC96D6-707F-0441-99C6-4CCEC9E79D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054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C407B19F-9E98-544D-8D78-C613B3C1BB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322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8C298C53-BCD4-4B45-9695-A7903F8AB4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893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fld id="{37A2F7E9-260B-9047-A1CD-53F95D9BF33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482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CABE266C-1471-654A-8A7C-26C5E470D4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9342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F1EB1A8-5FB8-5847-9C6D-3EB52EAD9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562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D615ABB5-C8EE-AA45-A8FA-408FE47C4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13205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929419F3-012A-4646-9004-86E84A620A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590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41"/>
          <p:cNvSpPr>
            <a:spLocks noGrp="1" noChangeArrowheads="1"/>
          </p:cNvSpPr>
          <p:nvPr>
            <p:ph type="sldNum" sz="quarter" idx="12"/>
          </p:nvPr>
        </p:nvSpPr>
        <p:spPr>
          <a:ln/>
        </p:spPr>
        <p:txBody>
          <a:bodyPr/>
          <a:lstStyle>
            <a:lvl1pPr>
              <a:defRPr/>
            </a:lvl1pPr>
          </a:lstStyle>
          <a:p>
            <a:pPr>
              <a:defRPr/>
            </a:pPr>
            <a:fld id="{0DB5FF5D-036E-7B4B-9342-D3243800577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1263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83862AA7-1A67-7746-A27D-3738475DC7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538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D0A6723C-E7CE-914A-8F2E-30CBEDAB2B71}" type="slidenum">
              <a:rPr lang="en-US"/>
              <a:pPr>
                <a:defRPr/>
              </a:pPr>
              <a:t>‹#›</a:t>
            </a:fld>
            <a:endParaRPr lang="en-US"/>
          </a:p>
        </p:txBody>
      </p:sp>
    </p:spTree>
    <p:extLst>
      <p:ext uri="{BB962C8B-B14F-4D97-AF65-F5344CB8AC3E}">
        <p14:creationId xmlns:p14="http://schemas.microsoft.com/office/powerpoint/2010/main" val="987678259"/>
      </p:ext>
    </p:extLst>
  </p:cSld>
  <p:clrMapOvr>
    <a:masterClrMapping/>
  </p:clrMapOvr>
  <p:transition spd="med">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latin typeface="Times New Roman"/>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latin typeface="Times New Roman"/>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301140842"/>
      </p:ext>
    </p:extLst>
  </p:cSld>
  <p:clrMapOvr>
    <a:masterClrMapping/>
  </p:clrMapOvr>
  <p:transition spd="med">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065343860"/>
      </p:ext>
    </p:extLst>
  </p:cSld>
  <p:clrMapOvr>
    <a:masterClrMapping/>
  </p:clrMapOvr>
  <p:transition spd="med">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4048656760"/>
      </p:ext>
    </p:extLst>
  </p:cSld>
  <p:clrMapOvr>
    <a:masterClrMapping/>
  </p:clrMapOvr>
  <p:transition spd="med">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91BBF38-70FF-D940-A855-E2AD005250F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81261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907859143"/>
      </p:ext>
    </p:extLst>
  </p:cSld>
  <p:clrMapOvr>
    <a:masterClrMapping/>
  </p:clrMapOvr>
  <p:transition spd="med">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569200233"/>
      </p:ext>
    </p:extLst>
  </p:cSld>
  <p:clrMapOvr>
    <a:masterClrMapping/>
  </p:clrMapOvr>
  <p:transition spd="med">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746258779"/>
      </p:ext>
    </p:extLst>
  </p:cSld>
  <p:clrMapOvr>
    <a:masterClrMapping/>
  </p:clrMapOvr>
  <p:transition spd="med">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289153231"/>
      </p:ext>
    </p:extLst>
  </p:cSld>
  <p:clrMapOvr>
    <a:masterClrMapping/>
  </p:clrMapOvr>
  <p:transition spd="med">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1932713702"/>
      </p:ext>
    </p:extLst>
  </p:cSld>
  <p:clrMapOvr>
    <a:masterClrMapping/>
  </p:clrMapOvr>
  <p:transition spd="med">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3188627944"/>
      </p:ext>
    </p:extLst>
  </p:cSld>
  <p:clrMapOvr>
    <a:masterClrMapping/>
  </p:clrMapOvr>
  <p:transition spd="med">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2051607557"/>
      </p:ext>
    </p:extLst>
  </p:cSld>
  <p:clrMapOvr>
    <a:masterClrMapping/>
  </p:clrMapOvr>
  <p:transition spd="med">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latin typeface="Times New Roman"/>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latin typeface="Times New Roman"/>
            </a:endParaRPr>
          </a:p>
        </p:txBody>
      </p:sp>
    </p:spTree>
    <p:extLst>
      <p:ext uri="{BB962C8B-B14F-4D97-AF65-F5344CB8AC3E}">
        <p14:creationId xmlns:p14="http://schemas.microsoft.com/office/powerpoint/2010/main" val="506750225"/>
      </p:ext>
    </p:extLst>
  </p:cSld>
  <p:clrMapOvr>
    <a:masterClrMapping/>
  </p:clrMapOvr>
  <p:transition spd="med">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71E1C-EBC8-E541-B3D1-A1BCEDA563C8}" type="slidenum">
              <a:rPr lang="en-US"/>
              <a:pPr>
                <a:defRPr/>
              </a:pPr>
              <a:t>‹#›</a:t>
            </a:fld>
            <a:endParaRPr lang="en-US"/>
          </a:p>
        </p:txBody>
      </p:sp>
    </p:spTree>
    <p:extLst>
      <p:ext uri="{BB962C8B-B14F-4D97-AF65-F5344CB8AC3E}">
        <p14:creationId xmlns:p14="http://schemas.microsoft.com/office/powerpoint/2010/main" val="3481756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953B5-363E-C942-AC28-A7FD1A9FB1B7}" type="slidenum">
              <a:rPr lang="en-US"/>
              <a:pPr>
                <a:defRPr/>
              </a:pPr>
              <a:t>‹#›</a:t>
            </a:fld>
            <a:endParaRPr lang="en-US"/>
          </a:p>
        </p:txBody>
      </p:sp>
    </p:spTree>
    <p:extLst>
      <p:ext uri="{BB962C8B-B14F-4D97-AF65-F5344CB8AC3E}">
        <p14:creationId xmlns:p14="http://schemas.microsoft.com/office/powerpoint/2010/main" val="179767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9" name="Rectangle 10"/>
          <p:cNvSpPr>
            <a:spLocks noGrp="1" noChangeArrowheads="1"/>
          </p:cNvSpPr>
          <p:nvPr>
            <p:ph type="sldNum" sz="quarter" idx="12"/>
          </p:nvPr>
        </p:nvSpPr>
        <p:spPr>
          <a:ln/>
        </p:spPr>
        <p:txBody>
          <a:bodyPr/>
          <a:lstStyle>
            <a:lvl1pPr>
              <a:defRPr/>
            </a:lvl1pPr>
          </a:lstStyle>
          <a:p>
            <a:pPr>
              <a:defRPr/>
            </a:pPr>
            <a:fld id="{2C7BED0F-C3C6-E44B-ADB3-92E5EF218C86}"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139691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D0AE8-05BB-004A-BC39-D858AB86A00A}" type="slidenum">
              <a:rPr lang="en-US"/>
              <a:pPr>
                <a:defRPr/>
              </a:pPr>
              <a:t>‹#›</a:t>
            </a:fld>
            <a:endParaRPr lang="en-US"/>
          </a:p>
        </p:txBody>
      </p:sp>
    </p:spTree>
    <p:extLst>
      <p:ext uri="{BB962C8B-B14F-4D97-AF65-F5344CB8AC3E}">
        <p14:creationId xmlns:p14="http://schemas.microsoft.com/office/powerpoint/2010/main" val="16778699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E3D5F0-92E7-0849-9099-979636383710}" type="slidenum">
              <a:rPr lang="en-US"/>
              <a:pPr>
                <a:defRPr/>
              </a:pPr>
              <a:t>‹#›</a:t>
            </a:fld>
            <a:endParaRPr lang="en-US"/>
          </a:p>
        </p:txBody>
      </p:sp>
    </p:spTree>
    <p:extLst>
      <p:ext uri="{BB962C8B-B14F-4D97-AF65-F5344CB8AC3E}">
        <p14:creationId xmlns:p14="http://schemas.microsoft.com/office/powerpoint/2010/main" val="1055782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066E84-B27A-4140-B9EB-F660EFB5A38B}" type="slidenum">
              <a:rPr lang="en-US"/>
              <a:pPr>
                <a:defRPr/>
              </a:pPr>
              <a:t>‹#›</a:t>
            </a:fld>
            <a:endParaRPr lang="en-US"/>
          </a:p>
        </p:txBody>
      </p:sp>
    </p:spTree>
    <p:extLst>
      <p:ext uri="{BB962C8B-B14F-4D97-AF65-F5344CB8AC3E}">
        <p14:creationId xmlns:p14="http://schemas.microsoft.com/office/powerpoint/2010/main" val="7483370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4C4F1C-D3A7-5B4A-B02B-8DBF201DE44A}" type="slidenum">
              <a:rPr lang="en-US"/>
              <a:pPr>
                <a:defRPr/>
              </a:pPr>
              <a:t>‹#›</a:t>
            </a:fld>
            <a:endParaRPr lang="en-US"/>
          </a:p>
        </p:txBody>
      </p:sp>
    </p:spTree>
    <p:extLst>
      <p:ext uri="{BB962C8B-B14F-4D97-AF65-F5344CB8AC3E}">
        <p14:creationId xmlns:p14="http://schemas.microsoft.com/office/powerpoint/2010/main" val="3043506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8050DB-4F3E-604B-904F-3A53185013CC}" type="slidenum">
              <a:rPr lang="en-US"/>
              <a:pPr>
                <a:defRPr/>
              </a:pPr>
              <a:t>‹#›</a:t>
            </a:fld>
            <a:endParaRPr lang="en-US"/>
          </a:p>
        </p:txBody>
      </p:sp>
    </p:spTree>
    <p:extLst>
      <p:ext uri="{BB962C8B-B14F-4D97-AF65-F5344CB8AC3E}">
        <p14:creationId xmlns:p14="http://schemas.microsoft.com/office/powerpoint/2010/main" val="14320682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240F17-9344-184C-B549-3B8CCBA3D351}" type="slidenum">
              <a:rPr lang="en-US"/>
              <a:pPr>
                <a:defRPr/>
              </a:pPr>
              <a:t>‹#›</a:t>
            </a:fld>
            <a:endParaRPr lang="en-US"/>
          </a:p>
        </p:txBody>
      </p:sp>
    </p:spTree>
    <p:extLst>
      <p:ext uri="{BB962C8B-B14F-4D97-AF65-F5344CB8AC3E}">
        <p14:creationId xmlns:p14="http://schemas.microsoft.com/office/powerpoint/2010/main" val="1705055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C0FAA2-1F98-9049-A39D-A14F42066EEE}" type="slidenum">
              <a:rPr lang="en-US"/>
              <a:pPr>
                <a:defRPr/>
              </a:pPr>
              <a:t>‹#›</a:t>
            </a:fld>
            <a:endParaRPr lang="en-US"/>
          </a:p>
        </p:txBody>
      </p:sp>
    </p:spTree>
    <p:extLst>
      <p:ext uri="{BB962C8B-B14F-4D97-AF65-F5344CB8AC3E}">
        <p14:creationId xmlns:p14="http://schemas.microsoft.com/office/powerpoint/2010/main" val="385941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0C5E90-189D-434E-B8C5-BE72C049297C}" type="slidenum">
              <a:rPr lang="en-US"/>
              <a:pPr>
                <a:defRPr/>
              </a:pPr>
              <a:t>‹#›</a:t>
            </a:fld>
            <a:endParaRPr lang="en-US"/>
          </a:p>
        </p:txBody>
      </p:sp>
    </p:spTree>
    <p:extLst>
      <p:ext uri="{BB962C8B-B14F-4D97-AF65-F5344CB8AC3E}">
        <p14:creationId xmlns:p14="http://schemas.microsoft.com/office/powerpoint/2010/main" val="557418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652B3-B953-DF49-8E25-FF7E85DB7409}" type="slidenum">
              <a:rPr lang="en-US"/>
              <a:pPr>
                <a:defRPr/>
              </a:pPr>
              <a:t>‹#›</a:t>
            </a:fld>
            <a:endParaRPr lang="en-US"/>
          </a:p>
        </p:txBody>
      </p:sp>
    </p:spTree>
    <p:extLst>
      <p:ext uri="{BB962C8B-B14F-4D97-AF65-F5344CB8AC3E}">
        <p14:creationId xmlns:p14="http://schemas.microsoft.com/office/powerpoint/2010/main" val="24082972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CED240-3236-6540-9E1A-C53714E76E7A}" type="slidenum">
              <a:rPr lang="en-US"/>
              <a:pPr>
                <a:defRPr/>
              </a:pPr>
              <a:t>‹#›</a:t>
            </a:fld>
            <a:endParaRPr lang="en-US"/>
          </a:p>
        </p:txBody>
      </p:sp>
    </p:spTree>
    <p:extLst>
      <p:ext uri="{BB962C8B-B14F-4D97-AF65-F5344CB8AC3E}">
        <p14:creationId xmlns:p14="http://schemas.microsoft.com/office/powerpoint/2010/main" val="128022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5" name="Rectangle 10"/>
          <p:cNvSpPr>
            <a:spLocks noGrp="1" noChangeArrowheads="1"/>
          </p:cNvSpPr>
          <p:nvPr>
            <p:ph type="sldNum" sz="quarter" idx="12"/>
          </p:nvPr>
        </p:nvSpPr>
        <p:spPr>
          <a:ln/>
        </p:spPr>
        <p:txBody>
          <a:bodyPr/>
          <a:lstStyle>
            <a:lvl1pPr>
              <a:defRPr/>
            </a:lvl1pPr>
          </a:lstStyle>
          <a:p>
            <a:pPr>
              <a:defRPr/>
            </a:pPr>
            <a:fld id="{840CFAC0-80A8-F84A-8808-EA31EAE3A609}"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8082285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BD62C1-ED6A-2146-B226-0DD64B066935}" type="slidenum">
              <a:rPr lang="en-US"/>
              <a:pPr>
                <a:defRPr/>
              </a:pPr>
              <a:t>‹#›</a:t>
            </a:fld>
            <a:endParaRPr lang="en-US"/>
          </a:p>
        </p:txBody>
      </p:sp>
    </p:spTree>
    <p:extLst>
      <p:ext uri="{BB962C8B-B14F-4D97-AF65-F5344CB8AC3E}">
        <p14:creationId xmlns:p14="http://schemas.microsoft.com/office/powerpoint/2010/main" val="645962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3893822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485521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4172232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4592959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6778530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4065923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42738503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117821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77536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4" name="Rectangle 10"/>
          <p:cNvSpPr>
            <a:spLocks noGrp="1" noChangeArrowheads="1"/>
          </p:cNvSpPr>
          <p:nvPr>
            <p:ph type="sldNum" sz="quarter" idx="12"/>
          </p:nvPr>
        </p:nvSpPr>
        <p:spPr>
          <a:ln/>
        </p:spPr>
        <p:txBody>
          <a:bodyPr/>
          <a:lstStyle>
            <a:lvl1pPr>
              <a:defRPr/>
            </a:lvl1pPr>
          </a:lstStyle>
          <a:p>
            <a:pPr>
              <a:defRPr/>
            </a:pPr>
            <a:fld id="{A9DB6F36-9008-084C-9E7C-44A42B9F305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951941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82532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03542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3591735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2587858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09018789"/>
      </p:ext>
    </p:extLst>
  </p:cSld>
  <p:clrMapOvr>
    <a:masterClrMapping/>
  </p:clrMapOvr>
  <p:transition spd="med">
    <p:zoom dir="in"/>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5896210"/>
      </p:ext>
    </p:extLst>
  </p:cSld>
  <p:clrMapOvr>
    <a:masterClrMapping/>
  </p:clrMapOvr>
  <p:transition spd="med">
    <p:zoom dir="in"/>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9990721"/>
      </p:ext>
    </p:extLst>
  </p:cSld>
  <p:clrMapOvr>
    <a:masterClrMapping/>
  </p:clrMapOvr>
  <p:transition spd="med">
    <p:zoom dir="in"/>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44572646"/>
      </p:ext>
    </p:extLst>
  </p:cSld>
  <p:clrMapOvr>
    <a:masterClrMapping/>
  </p:clrMapOvr>
  <p:transition spd="med">
    <p:zoom dir="in"/>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95013081"/>
      </p:ext>
    </p:extLst>
  </p:cSld>
  <p:clrMapOvr>
    <a:masterClrMapping/>
  </p:clrMapOvr>
  <p:transition spd="med">
    <p:zoom dir="in"/>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3134986"/>
      </p:ext>
    </p:extLst>
  </p:cSld>
  <p:clrMapOvr>
    <a:masterClrMapping/>
  </p:clrMapOvr>
  <p:transition spd="med">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15DDD037-40E0-884B-A286-A5A395499D0C}"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7086823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8191436"/>
      </p:ext>
    </p:extLst>
  </p:cSld>
  <p:clrMapOvr>
    <a:masterClrMapping/>
  </p:clrMapOvr>
  <p:transition spd="med">
    <p:zoom dir="in"/>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462862"/>
      </p:ext>
    </p:extLst>
  </p:cSld>
  <p:clrMapOvr>
    <a:masterClrMapping/>
  </p:clrMapOvr>
  <p:transition spd="med">
    <p:zoom dir="in"/>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5821656"/>
      </p:ext>
    </p:extLst>
  </p:cSld>
  <p:clrMapOvr>
    <a:masterClrMapping/>
  </p:clrMapOvr>
  <p:transition spd="med">
    <p:zoom dir="in"/>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0897462"/>
      </p:ext>
    </p:extLst>
  </p:cSld>
  <p:clrMapOvr>
    <a:masterClrMapping/>
  </p:clrMapOvr>
  <p:transition spd="med">
    <p:zoom dir="in"/>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95826764"/>
      </p:ext>
    </p:extLst>
  </p:cSld>
  <p:clrMapOvr>
    <a:masterClrMapping/>
  </p:clrMapOvr>
  <p:transition spd="med">
    <p:zoom dir="in"/>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EDBA2A57-C141-B642-95CC-BAE79C69AF8D}" type="slidenum">
              <a:rPr lang="en-US"/>
              <a:pPr>
                <a:defRPr/>
              </a:pPr>
              <a:t>‹#›</a:t>
            </a:fld>
            <a:endParaRPr lang="en-US"/>
          </a:p>
        </p:txBody>
      </p:sp>
    </p:spTree>
    <p:extLst>
      <p:ext uri="{BB962C8B-B14F-4D97-AF65-F5344CB8AC3E}">
        <p14:creationId xmlns:p14="http://schemas.microsoft.com/office/powerpoint/2010/main" val="13290795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417631AD-0282-1B48-B65B-8F799B4830D0}" type="slidenum">
              <a:rPr lang="en-US"/>
              <a:pPr>
                <a:defRPr/>
              </a:pPr>
              <a:t>‹#›</a:t>
            </a:fld>
            <a:endParaRPr lang="en-US"/>
          </a:p>
        </p:txBody>
      </p:sp>
    </p:spTree>
    <p:extLst>
      <p:ext uri="{BB962C8B-B14F-4D97-AF65-F5344CB8AC3E}">
        <p14:creationId xmlns:p14="http://schemas.microsoft.com/office/powerpoint/2010/main" val="15040051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2940A09C-3D1B-D44C-8380-41D70390B3DC}" type="slidenum">
              <a:rPr lang="en-US"/>
              <a:pPr>
                <a:defRPr/>
              </a:pPr>
              <a:t>‹#›</a:t>
            </a:fld>
            <a:endParaRPr lang="en-US"/>
          </a:p>
        </p:txBody>
      </p:sp>
    </p:spTree>
    <p:extLst>
      <p:ext uri="{BB962C8B-B14F-4D97-AF65-F5344CB8AC3E}">
        <p14:creationId xmlns:p14="http://schemas.microsoft.com/office/powerpoint/2010/main" val="4214988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EA041BAC-911F-564A-9C66-1F8C1C3E1BA7}" type="slidenum">
              <a:rPr lang="en-US"/>
              <a:pPr>
                <a:defRPr/>
              </a:pPr>
              <a:t>‹#›</a:t>
            </a:fld>
            <a:endParaRPr lang="en-US"/>
          </a:p>
        </p:txBody>
      </p:sp>
    </p:spTree>
    <p:extLst>
      <p:ext uri="{BB962C8B-B14F-4D97-AF65-F5344CB8AC3E}">
        <p14:creationId xmlns:p14="http://schemas.microsoft.com/office/powerpoint/2010/main" val="2726612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8B048316-09DC-1649-B1CB-C6A4F667EA80}" type="slidenum">
              <a:rPr lang="en-US"/>
              <a:pPr>
                <a:defRPr/>
              </a:pPr>
              <a:t>‹#›</a:t>
            </a:fld>
            <a:endParaRPr lang="en-US"/>
          </a:p>
        </p:txBody>
      </p:sp>
    </p:spTree>
    <p:extLst>
      <p:ext uri="{BB962C8B-B14F-4D97-AF65-F5344CB8AC3E}">
        <p14:creationId xmlns:p14="http://schemas.microsoft.com/office/powerpoint/2010/main" val="169063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EAEAEA"/>
              </a:solidFill>
              <a:latin typeface="Times New Roman"/>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EAEAEA"/>
              </a:solidFill>
              <a:latin typeface="Times New Roman"/>
            </a:endParaRPr>
          </a:p>
        </p:txBody>
      </p:sp>
      <p:sp>
        <p:nvSpPr>
          <p:cNvPr id="7" name="Rectangle 10"/>
          <p:cNvSpPr>
            <a:spLocks noGrp="1" noChangeArrowheads="1"/>
          </p:cNvSpPr>
          <p:nvPr>
            <p:ph type="sldNum" sz="quarter" idx="12"/>
          </p:nvPr>
        </p:nvSpPr>
        <p:spPr>
          <a:ln/>
        </p:spPr>
        <p:txBody>
          <a:bodyPr/>
          <a:lstStyle>
            <a:lvl1pPr>
              <a:defRPr/>
            </a:lvl1pPr>
          </a:lstStyle>
          <a:p>
            <a:pPr>
              <a:defRPr/>
            </a:pPr>
            <a:fld id="{9E37A79C-835E-CE4D-BDB6-5F7D8C205D78}"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8433402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2DE7CEF4-1E55-3142-92B9-890A3C262D3F}" type="slidenum">
              <a:rPr lang="en-US"/>
              <a:pPr>
                <a:defRPr/>
              </a:pPr>
              <a:t>‹#›</a:t>
            </a:fld>
            <a:endParaRPr lang="en-US"/>
          </a:p>
        </p:txBody>
      </p:sp>
    </p:spTree>
    <p:extLst>
      <p:ext uri="{BB962C8B-B14F-4D97-AF65-F5344CB8AC3E}">
        <p14:creationId xmlns:p14="http://schemas.microsoft.com/office/powerpoint/2010/main" val="9000476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29661080-1B44-EE46-B17E-9F03BBF381D0}" type="slidenum">
              <a:rPr lang="en-US"/>
              <a:pPr>
                <a:defRPr/>
              </a:pPr>
              <a:t>‹#›</a:t>
            </a:fld>
            <a:endParaRPr lang="en-US"/>
          </a:p>
        </p:txBody>
      </p:sp>
    </p:spTree>
    <p:extLst>
      <p:ext uri="{BB962C8B-B14F-4D97-AF65-F5344CB8AC3E}">
        <p14:creationId xmlns:p14="http://schemas.microsoft.com/office/powerpoint/2010/main" val="35443013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FD95D6B1-BEAE-2E40-8E67-D795E09FA169}" type="slidenum">
              <a:rPr lang="en-US"/>
              <a:pPr>
                <a:defRPr/>
              </a:pPr>
              <a:t>‹#›</a:t>
            </a:fld>
            <a:endParaRPr lang="en-US"/>
          </a:p>
        </p:txBody>
      </p:sp>
    </p:spTree>
    <p:extLst>
      <p:ext uri="{BB962C8B-B14F-4D97-AF65-F5344CB8AC3E}">
        <p14:creationId xmlns:p14="http://schemas.microsoft.com/office/powerpoint/2010/main" val="3632326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B3E051D2-DA3C-2B44-AE54-0E6348E1EC47}" type="slidenum">
              <a:rPr lang="en-US"/>
              <a:pPr>
                <a:defRPr/>
              </a:pPr>
              <a:t>‹#›</a:t>
            </a:fld>
            <a:endParaRPr lang="en-US"/>
          </a:p>
        </p:txBody>
      </p:sp>
    </p:spTree>
    <p:extLst>
      <p:ext uri="{BB962C8B-B14F-4D97-AF65-F5344CB8AC3E}">
        <p14:creationId xmlns:p14="http://schemas.microsoft.com/office/powerpoint/2010/main" val="25738836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7892590-4E0D-6740-A7B4-CCA9C7B1B623}" type="slidenum">
              <a:rPr lang="en-US"/>
              <a:pPr>
                <a:defRPr/>
              </a:pPr>
              <a:t>‹#›</a:t>
            </a:fld>
            <a:endParaRPr lang="en-US"/>
          </a:p>
        </p:txBody>
      </p:sp>
    </p:spTree>
    <p:extLst>
      <p:ext uri="{BB962C8B-B14F-4D97-AF65-F5344CB8AC3E}">
        <p14:creationId xmlns:p14="http://schemas.microsoft.com/office/powerpoint/2010/main" val="2131997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0DFF7708-D7F0-DF4E-9A3D-AF718058CBE3}" type="slidenum">
              <a:rPr lang="en-US"/>
              <a:pPr>
                <a:defRPr/>
              </a:pPr>
              <a:t>‹#›</a:t>
            </a:fld>
            <a:endParaRPr lang="en-US"/>
          </a:p>
        </p:txBody>
      </p:sp>
    </p:spTree>
    <p:extLst>
      <p:ext uri="{BB962C8B-B14F-4D97-AF65-F5344CB8AC3E}">
        <p14:creationId xmlns:p14="http://schemas.microsoft.com/office/powerpoint/2010/main" val="1081640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7"/>
                  <a:ext cx="2919" cy="2150"/>
                  <a:chOff x="1265" y="815"/>
                  <a:chExt cx="2919" cy="2150"/>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134" name="Oval 10"/>
                  <p:cNvSpPr>
                    <a:spLocks noChangeArrowheads="1"/>
                  </p:cNvSpPr>
                  <p:nvPr/>
                </p:nvSpPr>
                <p:spPr bwMode="hidden">
                  <a:xfrm>
                    <a:off x="2379" y="1601"/>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4" y="1503"/>
                    <a:ext cx="1259" cy="2325"/>
                    <a:chOff x="3470" y="1531"/>
                    <a:chExt cx="1259" cy="2325"/>
                  </a:xfrm>
                </p:grpSpPr>
                <p:sp>
                  <p:nvSpPr>
                    <p:cNvPr id="131" name="Freeform 13"/>
                    <p:cNvSpPr>
                      <a:spLocks/>
                    </p:cNvSpPr>
                    <p:nvPr/>
                  </p:nvSpPr>
                  <p:spPr bwMode="hidden">
                    <a:xfrm rot="2711884">
                      <a:off x="2764" y="2237"/>
                      <a:ext cx="1725"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132" name="Freeform 14"/>
                    <p:cNvSpPr>
                      <a:spLocks/>
                    </p:cNvSpPr>
                    <p:nvPr/>
                  </p:nvSpPr>
                  <p:spPr bwMode="hidden">
                    <a:xfrm rot="2711884">
                      <a:off x="4022" y="3149"/>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36" name="Group 15"/>
                  <p:cNvGrpSpPr>
                    <a:grpSpLocks/>
                  </p:cNvGrpSpPr>
                  <p:nvPr/>
                </p:nvGrpSpPr>
                <p:grpSpPr bwMode="auto">
                  <a:xfrm>
                    <a:off x="2938" y="1992"/>
                    <a:ext cx="2462" cy="1331"/>
                    <a:chOff x="2864" y="2020"/>
                    <a:chExt cx="2462" cy="1331"/>
                  </a:xfrm>
                </p:grpSpPr>
                <p:sp>
                  <p:nvSpPr>
                    <p:cNvPr id="129" name="Freeform 16"/>
                    <p:cNvSpPr>
                      <a:spLocks/>
                    </p:cNvSpPr>
                    <p:nvPr/>
                  </p:nvSpPr>
                  <p:spPr bwMode="hidden">
                    <a:xfrm rot="2104081">
                      <a:off x="2864" y="2020"/>
                      <a:ext cx="1813" cy="346"/>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30" name="Freeform 17"/>
                    <p:cNvSpPr>
                      <a:spLocks/>
                    </p:cNvSpPr>
                    <p:nvPr/>
                  </p:nvSpPr>
                  <p:spPr bwMode="hidden">
                    <a:xfrm rot="2104081">
                      <a:off x="4352" y="2806"/>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7" name="Group 18"/>
                  <p:cNvGrpSpPr>
                    <a:grpSpLocks/>
                  </p:cNvGrpSpPr>
                  <p:nvPr/>
                </p:nvGrpSpPr>
                <p:grpSpPr bwMode="auto">
                  <a:xfrm>
                    <a:off x="2970" y="1804"/>
                    <a:ext cx="2478" cy="1064"/>
                    <a:chOff x="2896" y="1832"/>
                    <a:chExt cx="2478" cy="1064"/>
                  </a:xfrm>
                </p:grpSpPr>
                <p:sp>
                  <p:nvSpPr>
                    <p:cNvPr id="127" name="Freeform 19"/>
                    <p:cNvSpPr>
                      <a:spLocks/>
                    </p:cNvSpPr>
                    <p:nvPr/>
                  </p:nvSpPr>
                  <p:spPr bwMode="hidden">
                    <a:xfrm rot="1582915">
                      <a:off x="2896" y="1832"/>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8" name="Freeform 20"/>
                    <p:cNvSpPr>
                      <a:spLocks/>
                    </p:cNvSpPr>
                    <p:nvPr/>
                  </p:nvSpPr>
                  <p:spPr bwMode="hidden">
                    <a:xfrm rot="1582915">
                      <a:off x="4442" y="2420"/>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6" name="Freeform 23"/>
                    <p:cNvSpPr>
                      <a:spLocks/>
                    </p:cNvSpPr>
                    <p:nvPr/>
                  </p:nvSpPr>
                  <p:spPr bwMode="hidden">
                    <a:xfrm rot="1080363">
                      <a:off x="4495" y="2036"/>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4" name="Freeform 26"/>
                    <p:cNvSpPr>
                      <a:spLocks/>
                    </p:cNvSpPr>
                    <p:nvPr/>
                  </p:nvSpPr>
                  <p:spPr bwMode="hidden">
                    <a:xfrm rot="463793">
                      <a:off x="4469" y="1582"/>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0" name="Group 27"/>
                  <p:cNvGrpSpPr>
                    <a:grpSpLocks/>
                  </p:cNvGrpSpPr>
                  <p:nvPr/>
                </p:nvGrpSpPr>
                <p:grpSpPr bwMode="auto">
                  <a:xfrm>
                    <a:off x="3057" y="1241"/>
                    <a:ext cx="2150" cy="342"/>
                    <a:chOff x="2983" y="1269"/>
                    <a:chExt cx="2150" cy="342"/>
                  </a:xfrm>
                </p:grpSpPr>
                <p:sp>
                  <p:nvSpPr>
                    <p:cNvPr id="121" name="Freeform 28"/>
                    <p:cNvSpPr>
                      <a:spLocks/>
                    </p:cNvSpPr>
                    <p:nvPr/>
                  </p:nvSpPr>
                  <p:spPr bwMode="hidden">
                    <a:xfrm rot="-84182">
                      <a:off x="2983" y="1290"/>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2" name="Freeform 29"/>
                    <p:cNvSpPr>
                      <a:spLocks/>
                    </p:cNvSpPr>
                    <p:nvPr/>
                  </p:nvSpPr>
                  <p:spPr bwMode="hidden">
                    <a:xfrm rot="-84182">
                      <a:off x="4379" y="1269"/>
                      <a:ext cx="754" cy="34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1" name="Group 30"/>
                  <p:cNvGrpSpPr>
                    <a:grpSpLocks/>
                  </p:cNvGrpSpPr>
                  <p:nvPr/>
                </p:nvGrpSpPr>
                <p:grpSpPr bwMode="auto">
                  <a:xfrm>
                    <a:off x="3012" y="890"/>
                    <a:ext cx="1879" cy="426"/>
                    <a:chOff x="2938" y="918"/>
                    <a:chExt cx="1879" cy="426"/>
                  </a:xfrm>
                </p:grpSpPr>
                <p:sp>
                  <p:nvSpPr>
                    <p:cNvPr id="119" name="Freeform 31"/>
                    <p:cNvSpPr>
                      <a:spLocks/>
                    </p:cNvSpPr>
                    <p:nvPr/>
                  </p:nvSpPr>
                  <p:spPr bwMode="hidden">
                    <a:xfrm rot="-802576">
                      <a:off x="2938" y="1129"/>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20" name="Freeform 32"/>
                    <p:cNvSpPr>
                      <a:spLocks/>
                    </p:cNvSpPr>
                    <p:nvPr/>
                  </p:nvSpPr>
                  <p:spPr bwMode="hidden">
                    <a:xfrm rot="-802576">
                      <a:off x="4155" y="918"/>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8" name="Freeform 35"/>
                    <p:cNvSpPr>
                      <a:spLocks/>
                    </p:cNvSpPr>
                    <p:nvPr/>
                  </p:nvSpPr>
                  <p:spPr bwMode="hidden">
                    <a:xfrm rot="18888116" flipH="1">
                      <a:off x="419" y="3271"/>
                      <a:ext cx="926"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3" name="Group 36"/>
                  <p:cNvGrpSpPr>
                    <a:grpSpLocks/>
                  </p:cNvGrpSpPr>
                  <p:nvPr/>
                </p:nvGrpSpPr>
                <p:grpSpPr bwMode="auto">
                  <a:xfrm>
                    <a:off x="69" y="2168"/>
                    <a:ext cx="2462" cy="1333"/>
                    <a:chOff x="-5" y="2196"/>
                    <a:chExt cx="2462" cy="1333"/>
                  </a:xfrm>
                </p:grpSpPr>
                <p:sp>
                  <p:nvSpPr>
                    <p:cNvPr id="115" name="Freeform 37"/>
                    <p:cNvSpPr>
                      <a:spLocks/>
                    </p:cNvSpPr>
                    <p:nvPr/>
                  </p:nvSpPr>
                  <p:spPr bwMode="hidden">
                    <a:xfrm rot="19495919" flipH="1">
                      <a:off x="644" y="2196"/>
                      <a:ext cx="1812" cy="348"/>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6" name="Freeform 38"/>
                    <p:cNvSpPr>
                      <a:spLocks/>
                    </p:cNvSpPr>
                    <p:nvPr/>
                  </p:nvSpPr>
                  <p:spPr bwMode="hidden">
                    <a:xfrm rot="19495919" flipH="1">
                      <a:off x="-5" y="2984"/>
                      <a:ext cx="973" cy="54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4" name="Group 39"/>
                  <p:cNvGrpSpPr>
                    <a:grpSpLocks/>
                  </p:cNvGrpSpPr>
                  <p:nvPr/>
                </p:nvGrpSpPr>
                <p:grpSpPr bwMode="auto">
                  <a:xfrm>
                    <a:off x="22" y="1981"/>
                    <a:ext cx="2477" cy="1063"/>
                    <a:chOff x="-52" y="2009"/>
                    <a:chExt cx="2477" cy="1063"/>
                  </a:xfrm>
                </p:grpSpPr>
                <p:sp>
                  <p:nvSpPr>
                    <p:cNvPr id="113" name="Freeform 40"/>
                    <p:cNvSpPr>
                      <a:spLocks/>
                    </p:cNvSpPr>
                    <p:nvPr/>
                  </p:nvSpPr>
                  <p:spPr bwMode="hidden">
                    <a:xfrm rot="20017085" flipH="1">
                      <a:off x="689" y="2009"/>
                      <a:ext cx="1736" cy="304"/>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4" name="Freeform 41"/>
                    <p:cNvSpPr>
                      <a:spLocks/>
                    </p:cNvSpPr>
                    <p:nvPr/>
                  </p:nvSpPr>
                  <p:spPr bwMode="hidden">
                    <a:xfrm rot="20017085" flipH="1">
                      <a:off x="-52" y="2596"/>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5" name="Group 42"/>
                  <p:cNvGrpSpPr>
                    <a:grpSpLocks/>
                  </p:cNvGrpSpPr>
                  <p:nvPr/>
                </p:nvGrpSpPr>
                <p:grpSpPr bwMode="auto">
                  <a:xfrm>
                    <a:off x="0" y="1786"/>
                    <a:ext cx="2472" cy="927"/>
                    <a:chOff x="-74" y="1814"/>
                    <a:chExt cx="2472" cy="927"/>
                  </a:xfrm>
                </p:grpSpPr>
                <p:sp>
                  <p:nvSpPr>
                    <p:cNvPr id="111" name="Freeform 43"/>
                    <p:cNvSpPr>
                      <a:spLocks/>
                    </p:cNvSpPr>
                    <p:nvPr/>
                  </p:nvSpPr>
                  <p:spPr bwMode="hidden">
                    <a:xfrm rot="20519637" flipH="1">
                      <a:off x="721" y="1814"/>
                      <a:ext cx="1677"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2" name="Freeform 44"/>
                    <p:cNvSpPr>
                      <a:spLocks/>
                    </p:cNvSpPr>
                    <p:nvPr/>
                  </p:nvSpPr>
                  <p:spPr bwMode="hidden">
                    <a:xfrm rot="20519637" flipH="1">
                      <a:off x="-74" y="2214"/>
                      <a:ext cx="901"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6" name="Group 183"/>
                  <p:cNvGrpSpPr>
                    <a:grpSpLocks/>
                  </p:cNvGrpSpPr>
                  <p:nvPr/>
                </p:nvGrpSpPr>
                <p:grpSpPr bwMode="auto">
                  <a:xfrm>
                    <a:off x="97" y="1563"/>
                    <a:ext cx="2340" cy="656"/>
                    <a:chOff x="23" y="1591"/>
                    <a:chExt cx="2340" cy="656"/>
                  </a:xfrm>
                </p:grpSpPr>
                <p:sp>
                  <p:nvSpPr>
                    <p:cNvPr id="109" name="Freeform 46"/>
                    <p:cNvSpPr>
                      <a:spLocks/>
                    </p:cNvSpPr>
                    <p:nvPr/>
                  </p:nvSpPr>
                  <p:spPr bwMode="hidden">
                    <a:xfrm rot="21136207" flipH="1">
                      <a:off x="818" y="1591"/>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10" name="Freeform 47"/>
                    <p:cNvSpPr>
                      <a:spLocks/>
                    </p:cNvSpPr>
                    <p:nvPr/>
                  </p:nvSpPr>
                  <p:spPr bwMode="hidden">
                    <a:xfrm rot="21136207" flipH="1">
                      <a:off x="23" y="1758"/>
                      <a:ext cx="83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7" name="Group 48"/>
                  <p:cNvGrpSpPr>
                    <a:grpSpLocks/>
                  </p:cNvGrpSpPr>
                  <p:nvPr/>
                </p:nvGrpSpPr>
                <p:grpSpPr bwMode="auto">
                  <a:xfrm>
                    <a:off x="263" y="1417"/>
                    <a:ext cx="2150" cy="344"/>
                    <a:chOff x="189" y="1445"/>
                    <a:chExt cx="2150" cy="344"/>
                  </a:xfrm>
                </p:grpSpPr>
                <p:sp>
                  <p:nvSpPr>
                    <p:cNvPr id="107" name="Freeform 49"/>
                    <p:cNvSpPr>
                      <a:spLocks/>
                    </p:cNvSpPr>
                    <p:nvPr/>
                  </p:nvSpPr>
                  <p:spPr bwMode="hidden">
                    <a:xfrm rot="84182" flipH="1">
                      <a:off x="935"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8" name="Freeform 50"/>
                    <p:cNvSpPr>
                      <a:spLocks/>
                    </p:cNvSpPr>
                    <p:nvPr/>
                  </p:nvSpPr>
                  <p:spPr bwMode="hidden">
                    <a:xfrm rot="84182" flipH="1">
                      <a:off x="189" y="1445"/>
                      <a:ext cx="754" cy="34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6" name="Freeform 53"/>
                    <p:cNvSpPr>
                      <a:spLocks/>
                    </p:cNvSpPr>
                    <p:nvPr/>
                  </p:nvSpPr>
                  <p:spPr bwMode="hidden">
                    <a:xfrm rot="802576" flipH="1">
                      <a:off x="505" y="1094"/>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49" name="Group 54"/>
                  <p:cNvGrpSpPr>
                    <a:grpSpLocks/>
                  </p:cNvGrpSpPr>
                  <p:nvPr/>
                </p:nvGrpSpPr>
                <p:grpSpPr bwMode="auto">
                  <a:xfrm>
                    <a:off x="690" y="872"/>
                    <a:ext cx="1849" cy="553"/>
                    <a:chOff x="616" y="900"/>
                    <a:chExt cx="1849" cy="553"/>
                  </a:xfrm>
                </p:grpSpPr>
                <p:sp>
                  <p:nvSpPr>
                    <p:cNvPr id="103" name="Freeform 55"/>
                    <p:cNvSpPr>
                      <a:spLocks/>
                    </p:cNvSpPr>
                    <p:nvPr/>
                  </p:nvSpPr>
                  <p:spPr bwMode="hidden">
                    <a:xfrm rot="1277471" flipH="1">
                      <a:off x="1232" y="1238"/>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4" name="Freeform 56"/>
                    <p:cNvSpPr>
                      <a:spLocks/>
                    </p:cNvSpPr>
                    <p:nvPr/>
                  </p:nvSpPr>
                  <p:spPr bwMode="hidden">
                    <a:xfrm rot="1277471" flipH="1">
                      <a:off x="616" y="90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0" name="Group 57"/>
                  <p:cNvGrpSpPr>
                    <a:grpSpLocks/>
                  </p:cNvGrpSpPr>
                  <p:nvPr/>
                </p:nvGrpSpPr>
                <p:grpSpPr bwMode="auto">
                  <a:xfrm>
                    <a:off x="911" y="590"/>
                    <a:ext cx="1767" cy="742"/>
                    <a:chOff x="911" y="590"/>
                    <a:chExt cx="1767" cy="742"/>
                  </a:xfrm>
                </p:grpSpPr>
                <p:sp>
                  <p:nvSpPr>
                    <p:cNvPr id="101" name="Freeform 58"/>
                    <p:cNvSpPr>
                      <a:spLocks/>
                    </p:cNvSpPr>
                    <p:nvPr/>
                  </p:nvSpPr>
                  <p:spPr bwMode="hidden">
                    <a:xfrm rot="2028410" flipH="1">
                      <a:off x="1445" y="111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2" name="Freeform 59"/>
                    <p:cNvSpPr>
                      <a:spLocks/>
                    </p:cNvSpPr>
                    <p:nvPr/>
                  </p:nvSpPr>
                  <p:spPr bwMode="hidden">
                    <a:xfrm rot="2028410" flipH="1">
                      <a:off x="911" y="590"/>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100" name="Freeform 62"/>
                    <p:cNvSpPr>
                      <a:spLocks/>
                    </p:cNvSpPr>
                    <p:nvPr/>
                  </p:nvSpPr>
                  <p:spPr bwMode="hidden">
                    <a:xfrm rot="2664424" flipH="1">
                      <a:off x="1120" y="300"/>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2" name="Group 63"/>
                  <p:cNvGrpSpPr>
                    <a:grpSpLocks/>
                  </p:cNvGrpSpPr>
                  <p:nvPr/>
                </p:nvGrpSpPr>
                <p:grpSpPr bwMode="auto">
                  <a:xfrm>
                    <a:off x="1707" y="75"/>
                    <a:ext cx="778" cy="1514"/>
                    <a:chOff x="1633" y="103"/>
                    <a:chExt cx="778" cy="1514"/>
                  </a:xfrm>
                </p:grpSpPr>
                <p:sp>
                  <p:nvSpPr>
                    <p:cNvPr id="97" name="Freeform 64"/>
                    <p:cNvSpPr>
                      <a:spLocks/>
                    </p:cNvSpPr>
                    <p:nvPr/>
                  </p:nvSpPr>
                  <p:spPr bwMode="hidden">
                    <a:xfrm rot="3473776" flipH="1">
                      <a:off x="1753" y="959"/>
                      <a:ext cx="110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8" name="Freeform 65"/>
                    <p:cNvSpPr>
                      <a:spLocks/>
                    </p:cNvSpPr>
                    <p:nvPr/>
                  </p:nvSpPr>
                  <p:spPr bwMode="hidden">
                    <a:xfrm rot="3473776" flipH="1">
                      <a:off x="1506" y="229"/>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3" name="Group 66"/>
                  <p:cNvGrpSpPr>
                    <a:grpSpLocks/>
                  </p:cNvGrpSpPr>
                  <p:nvPr/>
                </p:nvGrpSpPr>
                <p:grpSpPr bwMode="auto">
                  <a:xfrm>
                    <a:off x="2009" y="0"/>
                    <a:ext cx="635" cy="1535"/>
                    <a:chOff x="1935" y="28"/>
                    <a:chExt cx="635" cy="1535"/>
                  </a:xfrm>
                </p:grpSpPr>
                <p:sp>
                  <p:nvSpPr>
                    <p:cNvPr id="95" name="Freeform 67"/>
                    <p:cNvSpPr>
                      <a:spLocks/>
                    </p:cNvSpPr>
                    <p:nvPr/>
                  </p:nvSpPr>
                  <p:spPr bwMode="hidden">
                    <a:xfrm rot="4126480" flipH="1">
                      <a:off x="1932" y="925"/>
                      <a:ext cx="106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6" name="Freeform 68"/>
                    <p:cNvSpPr>
                      <a:spLocks/>
                    </p:cNvSpPr>
                    <p:nvPr/>
                  </p:nvSpPr>
                  <p:spPr bwMode="hidden">
                    <a:xfrm rot="4126480" flipH="1">
                      <a:off x="1819" y="145"/>
                      <a:ext cx="570"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4" name="Freeform 71"/>
                    <p:cNvSpPr>
                      <a:spLocks/>
                    </p:cNvSpPr>
                    <p:nvPr/>
                  </p:nvSpPr>
                  <p:spPr bwMode="hidden">
                    <a:xfrm rot="-1325434">
                      <a:off x="4005" y="672"/>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5" name="Group 72"/>
                  <p:cNvGrpSpPr>
                    <a:grpSpLocks/>
                  </p:cNvGrpSpPr>
                  <p:nvPr/>
                </p:nvGrpSpPr>
                <p:grpSpPr bwMode="auto">
                  <a:xfrm>
                    <a:off x="2757" y="417"/>
                    <a:ext cx="1782" cy="717"/>
                    <a:chOff x="2683" y="445"/>
                    <a:chExt cx="1782" cy="717"/>
                  </a:xfrm>
                </p:grpSpPr>
                <p:sp>
                  <p:nvSpPr>
                    <p:cNvPr id="91" name="Freeform 73"/>
                    <p:cNvSpPr>
                      <a:spLocks/>
                    </p:cNvSpPr>
                    <p:nvPr/>
                  </p:nvSpPr>
                  <p:spPr bwMode="hidden">
                    <a:xfrm rot="-1921064">
                      <a:off x="2683" y="947"/>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2" name="Freeform 74"/>
                    <p:cNvSpPr>
                      <a:spLocks/>
                    </p:cNvSpPr>
                    <p:nvPr/>
                  </p:nvSpPr>
                  <p:spPr bwMode="hidden">
                    <a:xfrm rot="-1921064">
                      <a:off x="3803" y="445"/>
                      <a:ext cx="663"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56" name="Freeform 75"/>
                  <p:cNvSpPr>
                    <a:spLocks/>
                  </p:cNvSpPr>
                  <p:nvPr/>
                </p:nvSpPr>
                <p:spPr bwMode="hidden">
                  <a:xfrm rot="4578755" flipH="1">
                    <a:off x="2176" y="949"/>
                    <a:ext cx="1026" cy="14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57" name="Freeform 76"/>
                  <p:cNvSpPr>
                    <a:spLocks/>
                  </p:cNvSpPr>
                  <p:nvPr/>
                </p:nvSpPr>
                <p:spPr bwMode="hidden">
                  <a:xfrm rot="4578755" flipH="1">
                    <a:off x="2199" y="196"/>
                    <a:ext cx="552"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58" name="Group 77"/>
                  <p:cNvGrpSpPr>
                    <a:grpSpLocks/>
                  </p:cNvGrpSpPr>
                  <p:nvPr/>
                </p:nvGrpSpPr>
                <p:grpSpPr bwMode="auto">
                  <a:xfrm>
                    <a:off x="2874" y="13"/>
                    <a:ext cx="639" cy="1520"/>
                    <a:chOff x="2800" y="41"/>
                    <a:chExt cx="639" cy="1520"/>
                  </a:xfrm>
                </p:grpSpPr>
                <p:sp>
                  <p:nvSpPr>
                    <p:cNvPr id="89" name="Freeform 78"/>
                    <p:cNvSpPr>
                      <a:spLocks/>
                    </p:cNvSpPr>
                    <p:nvPr/>
                  </p:nvSpPr>
                  <p:spPr bwMode="hidden">
                    <a:xfrm rot="-3857755">
                      <a:off x="2361" y="938"/>
                      <a:ext cx="1062"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90" name="Freeform 79"/>
                    <p:cNvSpPr>
                      <a:spLocks/>
                    </p:cNvSpPr>
                    <p:nvPr/>
                  </p:nvSpPr>
                  <p:spPr bwMode="hidden">
                    <a:xfrm rot="-3857755">
                      <a:off x="3009" y="182"/>
                      <a:ext cx="570"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59" name="Group 80"/>
                  <p:cNvGrpSpPr>
                    <a:grpSpLocks/>
                  </p:cNvGrpSpPr>
                  <p:nvPr/>
                </p:nvGrpSpPr>
                <p:grpSpPr bwMode="auto">
                  <a:xfrm>
                    <a:off x="3009" y="135"/>
                    <a:ext cx="1016" cy="1463"/>
                    <a:chOff x="2935" y="163"/>
                    <a:chExt cx="1016" cy="1463"/>
                  </a:xfrm>
                </p:grpSpPr>
                <p:sp>
                  <p:nvSpPr>
                    <p:cNvPr id="87" name="Freeform 81"/>
                    <p:cNvSpPr>
                      <a:spLocks/>
                    </p:cNvSpPr>
                    <p:nvPr/>
                  </p:nvSpPr>
                  <p:spPr bwMode="hidden">
                    <a:xfrm rot="-2777260">
                      <a:off x="2493" y="913"/>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8" name="Freeform 82"/>
                    <p:cNvSpPr>
                      <a:spLocks/>
                    </p:cNvSpPr>
                    <p:nvPr/>
                  </p:nvSpPr>
                  <p:spPr bwMode="hidden">
                    <a:xfrm rot="-2777260">
                      <a:off x="3429" y="262"/>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0" name="Group 83"/>
                  <p:cNvGrpSpPr>
                    <a:grpSpLocks/>
                  </p:cNvGrpSpPr>
                  <p:nvPr/>
                </p:nvGrpSpPr>
                <p:grpSpPr bwMode="auto">
                  <a:xfrm>
                    <a:off x="2805" y="4"/>
                    <a:ext cx="241" cy="1448"/>
                    <a:chOff x="2731" y="32"/>
                    <a:chExt cx="241" cy="1448"/>
                  </a:xfrm>
                </p:grpSpPr>
                <p:sp>
                  <p:nvSpPr>
                    <p:cNvPr id="85" name="Freeform 222"/>
                    <p:cNvSpPr>
                      <a:spLocks/>
                    </p:cNvSpPr>
                    <p:nvPr/>
                  </p:nvSpPr>
                  <p:spPr bwMode="hidden">
                    <a:xfrm rot="-4903748">
                      <a:off x="2297" y="960"/>
                      <a:ext cx="954"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6" name="Freeform 223"/>
                    <p:cNvSpPr>
                      <a:spLocks/>
                    </p:cNvSpPr>
                    <p:nvPr/>
                  </p:nvSpPr>
                  <p:spPr bwMode="hidden">
                    <a:xfrm rot="-4903748">
                      <a:off x="2649" y="220"/>
                      <a:ext cx="512"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1" name="Group 86"/>
                  <p:cNvGrpSpPr>
                    <a:grpSpLocks/>
                  </p:cNvGrpSpPr>
                  <p:nvPr/>
                </p:nvGrpSpPr>
                <p:grpSpPr bwMode="auto">
                  <a:xfrm>
                    <a:off x="1017" y="1741"/>
                    <a:ext cx="1084" cy="2449"/>
                    <a:chOff x="943" y="1769"/>
                    <a:chExt cx="1084" cy="2449"/>
                  </a:xfrm>
                </p:grpSpPr>
                <p:sp>
                  <p:nvSpPr>
                    <p:cNvPr id="83" name="Freeform 87"/>
                    <p:cNvSpPr>
                      <a:spLocks/>
                    </p:cNvSpPr>
                    <p:nvPr/>
                  </p:nvSpPr>
                  <p:spPr bwMode="hidden">
                    <a:xfrm rot="18335692" flipH="1">
                      <a:off x="1008" y="2475"/>
                      <a:ext cx="1725"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4" name="Freeform 88"/>
                    <p:cNvSpPr>
                      <a:spLocks/>
                    </p:cNvSpPr>
                    <p:nvPr/>
                  </p:nvSpPr>
                  <p:spPr bwMode="hidden">
                    <a:xfrm rot="18335692" flipH="1">
                      <a:off x="726" y="3511"/>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2" name="Group 89"/>
                  <p:cNvGrpSpPr>
                    <a:grpSpLocks/>
                  </p:cNvGrpSpPr>
                  <p:nvPr/>
                </p:nvGrpSpPr>
                <p:grpSpPr bwMode="auto">
                  <a:xfrm>
                    <a:off x="1529" y="1908"/>
                    <a:ext cx="766" cy="2372"/>
                    <a:chOff x="1455" y="1936"/>
                    <a:chExt cx="766" cy="2372"/>
                  </a:xfrm>
                </p:grpSpPr>
                <p:sp>
                  <p:nvSpPr>
                    <p:cNvPr id="81" name="Freeform 90"/>
                    <p:cNvSpPr>
                      <a:spLocks/>
                    </p:cNvSpPr>
                    <p:nvPr/>
                  </p:nvSpPr>
                  <p:spPr bwMode="hidden">
                    <a:xfrm rot="17542885" flipH="1">
                      <a:off x="1268" y="2578"/>
                      <a:ext cx="1595" cy="31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2" name="Freeform 91"/>
                    <p:cNvSpPr>
                      <a:spLocks/>
                    </p:cNvSpPr>
                    <p:nvPr/>
                  </p:nvSpPr>
                  <p:spPr bwMode="hidden">
                    <a:xfrm rot="17542885" flipH="1">
                      <a:off x="1272" y="3635"/>
                      <a:ext cx="856"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3" name="Group 92"/>
                  <p:cNvGrpSpPr>
                    <a:grpSpLocks/>
                  </p:cNvGrpSpPr>
                  <p:nvPr/>
                </p:nvGrpSpPr>
                <p:grpSpPr bwMode="auto">
                  <a:xfrm rot="88588">
                    <a:off x="2060" y="1961"/>
                    <a:ext cx="460" cy="2329"/>
                    <a:chOff x="1954" y="1989"/>
                    <a:chExt cx="493" cy="2604"/>
                  </a:xfrm>
                </p:grpSpPr>
                <p:sp>
                  <p:nvSpPr>
                    <p:cNvPr id="79" name="Freeform 93"/>
                    <p:cNvSpPr>
                      <a:spLocks/>
                    </p:cNvSpPr>
                    <p:nvPr/>
                  </p:nvSpPr>
                  <p:spPr bwMode="hidden">
                    <a:xfrm rot="16782062" flipH="1">
                      <a:off x="1440" y="2693"/>
                      <a:ext cx="1711" cy="30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80" name="Freeform 94"/>
                    <p:cNvSpPr>
                      <a:spLocks/>
                    </p:cNvSpPr>
                    <p:nvPr/>
                  </p:nvSpPr>
                  <p:spPr bwMode="hidden">
                    <a:xfrm rot="16782062" flipH="1">
                      <a:off x="1731" y="3896"/>
                      <a:ext cx="918"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4" name="Group 95"/>
                  <p:cNvGrpSpPr>
                    <a:grpSpLocks/>
                  </p:cNvGrpSpPr>
                  <p:nvPr/>
                </p:nvGrpSpPr>
                <p:grpSpPr bwMode="auto">
                  <a:xfrm>
                    <a:off x="3408" y="1689"/>
                    <a:ext cx="1125" cy="2425"/>
                    <a:chOff x="3334" y="1717"/>
                    <a:chExt cx="1125" cy="2425"/>
                  </a:xfrm>
                </p:grpSpPr>
                <p:sp>
                  <p:nvSpPr>
                    <p:cNvPr id="77" name="Freeform 96"/>
                    <p:cNvSpPr>
                      <a:spLocks/>
                    </p:cNvSpPr>
                    <p:nvPr/>
                  </p:nvSpPr>
                  <p:spPr bwMode="hidden">
                    <a:xfrm rot="3144576">
                      <a:off x="2628" y="2423"/>
                      <a:ext cx="1724" cy="311"/>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8" name="Freeform 97"/>
                    <p:cNvSpPr>
                      <a:spLocks/>
                    </p:cNvSpPr>
                    <p:nvPr/>
                  </p:nvSpPr>
                  <p:spPr bwMode="hidden">
                    <a:xfrm rot="3144576">
                      <a:off x="3752" y="3435"/>
                      <a:ext cx="924" cy="49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5" name="Group 98"/>
                  <p:cNvGrpSpPr>
                    <a:grpSpLocks/>
                  </p:cNvGrpSpPr>
                  <p:nvPr/>
                </p:nvGrpSpPr>
                <p:grpSpPr bwMode="auto">
                  <a:xfrm>
                    <a:off x="3255" y="1839"/>
                    <a:ext cx="882" cy="2424"/>
                    <a:chOff x="3181" y="1867"/>
                    <a:chExt cx="882" cy="2424"/>
                  </a:xfrm>
                </p:grpSpPr>
                <p:sp>
                  <p:nvSpPr>
                    <p:cNvPr id="75" name="Freeform 99"/>
                    <p:cNvSpPr>
                      <a:spLocks/>
                    </p:cNvSpPr>
                    <p:nvPr/>
                  </p:nvSpPr>
                  <p:spPr bwMode="hidden">
                    <a:xfrm rot="3745735">
                      <a:off x="2506" y="2542"/>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6" name="Freeform 100"/>
                    <p:cNvSpPr>
                      <a:spLocks/>
                    </p:cNvSpPr>
                    <p:nvPr/>
                  </p:nvSpPr>
                  <p:spPr bwMode="hidden">
                    <a:xfrm rot="3745735">
                      <a:off x="3387" y="3615"/>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66" name="Group 101"/>
                  <p:cNvGrpSpPr>
                    <a:grpSpLocks/>
                  </p:cNvGrpSpPr>
                  <p:nvPr/>
                </p:nvGrpSpPr>
                <p:grpSpPr bwMode="auto">
                  <a:xfrm>
                    <a:off x="3080" y="1956"/>
                    <a:ext cx="620" cy="2385"/>
                    <a:chOff x="3006" y="1984"/>
                    <a:chExt cx="620" cy="2385"/>
                  </a:xfrm>
                </p:grpSpPr>
                <p:sp>
                  <p:nvSpPr>
                    <p:cNvPr id="73" name="Freeform 102"/>
                    <p:cNvSpPr>
                      <a:spLocks/>
                    </p:cNvSpPr>
                    <p:nvPr/>
                  </p:nvSpPr>
                  <p:spPr bwMode="hidden">
                    <a:xfrm rot="4286818">
                      <a:off x="2329" y="2661"/>
                      <a:ext cx="1600"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4" name="Freeform 103"/>
                    <p:cNvSpPr>
                      <a:spLocks/>
                    </p:cNvSpPr>
                    <p:nvPr/>
                  </p:nvSpPr>
                  <p:spPr bwMode="hidden">
                    <a:xfrm rot="4286818">
                      <a:off x="3004" y="3747"/>
                      <a:ext cx="85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7" name="Group 104"/>
                  <p:cNvGrpSpPr>
                    <a:grpSpLocks/>
                  </p:cNvGrpSpPr>
                  <p:nvPr/>
                </p:nvGrpSpPr>
                <p:grpSpPr bwMode="auto">
                  <a:xfrm>
                    <a:off x="2893" y="2072"/>
                    <a:ext cx="404" cy="2220"/>
                    <a:chOff x="2819" y="2100"/>
                    <a:chExt cx="404" cy="2220"/>
                  </a:xfrm>
                </p:grpSpPr>
                <p:sp>
                  <p:nvSpPr>
                    <p:cNvPr id="71" name="Freeform 105"/>
                    <p:cNvSpPr>
                      <a:spLocks/>
                    </p:cNvSpPr>
                    <p:nvPr/>
                  </p:nvSpPr>
                  <p:spPr bwMode="hidden">
                    <a:xfrm rot="4898956">
                      <a:off x="2206" y="2712"/>
                      <a:ext cx="1471" cy="24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2" name="Freeform 106"/>
                    <p:cNvSpPr>
                      <a:spLocks/>
                    </p:cNvSpPr>
                    <p:nvPr/>
                  </p:nvSpPr>
                  <p:spPr bwMode="hidden">
                    <a:xfrm rot="4898956">
                      <a:off x="2636" y="3732"/>
                      <a:ext cx="790" cy="38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68" name="Group 107"/>
                  <p:cNvGrpSpPr>
                    <a:grpSpLocks/>
                  </p:cNvGrpSpPr>
                  <p:nvPr/>
                </p:nvGrpSpPr>
                <p:grpSpPr bwMode="auto">
                  <a:xfrm>
                    <a:off x="2372" y="2107"/>
                    <a:ext cx="427" cy="2185"/>
                    <a:chOff x="2287" y="2135"/>
                    <a:chExt cx="427" cy="2185"/>
                  </a:xfrm>
                </p:grpSpPr>
                <p:sp>
                  <p:nvSpPr>
                    <p:cNvPr id="69" name="Freeform 108"/>
                    <p:cNvSpPr>
                      <a:spLocks/>
                    </p:cNvSpPr>
                    <p:nvPr/>
                  </p:nvSpPr>
                  <p:spPr bwMode="hidden">
                    <a:xfrm rot="5755659">
                      <a:off x="1902" y="2760"/>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70" name="Freeform 109"/>
                    <p:cNvSpPr>
                      <a:spLocks/>
                    </p:cNvSpPr>
                    <p:nvPr/>
                  </p:nvSpPr>
                  <p:spPr bwMode="hidden">
                    <a:xfrm rot="5755659">
                      <a:off x="2049" y="3787"/>
                      <a:ext cx="771"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32" name="Freeform 118"/>
                  <p:cNvSpPr>
                    <a:spLocks/>
                  </p:cNvSpPr>
                  <p:nvPr/>
                </p:nvSpPr>
                <p:spPr bwMode="hidden">
                  <a:xfrm flipH="1">
                    <a:off x="1799" y="438"/>
                    <a:ext cx="418" cy="1524"/>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2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sp>
              <p:nvSpPr>
                <p:cNvPr id="25" name="Freeform 119"/>
                <p:cNvSpPr>
                  <a:spLocks/>
                </p:cNvSpPr>
                <p:nvPr/>
              </p:nvSpPr>
              <p:spPr bwMode="hidden">
                <a:xfrm rot="-1346631">
                  <a:off x="3279" y="1529"/>
                  <a:ext cx="443"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grpSp>
        <p:grpSp>
          <p:nvGrpSpPr>
            <p:cNvPr id="7" name="Group 120"/>
            <p:cNvGrpSpPr>
              <a:grpSpLocks/>
            </p:cNvGrpSpPr>
            <p:nvPr/>
          </p:nvGrpSpPr>
          <p:grpSpPr bwMode="auto">
            <a:xfrm>
              <a:off x="1476" y="45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6" name="Freeform 129"/>
              <p:cNvSpPr>
                <a:spLocks/>
              </p:cNvSpPr>
              <p:nvPr/>
            </p:nvSpPr>
            <p:spPr bwMode="hidden">
              <a:xfrm flipH="1">
                <a:off x="489" y="2503"/>
                <a:ext cx="1085" cy="1524"/>
              </a:xfrm>
              <a:custGeom>
                <a:avLst/>
                <a:gdLst>
                  <a:gd name="T0" fmla="*/ 0 w 776"/>
                  <a:gd name="T1" fmla="*/ 1 h 2368"/>
                  <a:gd name="T2" fmla="*/ 51319 w 776"/>
                  <a:gd name="T3" fmla="*/ 1 h 2368"/>
                  <a:gd name="T4" fmla="*/ 20359 w 776"/>
                  <a:gd name="T5" fmla="*/ 1 h 2368"/>
                  <a:gd name="T6" fmla="*/ 71754 w 776"/>
                  <a:gd name="T7" fmla="*/ 1 h 2368"/>
                  <a:gd name="T8" fmla="*/ 40927 w 776"/>
                  <a:gd name="T9" fmla="*/ 1 h 2368"/>
                  <a:gd name="T10" fmla="*/ 81955 w 776"/>
                  <a:gd name="T11" fmla="*/ 1 h 2368"/>
                  <a:gd name="T12" fmla="*/ 61395 w 776"/>
                  <a:gd name="T13" fmla="*/ 1 h 2368"/>
                  <a:gd name="T14" fmla="*/ 102375 w 776"/>
                  <a:gd name="T15" fmla="*/ 1 h 2368"/>
                  <a:gd name="T16" fmla="*/ 81955 w 776"/>
                  <a:gd name="T17" fmla="*/ 1 h 2368"/>
                  <a:gd name="T18" fmla="*/ 112675 w 776"/>
                  <a:gd name="T19" fmla="*/ 1 h 2368"/>
                  <a:gd name="T20" fmla="*/ 102375 w 776"/>
                  <a:gd name="T21" fmla="*/ 1 h 2368"/>
                  <a:gd name="T22" fmla="*/ 122841 w 776"/>
                  <a:gd name="T23" fmla="*/ 1 h 2368"/>
                  <a:gd name="T24" fmla="*/ 122841 w 776"/>
                  <a:gd name="T25" fmla="*/ 1 h 2368"/>
                  <a:gd name="T26" fmla="*/ 143353 w 776"/>
                  <a:gd name="T27" fmla="*/ 1 h 2368"/>
                  <a:gd name="T28" fmla="*/ 133034 w 776"/>
                  <a:gd name="T29" fmla="*/ 1 h 2368"/>
                  <a:gd name="T30" fmla="*/ 153669 w 776"/>
                  <a:gd name="T31" fmla="*/ 1 h 2368"/>
                  <a:gd name="T32" fmla="*/ 143353 w 776"/>
                  <a:gd name="T33" fmla="*/ 1 h 2368"/>
                  <a:gd name="T34" fmla="*/ 153669 w 776"/>
                  <a:gd name="T35" fmla="*/ 1 h 2368"/>
                  <a:gd name="T36" fmla="*/ 143353 w 776"/>
                  <a:gd name="T37" fmla="*/ 2 h 2368"/>
                  <a:gd name="T38" fmla="*/ 163919 w 776"/>
                  <a:gd name="T39" fmla="*/ 2 h 2368"/>
                  <a:gd name="T40" fmla="*/ 153669 w 776"/>
                  <a:gd name="T41" fmla="*/ 2 h 2368"/>
                  <a:gd name="T42" fmla="*/ 163919 w 776"/>
                  <a:gd name="T43" fmla="*/ 2 h 2368"/>
                  <a:gd name="T44" fmla="*/ 153669 w 776"/>
                  <a:gd name="T45" fmla="*/ 2 h 2368"/>
                  <a:gd name="T46" fmla="*/ 163919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7" name="Freeform 130"/>
              <p:cNvSpPr>
                <a:spLocks/>
              </p:cNvSpPr>
              <p:nvPr/>
            </p:nvSpPr>
            <p:spPr bwMode="hidden">
              <a:xfrm flipH="1">
                <a:off x="1000" y="893"/>
                <a:ext cx="696" cy="1524"/>
              </a:xfrm>
              <a:custGeom>
                <a:avLst/>
                <a:gdLst>
                  <a:gd name="T0" fmla="*/ 0 w 776"/>
                  <a:gd name="T1" fmla="*/ 1 h 2368"/>
                  <a:gd name="T2" fmla="*/ 42 w 776"/>
                  <a:gd name="T3" fmla="*/ 1 h 2368"/>
                  <a:gd name="T4" fmla="*/ 17 w 776"/>
                  <a:gd name="T5" fmla="*/ 1 h 2368"/>
                  <a:gd name="T6" fmla="*/ 59 w 776"/>
                  <a:gd name="T7" fmla="*/ 1 h 2368"/>
                  <a:gd name="T8" fmla="*/ 34 w 776"/>
                  <a:gd name="T9" fmla="*/ 1 h 2368"/>
                  <a:gd name="T10" fmla="*/ 66 w 776"/>
                  <a:gd name="T11" fmla="*/ 1 h 2368"/>
                  <a:gd name="T12" fmla="*/ 51 w 776"/>
                  <a:gd name="T13" fmla="*/ 1 h 2368"/>
                  <a:gd name="T14" fmla="*/ 83 w 776"/>
                  <a:gd name="T15" fmla="*/ 1 h 2368"/>
                  <a:gd name="T16" fmla="*/ 66 w 776"/>
                  <a:gd name="T17" fmla="*/ 1 h 2368"/>
                  <a:gd name="T18" fmla="*/ 93 w 776"/>
                  <a:gd name="T19" fmla="*/ 1 h 2368"/>
                  <a:gd name="T20" fmla="*/ 83 w 776"/>
                  <a:gd name="T21" fmla="*/ 1 h 2368"/>
                  <a:gd name="T22" fmla="*/ 101 w 776"/>
                  <a:gd name="T23" fmla="*/ 1 h 2368"/>
                  <a:gd name="T24" fmla="*/ 101 w 776"/>
                  <a:gd name="T25" fmla="*/ 1 h 2368"/>
                  <a:gd name="T26" fmla="*/ 118 w 776"/>
                  <a:gd name="T27" fmla="*/ 1 h 2368"/>
                  <a:gd name="T28" fmla="*/ 109 w 776"/>
                  <a:gd name="T29" fmla="*/ 1 h 2368"/>
                  <a:gd name="T30" fmla="*/ 126 w 776"/>
                  <a:gd name="T31" fmla="*/ 1 h 2368"/>
                  <a:gd name="T32" fmla="*/ 118 w 776"/>
                  <a:gd name="T33" fmla="*/ 1 h 2368"/>
                  <a:gd name="T34" fmla="*/ 126 w 776"/>
                  <a:gd name="T35" fmla="*/ 1 h 2368"/>
                  <a:gd name="T36" fmla="*/ 118 w 776"/>
                  <a:gd name="T37" fmla="*/ 2 h 2368"/>
                  <a:gd name="T38" fmla="*/ 135 w 776"/>
                  <a:gd name="T39" fmla="*/ 2 h 2368"/>
                  <a:gd name="T40" fmla="*/ 126 w 776"/>
                  <a:gd name="T41" fmla="*/ 2 h 2368"/>
                  <a:gd name="T42" fmla="*/ 135 w 776"/>
                  <a:gd name="T43" fmla="*/ 2 h 2368"/>
                  <a:gd name="T44" fmla="*/ 126 w 776"/>
                  <a:gd name="T45" fmla="*/ 2 h 2368"/>
                  <a:gd name="T46" fmla="*/ 135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8" name="Freeform 131"/>
              <p:cNvSpPr>
                <a:spLocks/>
              </p:cNvSpPr>
              <p:nvPr/>
            </p:nvSpPr>
            <p:spPr bwMode="hidden">
              <a:xfrm>
                <a:off x="4401" y="2279"/>
                <a:ext cx="1007" cy="1600"/>
              </a:xfrm>
              <a:custGeom>
                <a:avLst/>
                <a:gdLst>
                  <a:gd name="T0" fmla="*/ 0 w 776"/>
                  <a:gd name="T1" fmla="*/ 1 h 2368"/>
                  <a:gd name="T2" fmla="*/ 15506 w 776"/>
                  <a:gd name="T3" fmla="*/ 1 h 2368"/>
                  <a:gd name="T4" fmla="*/ 6218 w 776"/>
                  <a:gd name="T5" fmla="*/ 1 h 2368"/>
                  <a:gd name="T6" fmla="*/ 21700 w 776"/>
                  <a:gd name="T7" fmla="*/ 1 h 2368"/>
                  <a:gd name="T8" fmla="*/ 12405 w 776"/>
                  <a:gd name="T9" fmla="*/ 1 h 2368"/>
                  <a:gd name="T10" fmla="*/ 24796 w 776"/>
                  <a:gd name="T11" fmla="*/ 1 h 2368"/>
                  <a:gd name="T12" fmla="*/ 18607 w 776"/>
                  <a:gd name="T13" fmla="*/ 1 h 2368"/>
                  <a:gd name="T14" fmla="*/ 31038 w 776"/>
                  <a:gd name="T15" fmla="*/ 1 h 2368"/>
                  <a:gd name="T16" fmla="*/ 24796 w 776"/>
                  <a:gd name="T17" fmla="*/ 1 h 2368"/>
                  <a:gd name="T18" fmla="*/ 34169 w 776"/>
                  <a:gd name="T19" fmla="*/ 1 h 2368"/>
                  <a:gd name="T20" fmla="*/ 31038 w 776"/>
                  <a:gd name="T21" fmla="*/ 1 h 2368"/>
                  <a:gd name="T22" fmla="*/ 37199 w 776"/>
                  <a:gd name="T23" fmla="*/ 1 h 2368"/>
                  <a:gd name="T24" fmla="*/ 37199 w 776"/>
                  <a:gd name="T25" fmla="*/ 1 h 2368"/>
                  <a:gd name="T26" fmla="*/ 43461 w 776"/>
                  <a:gd name="T27" fmla="*/ 2 h 2368"/>
                  <a:gd name="T28" fmla="*/ 40362 w 776"/>
                  <a:gd name="T29" fmla="*/ 2 h 2368"/>
                  <a:gd name="T30" fmla="*/ 46552 w 776"/>
                  <a:gd name="T31" fmla="*/ 2 h 2368"/>
                  <a:gd name="T32" fmla="*/ 43461 w 776"/>
                  <a:gd name="T33" fmla="*/ 3 h 2368"/>
                  <a:gd name="T34" fmla="*/ 46552 w 776"/>
                  <a:gd name="T35" fmla="*/ 3 h 2368"/>
                  <a:gd name="T36" fmla="*/ 43461 w 776"/>
                  <a:gd name="T37" fmla="*/ 3 h 2368"/>
                  <a:gd name="T38" fmla="*/ 49697 w 776"/>
                  <a:gd name="T39" fmla="*/ 3 h 2368"/>
                  <a:gd name="T40" fmla="*/ 46552 w 776"/>
                  <a:gd name="T41" fmla="*/ 3 h 2368"/>
                  <a:gd name="T42" fmla="*/ 49697 w 776"/>
                  <a:gd name="T43" fmla="*/ 4 h 2368"/>
                  <a:gd name="T44" fmla="*/ 46552 w 776"/>
                  <a:gd name="T45" fmla="*/ 4 h 2368"/>
                  <a:gd name="T46" fmla="*/ 49697 w 776"/>
                  <a:gd name="T47" fmla="*/ 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19" name="Freeform 132"/>
              <p:cNvSpPr>
                <a:spLocks/>
              </p:cNvSpPr>
              <p:nvPr/>
            </p:nvSpPr>
            <p:spPr bwMode="hidden">
              <a:xfrm>
                <a:off x="3878" y="1470"/>
                <a:ext cx="1518" cy="1067"/>
              </a:xfrm>
              <a:custGeom>
                <a:avLst/>
                <a:gdLst>
                  <a:gd name="T0" fmla="*/ 0 w 776"/>
                  <a:gd name="T1" fmla="*/ 0 h 2368"/>
                  <a:gd name="T2" fmla="*/ 11017499 w 776"/>
                  <a:gd name="T3" fmla="*/ 0 h 2368"/>
                  <a:gd name="T4" fmla="*/ 4420222 w 776"/>
                  <a:gd name="T5" fmla="*/ 0 h 2368"/>
                  <a:gd name="T6" fmla="*/ 15442434 w 776"/>
                  <a:gd name="T7" fmla="*/ 0 h 2368"/>
                  <a:gd name="T8" fmla="*/ 8846382 w 776"/>
                  <a:gd name="T9" fmla="*/ 0 h 2368"/>
                  <a:gd name="T10" fmla="*/ 17652969 w 776"/>
                  <a:gd name="T11" fmla="*/ 0 h 2368"/>
                  <a:gd name="T12" fmla="*/ 13230966 w 776"/>
                  <a:gd name="T13" fmla="*/ 0 h 2368"/>
                  <a:gd name="T14" fmla="*/ 22076591 w 776"/>
                  <a:gd name="T15" fmla="*/ 0 h 2368"/>
                  <a:gd name="T16" fmla="*/ 17652969 w 776"/>
                  <a:gd name="T17" fmla="*/ 0 h 2368"/>
                  <a:gd name="T18" fmla="*/ 24280518 w 776"/>
                  <a:gd name="T19" fmla="*/ 0 h 2368"/>
                  <a:gd name="T20" fmla="*/ 22076591 w 776"/>
                  <a:gd name="T21" fmla="*/ 0 h 2368"/>
                  <a:gd name="T22" fmla="*/ 26490974 w 776"/>
                  <a:gd name="T23" fmla="*/ 0 h 2368"/>
                  <a:gd name="T24" fmla="*/ 26490974 w 776"/>
                  <a:gd name="T25" fmla="*/ 0 h 2368"/>
                  <a:gd name="T26" fmla="*/ 30903250 w 776"/>
                  <a:gd name="T27" fmla="*/ 0 h 2368"/>
                  <a:gd name="T28" fmla="*/ 28701522 w 776"/>
                  <a:gd name="T29" fmla="*/ 0 h 2368"/>
                  <a:gd name="T30" fmla="*/ 33088282 w 776"/>
                  <a:gd name="T31" fmla="*/ 0 h 2368"/>
                  <a:gd name="T32" fmla="*/ 30903250 w 776"/>
                  <a:gd name="T33" fmla="*/ 0 h 2368"/>
                  <a:gd name="T34" fmla="*/ 33088282 w 776"/>
                  <a:gd name="T35" fmla="*/ 0 h 2368"/>
                  <a:gd name="T36" fmla="*/ 30903250 w 776"/>
                  <a:gd name="T37" fmla="*/ 0 h 2368"/>
                  <a:gd name="T38" fmla="*/ 35297923 w 776"/>
                  <a:gd name="T39" fmla="*/ 0 h 2368"/>
                  <a:gd name="T40" fmla="*/ 33088282 w 776"/>
                  <a:gd name="T41" fmla="*/ 0 h 2368"/>
                  <a:gd name="T42" fmla="*/ 35297923 w 776"/>
                  <a:gd name="T43" fmla="*/ 0 h 2368"/>
                  <a:gd name="T44" fmla="*/ 33088282 w 776"/>
                  <a:gd name="T45" fmla="*/ 0 h 2368"/>
                  <a:gd name="T46" fmla="*/ 35297923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0" name="Freeform 133"/>
              <p:cNvSpPr>
                <a:spLocks/>
              </p:cNvSpPr>
              <p:nvPr/>
            </p:nvSpPr>
            <p:spPr bwMode="hidden">
              <a:xfrm>
                <a:off x="3934" y="337"/>
                <a:ext cx="664" cy="1434"/>
              </a:xfrm>
              <a:custGeom>
                <a:avLst/>
                <a:gdLst>
                  <a:gd name="T0" fmla="*/ 0 w 776"/>
                  <a:gd name="T1" fmla="*/ 1 h 2368"/>
                  <a:gd name="T2" fmla="*/ 20 w 776"/>
                  <a:gd name="T3" fmla="*/ 1 h 2368"/>
                  <a:gd name="T4" fmla="*/ 8 w 776"/>
                  <a:gd name="T5" fmla="*/ 1 h 2368"/>
                  <a:gd name="T6" fmla="*/ 28 w 776"/>
                  <a:gd name="T7" fmla="*/ 1 h 2368"/>
                  <a:gd name="T8" fmla="*/ 15 w 776"/>
                  <a:gd name="T9" fmla="*/ 1 h 2368"/>
                  <a:gd name="T10" fmla="*/ 32 w 776"/>
                  <a:gd name="T11" fmla="*/ 1 h 2368"/>
                  <a:gd name="T12" fmla="*/ 24 w 776"/>
                  <a:gd name="T13" fmla="*/ 1 h 2368"/>
                  <a:gd name="T14" fmla="*/ 39 w 776"/>
                  <a:gd name="T15" fmla="*/ 1 h 2368"/>
                  <a:gd name="T16" fmla="*/ 32 w 776"/>
                  <a:gd name="T17" fmla="*/ 1 h 2368"/>
                  <a:gd name="T18" fmla="*/ 43 w 776"/>
                  <a:gd name="T19" fmla="*/ 1 h 2368"/>
                  <a:gd name="T20" fmla="*/ 39 w 776"/>
                  <a:gd name="T21" fmla="*/ 1 h 2368"/>
                  <a:gd name="T22" fmla="*/ 48 w 776"/>
                  <a:gd name="T23" fmla="*/ 1 h 2368"/>
                  <a:gd name="T24" fmla="*/ 48 w 776"/>
                  <a:gd name="T25" fmla="*/ 1 h 2368"/>
                  <a:gd name="T26" fmla="*/ 56 w 776"/>
                  <a:gd name="T27" fmla="*/ 1 h 2368"/>
                  <a:gd name="T28" fmla="*/ 52 w 776"/>
                  <a:gd name="T29" fmla="*/ 1 h 2368"/>
                  <a:gd name="T30" fmla="*/ 58 w 776"/>
                  <a:gd name="T31" fmla="*/ 1 h 2368"/>
                  <a:gd name="T32" fmla="*/ 56 w 776"/>
                  <a:gd name="T33" fmla="*/ 1 h 2368"/>
                  <a:gd name="T34" fmla="*/ 58 w 776"/>
                  <a:gd name="T35" fmla="*/ 1 h 2368"/>
                  <a:gd name="T36" fmla="*/ 56 w 776"/>
                  <a:gd name="T37" fmla="*/ 1 h 2368"/>
                  <a:gd name="T38" fmla="*/ 63 w 776"/>
                  <a:gd name="T39" fmla="*/ 1 h 2368"/>
                  <a:gd name="T40" fmla="*/ 58 w 776"/>
                  <a:gd name="T41" fmla="*/ 1 h 2368"/>
                  <a:gd name="T42" fmla="*/ 63 w 776"/>
                  <a:gd name="T43" fmla="*/ 1 h 2368"/>
                  <a:gd name="T44" fmla="*/ 58 w 776"/>
                  <a:gd name="T45" fmla="*/ 1 h 2368"/>
                  <a:gd name="T46" fmla="*/ 63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grpSp>
      <p:sp>
        <p:nvSpPr>
          <p:cNvPr id="116871"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1687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solidFill>
                <a:srgbClr val="FFCC00"/>
              </a:solidFill>
            </a:endParaRPr>
          </a:p>
        </p:txBody>
      </p:sp>
      <p:sp>
        <p:nvSpPr>
          <p:cNvPr id="138" name="Rectangle 138"/>
          <p:cNvSpPr>
            <a:spLocks noGrp="1" noChangeArrowheads="1"/>
          </p:cNvSpPr>
          <p:nvPr>
            <p:ph type="ftr" sz="quarter" idx="11"/>
          </p:nvPr>
        </p:nvSpPr>
        <p:spPr/>
        <p:txBody>
          <a:bodyPr/>
          <a:lstStyle>
            <a:lvl1pPr>
              <a:defRPr/>
            </a:lvl1pPr>
          </a:lstStyle>
          <a:p>
            <a:pPr>
              <a:defRPr/>
            </a:pPr>
            <a:endParaRPr lang="en-US">
              <a:solidFill>
                <a:srgbClr val="FFCC00"/>
              </a:solidFill>
            </a:endParaRPr>
          </a:p>
        </p:txBody>
      </p:sp>
      <p:sp>
        <p:nvSpPr>
          <p:cNvPr id="139" name="Rectangle 139"/>
          <p:cNvSpPr>
            <a:spLocks noGrp="1" noChangeArrowheads="1"/>
          </p:cNvSpPr>
          <p:nvPr>
            <p:ph type="sldNum" sz="quarter" idx="12"/>
          </p:nvPr>
        </p:nvSpPr>
        <p:spPr/>
        <p:txBody>
          <a:bodyPr/>
          <a:lstStyle>
            <a:lvl1pPr>
              <a:defRPr/>
            </a:lvl1pPr>
          </a:lstStyle>
          <a:p>
            <a:pPr>
              <a:defRPr/>
            </a:pPr>
            <a:fld id="{5779B6C3-F1DF-734B-8C18-87440A41A57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860989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80C8C376-AD5B-DE4A-A11F-29DBCD6D4C7E}"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8850034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09228ECF-38BC-A043-BD91-8A0C235C990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8431508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FFCC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FFCC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DB1E2FE4-CF2A-BA49-9FA6-8F39390D2953}"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458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3.xml"/><Relationship Id="rId17" Type="http://schemas.openxmlformats.org/officeDocument/2006/relationships/image" Target="../media/image8.jpeg"/><Relationship Id="rId2" Type="http://schemas.openxmlformats.org/officeDocument/2006/relationships/slideLayout" Target="../slideLayouts/slideLayout120.xml"/><Relationship Id="rId16" Type="http://schemas.openxmlformats.org/officeDocument/2006/relationships/image" Target="../media/image7.jpeg"/><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6.jpe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4.jpeg"/><Relationship Id="rId18" Type="http://schemas.openxmlformats.org/officeDocument/2006/relationships/image" Target="../media/image9.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4.xml"/><Relationship Id="rId17" Type="http://schemas.openxmlformats.org/officeDocument/2006/relationships/image" Target="../media/image8.jpeg"/><Relationship Id="rId2" Type="http://schemas.openxmlformats.org/officeDocument/2006/relationships/slideLayout" Target="../slideLayouts/slideLayout131.xml"/><Relationship Id="rId16" Type="http://schemas.openxmlformats.org/officeDocument/2006/relationships/image" Target="../media/image7.jpe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6.jpe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6.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7.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1.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theme" Target="../theme/theme18.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1.pn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9.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1032"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33"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1034" name="Picture 5"/>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27"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a:solidFill>
                <a:srgbClr val="EAEAEA"/>
              </a:solidFill>
              <a:latin typeface="Times New Roman"/>
            </a:endParaRPr>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atin typeface="Times New Roman" charset="0"/>
              </a:defRPr>
            </a:lvl1pPr>
          </a:lstStyle>
          <a:p>
            <a:pPr defTabSz="914400" fontAlgn="base">
              <a:spcBef>
                <a:spcPct val="0"/>
              </a:spcBef>
              <a:spcAft>
                <a:spcPct val="0"/>
              </a:spcAft>
              <a:defRPr/>
            </a:pPr>
            <a:fld id="{6B2414AF-C472-6F47-AC66-048B40B0E1EC}" type="slidenum">
              <a:rPr lang="en-US">
                <a:solidFill>
                  <a:srgbClr val="EAEAEA"/>
                </a:solidFill>
                <a:ea typeface="ＭＳ Ｐゴシック" charset="0"/>
                <a:cs typeface="ＭＳ Ｐゴシック" charset="0"/>
              </a:rPr>
              <a:pPr defTabSz="914400" fontAlgn="base">
                <a:spcBef>
                  <a:spcPct val="0"/>
                </a:spcBef>
                <a:spcAft>
                  <a:spcPct val="0"/>
                </a:spcAft>
                <a:defRPr/>
              </a:pPr>
              <a:t>‹#›</a:t>
            </a:fld>
            <a:endParaRPr lang="en-US">
              <a:solidFill>
                <a:srgbClr val="EAEAEA"/>
              </a:solidFill>
              <a:ea typeface="ＭＳ Ｐゴシック" charset="0"/>
              <a:cs typeface="ＭＳ Ｐゴシック" charset="0"/>
            </a:endParaRPr>
          </a:p>
        </p:txBody>
      </p:sp>
    </p:spTree>
    <p:extLst>
      <p:ext uri="{BB962C8B-B14F-4D97-AF65-F5344CB8AC3E}">
        <p14:creationId xmlns:p14="http://schemas.microsoft.com/office/powerpoint/2010/main" val="41752151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6303963" y="0"/>
            <a:ext cx="2840037" cy="3254375"/>
            <a:chOff x="3115" y="0"/>
            <a:chExt cx="2170" cy="2486"/>
          </a:xfrm>
        </p:grpSpPr>
        <p:grpSp>
          <p:nvGrpSpPr>
            <p:cNvPr id="26632" name="Group 3"/>
            <p:cNvGrpSpPr>
              <a:grpSpLocks/>
            </p:cNvGrpSpPr>
            <p:nvPr/>
          </p:nvGrpSpPr>
          <p:grpSpPr bwMode="auto">
            <a:xfrm>
              <a:off x="4080" y="1910"/>
              <a:ext cx="768" cy="576"/>
              <a:chOff x="0" y="0"/>
              <a:chExt cx="768" cy="576"/>
            </a:xfrm>
          </p:grpSpPr>
          <p:sp>
            <p:nvSpPr>
              <p:cNvPr id="26764"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5"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3" name="Group 6"/>
            <p:cNvGrpSpPr>
              <a:grpSpLocks/>
            </p:cNvGrpSpPr>
            <p:nvPr/>
          </p:nvGrpSpPr>
          <p:grpSpPr bwMode="auto">
            <a:xfrm>
              <a:off x="4257" y="1103"/>
              <a:ext cx="768" cy="576"/>
              <a:chOff x="0" y="0"/>
              <a:chExt cx="768" cy="576"/>
            </a:xfrm>
          </p:grpSpPr>
          <p:sp>
            <p:nvSpPr>
              <p:cNvPr id="26762"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3"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4" name="Group 9"/>
            <p:cNvGrpSpPr>
              <a:grpSpLocks/>
            </p:cNvGrpSpPr>
            <p:nvPr/>
          </p:nvGrpSpPr>
          <p:grpSpPr bwMode="auto">
            <a:xfrm>
              <a:off x="3134" y="0"/>
              <a:ext cx="768" cy="576"/>
              <a:chOff x="0" y="0"/>
              <a:chExt cx="768" cy="576"/>
            </a:xfrm>
          </p:grpSpPr>
          <p:sp>
            <p:nvSpPr>
              <p:cNvPr id="267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61"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5" name="Group 12"/>
            <p:cNvGrpSpPr>
              <a:grpSpLocks/>
            </p:cNvGrpSpPr>
            <p:nvPr/>
          </p:nvGrpSpPr>
          <p:grpSpPr bwMode="auto">
            <a:xfrm>
              <a:off x="3115" y="0"/>
              <a:ext cx="2170" cy="1702"/>
              <a:chOff x="3115" y="0"/>
              <a:chExt cx="2170" cy="1702"/>
            </a:xfrm>
          </p:grpSpPr>
          <p:grpSp>
            <p:nvGrpSpPr>
              <p:cNvPr id="26636" name="Group 13"/>
              <p:cNvGrpSpPr>
                <a:grpSpLocks/>
              </p:cNvGrpSpPr>
              <p:nvPr/>
            </p:nvGrpSpPr>
            <p:grpSpPr bwMode="auto">
              <a:xfrm>
                <a:off x="3640" y="308"/>
                <a:ext cx="1145" cy="844"/>
                <a:chOff x="1265" y="814"/>
                <a:chExt cx="2919" cy="2151"/>
              </a:xfrm>
            </p:grpSpPr>
            <p:sp>
              <p:nvSpPr>
                <p:cNvPr id="267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37" name="Group 16"/>
              <p:cNvGrpSpPr>
                <a:grpSpLocks/>
              </p:cNvGrpSpPr>
              <p:nvPr/>
            </p:nvGrpSpPr>
            <p:grpSpPr bwMode="auto">
              <a:xfrm>
                <a:off x="3115" y="0"/>
                <a:ext cx="2145" cy="1702"/>
                <a:chOff x="3115" y="0"/>
                <a:chExt cx="2145" cy="1702"/>
              </a:xfrm>
            </p:grpSpPr>
            <p:grpSp>
              <p:nvGrpSpPr>
                <p:cNvPr id="26660" name="Group 17"/>
                <p:cNvGrpSpPr>
                  <a:grpSpLocks/>
                </p:cNvGrpSpPr>
                <p:nvPr/>
              </p:nvGrpSpPr>
              <p:grpSpPr bwMode="auto">
                <a:xfrm>
                  <a:off x="4505" y="589"/>
                  <a:ext cx="493" cy="912"/>
                  <a:chOff x="3471" y="1530"/>
                  <a:chExt cx="1258" cy="2327"/>
                </a:xfrm>
              </p:grpSpPr>
              <p:sp>
                <p:nvSpPr>
                  <p:cNvPr id="26756" name="Freeform 18"/>
                  <p:cNvSpPr>
                    <a:spLocks/>
                  </p:cNvSpPr>
                  <p:nvPr/>
                </p:nvSpPr>
                <p:spPr bwMode="hidden">
                  <a:xfrm rot="2711884">
                    <a:off x="2769" y="2236"/>
                    <a:ext cx="1717"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57" name="Freeform 19"/>
                  <p:cNvSpPr>
                    <a:spLocks/>
                  </p:cNvSpPr>
                  <p:nvPr/>
                </p:nvSpPr>
                <p:spPr bwMode="hidden">
                  <a:xfrm rot="2711884">
                    <a:off x="4022" y="3146"/>
                    <a:ext cx="922"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1" name="Group 20"/>
                <p:cNvGrpSpPr>
                  <a:grpSpLocks/>
                </p:cNvGrpSpPr>
                <p:nvPr/>
              </p:nvGrpSpPr>
              <p:grpSpPr bwMode="auto">
                <a:xfrm>
                  <a:off x="4267" y="781"/>
                  <a:ext cx="966" cy="522"/>
                  <a:chOff x="2864" y="2019"/>
                  <a:chExt cx="2463" cy="1332"/>
                </a:xfrm>
              </p:grpSpPr>
              <p:sp>
                <p:nvSpPr>
                  <p:cNvPr id="26754" name="Freeform 21"/>
                  <p:cNvSpPr>
                    <a:spLocks/>
                  </p:cNvSpPr>
                  <p:nvPr/>
                </p:nvSpPr>
                <p:spPr bwMode="hidden">
                  <a:xfrm rot="2104081">
                    <a:off x="2865" y="2019"/>
                    <a:ext cx="1812"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2" name="Group 23"/>
                <p:cNvGrpSpPr>
                  <a:grpSpLocks/>
                </p:cNvGrpSpPr>
                <p:nvPr/>
              </p:nvGrpSpPr>
              <p:grpSpPr bwMode="auto">
                <a:xfrm>
                  <a:off x="4280" y="707"/>
                  <a:ext cx="971" cy="417"/>
                  <a:chOff x="2897" y="1832"/>
                  <a:chExt cx="2477" cy="1064"/>
                </a:xfrm>
              </p:grpSpPr>
              <p:sp>
                <p:nvSpPr>
                  <p:cNvPr id="26752" name="Freeform 24"/>
                  <p:cNvSpPr>
                    <a:spLocks/>
                  </p:cNvSpPr>
                  <p:nvPr/>
                </p:nvSpPr>
                <p:spPr bwMode="hidden">
                  <a:xfrm rot="1582915">
                    <a:off x="2896" y="1832"/>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3" name="Group 26"/>
                <p:cNvGrpSpPr>
                  <a:grpSpLocks/>
                </p:cNvGrpSpPr>
                <p:nvPr/>
              </p:nvGrpSpPr>
              <p:grpSpPr bwMode="auto">
                <a:xfrm>
                  <a:off x="4291" y="630"/>
                  <a:ext cx="969" cy="364"/>
                  <a:chOff x="2924" y="1636"/>
                  <a:chExt cx="2472" cy="927"/>
                </a:xfrm>
              </p:grpSpPr>
              <p:sp>
                <p:nvSpPr>
                  <p:cNvPr id="26750" name="Freeform 27"/>
                  <p:cNvSpPr>
                    <a:spLocks/>
                  </p:cNvSpPr>
                  <p:nvPr/>
                </p:nvSpPr>
                <p:spPr bwMode="hidden">
                  <a:xfrm rot="1080363">
                    <a:off x="2919" y="1631"/>
                    <a:ext cx="1677" cy="33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51" name="Freeform 28"/>
                  <p:cNvSpPr>
                    <a:spLocks/>
                  </p:cNvSpPr>
                  <p:nvPr/>
                </p:nvSpPr>
                <p:spPr bwMode="hidden">
                  <a:xfrm rot="1080363">
                    <a:off x="4491" y="2033"/>
                    <a:ext cx="900" cy="52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4" name="Group 29"/>
                <p:cNvGrpSpPr>
                  <a:grpSpLocks/>
                </p:cNvGrpSpPr>
                <p:nvPr/>
              </p:nvGrpSpPr>
              <p:grpSpPr bwMode="auto">
                <a:xfrm>
                  <a:off x="4304" y="543"/>
                  <a:ext cx="918" cy="258"/>
                  <a:chOff x="2958" y="1414"/>
                  <a:chExt cx="2342" cy="657"/>
                </a:xfrm>
              </p:grpSpPr>
              <p:sp>
                <p:nvSpPr>
                  <p:cNvPr id="26748" name="Freeform 30"/>
                  <p:cNvSpPr>
                    <a:spLocks/>
                  </p:cNvSpPr>
                  <p:nvPr/>
                </p:nvSpPr>
                <p:spPr bwMode="hidden">
                  <a:xfrm rot="463793">
                    <a:off x="2957" y="1415"/>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9" name="Freeform 31"/>
                  <p:cNvSpPr>
                    <a:spLocks/>
                  </p:cNvSpPr>
                  <p:nvPr/>
                </p:nvSpPr>
                <p:spPr bwMode="hidden">
                  <a:xfrm rot="463793">
                    <a:off x="4470" y="1581"/>
                    <a:ext cx="829" cy="485"/>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5" name="Group 32"/>
                <p:cNvGrpSpPr>
                  <a:grpSpLocks/>
                </p:cNvGrpSpPr>
                <p:nvPr/>
              </p:nvGrpSpPr>
              <p:grpSpPr bwMode="auto">
                <a:xfrm>
                  <a:off x="4314" y="487"/>
                  <a:ext cx="843" cy="134"/>
                  <a:chOff x="2983" y="1269"/>
                  <a:chExt cx="2150" cy="343"/>
                </a:xfrm>
              </p:grpSpPr>
              <p:sp>
                <p:nvSpPr>
                  <p:cNvPr id="267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7" name="Freeform 34"/>
                  <p:cNvSpPr>
                    <a:spLocks/>
                  </p:cNvSpPr>
                  <p:nvPr/>
                </p:nvSpPr>
                <p:spPr bwMode="hidden">
                  <a:xfrm rot="-84182">
                    <a:off x="4377" y="1264"/>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6" name="Group 35"/>
                <p:cNvGrpSpPr>
                  <a:grpSpLocks/>
                </p:cNvGrpSpPr>
                <p:nvPr/>
              </p:nvGrpSpPr>
              <p:grpSpPr bwMode="auto">
                <a:xfrm>
                  <a:off x="4296" y="349"/>
                  <a:ext cx="737" cy="167"/>
                  <a:chOff x="2938" y="917"/>
                  <a:chExt cx="1879" cy="427"/>
                </a:xfrm>
              </p:grpSpPr>
              <p:sp>
                <p:nvSpPr>
                  <p:cNvPr id="26744" name="Freeform 36"/>
                  <p:cNvSpPr>
                    <a:spLocks/>
                  </p:cNvSpPr>
                  <p:nvPr/>
                </p:nvSpPr>
                <p:spPr bwMode="hidden">
                  <a:xfrm rot="-802576">
                    <a:off x="2933" y="1128"/>
                    <a:ext cx="1237" cy="211"/>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5" name="Freeform 37"/>
                  <p:cNvSpPr>
                    <a:spLocks/>
                  </p:cNvSpPr>
                  <p:nvPr/>
                </p:nvSpPr>
                <p:spPr bwMode="hidden">
                  <a:xfrm rot="-802576">
                    <a:off x="4151" y="918"/>
                    <a:ext cx="665"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67" name="Group 38"/>
                <p:cNvGrpSpPr>
                  <a:grpSpLocks/>
                </p:cNvGrpSpPr>
                <p:nvPr/>
              </p:nvGrpSpPr>
              <p:grpSpPr bwMode="auto">
                <a:xfrm>
                  <a:off x="3394" y="637"/>
                  <a:ext cx="493" cy="912"/>
                  <a:chOff x="637" y="1653"/>
                  <a:chExt cx="1257" cy="2326"/>
                </a:xfrm>
              </p:grpSpPr>
              <p:sp>
                <p:nvSpPr>
                  <p:cNvPr id="26742" name="Freeform 39"/>
                  <p:cNvSpPr>
                    <a:spLocks/>
                  </p:cNvSpPr>
                  <p:nvPr/>
                </p:nvSpPr>
                <p:spPr bwMode="hidden">
                  <a:xfrm rot="18888116" flipH="1">
                    <a:off x="875" y="2354"/>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8" name="Group 41"/>
                <p:cNvGrpSpPr>
                  <a:grpSpLocks/>
                </p:cNvGrpSpPr>
                <p:nvPr/>
              </p:nvGrpSpPr>
              <p:grpSpPr bwMode="auto">
                <a:xfrm>
                  <a:off x="3142" y="850"/>
                  <a:ext cx="966" cy="522"/>
                  <a:chOff x="-5" y="2196"/>
                  <a:chExt cx="2463" cy="1332"/>
                </a:xfrm>
              </p:grpSpPr>
              <p:sp>
                <p:nvSpPr>
                  <p:cNvPr id="26740" name="Freeform 42"/>
                  <p:cNvSpPr>
                    <a:spLocks/>
                  </p:cNvSpPr>
                  <p:nvPr/>
                </p:nvSpPr>
                <p:spPr bwMode="hidden">
                  <a:xfrm rot="19495919" flipH="1">
                    <a:off x="644" y="2196"/>
                    <a:ext cx="1809" cy="347"/>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41" name="Freeform 43"/>
                  <p:cNvSpPr>
                    <a:spLocks/>
                  </p:cNvSpPr>
                  <p:nvPr/>
                </p:nvSpPr>
                <p:spPr bwMode="hidden">
                  <a:xfrm rot="19495919" flipH="1">
                    <a:off x="-6" y="2982"/>
                    <a:ext cx="971"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69" name="Group 44"/>
                <p:cNvGrpSpPr>
                  <a:grpSpLocks/>
                </p:cNvGrpSpPr>
                <p:nvPr/>
              </p:nvGrpSpPr>
              <p:grpSpPr bwMode="auto">
                <a:xfrm>
                  <a:off x="3124" y="777"/>
                  <a:ext cx="971" cy="417"/>
                  <a:chOff x="-52" y="2009"/>
                  <a:chExt cx="2477" cy="1064"/>
                </a:xfrm>
              </p:grpSpPr>
              <p:sp>
                <p:nvSpPr>
                  <p:cNvPr id="26738" name="Freeform 45"/>
                  <p:cNvSpPr>
                    <a:spLocks/>
                  </p:cNvSpPr>
                  <p:nvPr/>
                </p:nvSpPr>
                <p:spPr bwMode="hidden">
                  <a:xfrm rot="20017085" flipH="1">
                    <a:off x="689" y="2010"/>
                    <a:ext cx="1736" cy="30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9" name="Freeform 46"/>
                  <p:cNvSpPr>
                    <a:spLocks/>
                  </p:cNvSpPr>
                  <p:nvPr/>
                </p:nvSpPr>
                <p:spPr bwMode="hidden">
                  <a:xfrm rot="20017085" flipH="1">
                    <a:off x="-53" y="2598"/>
                    <a:ext cx="931" cy="47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0" name="Group 47"/>
                <p:cNvGrpSpPr>
                  <a:grpSpLocks/>
                </p:cNvGrpSpPr>
                <p:nvPr/>
              </p:nvGrpSpPr>
              <p:grpSpPr bwMode="auto">
                <a:xfrm>
                  <a:off x="3115" y="700"/>
                  <a:ext cx="969" cy="363"/>
                  <a:chOff x="-74" y="1813"/>
                  <a:chExt cx="2472" cy="927"/>
                </a:xfrm>
              </p:grpSpPr>
              <p:sp>
                <p:nvSpPr>
                  <p:cNvPr id="26736" name="Freeform 48"/>
                  <p:cNvSpPr>
                    <a:spLocks/>
                  </p:cNvSpPr>
                  <p:nvPr/>
                </p:nvSpPr>
                <p:spPr bwMode="hidden">
                  <a:xfrm rot="20519637" flipH="1">
                    <a:off x="721" y="1812"/>
                    <a:ext cx="1677" cy="33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7" name="Freeform 49"/>
                  <p:cNvSpPr>
                    <a:spLocks/>
                  </p:cNvSpPr>
                  <p:nvPr/>
                </p:nvSpPr>
                <p:spPr bwMode="hidden">
                  <a:xfrm rot="20519637" flipH="1">
                    <a:off x="-74" y="2212"/>
                    <a:ext cx="900" cy="52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1" name="Group 50"/>
                <p:cNvGrpSpPr>
                  <a:grpSpLocks/>
                </p:cNvGrpSpPr>
                <p:nvPr/>
              </p:nvGrpSpPr>
              <p:grpSpPr bwMode="auto">
                <a:xfrm>
                  <a:off x="3153" y="613"/>
                  <a:ext cx="918" cy="257"/>
                  <a:chOff x="22" y="1591"/>
                  <a:chExt cx="2342" cy="657"/>
                </a:xfrm>
              </p:grpSpPr>
              <p:sp>
                <p:nvSpPr>
                  <p:cNvPr id="26734" name="Freeform 51"/>
                  <p:cNvSpPr>
                    <a:spLocks/>
                  </p:cNvSpPr>
                  <p:nvPr/>
                </p:nvSpPr>
                <p:spPr bwMode="hidden">
                  <a:xfrm rot="21136207" flipH="1">
                    <a:off x="819" y="1586"/>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2" name="Group 53"/>
                <p:cNvGrpSpPr>
                  <a:grpSpLocks/>
                </p:cNvGrpSpPr>
                <p:nvPr/>
              </p:nvGrpSpPr>
              <p:grpSpPr bwMode="auto">
                <a:xfrm>
                  <a:off x="3218" y="556"/>
                  <a:ext cx="843" cy="134"/>
                  <a:chOff x="189" y="1446"/>
                  <a:chExt cx="2150" cy="343"/>
                </a:xfrm>
              </p:grpSpPr>
              <p:sp>
                <p:nvSpPr>
                  <p:cNvPr id="267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3" name="Freeform 55"/>
                  <p:cNvSpPr>
                    <a:spLocks/>
                  </p:cNvSpPr>
                  <p:nvPr/>
                </p:nvSpPr>
                <p:spPr bwMode="hidden">
                  <a:xfrm rot="84182" flipH="1">
                    <a:off x="189" y="1441"/>
                    <a:ext cx="755" cy="34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73" name="Group 56"/>
                <p:cNvGrpSpPr>
                  <a:grpSpLocks/>
                </p:cNvGrpSpPr>
                <p:nvPr/>
              </p:nvGrpSpPr>
              <p:grpSpPr bwMode="auto">
                <a:xfrm>
                  <a:off x="3342" y="418"/>
                  <a:ext cx="737" cy="167"/>
                  <a:chOff x="505" y="1094"/>
                  <a:chExt cx="1879" cy="427"/>
                </a:xfrm>
              </p:grpSpPr>
              <p:sp>
                <p:nvSpPr>
                  <p:cNvPr id="267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4" name="Group 59"/>
                <p:cNvGrpSpPr>
                  <a:grpSpLocks/>
                </p:cNvGrpSpPr>
                <p:nvPr/>
              </p:nvGrpSpPr>
              <p:grpSpPr bwMode="auto">
                <a:xfrm>
                  <a:off x="3386" y="341"/>
                  <a:ext cx="725" cy="218"/>
                  <a:chOff x="616" y="899"/>
                  <a:chExt cx="1850" cy="554"/>
                </a:xfrm>
              </p:grpSpPr>
              <p:sp>
                <p:nvSpPr>
                  <p:cNvPr id="267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5" name="Group 62"/>
                <p:cNvGrpSpPr>
                  <a:grpSpLocks/>
                </p:cNvGrpSpPr>
                <p:nvPr/>
              </p:nvGrpSpPr>
              <p:grpSpPr bwMode="auto">
                <a:xfrm>
                  <a:off x="3472" y="231"/>
                  <a:ext cx="693" cy="291"/>
                  <a:chOff x="3472" y="231"/>
                  <a:chExt cx="693" cy="291"/>
                </a:xfrm>
              </p:grpSpPr>
              <p:sp>
                <p:nvSpPr>
                  <p:cNvPr id="26726" name="Freeform 63"/>
                  <p:cNvSpPr>
                    <a:spLocks/>
                  </p:cNvSpPr>
                  <p:nvPr/>
                </p:nvSpPr>
                <p:spPr bwMode="hidden">
                  <a:xfrm rot="2028410" flipH="1">
                    <a:off x="3679" y="438"/>
                    <a:ext cx="484"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7" name="Freeform 64"/>
                  <p:cNvSpPr>
                    <a:spLocks/>
                  </p:cNvSpPr>
                  <p:nvPr/>
                </p:nvSpPr>
                <p:spPr bwMode="hidden">
                  <a:xfrm rot="2028410" flipH="1">
                    <a:off x="3472" y="229"/>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6" name="Group 65"/>
                <p:cNvGrpSpPr>
                  <a:grpSpLocks/>
                </p:cNvGrpSpPr>
                <p:nvPr/>
              </p:nvGrpSpPr>
              <p:grpSpPr bwMode="auto">
                <a:xfrm>
                  <a:off x="3554" y="118"/>
                  <a:ext cx="664" cy="349"/>
                  <a:chOff x="3554" y="118"/>
                  <a:chExt cx="664" cy="349"/>
                </a:xfrm>
              </p:grpSpPr>
              <p:sp>
                <p:nvSpPr>
                  <p:cNvPr id="267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7" name="Group 68"/>
                <p:cNvGrpSpPr>
                  <a:grpSpLocks/>
                </p:cNvGrpSpPr>
                <p:nvPr/>
              </p:nvGrpSpPr>
              <p:grpSpPr bwMode="auto">
                <a:xfrm>
                  <a:off x="3784" y="30"/>
                  <a:ext cx="305" cy="593"/>
                  <a:chOff x="1633" y="104"/>
                  <a:chExt cx="778" cy="1512"/>
                </a:xfrm>
              </p:grpSpPr>
              <p:sp>
                <p:nvSpPr>
                  <p:cNvPr id="267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8" name="Group 71"/>
                <p:cNvGrpSpPr>
                  <a:grpSpLocks/>
                </p:cNvGrpSpPr>
                <p:nvPr/>
              </p:nvGrpSpPr>
              <p:grpSpPr bwMode="auto">
                <a:xfrm>
                  <a:off x="3903" y="0"/>
                  <a:ext cx="248" cy="601"/>
                  <a:chOff x="1935" y="28"/>
                  <a:chExt cx="634" cy="1534"/>
                </a:xfrm>
              </p:grpSpPr>
              <p:sp>
                <p:nvSpPr>
                  <p:cNvPr id="26720" name="Freeform 72"/>
                  <p:cNvSpPr>
                    <a:spLocks/>
                  </p:cNvSpPr>
                  <p:nvPr/>
                </p:nvSpPr>
                <p:spPr bwMode="hidden">
                  <a:xfrm rot="4126480" flipH="1">
                    <a:off x="1934" y="922"/>
                    <a:ext cx="1055"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79" name="Group 74"/>
                <p:cNvGrpSpPr>
                  <a:grpSpLocks/>
                </p:cNvGrpSpPr>
                <p:nvPr/>
              </p:nvGrpSpPr>
              <p:grpSpPr bwMode="auto">
                <a:xfrm>
                  <a:off x="4251" y="252"/>
                  <a:ext cx="723" cy="222"/>
                  <a:chOff x="2822" y="672"/>
                  <a:chExt cx="1845" cy="566"/>
                </a:xfrm>
              </p:grpSpPr>
              <p:sp>
                <p:nvSpPr>
                  <p:cNvPr id="26718" name="Freeform 75"/>
                  <p:cNvSpPr>
                    <a:spLocks/>
                  </p:cNvSpPr>
                  <p:nvPr/>
                </p:nvSpPr>
                <p:spPr bwMode="hidden">
                  <a:xfrm rot="-1325434">
                    <a:off x="2817" y="1022"/>
                    <a:ext cx="1232"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9" name="Freeform 76"/>
                  <p:cNvSpPr>
                    <a:spLocks/>
                  </p:cNvSpPr>
                  <p:nvPr/>
                </p:nvSpPr>
                <p:spPr bwMode="hidden">
                  <a:xfrm rot="-1325434">
                    <a:off x="4003" y="673"/>
                    <a:ext cx="659"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0" name="Group 77"/>
                <p:cNvGrpSpPr>
                  <a:grpSpLocks/>
                </p:cNvGrpSpPr>
                <p:nvPr/>
              </p:nvGrpSpPr>
              <p:grpSpPr bwMode="auto">
                <a:xfrm>
                  <a:off x="4196" y="163"/>
                  <a:ext cx="699" cy="282"/>
                  <a:chOff x="2683" y="445"/>
                  <a:chExt cx="1781" cy="717"/>
                </a:xfrm>
              </p:grpSpPr>
              <p:sp>
                <p:nvSpPr>
                  <p:cNvPr id="26716" name="Freeform 78"/>
                  <p:cNvSpPr>
                    <a:spLocks/>
                  </p:cNvSpPr>
                  <p:nvPr/>
                </p:nvSpPr>
                <p:spPr bwMode="hidden">
                  <a:xfrm rot="-1921064">
                    <a:off x="2682" y="946"/>
                    <a:ext cx="1230"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7" name="Freeform 79"/>
                  <p:cNvSpPr>
                    <a:spLocks/>
                  </p:cNvSpPr>
                  <p:nvPr/>
                </p:nvSpPr>
                <p:spPr bwMode="hidden">
                  <a:xfrm rot="-1921064">
                    <a:off x="3801" y="444"/>
                    <a:ext cx="658"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sp>
              <p:nvSpPr>
                <p:cNvPr id="266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nvGrpSpPr>
                <p:cNvPr id="26683" name="Group 82"/>
                <p:cNvGrpSpPr>
                  <a:grpSpLocks/>
                </p:cNvGrpSpPr>
                <p:nvPr/>
              </p:nvGrpSpPr>
              <p:grpSpPr bwMode="auto">
                <a:xfrm>
                  <a:off x="4242" y="5"/>
                  <a:ext cx="251" cy="596"/>
                  <a:chOff x="2800" y="41"/>
                  <a:chExt cx="640" cy="1520"/>
                </a:xfrm>
              </p:grpSpPr>
              <p:sp>
                <p:nvSpPr>
                  <p:cNvPr id="26714" name="Freeform 83"/>
                  <p:cNvSpPr>
                    <a:spLocks/>
                  </p:cNvSpPr>
                  <p:nvPr/>
                </p:nvSpPr>
                <p:spPr bwMode="hidden">
                  <a:xfrm rot="-3857755">
                    <a:off x="2364" y="934"/>
                    <a:ext cx="1058"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4" name="Group 85"/>
                <p:cNvGrpSpPr>
                  <a:grpSpLocks/>
                </p:cNvGrpSpPr>
                <p:nvPr/>
              </p:nvGrpSpPr>
              <p:grpSpPr bwMode="auto">
                <a:xfrm>
                  <a:off x="4295" y="53"/>
                  <a:ext cx="398" cy="574"/>
                  <a:chOff x="2934" y="163"/>
                  <a:chExt cx="1017" cy="1464"/>
                </a:xfrm>
              </p:grpSpPr>
              <p:sp>
                <p:nvSpPr>
                  <p:cNvPr id="267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5" name="Group 88"/>
                <p:cNvGrpSpPr>
                  <a:grpSpLocks/>
                </p:cNvGrpSpPr>
                <p:nvPr/>
              </p:nvGrpSpPr>
              <p:grpSpPr bwMode="auto">
                <a:xfrm>
                  <a:off x="4215" y="2"/>
                  <a:ext cx="95" cy="567"/>
                  <a:chOff x="2730" y="32"/>
                  <a:chExt cx="243" cy="1448"/>
                </a:xfrm>
              </p:grpSpPr>
              <p:sp>
                <p:nvSpPr>
                  <p:cNvPr id="267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86" name="Group 91"/>
                <p:cNvGrpSpPr>
                  <a:grpSpLocks/>
                </p:cNvGrpSpPr>
                <p:nvPr/>
              </p:nvGrpSpPr>
              <p:grpSpPr bwMode="auto">
                <a:xfrm>
                  <a:off x="3514" y="683"/>
                  <a:ext cx="425" cy="960"/>
                  <a:chOff x="943" y="1769"/>
                  <a:chExt cx="1085" cy="2450"/>
                </a:xfrm>
              </p:grpSpPr>
              <p:sp>
                <p:nvSpPr>
                  <p:cNvPr id="26708" name="Freeform 92"/>
                  <p:cNvSpPr>
                    <a:spLocks/>
                  </p:cNvSpPr>
                  <p:nvPr/>
                </p:nvSpPr>
                <p:spPr bwMode="hidden">
                  <a:xfrm rot="18335692" flipH="1">
                    <a:off x="1009" y="2474"/>
                    <a:ext cx="1724" cy="313"/>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9" name="Freeform 93"/>
                  <p:cNvSpPr>
                    <a:spLocks/>
                  </p:cNvSpPr>
                  <p:nvPr/>
                </p:nvSpPr>
                <p:spPr bwMode="hidden">
                  <a:xfrm rot="18335692" flipH="1">
                    <a:off x="725" y="3506"/>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7" name="Group 94"/>
                <p:cNvGrpSpPr>
                  <a:grpSpLocks/>
                </p:cNvGrpSpPr>
                <p:nvPr/>
              </p:nvGrpSpPr>
              <p:grpSpPr bwMode="auto">
                <a:xfrm>
                  <a:off x="3715" y="748"/>
                  <a:ext cx="300" cy="930"/>
                  <a:chOff x="1455" y="1936"/>
                  <a:chExt cx="766" cy="2373"/>
                </a:xfrm>
              </p:grpSpPr>
              <p:sp>
                <p:nvSpPr>
                  <p:cNvPr id="267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7" name="Freeform 96"/>
                  <p:cNvSpPr>
                    <a:spLocks/>
                  </p:cNvSpPr>
                  <p:nvPr/>
                </p:nvSpPr>
                <p:spPr bwMode="hidden">
                  <a:xfrm rot="17542885" flipH="1">
                    <a:off x="1275" y="3634"/>
                    <a:ext cx="851"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8" name="Group 97"/>
                <p:cNvGrpSpPr>
                  <a:grpSpLocks/>
                </p:cNvGrpSpPr>
                <p:nvPr/>
              </p:nvGrpSpPr>
              <p:grpSpPr bwMode="auto">
                <a:xfrm rot="88588">
                  <a:off x="3923" y="769"/>
                  <a:ext cx="180" cy="913"/>
                  <a:chOff x="1956" y="1990"/>
                  <a:chExt cx="492" cy="2604"/>
                </a:xfrm>
              </p:grpSpPr>
              <p:sp>
                <p:nvSpPr>
                  <p:cNvPr id="26704" name="Freeform 98"/>
                  <p:cNvSpPr>
                    <a:spLocks/>
                  </p:cNvSpPr>
                  <p:nvPr/>
                </p:nvSpPr>
                <p:spPr bwMode="hidden">
                  <a:xfrm rot="16782062" flipH="1">
                    <a:off x="1435" y="2689"/>
                    <a:ext cx="1712" cy="30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sp>
                <p:nvSpPr>
                  <p:cNvPr id="26705" name="Freeform 99"/>
                  <p:cNvSpPr>
                    <a:spLocks/>
                  </p:cNvSpPr>
                  <p:nvPr/>
                </p:nvSpPr>
                <p:spPr bwMode="hidden">
                  <a:xfrm rot="16782062" flipH="1">
                    <a:off x="1727" y="3894"/>
                    <a:ext cx="917" cy="47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89" name="Group 100"/>
                <p:cNvGrpSpPr>
                  <a:grpSpLocks/>
                </p:cNvGrpSpPr>
                <p:nvPr/>
              </p:nvGrpSpPr>
              <p:grpSpPr bwMode="auto">
                <a:xfrm>
                  <a:off x="4451" y="662"/>
                  <a:ext cx="442" cy="951"/>
                  <a:chOff x="3334" y="1717"/>
                  <a:chExt cx="1125" cy="2426"/>
                </a:xfrm>
              </p:grpSpPr>
              <p:sp>
                <p:nvSpPr>
                  <p:cNvPr id="26702" name="Freeform 101"/>
                  <p:cNvSpPr>
                    <a:spLocks/>
                  </p:cNvSpPr>
                  <p:nvPr/>
                </p:nvSpPr>
                <p:spPr bwMode="hidden">
                  <a:xfrm rot="3144576">
                    <a:off x="2627" y="2423"/>
                    <a:ext cx="1723" cy="312"/>
                  </a:xfrm>
                  <a:custGeom>
                    <a:avLst/>
                    <a:gdLst>
                      <a:gd name="T0" fmla="*/ 0 w 2736"/>
                      <a:gd name="T1" fmla="*/ 1 h 504"/>
                      <a:gd name="T2" fmla="*/ 1 w 2736"/>
                      <a:gd name="T3" fmla="*/ 1 h 504"/>
                      <a:gd name="T4" fmla="*/ 1 w 2736"/>
                      <a:gd name="T5" fmla="*/ 1 h 504"/>
                      <a:gd name="T6" fmla="*/ 2 w 2736"/>
                      <a:gd name="T7" fmla="*/ 1 h 504"/>
                      <a:gd name="T8" fmla="*/ 2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0" name="Group 103"/>
                <p:cNvGrpSpPr>
                  <a:grpSpLocks/>
                </p:cNvGrpSpPr>
                <p:nvPr/>
              </p:nvGrpSpPr>
              <p:grpSpPr bwMode="auto">
                <a:xfrm>
                  <a:off x="4391" y="721"/>
                  <a:ext cx="347" cy="951"/>
                  <a:chOff x="3181" y="1866"/>
                  <a:chExt cx="883" cy="2426"/>
                </a:xfrm>
              </p:grpSpPr>
              <p:sp>
                <p:nvSpPr>
                  <p:cNvPr id="26700" name="Freeform 104"/>
                  <p:cNvSpPr>
                    <a:spLocks/>
                  </p:cNvSpPr>
                  <p:nvPr/>
                </p:nvSpPr>
                <p:spPr bwMode="hidden">
                  <a:xfrm rot="3745735">
                    <a:off x="2506" y="2536"/>
                    <a:ext cx="1649"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701" name="Freeform 105"/>
                  <p:cNvSpPr>
                    <a:spLocks/>
                  </p:cNvSpPr>
                  <p:nvPr/>
                </p:nvSpPr>
                <p:spPr bwMode="hidden">
                  <a:xfrm rot="3745735">
                    <a:off x="3387" y="361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pPr algn="ctr"/>
                    <a:endParaRPr lang="en-US">
                      <a:solidFill>
                        <a:srgbClr val="FFCC00"/>
                      </a:solidFill>
                    </a:endParaRPr>
                  </a:p>
                </p:txBody>
              </p:sp>
            </p:grpSp>
            <p:grpSp>
              <p:nvGrpSpPr>
                <p:cNvPr id="26691" name="Group 106"/>
                <p:cNvGrpSpPr>
                  <a:grpSpLocks/>
                </p:cNvGrpSpPr>
                <p:nvPr/>
              </p:nvGrpSpPr>
              <p:grpSpPr bwMode="auto">
                <a:xfrm>
                  <a:off x="4323" y="767"/>
                  <a:ext cx="243" cy="935"/>
                  <a:chOff x="3006" y="1983"/>
                  <a:chExt cx="619" cy="2386"/>
                </a:xfrm>
              </p:grpSpPr>
              <p:sp>
                <p:nvSpPr>
                  <p:cNvPr id="26698" name="Freeform 107"/>
                  <p:cNvSpPr>
                    <a:spLocks/>
                  </p:cNvSpPr>
                  <p:nvPr/>
                </p:nvSpPr>
                <p:spPr bwMode="hidden">
                  <a:xfrm rot="4286818">
                    <a:off x="2328" y="2656"/>
                    <a:ext cx="1600" cy="244"/>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9" name="Freeform 108"/>
                  <p:cNvSpPr>
                    <a:spLocks/>
                  </p:cNvSpPr>
                  <p:nvPr/>
                </p:nvSpPr>
                <p:spPr bwMode="hidden">
                  <a:xfrm rot="4286818">
                    <a:off x="3001" y="3741"/>
                    <a:ext cx="86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2" name="Group 109"/>
                <p:cNvGrpSpPr>
                  <a:grpSpLocks/>
                </p:cNvGrpSpPr>
                <p:nvPr/>
              </p:nvGrpSpPr>
              <p:grpSpPr bwMode="auto">
                <a:xfrm>
                  <a:off x="4249" y="813"/>
                  <a:ext cx="159" cy="870"/>
                  <a:chOff x="2819" y="2101"/>
                  <a:chExt cx="405" cy="2219"/>
                </a:xfrm>
              </p:grpSpPr>
              <p:sp>
                <p:nvSpPr>
                  <p:cNvPr id="26696" name="Freeform 110"/>
                  <p:cNvSpPr>
                    <a:spLocks/>
                  </p:cNvSpPr>
                  <p:nvPr/>
                </p:nvSpPr>
                <p:spPr bwMode="hidden">
                  <a:xfrm rot="4898956">
                    <a:off x="2210" y="2709"/>
                    <a:ext cx="1466"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7" name="Freeform 111"/>
                  <p:cNvSpPr>
                    <a:spLocks/>
                  </p:cNvSpPr>
                  <p:nvPr/>
                </p:nvSpPr>
                <p:spPr bwMode="hidden">
                  <a:xfrm rot="4898956">
                    <a:off x="2637" y="372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nvGrpSpPr>
                <p:cNvPr id="26693" name="Group 112"/>
                <p:cNvGrpSpPr>
                  <a:grpSpLocks/>
                </p:cNvGrpSpPr>
                <p:nvPr/>
              </p:nvGrpSpPr>
              <p:grpSpPr bwMode="auto">
                <a:xfrm>
                  <a:off x="4045" y="826"/>
                  <a:ext cx="167" cy="857"/>
                  <a:chOff x="2287" y="2135"/>
                  <a:chExt cx="426" cy="2185"/>
                </a:xfrm>
              </p:grpSpPr>
              <p:sp>
                <p:nvSpPr>
                  <p:cNvPr id="266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sp>
                <p:nvSpPr>
                  <p:cNvPr id="26695" name="Freeform 114"/>
                  <p:cNvSpPr>
                    <a:spLocks/>
                  </p:cNvSpPr>
                  <p:nvPr/>
                </p:nvSpPr>
                <p:spPr bwMode="hidden">
                  <a:xfrm rot="5755659">
                    <a:off x="2051" y="3784"/>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US">
                      <a:solidFill>
                        <a:srgbClr val="FFCC00"/>
                      </a:solidFill>
                    </a:endParaRPr>
                  </a:p>
                </p:txBody>
              </p:sp>
            </p:grpSp>
          </p:grpSp>
          <p:sp>
            <p:nvSpPr>
              <p:cNvPr id="266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39" name="Arc 116"/>
              <p:cNvSpPr>
                <a:spLocks/>
              </p:cNvSpPr>
              <p:nvPr/>
            </p:nvSpPr>
            <p:spPr bwMode="hidden">
              <a:xfrm flipH="1">
                <a:off x="3527" y="725"/>
                <a:ext cx="832" cy="902"/>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2" name="Arc 119"/>
              <p:cNvSpPr>
                <a:spLocks/>
              </p:cNvSpPr>
              <p:nvPr/>
            </p:nvSpPr>
            <p:spPr bwMode="hidden">
              <a:xfrm flipH="1">
                <a:off x="3267" y="628"/>
                <a:ext cx="791" cy="93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0" name="Arc 127"/>
              <p:cNvSpPr>
                <a:spLocks/>
              </p:cNvSpPr>
              <p:nvPr/>
            </p:nvSpPr>
            <p:spPr bwMode="hidden">
              <a:xfrm flipH="1">
                <a:off x="3426" y="122"/>
                <a:ext cx="724" cy="902"/>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1" name="Arc 128"/>
              <p:cNvSpPr>
                <a:spLocks/>
              </p:cNvSpPr>
              <p:nvPr/>
            </p:nvSpPr>
            <p:spPr bwMode="hidden">
              <a:xfrm>
                <a:off x="4199" y="502"/>
                <a:ext cx="297" cy="902"/>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6" name="Freeform 133"/>
              <p:cNvSpPr>
                <a:spLocks/>
              </p:cNvSpPr>
              <p:nvPr/>
            </p:nvSpPr>
            <p:spPr bwMode="hidden">
              <a:xfrm>
                <a:off x="4636" y="576"/>
                <a:ext cx="594" cy="417"/>
              </a:xfrm>
              <a:custGeom>
                <a:avLst/>
                <a:gdLst>
                  <a:gd name="T0" fmla="*/ 0 w 776"/>
                  <a:gd name="T1" fmla="*/ 0 h 2368"/>
                  <a:gd name="T2" fmla="*/ 4 w 776"/>
                  <a:gd name="T3" fmla="*/ 0 h 2368"/>
                  <a:gd name="T4" fmla="*/ 2 w 776"/>
                  <a:gd name="T5" fmla="*/ 0 h 2368"/>
                  <a:gd name="T6" fmla="*/ 5 w 776"/>
                  <a:gd name="T7" fmla="*/ 0 h 2368"/>
                  <a:gd name="T8" fmla="*/ 3 w 776"/>
                  <a:gd name="T9" fmla="*/ 0 h 2368"/>
                  <a:gd name="T10" fmla="*/ 5 w 776"/>
                  <a:gd name="T11" fmla="*/ 0 h 2368"/>
                  <a:gd name="T12" fmla="*/ 4 w 776"/>
                  <a:gd name="T13" fmla="*/ 0 h 2368"/>
                  <a:gd name="T14" fmla="*/ 6 w 776"/>
                  <a:gd name="T15" fmla="*/ 0 h 2368"/>
                  <a:gd name="T16" fmla="*/ 5 w 776"/>
                  <a:gd name="T17" fmla="*/ 0 h 2368"/>
                  <a:gd name="T18" fmla="*/ 7 w 776"/>
                  <a:gd name="T19" fmla="*/ 0 h 2368"/>
                  <a:gd name="T20" fmla="*/ 6 w 776"/>
                  <a:gd name="T21" fmla="*/ 0 h 2368"/>
                  <a:gd name="T22" fmla="*/ 8 w 776"/>
                  <a:gd name="T23" fmla="*/ 0 h 2368"/>
                  <a:gd name="T24" fmla="*/ 8 w 776"/>
                  <a:gd name="T25" fmla="*/ 0 h 2368"/>
                  <a:gd name="T26" fmla="*/ 9 w 776"/>
                  <a:gd name="T27" fmla="*/ 0 h 2368"/>
                  <a:gd name="T28" fmla="*/ 8 w 776"/>
                  <a:gd name="T29" fmla="*/ 0 h 2368"/>
                  <a:gd name="T30" fmla="*/ 10 w 776"/>
                  <a:gd name="T31" fmla="*/ 0 h 2368"/>
                  <a:gd name="T32" fmla="*/ 9 w 776"/>
                  <a:gd name="T33" fmla="*/ 0 h 2368"/>
                  <a:gd name="T34" fmla="*/ 10 w 776"/>
                  <a:gd name="T35" fmla="*/ 0 h 2368"/>
                  <a:gd name="T36" fmla="*/ 9 w 776"/>
                  <a:gd name="T37" fmla="*/ 0 h 2368"/>
                  <a:gd name="T38" fmla="*/ 11 w 776"/>
                  <a:gd name="T39" fmla="*/ 0 h 2368"/>
                  <a:gd name="T40" fmla="*/ 10 w 776"/>
                  <a:gd name="T41" fmla="*/ 0 h 2368"/>
                  <a:gd name="T42" fmla="*/ 11 w 776"/>
                  <a:gd name="T43" fmla="*/ 0 h 2368"/>
                  <a:gd name="T44" fmla="*/ 10 w 776"/>
                  <a:gd name="T45" fmla="*/ 0 h 2368"/>
                  <a:gd name="T46" fmla="*/ 1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7" name="Freeform 134"/>
              <p:cNvSpPr>
                <a:spLocks/>
              </p:cNvSpPr>
              <p:nvPr/>
            </p:nvSpPr>
            <p:spPr bwMode="hidden">
              <a:xfrm>
                <a:off x="4658" y="132"/>
                <a:ext cx="260" cy="56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sp>
            <p:nvSpPr>
              <p:cNvPr id="266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CC00"/>
                  </a:solidFill>
                </a:endParaRPr>
              </a:p>
            </p:txBody>
          </p:sp>
        </p:grpSp>
      </p:grpSp>
      <p:sp>
        <p:nvSpPr>
          <p:cNvPr id="266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85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Black" pitchFamily="-112" charset="0"/>
                <a:ea typeface="+mn-ea"/>
                <a:cs typeface="+mn-cs"/>
              </a:defRPr>
            </a:lvl1pPr>
          </a:lstStyle>
          <a:p>
            <a:pPr>
              <a:defRPr/>
            </a:pPr>
            <a:endParaRPr lang="en-US">
              <a:solidFill>
                <a:srgbClr val="FFCC00"/>
              </a:solidFill>
            </a:endParaRPr>
          </a:p>
        </p:txBody>
      </p:sp>
      <p:sp>
        <p:nvSpPr>
          <p:cNvPr id="11585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Black" pitchFamily="-112" charset="0"/>
                <a:ea typeface="+mn-ea"/>
                <a:cs typeface="+mn-cs"/>
              </a:defRPr>
            </a:lvl1pPr>
          </a:lstStyle>
          <a:p>
            <a:pPr algn="ctr">
              <a:defRPr/>
            </a:pPr>
            <a:endParaRPr lang="en-US">
              <a:solidFill>
                <a:srgbClr val="FFCC00"/>
              </a:solidFill>
            </a:endParaRPr>
          </a:p>
        </p:txBody>
      </p:sp>
      <p:sp>
        <p:nvSpPr>
          <p:cNvPr id="11585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a:defRPr/>
            </a:pPr>
            <a:fld id="{E5A96751-6AAC-1F48-9EB4-0DD682B164ED}" type="slidenum">
              <a:rPr lang="en-US">
                <a:solidFill>
                  <a:srgbClr val="FFCC00"/>
                </a:solidFill>
              </a:rPr>
              <a:pPr>
                <a:defRPr/>
              </a:pPr>
              <a:t>‹#›</a:t>
            </a:fld>
            <a:endParaRPr lang="en-US">
              <a:solidFill>
                <a:srgbClr val="FFCC00"/>
              </a:solidFill>
            </a:endParaRPr>
          </a:p>
        </p:txBody>
      </p:sp>
    </p:spTree>
    <p:extLst>
      <p:ext uri="{BB962C8B-B14F-4D97-AF65-F5344CB8AC3E}">
        <p14:creationId xmlns:p14="http://schemas.microsoft.com/office/powerpoint/2010/main" val="1348436806"/>
      </p:ext>
    </p:extLst>
  </p:cSld>
  <p:clrMap bg1="dk2" tx1="lt1" bg2="dk1"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1" charset="0"/>
        </a:defRPr>
      </a:lvl6pPr>
      <a:lvl7pPr marL="914400" algn="l" rtl="0" fontAlgn="base">
        <a:spcBef>
          <a:spcPct val="0"/>
        </a:spcBef>
        <a:spcAft>
          <a:spcPct val="0"/>
        </a:spcAft>
        <a:defRPr sz="4400">
          <a:solidFill>
            <a:schemeClr val="tx2"/>
          </a:solidFill>
          <a:latin typeface="Arial Black" pitchFamily="-111" charset="0"/>
        </a:defRPr>
      </a:lvl7pPr>
      <a:lvl8pPr marL="1371600" algn="l" rtl="0" fontAlgn="base">
        <a:spcBef>
          <a:spcPct val="0"/>
        </a:spcBef>
        <a:spcAft>
          <a:spcPct val="0"/>
        </a:spcAft>
        <a:defRPr sz="4400">
          <a:solidFill>
            <a:schemeClr val="tx2"/>
          </a:solidFill>
          <a:latin typeface="Arial Black" pitchFamily="-111" charset="0"/>
        </a:defRPr>
      </a:lvl8pPr>
      <a:lvl9pPr marL="1828800" algn="l" rtl="0" fontAlgn="base">
        <a:spcBef>
          <a:spcPct val="0"/>
        </a:spcBef>
        <a:spcAft>
          <a:spcPct val="0"/>
        </a:spcAft>
        <a:defRPr sz="4400">
          <a:solidFill>
            <a:schemeClr val="tx2"/>
          </a:solidFill>
          <a:latin typeface="Arial Black" pitchFamily="-111"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Font typeface="Times New Roman"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19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6DE33CDC-B7C0-9E4C-A482-DAE390B00C4C}"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cSld>
  <p:clrMap bg1="lt1" tx1="dk1" bg2="lt2" tx2="dk2" accent1="accent1" accent2="accent2" accent3="accent3" accent4="accent4" accent5="accent5" accent6="accent6" hlink="hlink" folHlink="folHlink"/>
  <p:sldLayoutIdLst>
    <p:sldLayoutId id="2147484138"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143000" cy="6856413"/>
            <a:chOff x="0" y="0"/>
            <a:chExt cx="720" cy="4319"/>
          </a:xfrm>
        </p:grpSpPr>
        <p:sp>
          <p:nvSpPr>
            <p:cNvPr id="253960"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sp>
          <p:nvSpPr>
            <p:cNvPr id="253961"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ea typeface="ＭＳ Ｐゴシック" charset="0"/>
              </a:endParaRPr>
            </a:p>
          </p:txBody>
        </p:sp>
        <p:pic>
          <p:nvPicPr>
            <p:cNvPr id="253962" name="Picture 5"/>
            <p:cNvPicPr>
              <a:picLocks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53955"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3956"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solidFill>
                  <a:srgbClr val="EAEAEA"/>
                </a:solidFill>
                <a:latin typeface="Times New Roman"/>
                <a:ea typeface="+mn-ea"/>
                <a:cs typeface="+mn-cs"/>
              </a:defRPr>
            </a:lvl1pPr>
          </a:lstStyle>
          <a:p>
            <a:pPr defTabSz="914400" fontAlgn="base">
              <a:spcBef>
                <a:spcPct val="0"/>
              </a:spcBef>
              <a:spcAft>
                <a:spcPct val="0"/>
              </a:spcAft>
              <a:defRPr/>
            </a:pPr>
            <a:endParaRPr 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solidFill>
                  <a:srgbClr val="EAEAEA"/>
                </a:solidFill>
                <a:latin typeface="Times New Roman"/>
                <a:ea typeface="+mn-ea"/>
                <a:cs typeface="+mn-cs"/>
              </a:defRPr>
            </a:lvl1pPr>
          </a:lstStyle>
          <a:p>
            <a:pPr defTabSz="914400" fontAlgn="base">
              <a:spcBef>
                <a:spcPct val="0"/>
              </a:spcBef>
              <a:spcAft>
                <a:spcPct val="0"/>
              </a:spcAft>
              <a:defRPr/>
            </a:pPr>
            <a:endParaRPr 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solidFill>
                  <a:srgbClr val="EAEAEA"/>
                </a:solidFill>
                <a:latin typeface="Times New Roman" charset="0"/>
              </a:defRPr>
            </a:lvl1pPr>
          </a:lstStyle>
          <a:p>
            <a:pPr defTabSz="914400" fontAlgn="base">
              <a:spcBef>
                <a:spcPct val="0"/>
              </a:spcBef>
              <a:spcAft>
                <a:spcPct val="0"/>
              </a:spcAft>
              <a:defRPr/>
            </a:pPr>
            <a:fld id="{A415DE26-A0EA-4D4D-A415-5DD2F3B98D6A}"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cSld>
  <p:clrMap bg1="dk2" tx1="lt1" bg2="dk1" tx2="lt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5" name="Rectangle 3"/>
          <p:cNvSpPr>
            <a:spLocks noGrp="1" noChangeArrowheads="1"/>
          </p:cNvSpPr>
          <p:nvPr>
            <p:ph type="title"/>
          </p:nvPr>
        </p:nvSpPr>
        <p:spPr bwMode="auto">
          <a:xfrm>
            <a:off x="11430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6" name="Rectangle 4"/>
          <p:cNvSpPr>
            <a:spLocks noGrp="1" noChangeArrowheads="1"/>
          </p:cNvSpPr>
          <p:nvPr>
            <p:ph type="body" idx="1"/>
          </p:nvPr>
        </p:nvSpPr>
        <p:spPr bwMode="auto">
          <a:xfrm>
            <a:off x="1143000" y="16764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5"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6"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charset="0"/>
              </a:defRPr>
            </a:lvl1pPr>
          </a:lstStyle>
          <a:p>
            <a:pPr defTabSz="914400" fontAlgn="base">
              <a:spcAft>
                <a:spcPct val="0"/>
              </a:spcAft>
              <a:defRPr/>
            </a:pPr>
            <a:fld id="{5B8332CC-BA10-9A45-AE2D-035E5D5D582F}" type="slidenum">
              <a:rPr lang="en-US"/>
              <a:pPr defTabSz="914400" fontAlgn="base">
                <a:spcAft>
                  <a:spcPct val="0"/>
                </a:spcAft>
                <a:defRPr/>
              </a:pPr>
              <a:t>‹#›</a:t>
            </a:fld>
            <a:endParaRPr lang="en-US"/>
          </a:p>
        </p:txBody>
      </p:sp>
    </p:spTree>
    <p:extLst>
      <p:ext uri="{BB962C8B-B14F-4D97-AF65-F5344CB8AC3E}">
        <p14:creationId xmlns:p14="http://schemas.microsoft.com/office/powerpoint/2010/main" val="1144469519"/>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126CBB"/>
        </a:buClr>
        <a:buFont typeface="Wingdings" charset="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687"/>
        </a:buClr>
        <a:buSzPct val="95000"/>
        <a:buFont typeface="Wingdings" charset="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8"/>
        </a:buBlip>
        <a:defRPr kumimoji="1" sz="2000">
          <a:solidFill>
            <a:schemeClr val="tx1"/>
          </a:solidFill>
          <a:latin typeface="+mn-lt"/>
          <a:ea typeface="+mn-ea"/>
        </a:defRPr>
      </a:lvl5pPr>
      <a:lvl6pPr marL="2514600" indent="-228600" algn="l" rtl="0" fontAlgn="base">
        <a:spcBef>
          <a:spcPct val="20000"/>
        </a:spcBef>
        <a:spcAft>
          <a:spcPct val="0"/>
        </a:spcAft>
        <a:buBlip>
          <a:blip r:embed="rId18"/>
        </a:buBlip>
        <a:defRPr kumimoji="1" sz="2000">
          <a:solidFill>
            <a:schemeClr val="tx1"/>
          </a:solidFill>
          <a:latin typeface="+mn-lt"/>
          <a:ea typeface="+mn-ea"/>
        </a:defRPr>
      </a:lvl6pPr>
      <a:lvl7pPr marL="2971800" indent="-228600" algn="l" rtl="0" fontAlgn="base">
        <a:spcBef>
          <a:spcPct val="20000"/>
        </a:spcBef>
        <a:spcAft>
          <a:spcPct val="0"/>
        </a:spcAft>
        <a:buBlip>
          <a:blip r:embed="rId18"/>
        </a:buBlip>
        <a:defRPr kumimoji="1" sz="2000">
          <a:solidFill>
            <a:schemeClr val="tx1"/>
          </a:solidFill>
          <a:latin typeface="+mn-lt"/>
          <a:ea typeface="+mn-ea"/>
        </a:defRPr>
      </a:lvl7pPr>
      <a:lvl8pPr marL="3429000" indent="-228600" algn="l" rtl="0" fontAlgn="base">
        <a:spcBef>
          <a:spcPct val="20000"/>
        </a:spcBef>
        <a:spcAft>
          <a:spcPct val="0"/>
        </a:spcAft>
        <a:buBlip>
          <a:blip r:embed="rId18"/>
        </a:buBlip>
        <a:defRPr kumimoji="1" sz="2000">
          <a:solidFill>
            <a:schemeClr val="tx1"/>
          </a:solidFill>
          <a:latin typeface="+mn-lt"/>
          <a:ea typeface="+mn-ea"/>
        </a:defRPr>
      </a:lvl8pPr>
      <a:lvl9pPr marL="3886200" indent="-228600" algn="l" rtl="0" fontAlgn="base">
        <a:spcBef>
          <a:spcPct val="20000"/>
        </a:spcBef>
        <a:spcAft>
          <a:spcPct val="0"/>
        </a:spcAft>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5" name="Rectangle 3"/>
          <p:cNvSpPr>
            <a:spLocks noGrp="1" noChangeArrowheads="1"/>
          </p:cNvSpPr>
          <p:nvPr>
            <p:ph type="title"/>
          </p:nvPr>
        </p:nvSpPr>
        <p:spPr bwMode="auto">
          <a:xfrm>
            <a:off x="11430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6" name="Rectangle 4"/>
          <p:cNvSpPr>
            <a:spLocks noGrp="1" noChangeArrowheads="1"/>
          </p:cNvSpPr>
          <p:nvPr>
            <p:ph type="body" idx="1"/>
          </p:nvPr>
        </p:nvSpPr>
        <p:spPr bwMode="auto">
          <a:xfrm>
            <a:off x="1143000" y="1676400"/>
            <a:ext cx="7772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5"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6"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Helvetica" pitchFamily="-112" charset="0"/>
                <a:ea typeface="ＭＳ Ｐゴシック"/>
                <a:cs typeface="ＭＳ Ｐゴシック"/>
              </a:defRPr>
            </a:lvl1pPr>
          </a:lstStyle>
          <a:p>
            <a:pPr defTabSz="914400" fontAlgn="base">
              <a:spcAft>
                <a:spcPct val="0"/>
              </a:spcAft>
              <a:defRPr/>
            </a:pPr>
            <a:endParaRPr lang="en-US"/>
          </a:p>
        </p:txBody>
      </p:sp>
      <p:sp>
        <p:nvSpPr>
          <p:cNvPr id="16896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charset="0"/>
              </a:defRPr>
            </a:lvl1pPr>
          </a:lstStyle>
          <a:p>
            <a:pPr defTabSz="914400" fontAlgn="base">
              <a:spcAft>
                <a:spcPct val="0"/>
              </a:spcAft>
              <a:defRPr/>
            </a:pPr>
            <a:fld id="{5B8332CC-BA10-9A45-AE2D-035E5D5D582F}" type="slidenum">
              <a:rPr lang="en-US"/>
              <a:pPr defTabSz="914400" fontAlgn="base">
                <a:spcAft>
                  <a:spcPct val="0"/>
                </a:spcAft>
                <a:defRPr/>
              </a:pPr>
              <a:t>‹#›</a:t>
            </a:fld>
            <a:endParaRPr lang="en-US"/>
          </a:p>
        </p:txBody>
      </p:sp>
    </p:spTree>
    <p:extLst>
      <p:ext uri="{BB962C8B-B14F-4D97-AF65-F5344CB8AC3E}">
        <p14:creationId xmlns:p14="http://schemas.microsoft.com/office/powerpoint/2010/main" val="1144469519"/>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126CBB"/>
        </a:buClr>
        <a:buFont typeface="Wingdings" charset="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687"/>
        </a:buClr>
        <a:buSzPct val="95000"/>
        <a:buFont typeface="Wingdings" charset="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8"/>
        </a:buBlip>
        <a:defRPr kumimoji="1" sz="2000">
          <a:solidFill>
            <a:schemeClr val="tx1"/>
          </a:solidFill>
          <a:latin typeface="+mn-lt"/>
          <a:ea typeface="+mn-ea"/>
        </a:defRPr>
      </a:lvl5pPr>
      <a:lvl6pPr marL="2514600" indent="-228600" algn="l" rtl="0" fontAlgn="base">
        <a:spcBef>
          <a:spcPct val="20000"/>
        </a:spcBef>
        <a:spcAft>
          <a:spcPct val="0"/>
        </a:spcAft>
        <a:buBlip>
          <a:blip r:embed="rId18"/>
        </a:buBlip>
        <a:defRPr kumimoji="1" sz="2000">
          <a:solidFill>
            <a:schemeClr val="tx1"/>
          </a:solidFill>
          <a:latin typeface="+mn-lt"/>
          <a:ea typeface="+mn-ea"/>
        </a:defRPr>
      </a:lvl6pPr>
      <a:lvl7pPr marL="2971800" indent="-228600" algn="l" rtl="0" fontAlgn="base">
        <a:spcBef>
          <a:spcPct val="20000"/>
        </a:spcBef>
        <a:spcAft>
          <a:spcPct val="0"/>
        </a:spcAft>
        <a:buBlip>
          <a:blip r:embed="rId18"/>
        </a:buBlip>
        <a:defRPr kumimoji="1" sz="2000">
          <a:solidFill>
            <a:schemeClr val="tx1"/>
          </a:solidFill>
          <a:latin typeface="+mn-lt"/>
          <a:ea typeface="+mn-ea"/>
        </a:defRPr>
      </a:lvl7pPr>
      <a:lvl8pPr marL="3429000" indent="-228600" algn="l" rtl="0" fontAlgn="base">
        <a:spcBef>
          <a:spcPct val="20000"/>
        </a:spcBef>
        <a:spcAft>
          <a:spcPct val="0"/>
        </a:spcAft>
        <a:buBlip>
          <a:blip r:embed="rId18"/>
        </a:buBlip>
        <a:defRPr kumimoji="1" sz="2000">
          <a:solidFill>
            <a:schemeClr val="tx1"/>
          </a:solidFill>
          <a:latin typeface="+mn-lt"/>
          <a:ea typeface="+mn-ea"/>
        </a:defRPr>
      </a:lvl8pPr>
      <a:lvl9pPr marL="3886200" indent="-228600" algn="l" rtl="0" fontAlgn="base">
        <a:spcBef>
          <a:spcPct val="20000"/>
        </a:spcBef>
        <a:spcAft>
          <a:spcPct val="0"/>
        </a:spcAft>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defTabSz="914400" fontAlgn="base">
              <a:spcAft>
                <a:spcPct val="0"/>
              </a:spcAft>
              <a:defRPr/>
            </a:pPr>
            <a:fld id="{0D4C0E0D-6A11-A143-8703-1E1CBEF36CDC}"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4234185760"/>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defTabSz="914400" fontAlgn="base">
              <a:spcAft>
                <a:spcPct val="0"/>
              </a:spcAft>
              <a:defRPr/>
            </a:pPr>
            <a:fld id="{0D4C0E0D-6A11-A143-8703-1E1CBEF36CDC}"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4234185760"/>
      </p:ext>
    </p:extLst>
  </p:cSld>
  <p:clrMap bg1="dk2" tx1="lt1" bg2="dk1" tx2="lt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charset="0"/>
                  <a:ea typeface="ＭＳ Ｐゴシック"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defTabSz="914400" fontAlgn="base">
              <a:spcAft>
                <a:spcPct val="0"/>
              </a:spcAft>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defTabSz="914400" fontAlgn="base">
              <a:spcAft>
                <a:spcPct val="0"/>
              </a:spcAft>
              <a:defRPr/>
            </a:pPr>
            <a:fld id="{0D4C0E0D-6A11-A143-8703-1E1CBEF36CDC}"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4234185760"/>
      </p:ext>
    </p:extLst>
  </p:cSld>
  <p:clrMap bg1="dk2" tx1="lt1" bg2="dk1" tx2="lt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839200" cy="6858000"/>
            <a:chOff x="0" y="0"/>
            <a:chExt cx="5568" cy="4320"/>
          </a:xfrm>
        </p:grpSpPr>
        <p:grpSp>
          <p:nvGrpSpPr>
            <p:cNvPr id="3"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4"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5"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79279164"/>
      </p:ext>
    </p:extLst>
  </p:cSld>
  <p:clrMap bg1="dk2" tx1="lt1" bg2="dk1"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96258" name="Rectangle 1026"/>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sp>
        <p:nvSpPr>
          <p:cNvPr id="96259" name="Line 1027"/>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a:spcBef>
                <a:spcPct val="50000"/>
              </a:spcBef>
            </a:pPr>
            <a:endParaRPr lang="en-US" sz="2800">
              <a:solidFill>
                <a:srgbClr val="000000"/>
              </a:solidFill>
              <a:latin typeface="Times New Roman" charset="0"/>
            </a:endParaRPr>
          </a:p>
        </p:txBody>
      </p:sp>
      <p:pic>
        <p:nvPicPr>
          <p:cNvPr id="96260" name="Picture 1028"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261" name="Picture 1029"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62" name="Rectangle 1030"/>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63" name="Rectangle 1031"/>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8" name="Rectangle 1032"/>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89" name="Rectangle 1033"/>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90" name="Rectangle 1034"/>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5CB48710-C7CF-534E-8D2A-6B61F7CF80DE}" type="slidenum">
              <a:rPr lang="en-US"/>
              <a:pPr>
                <a:defRPr/>
              </a:pPr>
              <a:t>‹#›</a:t>
            </a:fld>
            <a:endParaRPr lang="en-US"/>
          </a:p>
        </p:txBody>
      </p:sp>
    </p:spTree>
    <p:extLst>
      <p:ext uri="{BB962C8B-B14F-4D97-AF65-F5344CB8AC3E}">
        <p14:creationId xmlns:p14="http://schemas.microsoft.com/office/powerpoint/2010/main" val="2937207522"/>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805834356"/>
      </p:ext>
    </p:extLst>
  </p:cSld>
  <p:clrMap bg1="dk2" tx1="lt1" bg2="dk1" tx2="lt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Tahoma" pitchFamily="-107" charset="-52"/>
                <a:ea typeface="ＭＳ Ｐゴシック" charset="0"/>
                <a:cs typeface="ＭＳ Ｐゴシック" charset="0"/>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07"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defRPr/>
            </a:pPr>
            <a:fld id="{10813CCA-7EDE-CA46-871F-DE61D0920A95}" type="slidenum">
              <a:rPr lang="en-US">
                <a:solidFill>
                  <a:srgbClr val="FFFFFF"/>
                </a:solidFill>
                <a:latin typeface="Tahoma"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4055635188"/>
      </p:ext>
    </p:extLst>
  </p:cSld>
  <p:clrMap bg1="dk2" tx1="lt1" bg2="dk1" tx2="lt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defTabSz="914400" fontAlgn="base">
              <a:spcBef>
                <a:spcPct val="0"/>
              </a:spcBef>
              <a:spcAft>
                <a:spcPct val="0"/>
              </a:spcAft>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defTabSz="914400" fontAlgn="base">
              <a:spcBef>
                <a:spcPct val="0"/>
              </a:spcBef>
              <a:spcAft>
                <a:spcPct val="0"/>
              </a:spcAft>
              <a:defRPr/>
            </a:pPr>
            <a:fld id="{228F0D45-48CF-094E-B097-0F6BA8353AA4}"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288366861"/>
      </p:ext>
    </p:extLst>
  </p:cSld>
  <p:clrMap bg1="lt1" tx1="dk1" bg2="lt2" tx2="dk2" accent1="accent1" accent2="accent2" accent3="accent3" accent4="accent4" accent5="accent5" accent6="accent6" hlink="hlink" folHlink="folHlink"/>
  <p:sldLayoutIdLst>
    <p:sldLayoutId id="2147484036"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3315"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fontAlgn="base">
              <a:spcBef>
                <a:spcPct val="0"/>
              </a:spcBef>
              <a:spcAft>
                <a:spcPct val="0"/>
              </a:spcAft>
              <a:defRPr/>
            </a:pPr>
            <a:endParaRPr lang="en-US">
              <a:solidFill>
                <a:srgbClr val="FFFFFF"/>
              </a:solidFill>
              <a:latin typeface="Arial" pitchFamily="-111" charset="0"/>
              <a:ea typeface="ＭＳ Ｐゴシック" charset="0"/>
              <a:cs typeface="ＭＳ Ｐゴシック"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13319"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latin typeface="+mj-lt"/>
                <a:ea typeface="+mn-ea"/>
                <a:cs typeface="+mn-cs"/>
              </a:defRPr>
            </a:lvl1pPr>
          </a:lstStyle>
          <a:p>
            <a:pPr defTabSz="914400" fontAlgn="base">
              <a:spcBef>
                <a:spcPct val="0"/>
              </a:spcBef>
              <a:spcAft>
                <a:spcPct val="0"/>
              </a:spcAft>
              <a:defRPr/>
            </a:pPr>
            <a:endParaRPr lang="en-US">
              <a:solidFill>
                <a:srgbClr val="FFFFFF"/>
              </a:solidFill>
              <a:latin typeface="Times New Roman"/>
            </a:endParaRPr>
          </a:p>
        </p:txBody>
      </p:sp>
    </p:spTree>
    <p:extLst>
      <p:ext uri="{BB962C8B-B14F-4D97-AF65-F5344CB8AC3E}">
        <p14:creationId xmlns:p14="http://schemas.microsoft.com/office/powerpoint/2010/main" val="2631105435"/>
      </p:ext>
    </p:extLst>
  </p:cSld>
  <p:clrMap bg1="dk2" tx1="lt1" bg2="dk1"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213F4819-1B1A-1142-B18C-990A59B71003}" type="slidenum">
              <a:rPr lang="en-US"/>
              <a:pPr>
                <a:defRPr/>
              </a:pPr>
              <a:t>‹#›</a:t>
            </a:fld>
            <a:endParaRPr lang="en-US"/>
          </a:p>
        </p:txBody>
      </p:sp>
    </p:spTree>
    <p:extLst>
      <p:ext uri="{BB962C8B-B14F-4D97-AF65-F5344CB8AC3E}">
        <p14:creationId xmlns:p14="http://schemas.microsoft.com/office/powerpoint/2010/main" val="2118379348"/>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2092237888"/>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 id="214748407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lang="en-US">
              <a:latin typeface="Times New Roman" pitchFamily="-112" charset="0"/>
              <a:ea typeface="+mn-ea"/>
              <a:cs typeface="+mn-cs"/>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a:defRPr/>
            </a:pPr>
            <a:endParaRPr lang="en-US"/>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a:defRPr/>
            </a:pPr>
            <a:endParaRPr lang="en-US"/>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a:defRPr/>
            </a:pPr>
            <a:endParaRPr lang="en-US"/>
          </a:p>
        </p:txBody>
      </p:sp>
    </p:spTree>
    <p:extLst>
      <p:ext uri="{BB962C8B-B14F-4D97-AF65-F5344CB8AC3E}">
        <p14:creationId xmlns:p14="http://schemas.microsoft.com/office/powerpoint/2010/main" val="1479326883"/>
      </p:ext>
    </p:extLst>
  </p:cSld>
  <p:clrMap bg1="dk2" tx1="lt1" bg2="dk1" tx2="lt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8839200" cy="6858000"/>
            <a:chOff x="0" y="0"/>
            <a:chExt cx="5568" cy="4320"/>
          </a:xfrm>
        </p:grpSpPr>
        <p:grpSp>
          <p:nvGrpSpPr>
            <p:cNvPr id="145416" name="Group 3"/>
            <p:cNvGrpSpPr>
              <a:grpSpLocks/>
            </p:cNvGrpSpPr>
            <p:nvPr userDrawn="1"/>
          </p:nvGrpSpPr>
          <p:grpSpPr bwMode="auto">
            <a:xfrm>
              <a:off x="0" y="0"/>
              <a:ext cx="3216" cy="3072"/>
              <a:chOff x="0" y="0"/>
              <a:chExt cx="2928" cy="2784"/>
            </a:xfrm>
          </p:grpSpPr>
          <p:sp>
            <p:nvSpPr>
              <p:cNvPr id="145429"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0"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1"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2"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33"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7" name="Group 9"/>
            <p:cNvGrpSpPr>
              <a:grpSpLocks/>
            </p:cNvGrpSpPr>
            <p:nvPr userDrawn="1"/>
          </p:nvGrpSpPr>
          <p:grpSpPr bwMode="auto">
            <a:xfrm>
              <a:off x="2016" y="2016"/>
              <a:ext cx="2448" cy="2304"/>
              <a:chOff x="0" y="0"/>
              <a:chExt cx="2928" cy="2784"/>
            </a:xfrm>
          </p:grpSpPr>
          <p:sp>
            <p:nvSpPr>
              <p:cNvPr id="145424"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5"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6"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7"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8"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45418" name="Group 15"/>
            <p:cNvGrpSpPr>
              <a:grpSpLocks/>
            </p:cNvGrpSpPr>
            <p:nvPr userDrawn="1"/>
          </p:nvGrpSpPr>
          <p:grpSpPr bwMode="auto">
            <a:xfrm>
              <a:off x="2832" y="96"/>
              <a:ext cx="2736" cy="2592"/>
              <a:chOff x="0" y="0"/>
              <a:chExt cx="2928" cy="2784"/>
            </a:xfrm>
          </p:grpSpPr>
          <p:sp>
            <p:nvSpPr>
              <p:cNvPr id="145419"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0"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1"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2"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5423"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45411"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12"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C71F674C-C374-2442-A309-1F84D921E529}" type="slidenum">
              <a:rPr lang="en-US"/>
              <a:pPr>
                <a:defRPr/>
              </a:pPr>
              <a:t>‹#›</a:t>
            </a:fld>
            <a:endParaRPr lang="en-US"/>
          </a:p>
        </p:txBody>
      </p:sp>
    </p:spTree>
    <p:extLst>
      <p:ext uri="{BB962C8B-B14F-4D97-AF65-F5344CB8AC3E}">
        <p14:creationId xmlns:p14="http://schemas.microsoft.com/office/powerpoint/2010/main" val="3179279164"/>
      </p:ext>
    </p:extLst>
  </p:cSld>
  <p:clrMap bg1="dk2" tx1="lt1" bg2="dk1" tx2="lt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6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9.jpeg"/><Relationship Id="rId4"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jpeg"/><Relationship Id="rId1" Type="http://schemas.openxmlformats.org/officeDocument/2006/relationships/slideLayout" Target="../slideLayouts/slideLayout3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1.jpe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10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8.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9.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7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79.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79.xml"/><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79.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921" name="Picture 2"/>
          <p:cNvPicPr>
            <a:picLocks noChangeAspect="1"/>
          </p:cNvPicPr>
          <p:nvPr/>
        </p:nvPicPr>
        <p:blipFill>
          <a:blip r:embed="rId2" cstate="screen">
            <a:extLst>
              <a:ext uri="{28A0092B-C50C-407E-A947-70E740481C1C}">
                <a14:useLocalDpi xmlns:a14="http://schemas.microsoft.com/office/drawing/2010/main"/>
              </a:ext>
            </a:extLst>
          </a:blip>
          <a:srcRect l="1617" r="1582"/>
          <a:stretch>
            <a:fillRect/>
          </a:stretch>
        </p:blipFill>
        <p:spPr bwMode="auto">
          <a:xfrm>
            <a:off x="0" y="468313"/>
            <a:ext cx="9144000" cy="638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764" name="Text Box 1057"/>
          <p:cNvSpPr txBox="1">
            <a:spLocks noChangeArrowheads="1"/>
          </p:cNvSpPr>
          <p:nvPr/>
        </p:nvSpPr>
        <p:spPr bwMode="auto">
          <a:xfrm>
            <a:off x="3760133" y="103525"/>
            <a:ext cx="12604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سليمان</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26" name="AutoShape 1058"/>
          <p:cNvCxnSpPr>
            <a:cxnSpLocks noChangeShapeType="1"/>
          </p:cNvCxnSpPr>
          <p:nvPr/>
        </p:nvCxnSpPr>
        <p:spPr bwMode="auto">
          <a:xfrm>
            <a:off x="4623733" y="3257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66" name="Text Box 1059"/>
          <p:cNvSpPr txBox="1">
            <a:spLocks noChangeArrowheads="1"/>
          </p:cNvSpPr>
          <p:nvPr/>
        </p:nvSpPr>
        <p:spPr bwMode="auto">
          <a:xfrm>
            <a:off x="4906308" y="373400"/>
            <a:ext cx="12557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رحبعام</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28" name="AutoShape 1060"/>
          <p:cNvCxnSpPr>
            <a:cxnSpLocks noChangeShapeType="1"/>
          </p:cNvCxnSpPr>
          <p:nvPr/>
        </p:nvCxnSpPr>
        <p:spPr bwMode="auto">
          <a:xfrm rot="16200000" flipH="1">
            <a:off x="5117445" y="6639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68" name="Text Box 1061"/>
          <p:cNvSpPr txBox="1">
            <a:spLocks noChangeArrowheads="1"/>
          </p:cNvSpPr>
          <p:nvPr/>
        </p:nvSpPr>
        <p:spPr bwMode="auto">
          <a:xfrm>
            <a:off x="5103158" y="811550"/>
            <a:ext cx="1292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أبيا</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0" name="AutoShape 1062"/>
          <p:cNvCxnSpPr>
            <a:cxnSpLocks noChangeShapeType="1"/>
          </p:cNvCxnSpPr>
          <p:nvPr/>
        </p:nvCxnSpPr>
        <p:spPr bwMode="auto">
          <a:xfrm rot="16200000" flipH="1">
            <a:off x="5326995" y="11020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0" name="Text Box 1063"/>
          <p:cNvSpPr txBox="1">
            <a:spLocks noChangeArrowheads="1"/>
          </p:cNvSpPr>
          <p:nvPr/>
        </p:nvSpPr>
        <p:spPr bwMode="auto">
          <a:xfrm>
            <a:off x="5312708" y="1249700"/>
            <a:ext cx="968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آسا</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2" name="AutoShape 1064"/>
          <p:cNvCxnSpPr>
            <a:cxnSpLocks noChangeShapeType="1"/>
          </p:cNvCxnSpPr>
          <p:nvPr/>
        </p:nvCxnSpPr>
        <p:spPr bwMode="auto">
          <a:xfrm rot="16200000" flipH="1">
            <a:off x="5511145" y="15497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2" name="Text Box 1065"/>
          <p:cNvSpPr txBox="1">
            <a:spLocks noChangeArrowheads="1"/>
          </p:cNvSpPr>
          <p:nvPr/>
        </p:nvSpPr>
        <p:spPr bwMode="auto">
          <a:xfrm>
            <a:off x="5496858" y="1697375"/>
            <a:ext cx="13954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يهوشافاط</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4" name="AutoShape 1066"/>
          <p:cNvCxnSpPr>
            <a:cxnSpLocks noChangeShapeType="1"/>
          </p:cNvCxnSpPr>
          <p:nvPr/>
        </p:nvCxnSpPr>
        <p:spPr bwMode="auto">
          <a:xfrm rot="16200000" flipH="1">
            <a:off x="5720695" y="19878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4" name="Text Box 1067"/>
          <p:cNvSpPr txBox="1">
            <a:spLocks noChangeArrowheads="1"/>
          </p:cNvSpPr>
          <p:nvPr/>
        </p:nvSpPr>
        <p:spPr bwMode="auto">
          <a:xfrm>
            <a:off x="5706408" y="2135525"/>
            <a:ext cx="13620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يهورام</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6" name="AutoShape 1068"/>
          <p:cNvCxnSpPr>
            <a:cxnSpLocks noChangeShapeType="1"/>
          </p:cNvCxnSpPr>
          <p:nvPr/>
        </p:nvCxnSpPr>
        <p:spPr bwMode="auto">
          <a:xfrm rot="16200000" flipH="1">
            <a:off x="5930245" y="24260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6" name="Text Box 1069"/>
          <p:cNvSpPr txBox="1">
            <a:spLocks noChangeArrowheads="1"/>
          </p:cNvSpPr>
          <p:nvPr/>
        </p:nvSpPr>
        <p:spPr bwMode="auto">
          <a:xfrm>
            <a:off x="5915958" y="2573675"/>
            <a:ext cx="9683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عزيا</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38" name="AutoShape 1070"/>
          <p:cNvCxnSpPr>
            <a:cxnSpLocks noChangeShapeType="1"/>
          </p:cNvCxnSpPr>
          <p:nvPr/>
        </p:nvCxnSpPr>
        <p:spPr bwMode="auto">
          <a:xfrm rot="16200000" flipH="1">
            <a:off x="6139795" y="28546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78" name="Text Box 1071"/>
          <p:cNvSpPr txBox="1">
            <a:spLocks noChangeArrowheads="1"/>
          </p:cNvSpPr>
          <p:nvPr/>
        </p:nvSpPr>
        <p:spPr bwMode="auto">
          <a:xfrm>
            <a:off x="6125508" y="3002300"/>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يوثام</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0" name="AutoShape 1072"/>
          <p:cNvCxnSpPr>
            <a:cxnSpLocks noChangeShapeType="1"/>
          </p:cNvCxnSpPr>
          <p:nvPr/>
        </p:nvCxnSpPr>
        <p:spPr bwMode="auto">
          <a:xfrm rot="16200000" flipH="1">
            <a:off x="6368395" y="32928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0" name="Text Box 1073"/>
          <p:cNvSpPr txBox="1">
            <a:spLocks noChangeArrowheads="1"/>
          </p:cNvSpPr>
          <p:nvPr/>
        </p:nvSpPr>
        <p:spPr bwMode="auto">
          <a:xfrm>
            <a:off x="6354108" y="3440450"/>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آحاز</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2" name="AutoShape 1074"/>
          <p:cNvCxnSpPr>
            <a:cxnSpLocks noChangeShapeType="1"/>
          </p:cNvCxnSpPr>
          <p:nvPr/>
        </p:nvCxnSpPr>
        <p:spPr bwMode="auto">
          <a:xfrm rot="16200000" flipH="1">
            <a:off x="6558895" y="37214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2" name="Text Box 1075"/>
          <p:cNvSpPr txBox="1">
            <a:spLocks noChangeArrowheads="1"/>
          </p:cNvSpPr>
          <p:nvPr/>
        </p:nvSpPr>
        <p:spPr bwMode="auto">
          <a:xfrm>
            <a:off x="6544608" y="3869075"/>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حزقيا</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4" name="AutoShape 1076"/>
          <p:cNvCxnSpPr>
            <a:cxnSpLocks noChangeShapeType="1"/>
          </p:cNvCxnSpPr>
          <p:nvPr/>
        </p:nvCxnSpPr>
        <p:spPr bwMode="auto">
          <a:xfrm rot="16200000" flipH="1">
            <a:off x="6749395" y="41500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4" name="Text Box 1077"/>
          <p:cNvSpPr txBox="1">
            <a:spLocks noChangeArrowheads="1"/>
          </p:cNvSpPr>
          <p:nvPr/>
        </p:nvSpPr>
        <p:spPr bwMode="auto">
          <a:xfrm>
            <a:off x="6735108" y="4297700"/>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منسى</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6" name="AutoShape 1078"/>
          <p:cNvCxnSpPr>
            <a:cxnSpLocks noChangeShapeType="1"/>
          </p:cNvCxnSpPr>
          <p:nvPr/>
        </p:nvCxnSpPr>
        <p:spPr bwMode="auto">
          <a:xfrm rot="16200000" flipH="1">
            <a:off x="6958945" y="45786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6" name="Text Box 1079"/>
          <p:cNvSpPr txBox="1">
            <a:spLocks noChangeArrowheads="1"/>
          </p:cNvSpPr>
          <p:nvPr/>
        </p:nvSpPr>
        <p:spPr bwMode="auto">
          <a:xfrm>
            <a:off x="6944658" y="4726325"/>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آمون</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48" name="AutoShape 1080"/>
          <p:cNvCxnSpPr>
            <a:cxnSpLocks noChangeShapeType="1"/>
          </p:cNvCxnSpPr>
          <p:nvPr/>
        </p:nvCxnSpPr>
        <p:spPr bwMode="auto">
          <a:xfrm rot="16200000" flipH="1">
            <a:off x="7178020" y="50168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88" name="Text Box 1081"/>
          <p:cNvSpPr txBox="1">
            <a:spLocks noChangeArrowheads="1"/>
          </p:cNvSpPr>
          <p:nvPr/>
        </p:nvSpPr>
        <p:spPr bwMode="auto">
          <a:xfrm>
            <a:off x="7163733" y="5164475"/>
            <a:ext cx="13589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rPr>
              <a:t>يوشياا</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charset="0"/>
              <a:ea typeface="ＭＳ Ｐゴシック" charset="0"/>
            </a:endParaRPr>
          </a:p>
        </p:txBody>
      </p:sp>
      <p:cxnSp>
        <p:nvCxnSpPr>
          <p:cNvPr id="209950" name="AutoShape 1082"/>
          <p:cNvCxnSpPr>
            <a:cxnSpLocks noChangeShapeType="1"/>
          </p:cNvCxnSpPr>
          <p:nvPr/>
        </p:nvCxnSpPr>
        <p:spPr bwMode="auto">
          <a:xfrm rot="16200000" flipH="1">
            <a:off x="7349470" y="54454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117790" name="Text Box 1083"/>
          <p:cNvSpPr txBox="1">
            <a:spLocks noChangeArrowheads="1"/>
          </p:cNvSpPr>
          <p:nvPr/>
        </p:nvSpPr>
        <p:spPr bwMode="auto">
          <a:xfrm>
            <a:off x="6818823" y="5598238"/>
            <a:ext cx="217775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rPr>
              <a:t>يكنيا (السبي)</a:t>
            </a:r>
            <a:endParaRPr kumimoji="0" lang="en-GB" sz="1400" b="1" i="0" u="none" strike="noStrike" kern="1200" cap="none" spc="0" normalizeH="0" baseline="0" noProof="0" dirty="0">
              <a:ln>
                <a:noFill/>
              </a:ln>
              <a:solidFill>
                <a:srgbClr val="FFFFFF"/>
              </a:solidFill>
              <a:effectLst>
                <a:glow rad="228600">
                  <a:srgbClr val="000000">
                    <a:lumMod val="95000"/>
                    <a:lumOff val="5000"/>
                  </a:srgbClr>
                </a:glow>
              </a:effectLst>
              <a:uLnTx/>
              <a:uFillTx/>
              <a:latin typeface="Arial" panose="020B0604020202020204" pitchFamily="34" charset="0"/>
              <a:cs typeface="Arial" panose="020B0604020202020204" pitchFamily="34" charset="0"/>
            </a:endParaRPr>
          </a:p>
        </p:txBody>
      </p:sp>
      <p:sp>
        <p:nvSpPr>
          <p:cNvPr id="117824" name="Rectangle 1117"/>
          <p:cNvSpPr>
            <a:spLocks noGrp="1" noChangeArrowheads="1"/>
          </p:cNvSpPr>
          <p:nvPr>
            <p:ph type="title" idx="4294967295"/>
          </p:nvPr>
        </p:nvSpPr>
        <p:spPr>
          <a:xfrm>
            <a:off x="182562" y="2480340"/>
            <a:ext cx="4276725" cy="3305176"/>
          </a:xfrm>
        </p:spPr>
        <p:txBody>
          <a:bodyPr/>
          <a:lstStyle/>
          <a:p>
            <a:pPr algn="ctr" eaLnBrk="1" hangingPunct="1">
              <a:defRPr/>
            </a:pPr>
            <a:r>
              <a:rPr lang="ar-JO" sz="4800" b="1" i="1" dirty="0">
                <a:solidFill>
                  <a:srgbClr val="FFFFFF"/>
                </a:solidFill>
                <a:effectLst>
                  <a:glow rad="228600">
                    <a:schemeClr val="bg1">
                      <a:lumMod val="95000"/>
                      <a:lumOff val="5000"/>
                    </a:schemeClr>
                  </a:glow>
                </a:effectLst>
                <a:latin typeface="Arial Black" charset="0"/>
                <a:ea typeface="ＭＳ Ｐゴシック" charset="0"/>
                <a:cs typeface="ＭＳ Ｐゴシック" charset="0"/>
              </a:rPr>
              <a:t>التسلسل الزمني     للملوك و الأخبار</a:t>
            </a:r>
            <a:endParaRPr lang="en-US" sz="4800" b="1" i="1" dirty="0">
              <a:solidFill>
                <a:srgbClr val="FFFFFF"/>
              </a:solidFill>
              <a:effectLst>
                <a:glow rad="228600">
                  <a:schemeClr val="bg1">
                    <a:lumMod val="95000"/>
                    <a:lumOff val="5000"/>
                  </a:schemeClr>
                </a:glow>
              </a:effectLst>
              <a:latin typeface="Arial Black" charset="0"/>
              <a:ea typeface="ＭＳ Ｐゴシック" charset="0"/>
              <a:cs typeface="ＭＳ Ｐゴシック" charset="0"/>
            </a:endParaRPr>
          </a:p>
        </p:txBody>
      </p:sp>
      <p:sp>
        <p:nvSpPr>
          <p:cNvPr id="97" name="Rectangle 96">
            <a:extLst>
              <a:ext uri="{FF2B5EF4-FFF2-40B4-BE49-F238E27FC236}">
                <a16:creationId xmlns:a16="http://schemas.microsoft.com/office/drawing/2014/main" id="{DAD66D6E-4907-B44B-B003-5190F85B72CB}"/>
              </a:ext>
            </a:extLst>
          </p:cNvPr>
          <p:cNvSpPr>
            <a:spLocks noChangeArrowheads="1"/>
          </p:cNvSpPr>
          <p:nvPr/>
        </p:nvSpPr>
        <p:spPr bwMode="auto">
          <a:xfrm>
            <a:off x="0" y="6016625"/>
            <a:ext cx="9144000" cy="85250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cs typeface="Arial"/>
              </a:rPr>
              <a:t> د. ريك جريفيث</a:t>
            </a:r>
            <a:r>
              <a:rPr lang="en-US" sz="2000" b="1" kern="0" dirty="0">
                <a:solidFill>
                  <a:srgbClr val="FFFFFF"/>
                </a:solidFill>
                <a:effectLst>
                  <a:outerShdw blurRad="38100" dist="38100" dir="2700000" algn="tl">
                    <a:srgbClr val="000000"/>
                  </a:outerShdw>
                </a:effectLst>
                <a:latin typeface="Arial"/>
                <a:cs typeface="Arial"/>
              </a:rPr>
              <a:t>• </a:t>
            </a:r>
            <a:r>
              <a:rPr lang="ar-JO" sz="2000" b="1" kern="0" dirty="0">
                <a:solidFill>
                  <a:srgbClr val="FFFFFF"/>
                </a:solidFill>
                <a:effectLst>
                  <a:outerShdw blurRad="38100" dist="38100" dir="2700000" algn="tl">
                    <a:srgbClr val="000000"/>
                  </a:outerShdw>
                </a:effectLst>
                <a:latin typeface="Arial"/>
                <a:cs typeface="Arial"/>
              </a:rPr>
              <a:t>مؤسسة الدراسات اللاهوتية الأردنية</a:t>
            </a:r>
          </a:p>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22613827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ChangeArrowheads="1"/>
          </p:cNvSpPr>
          <p:nvPr>
            <p:ph type="title"/>
          </p:nvPr>
        </p:nvSpPr>
        <p:spPr>
          <a:xfrm>
            <a:off x="1219200" y="304800"/>
            <a:ext cx="7924800" cy="1206500"/>
          </a:xfrm>
        </p:spPr>
        <p:txBody>
          <a:bodyPr/>
          <a:lstStyle/>
          <a:p>
            <a:pPr algn="ctr" eaLnBrk="1" hangingPunct="1"/>
            <a:r>
              <a:rPr lang="ar-JO" sz="4000" dirty="0">
                <a:latin typeface="Arial" charset="0"/>
                <a:ea typeface="ＭＳ Ｐゴシック" charset="0"/>
                <a:cs typeface="Arial" charset="0"/>
              </a:rPr>
              <a:t>سنوات حكم ملوك يهوذا</a:t>
            </a:r>
            <a:endParaRPr lang="en-US" sz="4000" dirty="0">
              <a:latin typeface="Arial" charset="0"/>
              <a:ea typeface="ＭＳ Ｐゴシック" charset="0"/>
              <a:cs typeface="Arial" charset="0"/>
            </a:endParaRPr>
          </a:p>
        </p:txBody>
      </p:sp>
      <p:sp>
        <p:nvSpPr>
          <p:cNvPr id="246787" name="Rectangle 3"/>
          <p:cNvSpPr>
            <a:spLocks noGrp="1" noChangeArrowheads="1"/>
          </p:cNvSpPr>
          <p:nvPr>
            <p:ph type="body" sz="half" idx="1"/>
          </p:nvPr>
        </p:nvSpPr>
        <p:spPr>
          <a:xfrm>
            <a:off x="1219200" y="1600200"/>
            <a:ext cx="3810000" cy="4495800"/>
          </a:xfrm>
        </p:spPr>
        <p:txBody>
          <a:bodyPr/>
          <a:lstStyle/>
          <a:p>
            <a:pPr algn="r" rtl="1" eaLnBrk="1" hangingPunct="1">
              <a:tabLst>
                <a:tab pos="3198813" algn="r"/>
              </a:tabLst>
            </a:pPr>
            <a:r>
              <a:rPr lang="ar-JO" sz="2400" dirty="0">
                <a:latin typeface="Arial" charset="0"/>
                <a:ea typeface="ＭＳ Ｐゴシック" charset="0"/>
                <a:cs typeface="Arial" charset="0"/>
              </a:rPr>
              <a:t>رحبعام                           17</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أبيام                              3</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آسا                               41</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يهوشافاط                        25</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يهورام                            8</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أخزيا                             1</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عثليا                              6</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يؤاش                             40</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عمسيا                            29</a:t>
            </a:r>
            <a:endParaRPr lang="en-US" sz="2400" dirty="0">
              <a:latin typeface="Arial" charset="0"/>
              <a:ea typeface="ＭＳ Ｐゴシック" charset="0"/>
              <a:cs typeface="Arial" charset="0"/>
            </a:endParaRPr>
          </a:p>
          <a:p>
            <a:pPr algn="r" rtl="1" eaLnBrk="1" hangingPunct="1">
              <a:tabLst>
                <a:tab pos="3198813" algn="r"/>
              </a:tabLst>
            </a:pPr>
            <a:r>
              <a:rPr lang="ar-JO" sz="2400" dirty="0">
                <a:latin typeface="Arial" charset="0"/>
                <a:ea typeface="ＭＳ Ｐゴシック" charset="0"/>
                <a:cs typeface="Arial" charset="0"/>
              </a:rPr>
              <a:t>عزريا (عزيا)                   52</a:t>
            </a:r>
            <a:endParaRPr lang="en-US" sz="2400" dirty="0">
              <a:latin typeface="Arial" charset="0"/>
              <a:ea typeface="ＭＳ Ｐゴシック" charset="0"/>
              <a:cs typeface="Arial" charset="0"/>
            </a:endParaRPr>
          </a:p>
        </p:txBody>
      </p:sp>
      <p:sp>
        <p:nvSpPr>
          <p:cNvPr id="246788" name="Rectangle 4"/>
          <p:cNvSpPr>
            <a:spLocks noGrp="1" noChangeArrowheads="1"/>
          </p:cNvSpPr>
          <p:nvPr>
            <p:ph type="body" sz="half" idx="2"/>
          </p:nvPr>
        </p:nvSpPr>
        <p:spPr>
          <a:xfrm>
            <a:off x="5181600" y="1600200"/>
            <a:ext cx="3810000" cy="4876800"/>
          </a:xfrm>
        </p:spPr>
        <p:txBody>
          <a:bodyPr/>
          <a:lstStyle/>
          <a:p>
            <a:pPr algn="r" rtl="1" eaLnBrk="1" hangingPunct="1">
              <a:tabLst>
                <a:tab pos="3367088" algn="r"/>
              </a:tabLst>
            </a:pPr>
            <a:r>
              <a:rPr lang="ar-JO" sz="2400" dirty="0">
                <a:latin typeface="Arial" charset="0"/>
                <a:ea typeface="ＭＳ Ｐゴシック" charset="0"/>
                <a:cs typeface="Arial" charset="0"/>
              </a:rPr>
              <a:t>يوثام                          18</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آحاز                          19</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حزقيا                        29</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منسى                         55</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آمون                         2</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يوشيا                         31</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يهوآحاز                   3 شهور</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يهوياقيم                      11</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يهوياكين                  3 شهور</a:t>
            </a:r>
            <a:endParaRPr lang="en-US" sz="2400"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صدقيا                        </a:t>
            </a:r>
            <a:r>
              <a:rPr lang="ar-JO" sz="2400" u="sng" dirty="0">
                <a:latin typeface="Arial" charset="0"/>
                <a:ea typeface="ＭＳ Ｐゴシック" charset="0"/>
                <a:cs typeface="Arial" charset="0"/>
              </a:rPr>
              <a:t>11</a:t>
            </a:r>
            <a:endParaRPr lang="en-US" sz="2400" u="sng" dirty="0">
              <a:latin typeface="Arial" charset="0"/>
              <a:ea typeface="ＭＳ Ｐゴシック" charset="0"/>
              <a:cs typeface="Arial" charset="0"/>
            </a:endParaRPr>
          </a:p>
          <a:p>
            <a:pPr algn="r" rtl="1" eaLnBrk="1" hangingPunct="1">
              <a:tabLst>
                <a:tab pos="3367088" algn="r"/>
              </a:tabLst>
            </a:pPr>
            <a:r>
              <a:rPr lang="ar-JO" sz="2400" dirty="0">
                <a:latin typeface="Arial" charset="0"/>
                <a:ea typeface="ＭＳ Ｐゴシック" charset="0"/>
                <a:cs typeface="Arial" charset="0"/>
              </a:rPr>
              <a:t>المجموع                     398</a:t>
            </a:r>
            <a:endParaRPr lang="en-US" sz="2400" dirty="0">
              <a:latin typeface="Arial" charset="0"/>
              <a:ea typeface="ＭＳ Ｐゴシック" charset="0"/>
              <a:cs typeface="Arial" charset="0"/>
            </a:endParaRPr>
          </a:p>
        </p:txBody>
      </p:sp>
      <p:sp>
        <p:nvSpPr>
          <p:cNvPr id="246789" name="Text Box 5"/>
          <p:cNvSpPr txBox="1">
            <a:spLocks noChangeArrowheads="1"/>
          </p:cNvSpPr>
          <p:nvPr/>
        </p:nvSpPr>
        <p:spPr bwMode="auto">
          <a:xfrm rot="-512295">
            <a:off x="1991928" y="2658483"/>
            <a:ext cx="6363763" cy="1200329"/>
          </a:xfrm>
          <a:prstGeom prst="rect">
            <a:avLst/>
          </a:prstGeom>
          <a:solidFill>
            <a:srgbClr val="DF002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ar-JO" b="1" dirty="0">
                <a:solidFill>
                  <a:srgbClr val="EAEAEA"/>
                </a:solidFill>
                <a:cs typeface="Arial" charset="0"/>
              </a:rPr>
              <a:t>بدء حكم رحبعام                             931 ق.م</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sng" strike="noStrike" kern="1200" cap="none" spc="0" normalizeH="0" baseline="0" noProof="0" dirty="0">
                <a:ln>
                  <a:noFill/>
                </a:ln>
                <a:solidFill>
                  <a:srgbClr val="EAEAEA"/>
                </a:solidFill>
                <a:effectLst/>
                <a:uLnTx/>
                <a:uFillTx/>
                <a:latin typeface="Arial" charset="0"/>
                <a:ea typeface="ＭＳ Ｐゴシック" charset="0"/>
                <a:cs typeface="Arial" charset="0"/>
              </a:rPr>
              <a:t>نهاية حكم صدقيا                            586 ق.م</a:t>
            </a:r>
            <a:endParaRPr kumimoji="0" lang="en-US" sz="2400" b="1" i="0" u="sng" strike="noStrike" kern="1200" cap="none" spc="0" normalizeH="0" baseline="0" noProof="0" dirty="0">
              <a:ln>
                <a:noFill/>
              </a:ln>
              <a:solidFill>
                <a:srgbClr val="EAEAEA"/>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ar-JO" b="1" dirty="0">
                <a:solidFill>
                  <a:srgbClr val="EAEAEA"/>
                </a:solidFill>
                <a:cs typeface="Arial" charset="0"/>
              </a:rPr>
              <a:t>مجموع السنوات                             345 سنة</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246790" name="Freeform 6"/>
          <p:cNvSpPr>
            <a:spLocks/>
          </p:cNvSpPr>
          <p:nvPr/>
        </p:nvSpPr>
        <p:spPr bwMode="auto">
          <a:xfrm>
            <a:off x="6002338" y="3168650"/>
            <a:ext cx="1549400" cy="677863"/>
          </a:xfrm>
          <a:custGeom>
            <a:avLst/>
            <a:gdLst>
              <a:gd name="T0" fmla="*/ 2147483647 w 976"/>
              <a:gd name="T1" fmla="*/ 2147483647 h 427"/>
              <a:gd name="T2" fmla="*/ 2147483647 w 976"/>
              <a:gd name="T3" fmla="*/ 2147483647 h 427"/>
              <a:gd name="T4" fmla="*/ 2147483647 w 976"/>
              <a:gd name="T5" fmla="*/ 2147483647 h 427"/>
              <a:gd name="T6" fmla="*/ 2147483647 w 976"/>
              <a:gd name="T7" fmla="*/ 2147483647 h 427"/>
              <a:gd name="T8" fmla="*/ 2147483647 w 976"/>
              <a:gd name="T9" fmla="*/ 2147483647 h 427"/>
              <a:gd name="T10" fmla="*/ 2147483647 w 976"/>
              <a:gd name="T11" fmla="*/ 2147483647 h 427"/>
              <a:gd name="T12" fmla="*/ 2147483647 w 976"/>
              <a:gd name="T13" fmla="*/ 2147483647 h 427"/>
              <a:gd name="T14" fmla="*/ 2147483647 w 976"/>
              <a:gd name="T15" fmla="*/ 2147483647 h 427"/>
              <a:gd name="T16" fmla="*/ 2147483647 w 976"/>
              <a:gd name="T17" fmla="*/ 2147483647 h 427"/>
              <a:gd name="T18" fmla="*/ 2147483647 w 976"/>
              <a:gd name="T19" fmla="*/ 2147483647 h 427"/>
              <a:gd name="T20" fmla="*/ 2147483647 w 976"/>
              <a:gd name="T21" fmla="*/ 2147483647 h 427"/>
              <a:gd name="T22" fmla="*/ 0 w 976"/>
              <a:gd name="T23" fmla="*/ 2147483647 h 427"/>
              <a:gd name="T24" fmla="*/ 2147483647 w 976"/>
              <a:gd name="T25" fmla="*/ 2147483647 h 427"/>
              <a:gd name="T26" fmla="*/ 2147483647 w 976"/>
              <a:gd name="T27" fmla="*/ 2147483647 h 427"/>
              <a:gd name="T28" fmla="*/ 2147483647 w 976"/>
              <a:gd name="T29" fmla="*/ 2147483647 h 427"/>
              <a:gd name="T30" fmla="*/ 2147483647 w 976"/>
              <a:gd name="T31" fmla="*/ 2147483647 h 427"/>
              <a:gd name="T32" fmla="*/ 2147483647 w 976"/>
              <a:gd name="T33" fmla="*/ 2147483647 h 4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6"/>
              <a:gd name="T52" fmla="*/ 0 h 427"/>
              <a:gd name="T53" fmla="*/ 976 w 976"/>
              <a:gd name="T54" fmla="*/ 427 h 4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6" h="427">
                <a:moveTo>
                  <a:pt x="732" y="427"/>
                </a:moveTo>
                <a:cubicBezTo>
                  <a:pt x="739" y="419"/>
                  <a:pt x="746" y="410"/>
                  <a:pt x="755" y="404"/>
                </a:cubicBezTo>
                <a:cubicBezTo>
                  <a:pt x="761" y="398"/>
                  <a:pt x="770" y="394"/>
                  <a:pt x="777" y="389"/>
                </a:cubicBezTo>
                <a:cubicBezTo>
                  <a:pt x="820" y="349"/>
                  <a:pt x="856" y="301"/>
                  <a:pt x="905" y="268"/>
                </a:cubicBezTo>
                <a:cubicBezTo>
                  <a:pt x="916" y="237"/>
                  <a:pt x="932" y="205"/>
                  <a:pt x="951" y="178"/>
                </a:cubicBezTo>
                <a:cubicBezTo>
                  <a:pt x="958" y="136"/>
                  <a:pt x="976" y="91"/>
                  <a:pt x="958" y="49"/>
                </a:cubicBezTo>
                <a:cubicBezTo>
                  <a:pt x="936" y="0"/>
                  <a:pt x="853" y="30"/>
                  <a:pt x="800" y="27"/>
                </a:cubicBezTo>
                <a:cubicBezTo>
                  <a:pt x="741" y="23"/>
                  <a:pt x="684" y="16"/>
                  <a:pt x="626" y="12"/>
                </a:cubicBezTo>
                <a:cubicBezTo>
                  <a:pt x="528" y="15"/>
                  <a:pt x="370" y="17"/>
                  <a:pt x="264" y="27"/>
                </a:cubicBezTo>
                <a:cubicBezTo>
                  <a:pt x="225" y="30"/>
                  <a:pt x="162" y="45"/>
                  <a:pt x="128" y="57"/>
                </a:cubicBezTo>
                <a:cubicBezTo>
                  <a:pt x="105" y="64"/>
                  <a:pt x="60" y="80"/>
                  <a:pt x="60" y="80"/>
                </a:cubicBezTo>
                <a:cubicBezTo>
                  <a:pt x="37" y="107"/>
                  <a:pt x="10" y="129"/>
                  <a:pt x="0" y="163"/>
                </a:cubicBezTo>
                <a:cubicBezTo>
                  <a:pt x="1" y="179"/>
                  <a:pt x="12" y="272"/>
                  <a:pt x="30" y="291"/>
                </a:cubicBezTo>
                <a:cubicBezTo>
                  <a:pt x="80" y="342"/>
                  <a:pt x="135" y="344"/>
                  <a:pt x="204" y="351"/>
                </a:cubicBezTo>
                <a:cubicBezTo>
                  <a:pt x="263" y="370"/>
                  <a:pt x="306" y="375"/>
                  <a:pt x="370" y="381"/>
                </a:cubicBezTo>
                <a:cubicBezTo>
                  <a:pt x="509" y="376"/>
                  <a:pt x="590" y="368"/>
                  <a:pt x="717" y="359"/>
                </a:cubicBezTo>
                <a:cubicBezTo>
                  <a:pt x="782" y="341"/>
                  <a:pt x="824" y="344"/>
                  <a:pt x="898" y="344"/>
                </a:cubicBezTo>
              </a:path>
            </a:pathLst>
          </a:cu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EAEAEA"/>
              </a:solidFill>
              <a:effectLst/>
              <a:uLnTx/>
              <a:uFillTx/>
              <a:latin typeface="Arial" charset="0"/>
              <a:ea typeface="ＭＳ Ｐゴシック" charset="0"/>
              <a:cs typeface="ＭＳ Ｐゴシック" charset="0"/>
            </a:endParaRPr>
          </a:p>
        </p:txBody>
      </p:sp>
      <p:sp>
        <p:nvSpPr>
          <p:cNvPr id="246791" name="Freeform 7"/>
          <p:cNvSpPr>
            <a:spLocks/>
          </p:cNvSpPr>
          <p:nvPr/>
        </p:nvSpPr>
        <p:spPr bwMode="auto">
          <a:xfrm>
            <a:off x="6816725" y="3773488"/>
            <a:ext cx="1939925" cy="2700337"/>
          </a:xfrm>
          <a:custGeom>
            <a:avLst/>
            <a:gdLst>
              <a:gd name="T0" fmla="*/ 2147483647 w 1222"/>
              <a:gd name="T1" fmla="*/ 2147483647 h 1701"/>
              <a:gd name="T2" fmla="*/ 2147483647 w 1222"/>
              <a:gd name="T3" fmla="*/ 2147483647 h 1701"/>
              <a:gd name="T4" fmla="*/ 2147483647 w 1222"/>
              <a:gd name="T5" fmla="*/ 2147483647 h 1701"/>
              <a:gd name="T6" fmla="*/ 2147483647 w 1222"/>
              <a:gd name="T7" fmla="*/ 2147483647 h 1701"/>
              <a:gd name="T8" fmla="*/ 2147483647 w 1222"/>
              <a:gd name="T9" fmla="*/ 2147483647 h 1701"/>
              <a:gd name="T10" fmla="*/ 2147483647 w 1222"/>
              <a:gd name="T11" fmla="*/ 2147483647 h 1701"/>
              <a:gd name="T12" fmla="*/ 2147483647 w 1222"/>
              <a:gd name="T13" fmla="*/ 2147483647 h 1701"/>
              <a:gd name="T14" fmla="*/ 2147483647 w 1222"/>
              <a:gd name="T15" fmla="*/ 2147483647 h 1701"/>
              <a:gd name="T16" fmla="*/ 2147483647 w 1222"/>
              <a:gd name="T17" fmla="*/ 2147483647 h 1701"/>
              <a:gd name="T18" fmla="*/ 2147483647 w 1222"/>
              <a:gd name="T19" fmla="*/ 2147483647 h 1701"/>
              <a:gd name="T20" fmla="*/ 2147483647 w 1222"/>
              <a:gd name="T21" fmla="*/ 2147483647 h 1701"/>
              <a:gd name="T22" fmla="*/ 2147483647 w 1222"/>
              <a:gd name="T23" fmla="*/ 2147483647 h 1701"/>
              <a:gd name="T24" fmla="*/ 2147483647 w 1222"/>
              <a:gd name="T25" fmla="*/ 2147483647 h 1701"/>
              <a:gd name="T26" fmla="*/ 2147483647 w 1222"/>
              <a:gd name="T27" fmla="*/ 2147483647 h 1701"/>
              <a:gd name="T28" fmla="*/ 2147483647 w 1222"/>
              <a:gd name="T29" fmla="*/ 2147483647 h 1701"/>
              <a:gd name="T30" fmla="*/ 2147483647 w 1222"/>
              <a:gd name="T31" fmla="*/ 2147483647 h 1701"/>
              <a:gd name="T32" fmla="*/ 2147483647 w 1222"/>
              <a:gd name="T33" fmla="*/ 2147483647 h 1701"/>
              <a:gd name="T34" fmla="*/ 2147483647 w 1222"/>
              <a:gd name="T35" fmla="*/ 2147483647 h 1701"/>
              <a:gd name="T36" fmla="*/ 2147483647 w 1222"/>
              <a:gd name="T37" fmla="*/ 2147483647 h 1701"/>
              <a:gd name="T38" fmla="*/ 2147483647 w 1222"/>
              <a:gd name="T39" fmla="*/ 2147483647 h 1701"/>
              <a:gd name="T40" fmla="*/ 2147483647 w 1222"/>
              <a:gd name="T41" fmla="*/ 2147483647 h 1701"/>
              <a:gd name="T42" fmla="*/ 2147483647 w 1222"/>
              <a:gd name="T43" fmla="*/ 2147483647 h 1701"/>
              <a:gd name="T44" fmla="*/ 2147483647 w 1222"/>
              <a:gd name="T45" fmla="*/ 2147483647 h 1701"/>
              <a:gd name="T46" fmla="*/ 0 w 1222"/>
              <a:gd name="T47" fmla="*/ 2147483647 h 1701"/>
              <a:gd name="T48" fmla="*/ 2147483647 w 1222"/>
              <a:gd name="T49" fmla="*/ 0 h 17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2"/>
              <a:gd name="T76" fmla="*/ 0 h 1701"/>
              <a:gd name="T77" fmla="*/ 1222 w 1222"/>
              <a:gd name="T78" fmla="*/ 1701 h 17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2" h="1701">
                <a:moveTo>
                  <a:pt x="845" y="1382"/>
                </a:moveTo>
                <a:cubicBezTo>
                  <a:pt x="822" y="1415"/>
                  <a:pt x="794" y="1444"/>
                  <a:pt x="777" y="1480"/>
                </a:cubicBezTo>
                <a:cubicBezTo>
                  <a:pt x="766" y="1539"/>
                  <a:pt x="750" y="1561"/>
                  <a:pt x="770" y="1631"/>
                </a:cubicBezTo>
                <a:cubicBezTo>
                  <a:pt x="772" y="1639"/>
                  <a:pt x="785" y="1640"/>
                  <a:pt x="792" y="1646"/>
                </a:cubicBezTo>
                <a:cubicBezTo>
                  <a:pt x="820" y="1669"/>
                  <a:pt x="847" y="1680"/>
                  <a:pt x="883" y="1691"/>
                </a:cubicBezTo>
                <a:cubicBezTo>
                  <a:pt x="1120" y="1679"/>
                  <a:pt x="973" y="1701"/>
                  <a:pt x="1057" y="1676"/>
                </a:cubicBezTo>
                <a:cubicBezTo>
                  <a:pt x="1082" y="1668"/>
                  <a:pt x="1132" y="1653"/>
                  <a:pt x="1132" y="1653"/>
                </a:cubicBezTo>
                <a:cubicBezTo>
                  <a:pt x="1154" y="1631"/>
                  <a:pt x="1178" y="1614"/>
                  <a:pt x="1200" y="1593"/>
                </a:cubicBezTo>
                <a:cubicBezTo>
                  <a:pt x="1212" y="1546"/>
                  <a:pt x="1222" y="1516"/>
                  <a:pt x="1208" y="1465"/>
                </a:cubicBezTo>
                <a:cubicBezTo>
                  <a:pt x="1202" y="1446"/>
                  <a:pt x="1149" y="1435"/>
                  <a:pt x="1147" y="1434"/>
                </a:cubicBezTo>
                <a:cubicBezTo>
                  <a:pt x="1058" y="1374"/>
                  <a:pt x="981" y="1386"/>
                  <a:pt x="868" y="1382"/>
                </a:cubicBezTo>
                <a:cubicBezTo>
                  <a:pt x="778" y="1371"/>
                  <a:pt x="760" y="1369"/>
                  <a:pt x="687" y="1321"/>
                </a:cubicBezTo>
                <a:cubicBezTo>
                  <a:pt x="660" y="1303"/>
                  <a:pt x="631" y="1294"/>
                  <a:pt x="611" y="1268"/>
                </a:cubicBezTo>
                <a:cubicBezTo>
                  <a:pt x="595" y="1248"/>
                  <a:pt x="579" y="1229"/>
                  <a:pt x="566" y="1208"/>
                </a:cubicBezTo>
                <a:cubicBezTo>
                  <a:pt x="553" y="1188"/>
                  <a:pt x="528" y="1148"/>
                  <a:pt x="528" y="1148"/>
                </a:cubicBezTo>
                <a:cubicBezTo>
                  <a:pt x="523" y="1133"/>
                  <a:pt x="508" y="1073"/>
                  <a:pt x="506" y="1072"/>
                </a:cubicBezTo>
                <a:cubicBezTo>
                  <a:pt x="493" y="1063"/>
                  <a:pt x="475" y="1067"/>
                  <a:pt x="460" y="1065"/>
                </a:cubicBezTo>
                <a:cubicBezTo>
                  <a:pt x="382" y="1038"/>
                  <a:pt x="415" y="1048"/>
                  <a:pt x="362" y="1034"/>
                </a:cubicBezTo>
                <a:cubicBezTo>
                  <a:pt x="309" y="999"/>
                  <a:pt x="327" y="1018"/>
                  <a:pt x="302" y="982"/>
                </a:cubicBezTo>
                <a:cubicBezTo>
                  <a:pt x="285" y="871"/>
                  <a:pt x="285" y="747"/>
                  <a:pt x="257" y="642"/>
                </a:cubicBezTo>
                <a:cubicBezTo>
                  <a:pt x="243" y="593"/>
                  <a:pt x="210" y="586"/>
                  <a:pt x="181" y="559"/>
                </a:cubicBezTo>
                <a:cubicBezTo>
                  <a:pt x="132" y="514"/>
                  <a:pt x="118" y="473"/>
                  <a:pt x="76" y="431"/>
                </a:cubicBezTo>
                <a:cubicBezTo>
                  <a:pt x="52" y="362"/>
                  <a:pt x="21" y="299"/>
                  <a:pt x="8" y="227"/>
                </a:cubicBezTo>
                <a:cubicBezTo>
                  <a:pt x="5" y="194"/>
                  <a:pt x="0" y="161"/>
                  <a:pt x="0" y="129"/>
                </a:cubicBezTo>
                <a:cubicBezTo>
                  <a:pt x="0" y="83"/>
                  <a:pt x="15" y="44"/>
                  <a:pt x="15" y="0"/>
                </a:cubicBezTo>
              </a:path>
            </a:pathLst>
          </a:cu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EAEAEA"/>
              </a:solidFill>
              <a:effectLst/>
              <a:uLnTx/>
              <a:uFillTx/>
              <a:latin typeface="Arial" charset="0"/>
              <a:ea typeface="ＭＳ Ｐゴシック" charset="0"/>
              <a:cs typeface="ＭＳ Ｐゴシック" charset="0"/>
            </a:endParaRPr>
          </a:p>
        </p:txBody>
      </p:sp>
      <p:sp>
        <p:nvSpPr>
          <p:cNvPr id="246792" name="Text Box 8"/>
          <p:cNvSpPr txBox="1">
            <a:spLocks noChangeArrowheads="1"/>
          </p:cNvSpPr>
          <p:nvPr/>
        </p:nvSpPr>
        <p:spPr bwMode="auto">
          <a:xfrm rot="-512295">
            <a:off x="2471643" y="4652213"/>
            <a:ext cx="5615988" cy="830997"/>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لماذا الفرق ؟</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كيف نفسر ذلك ؟</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292872" name="Text Box 9"/>
          <p:cNvSpPr txBox="1">
            <a:spLocks noChangeArrowheads="1"/>
          </p:cNvSpPr>
          <p:nvPr/>
        </p:nvSpPr>
        <p:spPr bwMode="auto">
          <a:xfrm>
            <a:off x="8375650" y="76200"/>
            <a:ext cx="8082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rPr>
              <a:t>65س</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070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6787"/>
                                        </p:tgtEl>
                                        <p:attrNameLst>
                                          <p:attrName>style.visibility</p:attrName>
                                        </p:attrNameLst>
                                      </p:cBhvr>
                                      <p:to>
                                        <p:strVal val="visible"/>
                                      </p:to>
                                    </p:set>
                                    <p:animEffect transition="in" filter="fade">
                                      <p:cBhvr>
                                        <p:cTn id="7" dur="500"/>
                                        <p:tgtEl>
                                          <p:spTgt spid="246787"/>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46788"/>
                                        </p:tgtEl>
                                        <p:attrNameLst>
                                          <p:attrName>style.visibility</p:attrName>
                                        </p:attrNameLst>
                                      </p:cBhvr>
                                      <p:to>
                                        <p:strVal val="visible"/>
                                      </p:to>
                                    </p:set>
                                    <p:animEffect transition="in" filter="fade">
                                      <p:cBhvr>
                                        <p:cTn id="11" dur="500"/>
                                        <p:tgtEl>
                                          <p:spTgt spid="24678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6789"/>
                                        </p:tgtEl>
                                        <p:attrNameLst>
                                          <p:attrName>style.visibility</p:attrName>
                                        </p:attrNameLst>
                                      </p:cBhvr>
                                      <p:to>
                                        <p:strVal val="visible"/>
                                      </p:to>
                                    </p:set>
                                    <p:animEffect transition="in" filter="fade">
                                      <p:cBhvr>
                                        <p:cTn id="16" dur="500"/>
                                        <p:tgtEl>
                                          <p:spTgt spid="24678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6790"/>
                                        </p:tgtEl>
                                        <p:attrNameLst>
                                          <p:attrName>style.visibility</p:attrName>
                                        </p:attrNameLst>
                                      </p:cBhvr>
                                      <p:to>
                                        <p:strVal val="visible"/>
                                      </p:to>
                                    </p:set>
                                    <p:animEffect transition="in" filter="fade">
                                      <p:cBhvr>
                                        <p:cTn id="21" dur="500"/>
                                        <p:tgtEl>
                                          <p:spTgt spid="2467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6791"/>
                                        </p:tgtEl>
                                        <p:attrNameLst>
                                          <p:attrName>style.visibility</p:attrName>
                                        </p:attrNameLst>
                                      </p:cBhvr>
                                      <p:to>
                                        <p:strVal val="visible"/>
                                      </p:to>
                                    </p:set>
                                    <p:animEffect transition="in" filter="wipe(up)">
                                      <p:cBhvr>
                                        <p:cTn id="26" dur="500"/>
                                        <p:tgtEl>
                                          <p:spTgt spid="24679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6792"/>
                                        </p:tgtEl>
                                        <p:attrNameLst>
                                          <p:attrName>style.visibility</p:attrName>
                                        </p:attrNameLst>
                                      </p:cBhvr>
                                      <p:to>
                                        <p:strVal val="visible"/>
                                      </p:to>
                                    </p:set>
                                    <p:animEffect transition="in" filter="fade">
                                      <p:cBhvr>
                                        <p:cTn id="31" dur="500"/>
                                        <p:tgtEl>
                                          <p:spTgt spid="246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autoUpdateAnimBg="0"/>
      <p:bldP spid="246788" grpId="0" autoUpdateAnimBg="0"/>
      <p:bldP spid="246789" grpId="0" animBg="1" autoUpdateAnimBg="0"/>
      <p:bldP spid="246790" grpId="0" animBg="1"/>
      <p:bldP spid="246791" grpId="0" animBg="1"/>
      <p:bldP spid="24679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p:txBody>
          <a:bodyPr/>
          <a:lstStyle/>
          <a:p>
            <a:pPr algn="ctr" eaLnBrk="1" hangingPunct="1"/>
            <a:r>
              <a:rPr lang="ar-JO" b="1" dirty="0">
                <a:latin typeface="Arial" charset="0"/>
                <a:ea typeface="ＭＳ Ｐゴシック" charset="0"/>
                <a:cs typeface="ＭＳ Ｐゴシック" charset="0"/>
              </a:rPr>
              <a:t>الأسباب المقترحة                  للتناقضات</a:t>
            </a:r>
            <a:endParaRPr lang="en-US" b="1" dirty="0">
              <a:latin typeface="Arial" charset="0"/>
              <a:ea typeface="ＭＳ Ｐゴシック" charset="0"/>
              <a:cs typeface="ＭＳ Ｐゴシック" charset="0"/>
            </a:endParaRPr>
          </a:p>
        </p:txBody>
      </p:sp>
      <p:sp>
        <p:nvSpPr>
          <p:cNvPr id="74755" name="Rectangle 3"/>
          <p:cNvSpPr>
            <a:spLocks noGrp="1" noChangeArrowheads="1"/>
          </p:cNvSpPr>
          <p:nvPr>
            <p:ph type="body" idx="1"/>
          </p:nvPr>
        </p:nvSpPr>
        <p:spPr>
          <a:xfrm>
            <a:off x="1219200" y="1905000"/>
            <a:ext cx="7772400" cy="4495800"/>
          </a:xfrm>
        </p:spPr>
        <p:txBody>
          <a:bodyPr/>
          <a:lstStyle/>
          <a:p>
            <a:pPr marL="622300" indent="-514350" algn="r">
              <a:buClrTx/>
              <a:buSzTx/>
              <a:buNone/>
            </a:pPr>
            <a:r>
              <a:rPr lang="ar-JO" sz="2800" b="1" dirty="0">
                <a:latin typeface="Arial" charset="0"/>
                <a:ea typeface="ＭＳ Ｐゴシック" charset="0"/>
                <a:cs typeface="ＭＳ Ｐゴシック" charset="0"/>
              </a:rPr>
              <a:t>أ) أنظمة </a:t>
            </a:r>
            <a:r>
              <a:rPr lang="ar-JO" sz="2800" b="1" dirty="0">
                <a:solidFill>
                  <a:srgbClr val="FFC000"/>
                </a:solidFill>
                <a:latin typeface="Arial" charset="0"/>
                <a:ea typeface="ＭＳ Ｐゴシック" charset="0"/>
                <a:cs typeface="ＭＳ Ｐゴシック" charset="0"/>
              </a:rPr>
              <a:t>غير دقيقة </a:t>
            </a:r>
            <a:r>
              <a:rPr lang="ar-JO" sz="2800" b="1" dirty="0">
                <a:latin typeface="Arial" charset="0"/>
                <a:ea typeface="ＭＳ Ｐゴシック" charset="0"/>
                <a:cs typeface="ＭＳ Ｐゴシック" charset="0"/>
              </a:rPr>
              <a:t>تم استخدامها من قبل المؤرخين الكتابيين</a:t>
            </a:r>
            <a:endParaRPr lang="en-US" sz="2800" b="1" dirty="0">
              <a:solidFill>
                <a:schemeClr val="accent1"/>
              </a:solidFill>
              <a:latin typeface="Arial" charset="0"/>
              <a:ea typeface="ＭＳ Ｐゴシック" charset="0"/>
              <a:cs typeface="ＭＳ Ｐゴシック" charset="0"/>
            </a:endParaRPr>
          </a:p>
          <a:p>
            <a:pPr marL="622300" indent="-514350" algn="r">
              <a:buClrTx/>
              <a:buSzTx/>
              <a:buNone/>
            </a:pPr>
            <a:r>
              <a:rPr lang="ar-JO" sz="2800" b="1" dirty="0">
                <a:solidFill>
                  <a:srgbClr val="FFFFFF"/>
                </a:solidFill>
                <a:latin typeface="Arial" charset="0"/>
                <a:ea typeface="ＭＳ Ｐゴシック" charset="0"/>
                <a:cs typeface="ＭＳ Ｐゴシック" charset="0"/>
              </a:rPr>
              <a:t>ب) </a:t>
            </a:r>
            <a:r>
              <a:rPr lang="ar-JO" sz="2800" b="1" dirty="0">
                <a:solidFill>
                  <a:schemeClr val="accent1"/>
                </a:solidFill>
                <a:latin typeface="Arial" charset="0"/>
                <a:ea typeface="ＭＳ Ｐゴシック" charset="0"/>
                <a:cs typeface="ＭＳ Ｐゴシック" charset="0"/>
              </a:rPr>
              <a:t>أخطاء </a:t>
            </a:r>
            <a:r>
              <a:rPr lang="ar-JO" sz="2800" b="1" dirty="0">
                <a:solidFill>
                  <a:srgbClr val="FFFFFF"/>
                </a:solidFill>
                <a:latin typeface="Arial" charset="0"/>
                <a:ea typeface="ＭＳ Ｐゴシック" charset="0"/>
                <a:cs typeface="ＭＳ Ｐゴシック" charset="0"/>
              </a:rPr>
              <a:t>غير مقصودة خلال عملية </a:t>
            </a:r>
            <a:r>
              <a:rPr lang="ar-JO" sz="2800" b="1" dirty="0">
                <a:solidFill>
                  <a:schemeClr val="accent1"/>
                </a:solidFill>
                <a:latin typeface="Arial" charset="0"/>
                <a:ea typeface="ＭＳ Ｐゴシック" charset="0"/>
                <a:cs typeface="ＭＳ Ｐゴシック" charset="0"/>
              </a:rPr>
              <a:t>النقل</a:t>
            </a:r>
            <a:endParaRPr lang="en-US" sz="2800" b="1" dirty="0">
              <a:latin typeface="Arial" charset="0"/>
              <a:ea typeface="ＭＳ Ｐゴシック" charset="0"/>
              <a:cs typeface="ＭＳ Ｐゴシック" charset="0"/>
            </a:endParaRPr>
          </a:p>
          <a:p>
            <a:pPr marL="622300" indent="-514350" algn="r">
              <a:buClrTx/>
              <a:buSzTx/>
              <a:buNone/>
            </a:pPr>
            <a:r>
              <a:rPr lang="ar-JO" sz="2800" b="1" dirty="0"/>
              <a:t>ت) التسلسل الزمني </a:t>
            </a:r>
            <a:r>
              <a:rPr lang="ar-JO" sz="2800" b="1" dirty="0">
                <a:solidFill>
                  <a:srgbClr val="FFC000"/>
                </a:solidFill>
              </a:rPr>
              <a:t>التخطيطي</a:t>
            </a:r>
            <a:r>
              <a:rPr lang="ar-JO" sz="2800" b="1" dirty="0"/>
              <a:t> و</a:t>
            </a:r>
            <a:r>
              <a:rPr lang="ar-JO" sz="2800" b="1" dirty="0">
                <a:solidFill>
                  <a:srgbClr val="FFC000"/>
                </a:solidFill>
              </a:rPr>
              <a:t>الإصطناعي</a:t>
            </a:r>
            <a:r>
              <a:rPr lang="ar-JO" sz="2800" b="1" dirty="0"/>
              <a:t> إلى حد كبير</a:t>
            </a:r>
            <a:endParaRPr lang="en-US" sz="2800" b="1" dirty="0">
              <a:latin typeface="Arial" charset="0"/>
              <a:ea typeface="ＭＳ Ｐゴシック" charset="0"/>
              <a:cs typeface="ＭＳ Ｐゴシック" charset="0"/>
            </a:endParaRPr>
          </a:p>
          <a:p>
            <a:pPr marL="622300" indent="-514350" algn="r">
              <a:buClrTx/>
              <a:buSzTx/>
              <a:buNone/>
            </a:pPr>
            <a:r>
              <a:rPr lang="ar-JO" sz="2800" b="1" dirty="0"/>
              <a:t>ث) </a:t>
            </a:r>
            <a:r>
              <a:rPr lang="ar-JO" sz="2800" b="1" dirty="0">
                <a:solidFill>
                  <a:srgbClr val="FFC000"/>
                </a:solidFill>
              </a:rPr>
              <a:t>التشويه المتعمد </a:t>
            </a:r>
            <a:r>
              <a:rPr lang="ar-JO" sz="2800" b="1" dirty="0"/>
              <a:t>للنص للتغطية على حقائق مختلفة</a:t>
            </a:r>
            <a:endParaRPr lang="en-US" sz="2800" b="1" dirty="0">
              <a:latin typeface="Arial" charset="0"/>
              <a:ea typeface="ＭＳ Ｐゴシック" charset="0"/>
              <a:cs typeface="ＭＳ Ｐゴシック" charset="0"/>
            </a:endParaRPr>
          </a:p>
        </p:txBody>
      </p:sp>
      <p:sp>
        <p:nvSpPr>
          <p:cNvPr id="294915" name="Text Box 4"/>
          <p:cNvSpPr txBox="1">
            <a:spLocks noChangeArrowheads="1"/>
          </p:cNvSpPr>
          <p:nvPr/>
        </p:nvSpPr>
        <p:spPr bwMode="auto">
          <a:xfrm>
            <a:off x="8459788" y="76200"/>
            <a:ext cx="8034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70آي</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val="140857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p:txBody>
          <a:bodyPr/>
          <a:lstStyle/>
          <a:p>
            <a:pPr algn="ctr" eaLnBrk="1" hangingPunct="1"/>
            <a:r>
              <a:rPr lang="ar-JO" b="1" dirty="0">
                <a:latin typeface="Arial" charset="0"/>
                <a:ea typeface="ＭＳ Ｐゴシック" charset="0"/>
                <a:cs typeface="ＭＳ Ｐゴシック" charset="0"/>
              </a:rPr>
              <a:t>الحلول المقترحة</a:t>
            </a:r>
            <a:endParaRPr lang="en-US" b="1" dirty="0">
              <a:latin typeface="Arial" charset="0"/>
              <a:ea typeface="ＭＳ Ｐゴシック" charset="0"/>
              <a:cs typeface="ＭＳ Ｐゴシック" charset="0"/>
            </a:endParaRPr>
          </a:p>
        </p:txBody>
      </p:sp>
      <p:sp>
        <p:nvSpPr>
          <p:cNvPr id="75779" name="Rectangle 3"/>
          <p:cNvSpPr>
            <a:spLocks noGrp="1" noChangeArrowheads="1"/>
          </p:cNvSpPr>
          <p:nvPr>
            <p:ph type="body" idx="1"/>
          </p:nvPr>
        </p:nvSpPr>
        <p:spPr/>
        <p:txBody>
          <a:bodyPr/>
          <a:lstStyle/>
          <a:p>
            <a:pPr marL="609600" indent="-609600" algn="r">
              <a:buClrTx/>
              <a:buSzTx/>
              <a:buNone/>
            </a:pPr>
            <a:r>
              <a:rPr lang="ar-JO" sz="2800" b="1" dirty="0"/>
              <a:t>1) </a:t>
            </a:r>
            <a:r>
              <a:rPr lang="ar-JO" sz="2800" b="1" dirty="0">
                <a:solidFill>
                  <a:srgbClr val="FFC000"/>
                </a:solidFill>
              </a:rPr>
              <a:t>التغييرات التحريرية </a:t>
            </a:r>
            <a:r>
              <a:rPr lang="ar-JO" sz="2800" b="1" dirty="0"/>
              <a:t>في البيانات الزمنية (القرن الثالث قبل الميلاد في الترجمة السبعينية)</a:t>
            </a:r>
            <a:r>
              <a:rPr lang="en-US" sz="2800" b="1" dirty="0">
                <a:latin typeface="Arial" charset="0"/>
                <a:ea typeface="ＭＳ Ｐゴシック" charset="0"/>
                <a:cs typeface="ＭＳ Ｐゴシック" charset="0"/>
              </a:rPr>
              <a:t> </a:t>
            </a:r>
          </a:p>
          <a:p>
            <a:pPr marL="609600" indent="-609600" algn="r">
              <a:buClrTx/>
              <a:buSzTx/>
              <a:buNone/>
            </a:pPr>
            <a:r>
              <a:rPr lang="ar-JO" sz="2800" b="1" dirty="0">
                <a:latin typeface="Arial" charset="0"/>
                <a:ea typeface="ＭＳ Ｐゴシック" charset="0"/>
                <a:cs typeface="ＭＳ Ｐゴシック" charset="0"/>
              </a:rPr>
              <a:t>2) </a:t>
            </a:r>
            <a:r>
              <a:rPr lang="ar-JO" sz="2800" b="1" dirty="0">
                <a:solidFill>
                  <a:srgbClr val="FFC000"/>
                </a:solidFill>
                <a:latin typeface="Arial" charset="0"/>
                <a:ea typeface="ＭＳ Ｐゴシック" charset="0"/>
                <a:cs typeface="ＭＳ Ｐゴシック" charset="0"/>
              </a:rPr>
              <a:t>يتضمن فترات من الفوضى السياسية </a:t>
            </a:r>
            <a:r>
              <a:rPr lang="ar-JO" sz="2800" b="1" dirty="0">
                <a:latin typeface="Arial" charset="0"/>
                <a:ea typeface="ＭＳ Ｐゴシック" charset="0"/>
                <a:cs typeface="ＭＳ Ｐゴシック" charset="0"/>
              </a:rPr>
              <a:t>حيث لا يوجد ملك على العرش</a:t>
            </a:r>
            <a:endParaRPr lang="en-US" sz="2800" b="1" dirty="0">
              <a:latin typeface="Arial" charset="0"/>
              <a:ea typeface="ＭＳ Ｐゴシック" charset="0"/>
              <a:cs typeface="ＭＳ Ｐゴシック" charset="0"/>
            </a:endParaRPr>
          </a:p>
          <a:p>
            <a:pPr marL="609600" indent="-609600" algn="r">
              <a:buClrTx/>
              <a:buSzTx/>
              <a:buNone/>
            </a:pPr>
            <a:r>
              <a:rPr lang="ar-JO" sz="2800" b="1" dirty="0"/>
              <a:t>3) </a:t>
            </a:r>
            <a:r>
              <a:rPr lang="ar-JO" sz="2800" b="1" dirty="0">
                <a:solidFill>
                  <a:srgbClr val="FFC000"/>
                </a:solidFill>
              </a:rPr>
              <a:t>تجاهل البيانات </a:t>
            </a:r>
            <a:r>
              <a:rPr lang="ar-JO" sz="2800" b="1" dirty="0"/>
              <a:t>الموجودة في النص الماسوري وتحديد التواريخ بالتزامن مع تاريخ الشرق الأدنى القديم</a:t>
            </a:r>
            <a:endParaRPr lang="en-US" sz="2800" b="1" dirty="0">
              <a:latin typeface="Arial" charset="0"/>
              <a:ea typeface="ＭＳ Ｐゴシック" charset="0"/>
              <a:cs typeface="ＭＳ Ｐゴシック" charset="0"/>
            </a:endParaRPr>
          </a:p>
          <a:p>
            <a:pPr marL="609600" indent="-609600" algn="r">
              <a:buClrTx/>
              <a:buSzTx/>
              <a:buNone/>
            </a:pPr>
            <a:r>
              <a:rPr lang="ar-JO" sz="2800" b="1" dirty="0">
                <a:latin typeface="Arial" charset="0"/>
                <a:ea typeface="ＭＳ Ｐゴシック" charset="0"/>
                <a:cs typeface="ＭＳ Ｐゴシック" charset="0"/>
              </a:rPr>
              <a:t>4) </a:t>
            </a:r>
            <a:r>
              <a:rPr lang="ar-JO" sz="2800" b="1" dirty="0">
                <a:solidFill>
                  <a:srgbClr val="FFC000"/>
                </a:solidFill>
                <a:latin typeface="Arial" charset="0"/>
                <a:ea typeface="ＭＳ Ｐゴシック" charset="0"/>
                <a:cs typeface="ＭＳ Ｐゴシック" charset="0"/>
              </a:rPr>
              <a:t>إكتشاف أساليب أصلية </a:t>
            </a:r>
            <a:r>
              <a:rPr lang="ar-JO" sz="2800" b="1" dirty="0">
                <a:latin typeface="Arial" charset="0"/>
                <a:ea typeface="ＭＳ Ｐゴシック" charset="0"/>
                <a:cs typeface="ＭＳ Ｐゴシック" charset="0"/>
              </a:rPr>
              <a:t>للتأريخ</a:t>
            </a:r>
            <a:endParaRPr lang="en-US" sz="2800" b="1" dirty="0">
              <a:latin typeface="Arial" charset="0"/>
              <a:ea typeface="ＭＳ Ｐゴシック" charset="0"/>
              <a:cs typeface="ＭＳ Ｐゴシック" charset="0"/>
            </a:endParaRPr>
          </a:p>
        </p:txBody>
      </p:sp>
      <p:sp>
        <p:nvSpPr>
          <p:cNvPr id="296963" name="Text Box 4"/>
          <p:cNvSpPr txBox="1">
            <a:spLocks noChangeArrowheads="1"/>
          </p:cNvSpPr>
          <p:nvPr/>
        </p:nvSpPr>
        <p:spPr bwMode="auto">
          <a:xfrm>
            <a:off x="8459788" y="76200"/>
            <a:ext cx="8034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70آي</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val="94953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EDWIN R THIELE The Mysterious Numbers of the Hebrew King | Etsy | Bible  commentary, Christian books, Chronology">
            <a:extLst>
              <a:ext uri="{FF2B5EF4-FFF2-40B4-BE49-F238E27FC236}">
                <a16:creationId xmlns:a16="http://schemas.microsoft.com/office/drawing/2014/main" id="{0970133C-F880-4647-AFE4-87AD7B6A82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33511" y="222007"/>
            <a:ext cx="4810489" cy="64139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4644008" cy="2487420"/>
          </a:xfrm>
        </p:spPr>
        <p:txBody>
          <a:bodyPr/>
          <a:lstStyle/>
          <a:p>
            <a:r>
              <a:rPr lang="ar-JO" sz="2800" b="1" dirty="0"/>
              <a:t>دخول المرحلة ....</a:t>
            </a:r>
            <a:br>
              <a:rPr lang="en-US" sz="2800" b="1" dirty="0"/>
            </a:br>
            <a:br>
              <a:rPr lang="en-US" sz="1400" b="1" dirty="0"/>
            </a:br>
            <a:r>
              <a:rPr lang="ar-JO" sz="2800" b="1" dirty="0"/>
              <a:t>الإدفنتست السبتيين</a:t>
            </a:r>
            <a:br>
              <a:rPr lang="ar-JO" sz="2800" b="1" dirty="0"/>
            </a:br>
            <a:r>
              <a:rPr lang="ar-JO" sz="2800" b="1" dirty="0"/>
              <a:t>أستاذ العهد القديم</a:t>
            </a:r>
            <a:br>
              <a:rPr lang="en-US" sz="2800" b="1" dirty="0"/>
            </a:br>
            <a:r>
              <a:rPr lang="ar-JO" sz="2800" b="1" dirty="0"/>
              <a:t>إدوين ر. تيلي</a:t>
            </a:r>
            <a:br>
              <a:rPr lang="ar-JO" sz="2800" b="1" dirty="0"/>
            </a:br>
            <a:r>
              <a:rPr lang="en-US" sz="2800" b="1" dirty="0"/>
              <a:t>(</a:t>
            </a:r>
            <a:r>
              <a:rPr lang="ar-JO" sz="2800" b="1" dirty="0"/>
              <a:t>يلفط تي لي</a:t>
            </a:r>
            <a:r>
              <a:rPr lang="en-US" sz="2800" b="1" dirty="0"/>
              <a:t>)</a:t>
            </a:r>
          </a:p>
        </p:txBody>
      </p:sp>
      <p:sp>
        <p:nvSpPr>
          <p:cNvPr id="5" name="Title 1">
            <a:extLst>
              <a:ext uri="{FF2B5EF4-FFF2-40B4-BE49-F238E27FC236}">
                <a16:creationId xmlns:a16="http://schemas.microsoft.com/office/drawing/2014/main" id="{BA2394EF-3750-0541-A9DD-41D645DA5278}"/>
              </a:ext>
            </a:extLst>
          </p:cNvPr>
          <p:cNvSpPr txBox="1">
            <a:spLocks/>
          </p:cNvSpPr>
          <p:nvPr/>
        </p:nvSpPr>
        <p:spPr bwMode="auto">
          <a:xfrm>
            <a:off x="505375" y="6003640"/>
            <a:ext cx="3633259" cy="839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0" cap="none" spc="0" normalizeH="0" baseline="0" noProof="0" dirty="0">
                <a:ln>
                  <a:noFill/>
                </a:ln>
                <a:solidFill>
                  <a:srgbClr val="FFFFFF"/>
                </a:solidFill>
                <a:effectLst/>
                <a:uLnTx/>
                <a:uFillTx/>
                <a:latin typeface="Arial"/>
                <a:ea typeface="ＭＳ Ｐゴシック" pitchFamily="-108" charset="-128"/>
                <a:cs typeface="Arial"/>
              </a:rPr>
              <a:t>1924-2006</a:t>
            </a:r>
            <a:endParaRPr kumimoji="0" lang="en-US" sz="3600" b="1" i="0" u="none" strike="noStrike" kern="0" cap="none" spc="0" normalizeH="0" baseline="0" noProof="0" dirty="0">
              <a:ln>
                <a:noFill/>
              </a:ln>
              <a:solidFill>
                <a:srgbClr val="FFFFFF"/>
              </a:solidFill>
              <a:effectLst/>
              <a:uLnTx/>
              <a:uFillTx/>
              <a:latin typeface="Arial"/>
              <a:ea typeface="ＭＳ Ｐゴシック" pitchFamily="-108" charset="-128"/>
              <a:cs typeface="Arial"/>
            </a:endParaRPr>
          </a:p>
        </p:txBody>
      </p:sp>
      <p:pic>
        <p:nvPicPr>
          <p:cNvPr id="3074" name="Picture 2" descr="Edwin Thiele - CreationWiki, the encyclopedia of creation science">
            <a:extLst>
              <a:ext uri="{FF2B5EF4-FFF2-40B4-BE49-F238E27FC236}">
                <a16:creationId xmlns:a16="http://schemas.microsoft.com/office/drawing/2014/main" id="{D2880A97-6102-4442-84F0-23A1CC95F8E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7004" y="2532045"/>
            <a:ext cx="38100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1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0" y="2667000"/>
            <a:ext cx="2590800" cy="1905000"/>
          </a:xfrm>
        </p:spPr>
        <p:txBody>
          <a:bodyPr/>
          <a:lstStyle/>
          <a:p>
            <a:pPr marL="263525" indent="-263525" eaLnBrk="1" hangingPunct="1">
              <a:defRPr/>
            </a:pPr>
            <a:r>
              <a:rPr lang="ar-JO" sz="2800" dirty="0">
                <a:latin typeface="Tahoma" charset="0"/>
                <a:ea typeface="ＭＳ Ｐゴシック" charset="0"/>
                <a:cs typeface="ＭＳ Ｐゴシック" charset="0"/>
              </a:rPr>
              <a:t>مدني</a:t>
            </a:r>
            <a:endParaRPr lang="en-US" sz="2800" dirty="0">
              <a:latin typeface="Tahoma" charset="0"/>
              <a:ea typeface="ＭＳ Ｐゴシック" charset="0"/>
              <a:cs typeface="ＭＳ Ｐゴシック" charset="0"/>
            </a:endParaRPr>
          </a:p>
          <a:p>
            <a:pPr marL="263525" indent="-263525" eaLnBrk="1" hangingPunct="1">
              <a:defRPr/>
            </a:pPr>
            <a:r>
              <a:rPr lang="ar-JO" sz="2800" dirty="0">
                <a:latin typeface="Tahoma" charset="0"/>
                <a:ea typeface="ＭＳ Ｐゴシック" charset="0"/>
                <a:cs typeface="ＭＳ Ｐゴシック" charset="0"/>
              </a:rPr>
              <a:t>ديني</a:t>
            </a:r>
            <a:endParaRPr lang="en-US" sz="2800" dirty="0">
              <a:latin typeface="Tahoma" charset="0"/>
              <a:ea typeface="ＭＳ Ｐゴシック" charset="0"/>
              <a:cs typeface="ＭＳ Ｐゴシック" charset="0"/>
            </a:endParaRPr>
          </a:p>
          <a:p>
            <a:pPr marL="263525" indent="-263525" eaLnBrk="1" hangingPunct="1">
              <a:defRPr/>
            </a:pPr>
            <a:r>
              <a:rPr lang="ar-JO" sz="2800" dirty="0">
                <a:latin typeface="Tahoma" charset="0"/>
                <a:ea typeface="ＭＳ Ｐゴシック" charset="0"/>
                <a:cs typeface="ＭＳ Ｐゴシック" charset="0"/>
              </a:rPr>
              <a:t>معدود</a:t>
            </a:r>
            <a:endParaRPr lang="en-US" sz="2800" dirty="0">
              <a:latin typeface="Tahoma" charset="0"/>
              <a:ea typeface="ＭＳ Ｐゴシック" charset="0"/>
              <a:cs typeface="ＭＳ Ｐゴシック" charset="0"/>
            </a:endParaRPr>
          </a:p>
        </p:txBody>
      </p:sp>
      <p:pic>
        <p:nvPicPr>
          <p:cNvPr id="202754" name="Picture 5" descr="Calendar front cover"/>
          <p:cNvPicPr>
            <a:picLocks noGrp="1" noChangeAspect="1" noChangeArrowheads="1"/>
          </p:cNvPicPr>
          <p:nvPr>
            <p:ph sz="quarter" idx="2"/>
          </p:nvPr>
        </p:nvPicPr>
        <p:blipFill>
          <a:blip r:embed="rId3" cstate="print">
            <a:extLst>
              <a:ext uri="{28A0092B-C50C-407E-A947-70E740481C1C}">
                <a14:useLocalDpi xmlns:a14="http://schemas.microsoft.com/office/drawing/2010/main"/>
              </a:ext>
            </a:extLst>
          </a:blip>
          <a:srcRect/>
          <a:stretch>
            <a:fillRect/>
          </a:stretch>
        </p:blipFill>
        <p:spPr>
          <a:xfrm>
            <a:off x="2286000" y="0"/>
            <a:ext cx="6858000" cy="6858000"/>
          </a:xfrm>
          <a:noFill/>
          <a:extLst>
            <a:ext uri="{909E8E84-426E-40dd-AFC4-6F175D3DCCD1}">
              <a14:hiddenFill xmlns="" xmlns:a14="http://schemas.microsoft.com/office/drawing/2010/main">
                <a:solidFill>
                  <a:srgbClr val="FFFFFF"/>
                </a:solidFill>
              </a14:hiddenFill>
            </a:ext>
          </a:extLst>
        </p:spPr>
      </p:pic>
      <p:sp>
        <p:nvSpPr>
          <p:cNvPr id="13319" name="AutoShape 7"/>
          <p:cNvSpPr>
            <a:spLocks/>
          </p:cNvSpPr>
          <p:nvPr/>
        </p:nvSpPr>
        <p:spPr bwMode="auto">
          <a:xfrm>
            <a:off x="1908175" y="3352800"/>
            <a:ext cx="381000" cy="838200"/>
          </a:xfrm>
          <a:prstGeom prst="rightBrace">
            <a:avLst>
              <a:gd name="adj1" fmla="val 18333"/>
              <a:gd name="adj2" fmla="val 50000"/>
            </a:avLst>
          </a:prstGeom>
          <a:noFill/>
          <a:ln w="762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60400"/>
              </a:solidFill>
              <a:effectLst>
                <a:outerShdw blurRad="38100" dist="38100" dir="2700000" algn="tl">
                  <a:srgbClr val="000000">
                    <a:alpha val="43137"/>
                  </a:srgbClr>
                </a:outerShdw>
              </a:effectLst>
              <a:uLnTx/>
              <a:uFillTx/>
              <a:latin typeface="Tahoma" charset="-52"/>
              <a:ea typeface="ＭＳ Ｐゴシック" charset="0"/>
              <a:cs typeface="ＭＳ Ｐゴシック" charset="0"/>
            </a:endParaRPr>
          </a:p>
        </p:txBody>
      </p:sp>
      <p:pic>
        <p:nvPicPr>
          <p:cNvPr id="13321" name="Picture 9" descr="shofar">
            <a:hlinkClick r:id="rId4"/>
          </p:cNvPr>
          <p:cNvPicPr>
            <a:picLocks noGrp="1" noChangeAspect="1" noChangeArrowheads="1"/>
          </p:cNvPicPr>
          <p:nvPr>
            <p:ph sz="quarter" idx="3"/>
          </p:nvPr>
        </p:nvPicPr>
        <p:blipFill>
          <a:blip r:embed="rId5" cstate="print">
            <a:extLst>
              <a:ext uri="{28A0092B-C50C-407E-A947-70E740481C1C}">
                <a14:useLocalDpi xmlns:a14="http://schemas.microsoft.com/office/drawing/2010/main"/>
              </a:ext>
            </a:extLst>
          </a:blip>
          <a:srcRect/>
          <a:stretch>
            <a:fillRect/>
          </a:stretch>
        </p:blipFill>
        <p:spPr>
          <a:xfrm>
            <a:off x="1371600" y="2286000"/>
            <a:ext cx="1219200" cy="812800"/>
          </a:xfrm>
        </p:spPr>
      </p:pic>
      <p:sp>
        <p:nvSpPr>
          <p:cNvPr id="13314" name="Rectangle 2"/>
          <p:cNvSpPr>
            <a:spLocks noGrp="1" noChangeArrowheads="1"/>
          </p:cNvSpPr>
          <p:nvPr>
            <p:ph type="title"/>
          </p:nvPr>
        </p:nvSpPr>
        <p:spPr>
          <a:xfrm>
            <a:off x="0" y="-76200"/>
            <a:ext cx="4648200" cy="865188"/>
          </a:xfrm>
        </p:spPr>
        <p:txBody>
          <a:bodyPr/>
          <a:lstStyle/>
          <a:p>
            <a:pPr eaLnBrk="1" hangingPunct="1">
              <a:defRPr/>
            </a:pPr>
            <a:r>
              <a:rPr lang="ar-JO" dirty="0">
                <a:latin typeface="Arial" charset="0"/>
                <a:ea typeface="ＭＳ Ｐゴシック" charset="0"/>
                <a:cs typeface="ＭＳ Ｐゴシック" charset="0"/>
              </a:rPr>
              <a:t>التقويمات اليهودية</a:t>
            </a:r>
            <a:endParaRPr lang="en-US" dirty="0">
              <a:latin typeface="Arial" charset="0"/>
              <a:ea typeface="ＭＳ Ｐゴシック" charset="0"/>
              <a:cs typeface="ＭＳ Ｐゴシック" charset="0"/>
            </a:endParaRPr>
          </a:p>
        </p:txBody>
      </p:sp>
      <p:sp>
        <p:nvSpPr>
          <p:cNvPr id="13322" name="Text Box 10"/>
          <p:cNvSpPr txBox="1">
            <a:spLocks noChangeArrowheads="1"/>
          </p:cNvSpPr>
          <p:nvPr/>
        </p:nvSpPr>
        <p:spPr bwMode="auto">
          <a:xfrm>
            <a:off x="8301038" y="73025"/>
            <a:ext cx="704039" cy="461665"/>
          </a:xfrm>
          <a:prstGeom prst="rect">
            <a:avLst/>
          </a:prstGeom>
          <a:no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Tahoma" charset="0"/>
                <a:ea typeface="ＭＳ Ｐゴシック" charset="0"/>
              </a:rPr>
              <a:t>134</a:t>
            </a:r>
            <a:endParaRPr kumimoji="0" lang="en-US" sz="1800" b="0" i="0" u="none" strike="noStrike" kern="1200" cap="none" spc="0" normalizeH="0" baseline="0" noProof="0" dirty="0">
              <a:ln>
                <a:noFill/>
              </a:ln>
              <a:solidFill>
                <a:srgbClr val="FFFFFF"/>
              </a:solidFill>
              <a:effectLst/>
              <a:uLnTx/>
              <a:uFillTx/>
              <a:latin typeface="Tahoma" charset="0"/>
              <a:ea typeface="ＭＳ Ｐゴシック" charset="0"/>
            </a:endParaRPr>
          </a:p>
        </p:txBody>
      </p:sp>
    </p:spTree>
    <p:extLst>
      <p:ext uri="{BB962C8B-B14F-4D97-AF65-F5344CB8AC3E}">
        <p14:creationId xmlns:p14="http://schemas.microsoft.com/office/powerpoint/2010/main" val="3229918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plus(in)">
                                      <p:cBhvr>
                                        <p:cTn id="7" dur="2000"/>
                                        <p:tgtEl>
                                          <p:spTgt spid="13321"/>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fade">
                                      <p:cBhvr>
                                        <p:cTn id="11" dur="2000"/>
                                        <p:tgtEl>
                                          <p:spTgt spid="13315">
                                            <p:txEl>
                                              <p:pRg st="0" end="0"/>
                                            </p:txEl>
                                          </p:spTgt>
                                        </p:tgtEl>
                                      </p:cBhvr>
                                    </p:animEffect>
                                    <p:anim calcmode="lin" valueType="num">
                                      <p:cBhvr>
                                        <p:cTn id="12"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13"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4" dur="2000" fill="hold"/>
                                        <p:tgtEl>
                                          <p:spTgt spid="13315">
                                            <p:txEl>
                                              <p:pRg st="0" end="0"/>
                                            </p:txEl>
                                          </p:spTgt>
                                        </p:tgtEl>
                                        <p:attrNameLst>
                                          <p:attrName>ppt_w</p:attrName>
                                        </p:attrNameLst>
                                      </p:cBhvr>
                                      <p:tavLst>
                                        <p:tav tm="0">
                                          <p:val>
                                            <p:fltVal val="0"/>
                                          </p:val>
                                        </p:tav>
                                        <p:tav tm="100000">
                                          <p:val>
                                            <p:strVal val="#ppt_w"/>
                                          </p:val>
                                        </p:tav>
                                      </p:tavLst>
                                    </p:anim>
                                  </p:childTnLst>
                                </p:cTn>
                              </p:par>
                            </p:childTnLst>
                          </p:cTn>
                        </p:par>
                        <p:par>
                          <p:cTn id="15" fill="hold">
                            <p:stCondLst>
                              <p:cond delay="4000"/>
                            </p:stCondLst>
                            <p:childTnLst>
                              <p:par>
                                <p:cTn id="16" presetID="35" presetClass="entr" presetSubtype="0" fill="hold" nodeType="afterEffect">
                                  <p:stCondLst>
                                    <p:cond delay="0"/>
                                  </p:stCondLst>
                                  <p:childTnLst>
                                    <p:set>
                                      <p:cBhvr>
                                        <p:cTn id="17" dur="1" fill="hold">
                                          <p:stCondLst>
                                            <p:cond delay="0"/>
                                          </p:stCondLst>
                                        </p:cTn>
                                        <p:tgtEl>
                                          <p:spTgt spid="13315">
                                            <p:txEl>
                                              <p:pRg st="1" end="1"/>
                                            </p:txEl>
                                          </p:spTgt>
                                        </p:tgtEl>
                                        <p:attrNameLst>
                                          <p:attrName>style.visibility</p:attrName>
                                        </p:attrNameLst>
                                      </p:cBhvr>
                                      <p:to>
                                        <p:strVal val="visible"/>
                                      </p:to>
                                    </p:set>
                                    <p:animEffect transition="in" filter="fade">
                                      <p:cBhvr>
                                        <p:cTn id="18" dur="2000"/>
                                        <p:tgtEl>
                                          <p:spTgt spid="13315">
                                            <p:txEl>
                                              <p:pRg st="1" end="1"/>
                                            </p:txEl>
                                          </p:spTgt>
                                        </p:tgtEl>
                                      </p:cBhvr>
                                    </p:animEffect>
                                    <p:anim calcmode="lin" valueType="num">
                                      <p:cBhvr>
                                        <p:cTn id="19"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2" fill="hold">
                            <p:stCondLst>
                              <p:cond delay="6000"/>
                            </p:stCondLst>
                            <p:childTnLst>
                              <p:par>
                                <p:cTn id="23" presetID="35" presetClass="entr" presetSubtype="0" fill="hold" nodeType="after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Effect transition="in" filter="fade">
                                      <p:cBhvr>
                                        <p:cTn id="25" dur="2000"/>
                                        <p:tgtEl>
                                          <p:spTgt spid="13315">
                                            <p:txEl>
                                              <p:pRg st="2" end="2"/>
                                            </p:txEl>
                                          </p:spTgt>
                                        </p:tgtEl>
                                      </p:cBhvr>
                                    </p:animEffect>
                                    <p:anim calcmode="lin" valueType="num">
                                      <p:cBhvr>
                                        <p:cTn id="26"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9" fill="hold" nodeType="afterGroup">
                            <p:stCondLst>
                              <p:cond delay="8000"/>
                            </p:stCondLst>
                            <p:childTnLst>
                              <p:par>
                                <p:cTn id="30" presetID="22" presetClass="entr" presetSubtype="8" fill="hold" grpId="0" nodeType="after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wipe(left)">
                                      <p:cBhvr>
                                        <p:cTn id="3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09" name="Picture 2"/>
          <p:cNvPicPr>
            <a:picLocks noChangeAspect="1" noChangeArrowheads="1"/>
          </p:cNvPicPr>
          <p:nvPr/>
        </p:nvPicPr>
        <p:blipFill>
          <a:blip r:embed="rId3" cstate="print">
            <a:lum bright="-42000"/>
            <a:extLst>
              <a:ext uri="{28A0092B-C50C-407E-A947-70E740481C1C}">
                <a14:useLocalDpi xmlns:a14="http://schemas.microsoft.com/office/drawing/2010/main"/>
              </a:ext>
            </a:extLst>
          </a:blip>
          <a:srcRect/>
          <a:stretch>
            <a:fillRect/>
          </a:stretch>
        </p:blipFill>
        <p:spPr bwMode="auto">
          <a:xfrm>
            <a:off x="0" y="0"/>
            <a:ext cx="6858000" cy="682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9010" name="Rectangle 3"/>
          <p:cNvSpPr>
            <a:spLocks noGrp="1" noChangeArrowheads="1"/>
          </p:cNvSpPr>
          <p:nvPr>
            <p:ph type="ctrTitle"/>
          </p:nvPr>
        </p:nvSpPr>
        <p:spPr>
          <a:xfrm>
            <a:off x="6659563" y="3810000"/>
            <a:ext cx="2484437" cy="2514600"/>
          </a:xfrm>
        </p:spPr>
        <p:txBody>
          <a:bodyPr/>
          <a:lstStyle/>
          <a:p>
            <a:pPr algn="ctr" eaLnBrk="1" hangingPunct="1"/>
            <a:r>
              <a:rPr lang="ar-JO" sz="4000" dirty="0">
                <a:latin typeface="Arial" charset="0"/>
                <a:ea typeface="ＭＳ Ｐゴシック" charset="0"/>
                <a:cs typeface="Arial" charset="0"/>
              </a:rPr>
              <a:t>تقويم</a:t>
            </a:r>
            <a:br>
              <a:rPr lang="ar-JO" sz="4000" dirty="0">
                <a:latin typeface="Arial" charset="0"/>
                <a:ea typeface="ＭＳ Ｐゴシック" charset="0"/>
                <a:cs typeface="Arial" charset="0"/>
              </a:rPr>
            </a:br>
            <a:r>
              <a:rPr lang="ar-JO" sz="4000" dirty="0">
                <a:latin typeface="Arial" charset="0"/>
                <a:ea typeface="ＭＳ Ｐゴシック" charset="0"/>
                <a:cs typeface="Arial" charset="0"/>
              </a:rPr>
              <a:t>جيزر</a:t>
            </a:r>
            <a:endParaRPr lang="en-US" sz="4000" dirty="0">
              <a:latin typeface="Arial" charset="0"/>
              <a:ea typeface="ＭＳ Ｐゴシック" charset="0"/>
              <a:cs typeface="Arial" charset="0"/>
            </a:endParaRPr>
          </a:p>
        </p:txBody>
      </p:sp>
      <p:sp>
        <p:nvSpPr>
          <p:cNvPr id="598020" name="Rectangle 4"/>
          <p:cNvSpPr>
            <a:spLocks noChangeArrowheads="1"/>
          </p:cNvSpPr>
          <p:nvPr/>
        </p:nvSpPr>
        <p:spPr bwMode="auto">
          <a:xfrm>
            <a:off x="26710" y="762000"/>
            <a:ext cx="2971800" cy="4876800"/>
          </a:xfrm>
          <a:prstGeom prst="rect">
            <a:avLst/>
          </a:prstGeom>
          <a:noFill/>
          <a:ln w="12700" cap="sq">
            <a:noFill/>
            <a:miter lim="800000"/>
            <a:headEnd type="none" w="sm" len="sm"/>
            <a:tailEnd type="none" w="sm" len="sm"/>
          </a:ln>
          <a:effec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أيلول/تشري</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بول/كسلو</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تيبيث/شباط</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lang="ar-JO" sz="2800" b="1" dirty="0">
                <a:solidFill>
                  <a:srgbClr val="EAEAEA"/>
                </a:solidFill>
                <a:effectLst>
                  <a:glow rad="101600">
                    <a:srgbClr val="000000"/>
                  </a:glow>
                </a:effectLst>
                <a:latin typeface="Arial"/>
                <a:ea typeface="ＭＳ Ｐゴシック" charset="0"/>
                <a:cs typeface="Arial"/>
              </a:rPr>
              <a:t>آذار</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lang="ar-JO" sz="2800" b="1" dirty="0">
                <a:solidFill>
                  <a:srgbClr val="EAEAEA"/>
                </a:solidFill>
                <a:effectLst>
                  <a:glow rad="101600">
                    <a:srgbClr val="000000"/>
                  </a:glow>
                </a:effectLst>
                <a:latin typeface="Arial"/>
                <a:ea typeface="ＭＳ Ｐゴシック" charset="0"/>
                <a:cs typeface="Arial"/>
              </a:rPr>
              <a:t>أبيب</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زيف</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سيفان/تموز</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آب</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p:txBody>
      </p:sp>
      <p:sp>
        <p:nvSpPr>
          <p:cNvPr id="299012" name="Text Box 5"/>
          <p:cNvSpPr txBox="1">
            <a:spLocks noChangeArrowheads="1"/>
          </p:cNvSpPr>
          <p:nvPr/>
        </p:nvSpPr>
        <p:spPr bwMode="auto">
          <a:xfrm>
            <a:off x="4876800" y="6338888"/>
            <a:ext cx="3211135" cy="33855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defTabSz="914400" eaLnBrk="1" fontAlgn="base" hangingPunct="1">
              <a:spcBef>
                <a:spcPct val="0"/>
              </a:spcBef>
              <a:spcAft>
                <a:spcPct val="0"/>
              </a:spcAft>
              <a:defRPr/>
            </a:pPr>
            <a:r>
              <a:rPr lang="ar-JO" sz="1600" dirty="0"/>
              <a:t>لوحة المدرسة العبرية القديمة من القرن العاشر</a:t>
            </a:r>
            <a:endParaRPr kumimoji="0" lang="en-US" sz="1600" b="0"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598022" name="Rectangle 6"/>
          <p:cNvSpPr>
            <a:spLocks noGrp="1" noChangeArrowheads="1"/>
          </p:cNvSpPr>
          <p:nvPr>
            <p:ph type="subTitle" idx="1"/>
          </p:nvPr>
        </p:nvSpPr>
        <p:spPr>
          <a:xfrm>
            <a:off x="2875962" y="762000"/>
            <a:ext cx="6268038" cy="4876800"/>
          </a:xfrm>
        </p:spPr>
        <p:txBody>
          <a:bodyPr/>
          <a:lstStyle/>
          <a:p>
            <a:pPr algn="ctr" eaLnBrk="1" hangingPunct="1">
              <a:defRPr/>
            </a:pPr>
            <a:r>
              <a:rPr lang="ar-JO" sz="2800" b="1" dirty="0">
                <a:effectLst>
                  <a:glow rad="101600">
                    <a:srgbClr val="000000"/>
                  </a:glow>
                </a:effectLst>
                <a:latin typeface="Arial"/>
                <a:ea typeface="+mn-ea"/>
                <a:cs typeface="Arial"/>
              </a:rPr>
              <a:t>شهور حصاد الزيت و العنب</a:t>
            </a:r>
            <a:endParaRPr lang="en-US" sz="2800" b="1" dirty="0">
              <a:effectLst>
                <a:glow rad="101600">
                  <a:srgbClr val="000000"/>
                </a:glow>
              </a:effectLst>
              <a:latin typeface="Arial"/>
              <a:ea typeface="+mn-ea"/>
              <a:cs typeface="Arial"/>
            </a:endParaRPr>
          </a:p>
          <a:p>
            <a:pPr algn="ctr" eaLnBrk="1" hangingPunct="1">
              <a:defRPr/>
            </a:pPr>
            <a:r>
              <a:rPr lang="ar-JO" sz="2800" b="1" dirty="0">
                <a:effectLst>
                  <a:glow rad="101600">
                    <a:srgbClr val="000000"/>
                  </a:glow>
                </a:effectLst>
                <a:latin typeface="Arial"/>
                <a:ea typeface="+mn-ea"/>
                <a:cs typeface="Arial"/>
              </a:rPr>
              <a:t>شهور البذار</a:t>
            </a:r>
            <a:endParaRPr lang="en-US" sz="2800" b="1" dirty="0">
              <a:effectLst>
                <a:glow rad="101600">
                  <a:srgbClr val="000000"/>
                </a:glow>
              </a:effectLst>
              <a:latin typeface="Arial"/>
              <a:ea typeface="+mn-ea"/>
              <a:cs typeface="Arial"/>
            </a:endParaRPr>
          </a:p>
          <a:p>
            <a:pPr algn="ctr" eaLnBrk="1" hangingPunct="1">
              <a:defRPr/>
            </a:pPr>
            <a:r>
              <a:rPr lang="ar-JO" sz="2800" b="1" dirty="0">
                <a:effectLst>
                  <a:glow rad="101600">
                    <a:srgbClr val="000000"/>
                  </a:glow>
                </a:effectLst>
                <a:latin typeface="Arial"/>
                <a:ea typeface="+mn-ea"/>
                <a:cs typeface="Arial"/>
              </a:rPr>
              <a:t>شهور المراعي الطبيعية</a:t>
            </a:r>
            <a:endParaRPr lang="en-US" sz="2800" b="1" dirty="0">
              <a:effectLst>
                <a:glow rad="101600">
                  <a:srgbClr val="000000"/>
                </a:glow>
              </a:effectLst>
              <a:latin typeface="Arial"/>
              <a:ea typeface="+mn-ea"/>
              <a:cs typeface="Arial"/>
            </a:endParaRPr>
          </a:p>
          <a:p>
            <a:pPr algn="ctr" eaLnBrk="1" hangingPunct="1">
              <a:defRPr/>
            </a:pPr>
            <a:r>
              <a:rPr lang="ar-JO" sz="2800" b="1" dirty="0">
                <a:effectLst>
                  <a:glow rad="101600">
                    <a:srgbClr val="000000"/>
                  </a:glow>
                </a:effectLst>
                <a:latin typeface="Arial"/>
                <a:ea typeface="+mn-ea"/>
                <a:cs typeface="Arial"/>
              </a:rPr>
              <a:t>شهر سحب الكتان</a:t>
            </a:r>
            <a:endParaRPr lang="en-US" sz="2800" b="1" dirty="0">
              <a:effectLst>
                <a:glow rad="101600">
                  <a:srgbClr val="000000"/>
                </a:glow>
              </a:effectLst>
              <a:latin typeface="Arial"/>
              <a:ea typeface="+mn-ea"/>
              <a:cs typeface="Arial"/>
            </a:endParaRPr>
          </a:p>
          <a:p>
            <a:pPr algn="ctr" eaLnBrk="1" hangingPunct="1">
              <a:defRPr/>
            </a:pPr>
            <a:r>
              <a:rPr lang="ar-JO" sz="2800" b="1" dirty="0">
                <a:effectLst>
                  <a:glow rad="101600">
                    <a:srgbClr val="000000"/>
                  </a:glow>
                </a:effectLst>
                <a:latin typeface="Arial"/>
                <a:ea typeface="+mn-ea"/>
                <a:cs typeface="Arial"/>
              </a:rPr>
              <a:t>شهر حصاد الشعير</a:t>
            </a:r>
            <a:endParaRPr lang="en-US" sz="2800" b="1" dirty="0">
              <a:effectLst>
                <a:glow rad="101600">
                  <a:srgbClr val="000000"/>
                </a:glow>
              </a:effectLst>
              <a:latin typeface="Arial"/>
              <a:ea typeface="+mn-ea"/>
              <a:cs typeface="Arial"/>
            </a:endParaRPr>
          </a:p>
          <a:p>
            <a:pPr algn="ctr" eaLnBrk="1" hangingPunct="1">
              <a:defRPr/>
            </a:pPr>
            <a:r>
              <a:rPr lang="ar-JO" sz="2800" b="1" dirty="0">
                <a:effectLst>
                  <a:glow rad="101600">
                    <a:srgbClr val="000000"/>
                  </a:glow>
                </a:effectLst>
                <a:latin typeface="Arial"/>
                <a:ea typeface="+mn-ea"/>
                <a:cs typeface="Arial"/>
              </a:rPr>
              <a:t>شهر حصاد القمح / القياس</a:t>
            </a:r>
            <a:endParaRPr lang="en-US" sz="2800" b="1" dirty="0">
              <a:effectLst>
                <a:glow rad="101600">
                  <a:srgbClr val="000000"/>
                </a:glow>
              </a:effectLst>
              <a:latin typeface="Arial"/>
              <a:ea typeface="+mn-ea"/>
              <a:cs typeface="Arial"/>
            </a:endParaRPr>
          </a:p>
          <a:p>
            <a:pPr algn="ctr" eaLnBrk="1" hangingPunct="1">
              <a:defRPr/>
            </a:pPr>
            <a:r>
              <a:rPr lang="ar-JO" sz="2800" b="1" dirty="0">
                <a:effectLst>
                  <a:glow rad="101600">
                    <a:srgbClr val="000000"/>
                  </a:glow>
                </a:effectLst>
                <a:latin typeface="Arial"/>
                <a:ea typeface="+mn-ea"/>
                <a:cs typeface="Arial"/>
              </a:rPr>
              <a:t>شهور التشذيب</a:t>
            </a:r>
            <a:endParaRPr lang="en-US" sz="2800" b="1" dirty="0">
              <a:effectLst>
                <a:glow rad="101600">
                  <a:srgbClr val="000000"/>
                </a:glow>
              </a:effectLst>
              <a:latin typeface="Arial"/>
              <a:ea typeface="+mn-ea"/>
              <a:cs typeface="Arial"/>
            </a:endParaRPr>
          </a:p>
          <a:p>
            <a:pPr algn="ctr" eaLnBrk="1" hangingPunct="1">
              <a:defRPr/>
            </a:pPr>
            <a:r>
              <a:rPr lang="ar-JO" sz="2800" b="1" dirty="0">
                <a:effectLst>
                  <a:glow rad="101600">
                    <a:srgbClr val="000000"/>
                  </a:glow>
                </a:effectLst>
                <a:latin typeface="Arial"/>
                <a:ea typeface="+mn-ea"/>
                <a:cs typeface="Arial"/>
              </a:rPr>
              <a:t>شهر الفواكه الصيفية</a:t>
            </a:r>
            <a:endParaRPr lang="en-US" sz="2800" b="1" dirty="0">
              <a:effectLst>
                <a:glow rad="101600">
                  <a:srgbClr val="000000"/>
                </a:glow>
              </a:effectLst>
              <a:latin typeface="Arial"/>
              <a:ea typeface="+mn-ea"/>
              <a:cs typeface="Arial"/>
            </a:endParaRPr>
          </a:p>
        </p:txBody>
      </p:sp>
    </p:spTree>
    <p:extLst>
      <p:ext uri="{BB962C8B-B14F-4D97-AF65-F5344CB8AC3E}">
        <p14:creationId xmlns:p14="http://schemas.microsoft.com/office/powerpoint/2010/main" val="151468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8022">
                                            <p:txEl>
                                              <p:pRg st="0" end="0"/>
                                            </p:txEl>
                                          </p:spTgt>
                                        </p:tgtEl>
                                        <p:attrNameLst>
                                          <p:attrName>style.visibility</p:attrName>
                                        </p:attrNameLst>
                                      </p:cBhvr>
                                      <p:to>
                                        <p:strVal val="visible"/>
                                      </p:to>
                                    </p:set>
                                    <p:animEffect transition="in" filter="fade">
                                      <p:cBhvr>
                                        <p:cTn id="7" dur="500"/>
                                        <p:tgtEl>
                                          <p:spTgt spid="5980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8022">
                                            <p:txEl>
                                              <p:pRg st="1" end="1"/>
                                            </p:txEl>
                                          </p:spTgt>
                                        </p:tgtEl>
                                        <p:attrNameLst>
                                          <p:attrName>style.visibility</p:attrName>
                                        </p:attrNameLst>
                                      </p:cBhvr>
                                      <p:to>
                                        <p:strVal val="visible"/>
                                      </p:to>
                                    </p:set>
                                    <p:animEffect transition="in" filter="fade">
                                      <p:cBhvr>
                                        <p:cTn id="12" dur="500"/>
                                        <p:tgtEl>
                                          <p:spTgt spid="5980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8022">
                                            <p:txEl>
                                              <p:pRg st="2" end="2"/>
                                            </p:txEl>
                                          </p:spTgt>
                                        </p:tgtEl>
                                        <p:attrNameLst>
                                          <p:attrName>style.visibility</p:attrName>
                                        </p:attrNameLst>
                                      </p:cBhvr>
                                      <p:to>
                                        <p:strVal val="visible"/>
                                      </p:to>
                                    </p:set>
                                    <p:animEffect transition="in" filter="fade">
                                      <p:cBhvr>
                                        <p:cTn id="17" dur="500"/>
                                        <p:tgtEl>
                                          <p:spTgt spid="5980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8022">
                                            <p:txEl>
                                              <p:pRg st="3" end="3"/>
                                            </p:txEl>
                                          </p:spTgt>
                                        </p:tgtEl>
                                        <p:attrNameLst>
                                          <p:attrName>style.visibility</p:attrName>
                                        </p:attrNameLst>
                                      </p:cBhvr>
                                      <p:to>
                                        <p:strVal val="visible"/>
                                      </p:to>
                                    </p:set>
                                    <p:animEffect transition="in" filter="fade">
                                      <p:cBhvr>
                                        <p:cTn id="22" dur="500"/>
                                        <p:tgtEl>
                                          <p:spTgt spid="5980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8022">
                                            <p:txEl>
                                              <p:pRg st="4" end="4"/>
                                            </p:txEl>
                                          </p:spTgt>
                                        </p:tgtEl>
                                        <p:attrNameLst>
                                          <p:attrName>style.visibility</p:attrName>
                                        </p:attrNameLst>
                                      </p:cBhvr>
                                      <p:to>
                                        <p:strVal val="visible"/>
                                      </p:to>
                                    </p:set>
                                    <p:animEffect transition="in" filter="fade">
                                      <p:cBhvr>
                                        <p:cTn id="27" dur="500"/>
                                        <p:tgtEl>
                                          <p:spTgt spid="5980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8022">
                                            <p:txEl>
                                              <p:pRg st="5" end="5"/>
                                            </p:txEl>
                                          </p:spTgt>
                                        </p:tgtEl>
                                        <p:attrNameLst>
                                          <p:attrName>style.visibility</p:attrName>
                                        </p:attrNameLst>
                                      </p:cBhvr>
                                      <p:to>
                                        <p:strVal val="visible"/>
                                      </p:to>
                                    </p:set>
                                    <p:animEffect transition="in" filter="fade">
                                      <p:cBhvr>
                                        <p:cTn id="32" dur="500"/>
                                        <p:tgtEl>
                                          <p:spTgt spid="5980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8022">
                                            <p:txEl>
                                              <p:pRg st="6" end="6"/>
                                            </p:txEl>
                                          </p:spTgt>
                                        </p:tgtEl>
                                        <p:attrNameLst>
                                          <p:attrName>style.visibility</p:attrName>
                                        </p:attrNameLst>
                                      </p:cBhvr>
                                      <p:to>
                                        <p:strVal val="visible"/>
                                      </p:to>
                                    </p:set>
                                    <p:animEffect transition="in" filter="fade">
                                      <p:cBhvr>
                                        <p:cTn id="37" dur="500"/>
                                        <p:tgtEl>
                                          <p:spTgt spid="59802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8022">
                                            <p:txEl>
                                              <p:pRg st="7" end="7"/>
                                            </p:txEl>
                                          </p:spTgt>
                                        </p:tgtEl>
                                        <p:attrNameLst>
                                          <p:attrName>style.visibility</p:attrName>
                                        </p:attrNameLst>
                                      </p:cBhvr>
                                      <p:to>
                                        <p:strVal val="visible"/>
                                      </p:to>
                                    </p:set>
                                    <p:animEffect transition="in" filter="fade">
                                      <p:cBhvr>
                                        <p:cTn id="42" dur="500"/>
                                        <p:tgtEl>
                                          <p:spTgt spid="59802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98020"/>
                                        </p:tgtEl>
                                        <p:attrNameLst>
                                          <p:attrName>style.visibility</p:attrName>
                                        </p:attrNameLst>
                                      </p:cBhvr>
                                      <p:to>
                                        <p:strVal val="visible"/>
                                      </p:to>
                                    </p:set>
                                    <p:animEffect transition="in" filter="fade">
                                      <p:cBhvr>
                                        <p:cTn id="47" dur="500"/>
                                        <p:tgtEl>
                                          <p:spTgt spid="598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020" grpId="0" autoUpdateAnimBg="0"/>
      <p:bldP spid="59802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2"/>
          <p:cNvPicPr>
            <a:picLocks noChangeAspect="1" noChangeArrowheads="1"/>
          </p:cNvPicPr>
          <p:nvPr/>
        </p:nvPicPr>
        <p:blipFill>
          <a:blip r:embed="rId3" cstate="print">
            <a:lum bright="-36000"/>
            <a:extLst>
              <a:ext uri="{28A0092B-C50C-407E-A947-70E740481C1C}">
                <a14:useLocalDpi xmlns:a14="http://schemas.microsoft.com/office/drawing/2010/main"/>
              </a:ext>
            </a:extLst>
          </a:blip>
          <a:srcRect/>
          <a:stretch>
            <a:fillRect/>
          </a:stretch>
        </p:blipFill>
        <p:spPr bwMode="auto">
          <a:xfrm>
            <a:off x="0" y="0"/>
            <a:ext cx="6858000" cy="682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1058" name="Rectangle 3"/>
          <p:cNvSpPr>
            <a:spLocks noGrp="1" noChangeArrowheads="1"/>
          </p:cNvSpPr>
          <p:nvPr>
            <p:ph type="ctrTitle"/>
          </p:nvPr>
        </p:nvSpPr>
        <p:spPr>
          <a:xfrm>
            <a:off x="6659563" y="981075"/>
            <a:ext cx="2484437" cy="2514600"/>
          </a:xfrm>
        </p:spPr>
        <p:txBody>
          <a:bodyPr/>
          <a:lstStyle/>
          <a:p>
            <a:pPr algn="ctr" eaLnBrk="1" hangingPunct="1"/>
            <a:r>
              <a:rPr lang="ar-JO" sz="4000" dirty="0">
                <a:latin typeface="Arial" charset="0"/>
                <a:ea typeface="ＭＳ Ｐゴシック" charset="0"/>
                <a:cs typeface="Arial" charset="0"/>
              </a:rPr>
              <a:t>تقويم </a:t>
            </a:r>
            <a:br>
              <a:rPr lang="ar-JO" sz="4000" dirty="0">
                <a:latin typeface="Arial" charset="0"/>
                <a:ea typeface="ＭＳ Ｐゴシック" charset="0"/>
                <a:cs typeface="Arial" charset="0"/>
              </a:rPr>
            </a:br>
            <a:r>
              <a:rPr lang="ar-JO" sz="4000" dirty="0">
                <a:latin typeface="Arial" charset="0"/>
                <a:ea typeface="ＭＳ Ｐゴシック" charset="0"/>
                <a:cs typeface="Arial" charset="0"/>
              </a:rPr>
              <a:t>جيزر</a:t>
            </a:r>
            <a:endParaRPr lang="en-US" sz="4000" dirty="0">
              <a:latin typeface="Arial" charset="0"/>
              <a:ea typeface="ＭＳ Ｐゴシック" charset="0"/>
              <a:cs typeface="Arial" charset="0"/>
            </a:endParaRPr>
          </a:p>
        </p:txBody>
      </p:sp>
      <p:sp>
        <p:nvSpPr>
          <p:cNvPr id="196613" name="Rectangle 5"/>
          <p:cNvSpPr>
            <a:spLocks noChangeArrowheads="1"/>
          </p:cNvSpPr>
          <p:nvPr/>
        </p:nvSpPr>
        <p:spPr bwMode="auto">
          <a:xfrm>
            <a:off x="-2355" y="762000"/>
            <a:ext cx="2810869" cy="4876800"/>
          </a:xfrm>
          <a:prstGeom prst="rect">
            <a:avLst/>
          </a:prstGeom>
          <a:noFill/>
          <a:ln w="12700" cap="sq">
            <a:noFill/>
            <a:miter lim="800000"/>
            <a:headEnd type="none" w="sm" len="sm"/>
            <a:tailEnd type="none" w="sm" len="sm"/>
          </a:ln>
          <a:effec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آب - أيلول</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تشرين 1 – تشرين 2</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كانون 1 – كانون 2</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شباط</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آذار</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نيسان</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أيار - حزيران</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rgbClr val="FFCC66"/>
              </a:buClr>
              <a:buSzPct val="90000"/>
              <a:buFont typeface="Symbol" pitchFamily="-111" charset="2"/>
              <a:buNone/>
              <a:tabLst/>
              <a:defRPr/>
            </a:pPr>
            <a:r>
              <a:rPr kumimoji="0" lang="ar-JO"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rPr>
              <a:t>تموز</a:t>
            </a:r>
            <a:endParaRPr kumimoji="0" lang="en-US" sz="2800" b="1" i="0" u="none" strike="noStrike" kern="1200" cap="none" spc="0" normalizeH="0" baseline="0" noProof="0" dirty="0">
              <a:ln>
                <a:noFill/>
              </a:ln>
              <a:solidFill>
                <a:srgbClr val="EAEAEA"/>
              </a:solidFill>
              <a:effectLst>
                <a:glow rad="101600">
                  <a:srgbClr val="000000"/>
                </a:glow>
              </a:effectLst>
              <a:uLnTx/>
              <a:uFillTx/>
              <a:latin typeface="Arial"/>
              <a:ea typeface="ＭＳ Ｐゴシック" charset="0"/>
              <a:cs typeface="Arial"/>
            </a:endParaRPr>
          </a:p>
        </p:txBody>
      </p:sp>
      <p:sp>
        <p:nvSpPr>
          <p:cNvPr id="301060" name="Text Box 6"/>
          <p:cNvSpPr txBox="1">
            <a:spLocks noChangeArrowheads="1"/>
          </p:cNvSpPr>
          <p:nvPr/>
        </p:nvSpPr>
        <p:spPr bwMode="auto">
          <a:xfrm>
            <a:off x="4876800" y="6338888"/>
            <a:ext cx="3211135" cy="338554"/>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defTabSz="914400" eaLnBrk="1" fontAlgn="base" hangingPunct="1">
              <a:spcBef>
                <a:spcPct val="0"/>
              </a:spcBef>
              <a:spcAft>
                <a:spcPct val="0"/>
              </a:spcAft>
              <a:defRPr/>
            </a:pPr>
            <a:r>
              <a:rPr lang="ar-JO" sz="1600" dirty="0"/>
              <a:t>لوحة المدرسة العبرية القديمة من القرن العاشر</a:t>
            </a:r>
            <a:endParaRPr lang="en-US" sz="1600" dirty="0">
              <a:solidFill>
                <a:srgbClr val="EAEAEA"/>
              </a:solidFill>
              <a:cs typeface="Arial" charset="0"/>
            </a:endParaRPr>
          </a:p>
        </p:txBody>
      </p:sp>
      <p:sp>
        <p:nvSpPr>
          <p:cNvPr id="196612" name="Rectangle 4"/>
          <p:cNvSpPr>
            <a:spLocks noGrp="1" noChangeArrowheads="1"/>
          </p:cNvSpPr>
          <p:nvPr>
            <p:ph type="subTitle" idx="1"/>
          </p:nvPr>
        </p:nvSpPr>
        <p:spPr>
          <a:xfrm>
            <a:off x="2208231" y="762000"/>
            <a:ext cx="6765952" cy="4876800"/>
          </a:xfrm>
        </p:spPr>
        <p:txBody>
          <a:bodyPr/>
          <a:lstStyle/>
          <a:p>
            <a:pPr algn="ctr" eaLnBrk="1" hangingPunct="1">
              <a:defRPr/>
            </a:pPr>
            <a:r>
              <a:rPr lang="ar-JO" sz="2800" b="1" dirty="0">
                <a:effectLst>
                  <a:glow rad="101600">
                    <a:srgbClr val="000000"/>
                  </a:glow>
                </a:effectLst>
                <a:latin typeface="Arial"/>
                <a:cs typeface="Arial"/>
              </a:rPr>
              <a:t>شهور حصاد الزيت و العنب</a:t>
            </a:r>
            <a:endParaRPr lang="en-US" sz="2800" b="1" dirty="0">
              <a:effectLst>
                <a:glow rad="101600">
                  <a:srgbClr val="000000"/>
                </a:glow>
              </a:effectLst>
              <a:latin typeface="Arial"/>
              <a:cs typeface="Arial"/>
            </a:endParaRPr>
          </a:p>
          <a:p>
            <a:pPr algn="ctr" eaLnBrk="1" hangingPunct="1">
              <a:defRPr/>
            </a:pPr>
            <a:r>
              <a:rPr lang="ar-JO" sz="2800" b="1" dirty="0">
                <a:effectLst>
                  <a:glow rad="101600">
                    <a:srgbClr val="000000"/>
                  </a:glow>
                </a:effectLst>
                <a:latin typeface="Arial"/>
                <a:cs typeface="Arial"/>
              </a:rPr>
              <a:t>شهور البذار</a:t>
            </a:r>
            <a:endParaRPr lang="en-US" sz="2800" b="1" dirty="0">
              <a:effectLst>
                <a:glow rad="101600">
                  <a:srgbClr val="000000"/>
                </a:glow>
              </a:effectLst>
              <a:latin typeface="Arial"/>
              <a:cs typeface="Arial"/>
            </a:endParaRPr>
          </a:p>
          <a:p>
            <a:pPr algn="ctr" eaLnBrk="1" hangingPunct="1">
              <a:defRPr/>
            </a:pPr>
            <a:r>
              <a:rPr lang="ar-JO" sz="2800" b="1" dirty="0">
                <a:effectLst>
                  <a:glow rad="101600">
                    <a:srgbClr val="000000"/>
                  </a:glow>
                </a:effectLst>
                <a:latin typeface="Arial"/>
                <a:cs typeface="Arial"/>
              </a:rPr>
              <a:t>شهور المراعي الطبيعية</a:t>
            </a:r>
            <a:endParaRPr lang="en-US" sz="2800" b="1" dirty="0">
              <a:effectLst>
                <a:glow rad="101600">
                  <a:srgbClr val="000000"/>
                </a:glow>
              </a:effectLst>
              <a:latin typeface="Arial"/>
              <a:cs typeface="Arial"/>
            </a:endParaRPr>
          </a:p>
          <a:p>
            <a:pPr algn="ctr" eaLnBrk="1" hangingPunct="1">
              <a:defRPr/>
            </a:pPr>
            <a:r>
              <a:rPr lang="ar-JO" sz="2800" b="1" dirty="0">
                <a:effectLst>
                  <a:glow rad="101600">
                    <a:srgbClr val="000000"/>
                  </a:glow>
                </a:effectLst>
                <a:latin typeface="Arial"/>
                <a:cs typeface="Arial"/>
              </a:rPr>
              <a:t>شهر سحب الكتان</a:t>
            </a:r>
            <a:endParaRPr lang="en-US" sz="2800" b="1" dirty="0">
              <a:effectLst>
                <a:glow rad="101600">
                  <a:srgbClr val="000000"/>
                </a:glow>
              </a:effectLst>
              <a:latin typeface="Arial"/>
              <a:cs typeface="Arial"/>
            </a:endParaRPr>
          </a:p>
          <a:p>
            <a:pPr algn="ctr" eaLnBrk="1" hangingPunct="1">
              <a:defRPr/>
            </a:pPr>
            <a:r>
              <a:rPr lang="ar-JO" sz="2800" b="1" dirty="0">
                <a:effectLst>
                  <a:glow rad="101600">
                    <a:srgbClr val="000000"/>
                  </a:glow>
                </a:effectLst>
                <a:latin typeface="Arial"/>
                <a:cs typeface="Arial"/>
              </a:rPr>
              <a:t>شهر حصاد الشعير</a:t>
            </a:r>
            <a:endParaRPr lang="en-US" sz="2800" b="1" dirty="0">
              <a:effectLst>
                <a:glow rad="101600">
                  <a:srgbClr val="000000"/>
                </a:glow>
              </a:effectLst>
              <a:latin typeface="Arial"/>
              <a:cs typeface="Arial"/>
            </a:endParaRPr>
          </a:p>
          <a:p>
            <a:pPr algn="ctr" eaLnBrk="1" hangingPunct="1">
              <a:defRPr/>
            </a:pPr>
            <a:r>
              <a:rPr lang="ar-JO" sz="2800" b="1" dirty="0">
                <a:effectLst>
                  <a:glow rad="101600">
                    <a:srgbClr val="000000"/>
                  </a:glow>
                </a:effectLst>
                <a:latin typeface="Arial"/>
                <a:cs typeface="Arial"/>
              </a:rPr>
              <a:t>شهر حصاد القمح / القياس</a:t>
            </a:r>
            <a:endParaRPr lang="en-US" sz="2800" b="1" dirty="0">
              <a:effectLst>
                <a:glow rad="101600">
                  <a:srgbClr val="000000"/>
                </a:glow>
              </a:effectLst>
              <a:latin typeface="Arial"/>
              <a:cs typeface="Arial"/>
            </a:endParaRPr>
          </a:p>
          <a:p>
            <a:pPr algn="ctr" eaLnBrk="1" hangingPunct="1">
              <a:defRPr/>
            </a:pPr>
            <a:r>
              <a:rPr lang="ar-JO" sz="2800" b="1" dirty="0">
                <a:effectLst>
                  <a:glow rad="101600">
                    <a:srgbClr val="000000"/>
                  </a:glow>
                </a:effectLst>
                <a:latin typeface="Arial"/>
                <a:cs typeface="Arial"/>
              </a:rPr>
              <a:t>شهور التشذيب</a:t>
            </a:r>
            <a:endParaRPr lang="en-US" sz="2800" b="1" dirty="0">
              <a:effectLst>
                <a:glow rad="101600">
                  <a:srgbClr val="000000"/>
                </a:glow>
              </a:effectLst>
              <a:latin typeface="Arial"/>
              <a:cs typeface="Arial"/>
            </a:endParaRPr>
          </a:p>
          <a:p>
            <a:pPr algn="ctr" eaLnBrk="1" hangingPunct="1">
              <a:defRPr/>
            </a:pPr>
            <a:r>
              <a:rPr lang="ar-JO" sz="2800" b="1" dirty="0">
                <a:effectLst>
                  <a:glow rad="101600">
                    <a:srgbClr val="000000"/>
                  </a:glow>
                </a:effectLst>
                <a:latin typeface="Arial"/>
                <a:cs typeface="Arial"/>
              </a:rPr>
              <a:t>شهر الفواكه الصيفية</a:t>
            </a:r>
            <a:endParaRPr lang="en-US" sz="2800" b="1" dirty="0">
              <a:effectLst>
                <a:glow rad="101600">
                  <a:srgbClr val="000000"/>
                </a:glow>
              </a:effectLst>
              <a:latin typeface="Arial"/>
              <a:cs typeface="Arial"/>
            </a:endParaRPr>
          </a:p>
        </p:txBody>
      </p:sp>
    </p:spTree>
    <p:extLst>
      <p:ext uri="{BB962C8B-B14F-4D97-AF65-F5344CB8AC3E}">
        <p14:creationId xmlns:p14="http://schemas.microsoft.com/office/powerpoint/2010/main" val="15450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بدء                  التقويم الديني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marL="0" marR="0" lvl="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sz="1400" b="0"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بدء                   التقويم المدني</a:t>
              </a:r>
              <a:endParaRPr kumimoji="0" lang="en-US" sz="28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grpSp>
      <p:sp>
        <p:nvSpPr>
          <p:cNvPr id="43" name="Rectangle 2"/>
          <p:cNvSpPr txBox="1">
            <a:spLocks noChangeArrowheads="1"/>
          </p:cNvSpPr>
          <p:nvPr/>
        </p:nvSpPr>
        <p:spPr bwMode="auto">
          <a:xfrm>
            <a:off x="-14288" y="0"/>
            <a:ext cx="4009379" cy="419100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rPr>
              <a:t>ليلة الخروج</a:t>
            </a:r>
            <a:endParaRPr kumimoji="0" lang="en-US" sz="3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1 و كلم الرب موسى و هارون في أرض مصر قائلاً 2 </a:t>
            </a:r>
            <a:r>
              <a:rPr kumimoji="0" lang="ar-JO" sz="3200" b="1"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ＭＳ Ｐゴシック" charset="0"/>
              </a:rPr>
              <a:t>هذا الشهر يكون لكم رأس الشهورهو لكم أول شهور السنة</a:t>
            </a: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rPr>
              <a:t> (خر 12: 1-2)</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ＭＳ Ｐゴシック" charset="0"/>
            </a:endParaRPr>
          </a:p>
        </p:txBody>
      </p:sp>
      <p:sp>
        <p:nvSpPr>
          <p:cNvPr id="4" name="Title 3"/>
          <p:cNvSpPr>
            <a:spLocks noGrp="1"/>
          </p:cNvSpPr>
          <p:nvPr>
            <p:ph type="title"/>
          </p:nvPr>
        </p:nvSpPr>
        <p:spPr>
          <a:xfrm>
            <a:off x="3203575" y="2781300"/>
            <a:ext cx="3048000" cy="1409700"/>
          </a:xfrm>
        </p:spPr>
        <p:txBody>
          <a:bodyPr/>
          <a:lstStyle/>
          <a:p>
            <a:pPr>
              <a:defRPr/>
            </a:pPr>
            <a:r>
              <a:rPr kumimoji="1" lang="ar-JO"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التقاويم       العبرية</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آذار - نيسان</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55" name="Title 3"/>
          <p:cNvSpPr txBox="1">
            <a:spLocks/>
          </p:cNvSpPr>
          <p:nvPr/>
        </p:nvSpPr>
        <p:spPr bwMode="auto">
          <a:xfrm rot="1487614">
            <a:off x="2012983" y="5988246"/>
            <a:ext cx="194876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ar-JO"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Arial" charset="0"/>
                <a:ea typeface="ＭＳ Ｐゴシック" charset="0"/>
                <a:cs typeface="ＭＳ Ｐゴシック" charset="0"/>
              </a:rPr>
              <a:t>أيلول – تشرين 1</a:t>
            </a:r>
            <a:endParaRPr kumimoji="0" lang="en-US" sz="2400" b="1" i="0" u="none" strike="noStrike" kern="1200" cap="none" spc="0" normalizeH="0" baseline="0" noProof="0" dirty="0">
              <a:ln>
                <a:noFill/>
              </a:ln>
              <a:solidFill>
                <a:srgbClr val="FFFFFF"/>
              </a:solidFill>
              <a:effectLst>
                <a:outerShdw blurRad="50800" dist="38100" dir="2700000" algn="tl">
                  <a:srgbClr val="000000">
                    <a:alpha val="43000"/>
                  </a:srgbClr>
                </a:outerShdw>
              </a:effectLst>
              <a:uLnTx/>
              <a:uFillTx/>
              <a:latin typeface="Times New Roman" charset="0"/>
              <a:ea typeface="ＭＳ Ｐゴシック" charset="0"/>
              <a:cs typeface="ＭＳ Ｐゴシック" charset="0"/>
            </a:endParaRPr>
          </a:p>
        </p:txBody>
      </p:sp>
      <p:sp>
        <p:nvSpPr>
          <p:cNvPr id="19" name="Text Box 6"/>
          <p:cNvSpPr txBox="1">
            <a:spLocks noChangeArrowheads="1"/>
          </p:cNvSpPr>
          <p:nvPr/>
        </p:nvSpPr>
        <p:spPr bwMode="auto">
          <a:xfrm>
            <a:off x="8374063" y="76200"/>
            <a:ext cx="70403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180</a:t>
            </a:r>
          </a:p>
          <a:p>
            <a:pPr marL="0" marR="0" lvl="0" indent="0" algn="l" defTabSz="914400" rtl="0" eaLnBrk="1" fontAlgn="base" latinLnBrk="0" hangingPunct="1">
              <a:lnSpc>
                <a:spcPct val="100000"/>
              </a:lnSpc>
              <a:spcBef>
                <a:spcPct val="0"/>
              </a:spcBef>
              <a:spcAft>
                <a:spcPct val="0"/>
              </a:spcAft>
              <a:buClrTx/>
              <a:buSzTx/>
              <a:buFontTx/>
              <a:buNone/>
              <a:tabLst/>
              <a:defRPr/>
            </a:pPr>
            <a:r>
              <a:rPr lang="ar-JO" b="1" dirty="0">
                <a:solidFill>
                  <a:srgbClr val="FFFFFF"/>
                </a:solidFill>
                <a:cs typeface="Arial" charset="0"/>
              </a:rPr>
              <a:t>290</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4387060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3" name="Picture 24" descr="Romans 200 Blue Backgroun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 name="Group 2"/>
          <p:cNvGrpSpPr>
            <a:grpSpLocks/>
          </p:cNvGrpSpPr>
          <p:nvPr/>
        </p:nvGrpSpPr>
        <p:grpSpPr bwMode="auto">
          <a:xfrm>
            <a:off x="3827463" y="1028700"/>
            <a:ext cx="3048000" cy="2039938"/>
            <a:chOff x="3828256" y="1028328"/>
            <a:chExt cx="3048000" cy="2040632"/>
          </a:xfrm>
        </p:grpSpPr>
        <p:sp>
          <p:nvSpPr>
            <p:cNvPr id="325649"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charset="0"/>
                <a:ea typeface="ＭＳ Ｐゴシック"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بداية السنة الدينية</a:t>
              </a:r>
              <a:endParaRPr lang="en-US" sz="28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grpSp>
      <p:grpSp>
        <p:nvGrpSpPr>
          <p:cNvPr id="3" name="Group 4"/>
          <p:cNvGrpSpPr>
            <a:grpSpLocks/>
          </p:cNvGrpSpPr>
          <p:nvPr/>
        </p:nvGrpSpPr>
        <p:grpSpPr bwMode="auto">
          <a:xfrm>
            <a:off x="2484438" y="4076700"/>
            <a:ext cx="3048000" cy="1944688"/>
            <a:chOff x="2483769" y="4077072"/>
            <a:chExt cx="3048000" cy="1944215"/>
          </a:xfrm>
        </p:grpSpPr>
        <p:sp>
          <p:nvSpPr>
            <p:cNvPr id="325647"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xmlns="" w="12700" cap="sq">
                  <a:solidFill>
                    <a:srgbClr val="000000"/>
                  </a:solidFill>
                  <a:round/>
                  <a:headEnd/>
                  <a:tailEnd/>
                </a14:hiddenLine>
              </a:ext>
            </a:extLst>
          </p:spPr>
          <p:txBody>
            <a:bodyPr lIns="0" tIns="0" rIns="0" bIns="0" anchor="ctr" anchorCtr="1"/>
            <a:lstStyle/>
            <a:p>
              <a:pPr algn="r" defTabSz="914400" eaLnBrk="0" fontAlgn="base" hangingPunct="0">
                <a:spcBef>
                  <a:spcPct val="0"/>
                </a:spcBef>
                <a:spcAft>
                  <a:spcPct val="0"/>
                </a:spcAft>
                <a:tabLst>
                  <a:tab pos="3886200" algn="l"/>
                  <a:tab pos="4800600" algn="l"/>
                  <a:tab pos="5600700" algn="l"/>
                </a:tabLst>
              </a:pPr>
              <a:endParaRPr lang="en-US" sz="1400">
                <a:solidFill>
                  <a:srgbClr val="000000"/>
                </a:solidFill>
                <a:latin typeface="Arial Narrow" charset="0"/>
                <a:ea typeface="ＭＳ Ｐゴシック"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بداية السنة المدنية</a:t>
              </a:r>
              <a:endParaRPr lang="en-US" sz="28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grpSp>
      <p:sp>
        <p:nvSpPr>
          <p:cNvPr id="4" name="Title 3"/>
          <p:cNvSpPr>
            <a:spLocks noGrp="1"/>
          </p:cNvSpPr>
          <p:nvPr>
            <p:ph type="title"/>
          </p:nvPr>
        </p:nvSpPr>
        <p:spPr>
          <a:xfrm>
            <a:off x="3203575" y="2781300"/>
            <a:ext cx="3048000" cy="14097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Hebrew Calendars</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آذار-نيسان</a:t>
            </a:r>
            <a:endParaRPr lang="en-US" sz="24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defRPr/>
            </a:pPr>
            <a:r>
              <a:rPr kumimoji="1" lang="ar-JO" sz="24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أيلول-تشرين أول</a:t>
            </a:r>
            <a:endParaRPr lang="en-US" sz="2400" b="1" dirty="0">
              <a:solidFill>
                <a:srgbClr val="FFFFFF"/>
              </a:solidFill>
              <a:effectLst>
                <a:outerShdw blurRad="50800" dist="38100" dir="2700000" algn="tl">
                  <a:srgbClr val="000000">
                    <a:alpha val="43000"/>
                  </a:srgbClr>
                </a:outerShdw>
              </a:effectLst>
              <a:ea typeface="ＭＳ Ｐゴシック" charset="0"/>
              <a:cs typeface="ＭＳ Ｐゴシック" charset="0"/>
            </a:endParaRPr>
          </a:p>
        </p:txBody>
      </p:sp>
      <p:sp>
        <p:nvSpPr>
          <p:cNvPr id="23" name="AutoShape 7"/>
          <p:cNvSpPr>
            <a:spLocks noChangeArrowheads="1"/>
          </p:cNvSpPr>
          <p:nvPr/>
        </p:nvSpPr>
        <p:spPr bwMode="auto">
          <a:xfrm>
            <a:off x="350838" y="5562600"/>
            <a:ext cx="2006584"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defTabSz="914400" fontAlgn="base">
              <a:spcBef>
                <a:spcPct val="0"/>
              </a:spcBef>
              <a:spcAft>
                <a:spcPct val="0"/>
              </a:spcAft>
              <a:defRPr/>
            </a:pPr>
            <a:r>
              <a:rPr lang="ar-JO" sz="2000" b="1" kern="0" dirty="0">
                <a:solidFill>
                  <a:srgbClr val="000000"/>
                </a:solidFill>
                <a:latin typeface="Arial" charset="0"/>
                <a:ea typeface="ＭＳ Ｐゴシック" charset="0"/>
                <a:cs typeface="Arial" charset="0"/>
              </a:rPr>
              <a:t>يهوذا يبدأون في شهر </a:t>
            </a:r>
          </a:p>
          <a:p>
            <a:pPr algn="ctr" defTabSz="914400" fontAlgn="base">
              <a:spcBef>
                <a:spcPct val="0"/>
              </a:spcBef>
              <a:spcAft>
                <a:spcPct val="0"/>
              </a:spcAft>
              <a:defRPr/>
            </a:pPr>
            <a:r>
              <a:rPr lang="ar-JO" sz="2000" b="1" kern="0" dirty="0">
                <a:solidFill>
                  <a:srgbClr val="000000"/>
                </a:solidFill>
                <a:latin typeface="Arial" charset="0"/>
                <a:ea typeface="ＭＳ Ｐゴシック" charset="0"/>
                <a:cs typeface="Arial" charset="0"/>
              </a:rPr>
              <a:t>تشري و يحسبون </a:t>
            </a:r>
          </a:p>
          <a:p>
            <a:pPr algn="ctr" defTabSz="914400" fontAlgn="base">
              <a:spcBef>
                <a:spcPct val="0"/>
              </a:spcBef>
              <a:spcAft>
                <a:spcPct val="0"/>
              </a:spcAft>
              <a:defRPr/>
            </a:pPr>
            <a:r>
              <a:rPr lang="ar-JO" sz="2000" b="1" kern="0" dirty="0">
                <a:solidFill>
                  <a:srgbClr val="000000"/>
                </a:solidFill>
                <a:latin typeface="Arial" charset="0"/>
                <a:ea typeface="ＭＳ Ｐゴシック" charset="0"/>
                <a:cs typeface="Arial" charset="0"/>
              </a:rPr>
              <a:t>سنة تولي الحكم</a:t>
            </a:r>
            <a:endParaRPr lang="en-US" sz="2000" b="1" kern="0" dirty="0">
              <a:solidFill>
                <a:srgbClr val="000000"/>
              </a:solidFill>
              <a:latin typeface="Arial" charset="0"/>
              <a:ea typeface="ＭＳ Ｐゴシック" charset="0"/>
              <a:cs typeface="Arial" charset="0"/>
            </a:endParaRPr>
          </a:p>
        </p:txBody>
      </p:sp>
      <p:sp>
        <p:nvSpPr>
          <p:cNvPr id="26" name="AutoShape 5"/>
          <p:cNvSpPr>
            <a:spLocks noChangeArrowheads="1"/>
          </p:cNvSpPr>
          <p:nvPr/>
        </p:nvSpPr>
        <p:spPr bwMode="auto">
          <a:xfrm>
            <a:off x="7010400" y="5683250"/>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defTabSz="914400" fontAlgn="base">
              <a:spcBef>
                <a:spcPct val="0"/>
              </a:spcBef>
              <a:spcAft>
                <a:spcPct val="0"/>
              </a:spcAft>
              <a:defRPr/>
            </a:pPr>
            <a:r>
              <a:rPr lang="ar-JO" sz="2000" b="1" kern="0" dirty="0">
                <a:solidFill>
                  <a:srgbClr val="000000"/>
                </a:solidFill>
                <a:latin typeface="Arial" charset="0"/>
                <a:ea typeface="ＭＳ Ｐゴシック" charset="0"/>
                <a:cs typeface="Arial" charset="0"/>
              </a:rPr>
              <a:t>ماذا لو بدأ الملك حكمه هنا ؟</a:t>
            </a:r>
            <a:endParaRPr lang="en-US" sz="2000" b="1" kern="0" dirty="0">
              <a:solidFill>
                <a:srgbClr val="000000"/>
              </a:solidFill>
              <a:latin typeface="Arial" charset="0"/>
              <a:ea typeface="ＭＳ Ｐゴシック" charset="0"/>
              <a:cs typeface="Arial" charset="0"/>
            </a:endParaRPr>
          </a:p>
        </p:txBody>
      </p:sp>
      <p:sp>
        <p:nvSpPr>
          <p:cNvPr id="27" name="AutoShape 4"/>
          <p:cNvSpPr>
            <a:spLocks noChangeArrowheads="1"/>
          </p:cNvSpPr>
          <p:nvPr/>
        </p:nvSpPr>
        <p:spPr bwMode="auto">
          <a:xfrm>
            <a:off x="2667000" y="0"/>
            <a:ext cx="2133600" cy="1214422"/>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defTabSz="914400" fontAlgn="base">
              <a:spcBef>
                <a:spcPct val="0"/>
              </a:spcBef>
              <a:spcAft>
                <a:spcPct val="0"/>
              </a:spcAft>
              <a:defRPr/>
            </a:pPr>
            <a:r>
              <a:rPr lang="ar-JO" sz="2000" b="1" kern="0" dirty="0">
                <a:solidFill>
                  <a:srgbClr val="000000"/>
                </a:solidFill>
                <a:latin typeface="Arial" charset="0"/>
                <a:ea typeface="ＭＳ Ｐゴシック" charset="0"/>
                <a:cs typeface="Arial" charset="0"/>
              </a:rPr>
              <a:t>إسرائيل يبدأون في شهر</a:t>
            </a:r>
          </a:p>
          <a:p>
            <a:pPr algn="ctr" defTabSz="914400" fontAlgn="base">
              <a:spcBef>
                <a:spcPct val="0"/>
              </a:spcBef>
              <a:spcAft>
                <a:spcPct val="0"/>
              </a:spcAft>
              <a:defRPr/>
            </a:pPr>
            <a:r>
              <a:rPr lang="ar-JO" sz="2000" b="1" kern="0" dirty="0">
                <a:solidFill>
                  <a:srgbClr val="000000"/>
                </a:solidFill>
                <a:latin typeface="Arial" charset="0"/>
                <a:ea typeface="ＭＳ Ｐゴシック" charset="0"/>
                <a:cs typeface="Arial" charset="0"/>
              </a:rPr>
              <a:t>نيسان و لا يحسبون سنة</a:t>
            </a:r>
          </a:p>
          <a:p>
            <a:pPr algn="ctr" defTabSz="914400" fontAlgn="base">
              <a:spcBef>
                <a:spcPct val="0"/>
              </a:spcBef>
              <a:spcAft>
                <a:spcPct val="0"/>
              </a:spcAft>
              <a:defRPr/>
            </a:pPr>
            <a:r>
              <a:rPr lang="ar-JO" sz="2000" b="1" kern="0" dirty="0">
                <a:solidFill>
                  <a:srgbClr val="000000"/>
                </a:solidFill>
                <a:latin typeface="Arial" charset="0"/>
                <a:ea typeface="ＭＳ Ｐゴシック" charset="0"/>
                <a:cs typeface="Arial" charset="0"/>
              </a:rPr>
              <a:t> تولي الحكم</a:t>
            </a:r>
            <a:endParaRPr lang="en-US" sz="2000" b="1" kern="0" dirty="0">
              <a:solidFill>
                <a:srgbClr val="000000"/>
              </a:solidFill>
              <a:latin typeface="Arial" charset="0"/>
              <a:ea typeface="ＭＳ Ｐゴシック" charset="0"/>
              <a:cs typeface="Arial" charset="0"/>
            </a:endParaRPr>
          </a:p>
        </p:txBody>
      </p:sp>
      <p:sp>
        <p:nvSpPr>
          <p:cNvPr id="325643" name="Rectangle 2"/>
          <p:cNvSpPr>
            <a:spLocks noChangeArrowheads="1"/>
          </p:cNvSpPr>
          <p:nvPr/>
        </p:nvSpPr>
        <p:spPr bwMode="auto">
          <a:xfrm>
            <a:off x="2571750" y="2926985"/>
            <a:ext cx="4191000" cy="1125903"/>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base">
              <a:spcBef>
                <a:spcPct val="0"/>
              </a:spcBef>
              <a:spcAft>
                <a:spcPct val="0"/>
              </a:spcAft>
            </a:pPr>
            <a:r>
              <a:rPr lang="ar-JO" sz="3600" b="1" dirty="0">
                <a:solidFill>
                  <a:srgbClr val="FFFFFF"/>
                </a:solidFill>
                <a:latin typeface="Arial" charset="0"/>
                <a:ea typeface="ＭＳ Ｐゴシック" charset="0"/>
                <a:cs typeface="Arial" charset="0"/>
              </a:rPr>
              <a:t>أمرين مهمين</a:t>
            </a:r>
            <a:endParaRPr lang="en-US" sz="3600" b="1" dirty="0">
              <a:solidFill>
                <a:srgbClr val="FFFFFF"/>
              </a:solidFill>
              <a:latin typeface="Arial" charset="0"/>
              <a:ea typeface="ＭＳ Ｐゴシック" charset="0"/>
              <a:cs typeface="Arial" charset="0"/>
            </a:endParaRPr>
          </a:p>
        </p:txBody>
      </p:sp>
      <p:sp>
        <p:nvSpPr>
          <p:cNvPr id="22" name="Rectangle 9"/>
          <p:cNvSpPr txBox="1">
            <a:spLocks noChangeArrowheads="1"/>
          </p:cNvSpPr>
          <p:nvPr/>
        </p:nvSpPr>
        <p:spPr bwMode="auto">
          <a:xfrm>
            <a:off x="6929454" y="914400"/>
            <a:ext cx="2290746"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defTabSz="914400" eaLnBrk="1" hangingPunct="1">
              <a:defRPr/>
            </a:pPr>
            <a:r>
              <a:rPr lang="ar-JO" sz="3200" b="1" kern="0" dirty="0">
                <a:solidFill>
                  <a:srgbClr val="FFFFFF"/>
                </a:solidFill>
                <a:latin typeface="Arial" charset="0"/>
                <a:ea typeface="ＭＳ Ｐゴシック" charset="0"/>
                <a:cs typeface="Arial" charset="0"/>
              </a:rPr>
              <a:t>هل يحسبون سنة تولي  الحكم ؟</a:t>
            </a:r>
            <a:endParaRPr lang="en-US" sz="3200" b="1" kern="0" dirty="0">
              <a:solidFill>
                <a:srgbClr val="FFFFFF"/>
              </a:solidFill>
              <a:latin typeface="Arial" charset="0"/>
              <a:ea typeface="ＭＳ Ｐゴシック" charset="0"/>
              <a:cs typeface="Arial" charset="0"/>
            </a:endParaRPr>
          </a:p>
        </p:txBody>
      </p:sp>
      <p:sp>
        <p:nvSpPr>
          <p:cNvPr id="28" name="Rectangle 3"/>
          <p:cNvSpPr>
            <a:spLocks noChangeArrowheads="1"/>
          </p:cNvSpPr>
          <p:nvPr/>
        </p:nvSpPr>
        <p:spPr bwMode="auto">
          <a:xfrm>
            <a:off x="0" y="0"/>
            <a:ext cx="207167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fontAlgn="base">
              <a:spcBef>
                <a:spcPct val="0"/>
              </a:spcBef>
              <a:spcAft>
                <a:spcPct val="0"/>
              </a:spcAft>
            </a:pPr>
            <a:r>
              <a:rPr lang="ar-JO" sz="3200" b="1" dirty="0">
                <a:solidFill>
                  <a:srgbClr val="FFFFFF"/>
                </a:solidFill>
                <a:latin typeface="Arial" charset="0"/>
                <a:ea typeface="ＭＳ Ｐゴシック" charset="0"/>
                <a:cs typeface="Arial" charset="0"/>
              </a:rPr>
              <a:t>ما هو النظام المستخدم لتحديد حكم الملك ؟</a:t>
            </a:r>
            <a:endParaRPr lang="en-US" sz="3200" b="1" dirty="0">
              <a:solidFill>
                <a:srgbClr val="FFFFFF"/>
              </a:solidFill>
              <a:latin typeface="Arial" charset="0"/>
              <a:ea typeface="ＭＳ Ｐゴシック" charset="0"/>
              <a:cs typeface="Arial" charset="0"/>
            </a:endParaRPr>
          </a:p>
        </p:txBody>
      </p:sp>
      <p:sp>
        <p:nvSpPr>
          <p:cNvPr id="20" name="Text Box 10"/>
          <p:cNvSpPr txBox="1">
            <a:spLocks noChangeArrowheads="1"/>
          </p:cNvSpPr>
          <p:nvPr/>
        </p:nvSpPr>
        <p:spPr bwMode="auto">
          <a:xfrm>
            <a:off x="8301038" y="73025"/>
            <a:ext cx="698500" cy="461963"/>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defTabSz="914400" eaLnBrk="0" fontAlgn="base" hangingPunct="0">
              <a:spcBef>
                <a:spcPct val="0"/>
              </a:spcBef>
              <a:spcAft>
                <a:spcPct val="0"/>
              </a:spcAft>
              <a:defRPr/>
            </a:pPr>
            <a:r>
              <a:rPr lang="en-US"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5" name="Picture 2"/>
          <p:cNvPicPr>
            <a:picLocks noChangeAspect="1"/>
          </p:cNvPicPr>
          <p:nvPr/>
        </p:nvPicPr>
        <p:blipFill>
          <a:blip r:embed="rId2" cstate="screen">
            <a:extLst>
              <a:ext uri="{28A0092B-C50C-407E-A947-70E740481C1C}">
                <a14:useLocalDpi xmlns:a14="http://schemas.microsoft.com/office/drawing/2010/main"/>
              </a:ext>
            </a:extLst>
          </a:blip>
          <a:srcRect l="4292"/>
          <a:stretch>
            <a:fillRect/>
          </a:stretch>
        </p:blipFill>
        <p:spPr bwMode="auto">
          <a:xfrm>
            <a:off x="0" y="0"/>
            <a:ext cx="91805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7" name="Rectangle 3"/>
          <p:cNvSpPr>
            <a:spLocks noChangeArrowheads="1"/>
          </p:cNvSpPr>
          <p:nvPr/>
        </p:nvSpPr>
        <p:spPr bwMode="auto">
          <a:xfrm>
            <a:off x="5795963" y="1844675"/>
            <a:ext cx="3240087" cy="482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marR="0" lvl="0" indent="-457200" algn="r" defTabSz="914400" rtl="1" eaLnBrk="1" fontAlgn="base" latinLnBrk="0" hangingPunct="1">
              <a:lnSpc>
                <a:spcPct val="90000"/>
              </a:lnSpc>
              <a:spcBef>
                <a:spcPct val="20000"/>
              </a:spcBef>
              <a:spcAft>
                <a:spcPct val="0"/>
              </a:spcAft>
              <a:buClrTx/>
              <a:buSzTx/>
              <a:buFont typeface="Wingdings" charset="0"/>
              <a:buChar char="Ø"/>
              <a:tabLst/>
              <a:defRPr/>
            </a:pPr>
            <a:r>
              <a:rPr kumimoji="0" lang="ar-JO"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يبدأ حكم الملك ؟</a:t>
            </a:r>
            <a:endPar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457200" marR="0" lvl="0" indent="-457200" algn="r" defTabSz="914400" rtl="1" eaLnBrk="1" fontAlgn="base" latinLnBrk="0" hangingPunct="1">
              <a:lnSpc>
                <a:spcPct val="90000"/>
              </a:lnSpc>
              <a:spcBef>
                <a:spcPct val="20000"/>
              </a:spcBef>
              <a:spcAft>
                <a:spcPct val="0"/>
              </a:spcAft>
              <a:buClrTx/>
              <a:buSzTx/>
              <a:buFont typeface="Wingdings" charset="0"/>
              <a:buChar char="Ø"/>
              <a:tabLst/>
              <a:defRPr/>
            </a:pPr>
            <a:endPar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457200" marR="0" lvl="0" indent="-457200" algn="r" defTabSz="914400" rtl="1" eaLnBrk="1" fontAlgn="base" latinLnBrk="0" hangingPunct="1">
              <a:lnSpc>
                <a:spcPct val="90000"/>
              </a:lnSpc>
              <a:spcBef>
                <a:spcPct val="20000"/>
              </a:spcBef>
              <a:spcAft>
                <a:spcPct val="0"/>
              </a:spcAft>
              <a:buClrTx/>
              <a:buSzTx/>
              <a:buFont typeface="Wingdings" charset="0"/>
              <a:buChar char="Ø"/>
              <a:tabLst/>
              <a:defRPr/>
            </a:pPr>
            <a:r>
              <a:rPr kumimoji="0" lang="ar-JO"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متى تبدأ السنة ؟</a:t>
            </a:r>
            <a:endParaRPr kumimoji="0" lang="en-US" altLang="zh-CN"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2867" name="Text Box 8"/>
          <p:cNvSpPr txBox="1">
            <a:spLocks noChangeArrowheads="1"/>
          </p:cNvSpPr>
          <p:nvPr/>
        </p:nvSpPr>
        <p:spPr bwMode="auto">
          <a:xfrm>
            <a:off x="80010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221</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292868" name="Rectangle 9"/>
          <p:cNvSpPr>
            <a:spLocks noGrp="1" noChangeArrowheads="1"/>
          </p:cNvSpPr>
          <p:nvPr>
            <p:ph type="title" idx="4294967295"/>
          </p:nvPr>
        </p:nvSpPr>
        <p:spPr>
          <a:xfrm>
            <a:off x="107950" y="33338"/>
            <a:ext cx="6624638" cy="587375"/>
          </a:xfrm>
          <a:solidFill>
            <a:schemeClr val="tx1"/>
          </a:solidFill>
          <a:ln cap="flat">
            <a:solidFill>
              <a:schemeClr val="tx1"/>
            </a:solidFill>
            <a:miter lim="800000"/>
            <a:headEnd/>
            <a:tailEnd/>
          </a:ln>
        </p:spPr>
        <p:txBody>
          <a:bodyPr/>
          <a:lstStyle/>
          <a:p>
            <a:pPr eaLnBrk="1" hangingPunct="1"/>
            <a:r>
              <a:rPr lang="ar-JO" sz="2800" b="1" i="1" dirty="0">
                <a:solidFill>
                  <a:srgbClr val="FFFFFF"/>
                </a:solidFill>
                <a:latin typeface="Arial" charset="0"/>
                <a:ea typeface="ＭＳ Ｐゴシック" charset="0"/>
              </a:rPr>
              <a:t>الخصائص</a:t>
            </a:r>
            <a:endParaRPr lang="en-US" sz="2800" b="1" i="1" dirty="0">
              <a:solidFill>
                <a:srgbClr val="FFFFFF"/>
              </a:solidFill>
              <a:latin typeface="Arial" charset="0"/>
              <a:ea typeface="ＭＳ Ｐゴシック" charset="0"/>
            </a:endParaRPr>
          </a:p>
        </p:txBody>
      </p:sp>
      <p:pic>
        <p:nvPicPr>
          <p:cNvPr id="229382"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7950" y="1412875"/>
            <a:ext cx="5207000" cy="5208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ChangeArrowheads="1"/>
          </p:cNvSpPr>
          <p:nvPr/>
        </p:nvSpPr>
        <p:spPr bwMode="auto">
          <a:xfrm>
            <a:off x="0" y="549275"/>
            <a:ext cx="9144000" cy="86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ar-JO" altLang="zh-CN" sz="2800" b="1" i="0" u="sng" strike="noStrike" kern="1200" cap="none" spc="0" normalizeH="0" baseline="0" noProof="0" dirty="0">
                <a:ln>
                  <a:noFill/>
                </a:ln>
                <a:solidFill>
                  <a:srgbClr val="FFFFFF"/>
                </a:solidFill>
                <a:effectLst/>
                <a:uLnTx/>
                <a:uFillTx/>
                <a:latin typeface="Arial" charset="0"/>
                <a:ea typeface="ＭＳ Ｐゴシック" charset="0"/>
                <a:cs typeface="Arial" charset="0"/>
              </a:rPr>
              <a:t>فروقات التقويم بين يهوذا و إسرائيل</a:t>
            </a:r>
            <a:endParaRPr kumimoji="0" lang="en-US" altLang="zh-CN" sz="2800" b="1" i="0" u="sng"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nodeType="clickEffect">
                                  <p:stCondLst>
                                    <p:cond delay="0"/>
                                  </p:stCondLst>
                                  <p:childTnLst>
                                    <p:set>
                                      <p:cBhvr>
                                        <p:cTn id="12" dur="1" fill="hold">
                                          <p:stCondLst>
                                            <p:cond delay="0"/>
                                          </p:stCondLst>
                                        </p:cTn>
                                        <p:tgtEl>
                                          <p:spTgt spid="229382"/>
                                        </p:tgtEl>
                                        <p:attrNameLst>
                                          <p:attrName>style.visibility</p:attrName>
                                        </p:attrNameLst>
                                      </p:cBhvr>
                                      <p:to>
                                        <p:strVal val="visible"/>
                                      </p:to>
                                    </p:set>
                                    <p:animEffect transition="in" filter="wheel(1)">
                                      <p:cBhvr>
                                        <p:cTn id="13" dur="2000"/>
                                        <p:tgtEl>
                                          <p:spTgt spid="2293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8307">
                                            <p:txEl>
                                              <p:pRg st="0" end="0"/>
                                            </p:txEl>
                                          </p:spTgt>
                                        </p:tgtEl>
                                        <p:attrNameLst>
                                          <p:attrName>style.visibility</p:attrName>
                                        </p:attrNameLst>
                                      </p:cBhvr>
                                      <p:to>
                                        <p:strVal val="visible"/>
                                      </p:to>
                                    </p:set>
                                    <p:anim calcmode="lin" valueType="num">
                                      <p:cBhvr additive="base">
                                        <p:cTn id="18"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8307">
                                            <p:txEl>
                                              <p:pRg st="2" end="2"/>
                                            </p:txEl>
                                          </p:spTgt>
                                        </p:tgtEl>
                                        <p:attrNameLst>
                                          <p:attrName>style.visibility</p:attrName>
                                        </p:attrNameLst>
                                      </p:cBhvr>
                                      <p:to>
                                        <p:strVal val="visible"/>
                                      </p:to>
                                    </p:set>
                                    <p:anim calcmode="lin" valueType="num">
                                      <p:cBhvr additive="base">
                                        <p:cTn id="24"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066800" y="0"/>
            <a:ext cx="7086600" cy="1066800"/>
          </a:xfrm>
          <a:solidFill>
            <a:schemeClr val="tx1"/>
          </a:solidFill>
          <a:ln>
            <a:solidFill>
              <a:schemeClr val="tx1"/>
            </a:solidFill>
            <a:miter lim="800000"/>
            <a:headEnd/>
            <a:tailEnd/>
          </a:ln>
        </p:spPr>
        <p:txBody>
          <a:bodyPr/>
          <a:lstStyle/>
          <a:p>
            <a:pPr eaLnBrk="1" hangingPunct="1"/>
            <a:r>
              <a:rPr lang="ar-JO" sz="3600" b="1" dirty="0">
                <a:solidFill>
                  <a:srgbClr val="FFFFFF"/>
                </a:solidFill>
                <a:latin typeface="Arial Black" charset="0"/>
                <a:ea typeface="ＭＳ Ｐゴシック" charset="0"/>
                <a:cs typeface="ＭＳ Ｐゴシック" charset="0"/>
              </a:rPr>
              <a:t>منطقية صموئيل, الملوك و الأخبار</a:t>
            </a:r>
            <a:endParaRPr lang="en-US" sz="3600" b="1" dirty="0">
              <a:solidFill>
                <a:srgbClr val="FFFFFF"/>
              </a:solidFill>
              <a:latin typeface="Arial Black" charset="0"/>
              <a:ea typeface="ＭＳ Ｐゴシック" charset="0"/>
              <a:cs typeface="ＭＳ Ｐゴシック" charset="0"/>
            </a:endParaRPr>
          </a:p>
        </p:txBody>
      </p:sp>
      <p:sp>
        <p:nvSpPr>
          <p:cNvPr id="269315" name="Rectangle 4"/>
          <p:cNvSpPr>
            <a:spLocks noChangeArrowheads="1"/>
          </p:cNvSpPr>
          <p:nvPr/>
        </p:nvSpPr>
        <p:spPr bwMode="auto">
          <a:xfrm>
            <a:off x="152400" y="1295400"/>
            <a:ext cx="828675"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6" name="Rectangle 5"/>
          <p:cNvSpPr>
            <a:spLocks noChangeArrowheads="1"/>
          </p:cNvSpPr>
          <p:nvPr/>
        </p:nvSpPr>
        <p:spPr bwMode="auto">
          <a:xfrm>
            <a:off x="981075" y="1295400"/>
            <a:ext cx="115570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7" name="Rectangle 6"/>
          <p:cNvSpPr>
            <a:spLocks noChangeArrowheads="1"/>
          </p:cNvSpPr>
          <p:nvPr/>
        </p:nvSpPr>
        <p:spPr bwMode="auto">
          <a:xfrm>
            <a:off x="7926388" y="1295400"/>
            <a:ext cx="2012950" cy="103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18" name="Rectangle 7"/>
          <p:cNvSpPr>
            <a:spLocks noChangeArrowheads="1"/>
          </p:cNvSpPr>
          <p:nvPr/>
        </p:nvSpPr>
        <p:spPr bwMode="auto">
          <a:xfrm>
            <a:off x="76200" y="2332038"/>
            <a:ext cx="828675"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الأسفار</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19" name="Rectangle 8"/>
          <p:cNvSpPr>
            <a:spLocks noChangeArrowheads="1"/>
          </p:cNvSpPr>
          <p:nvPr/>
        </p:nvSpPr>
        <p:spPr bwMode="auto">
          <a:xfrm>
            <a:off x="7716838" y="2332038"/>
            <a:ext cx="2341562"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0" name="Rectangle 9"/>
          <p:cNvSpPr>
            <a:spLocks noChangeArrowheads="1"/>
          </p:cNvSpPr>
          <p:nvPr/>
        </p:nvSpPr>
        <p:spPr bwMode="auto">
          <a:xfrm>
            <a:off x="76200" y="3138488"/>
            <a:ext cx="828675"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الملوك</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1" name="Rectangle 10"/>
          <p:cNvSpPr>
            <a:spLocks noChangeArrowheads="1"/>
          </p:cNvSpPr>
          <p:nvPr/>
        </p:nvSpPr>
        <p:spPr bwMode="auto">
          <a:xfrm>
            <a:off x="981075" y="3138488"/>
            <a:ext cx="11557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شاول</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2" name="Rectangle 11"/>
          <p:cNvSpPr>
            <a:spLocks noChangeArrowheads="1"/>
          </p:cNvSpPr>
          <p:nvPr/>
        </p:nvSpPr>
        <p:spPr bwMode="auto">
          <a:xfrm>
            <a:off x="2051720" y="3138488"/>
            <a:ext cx="1036638"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داود</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3" name="Rectangle 12"/>
          <p:cNvSpPr>
            <a:spLocks noChangeArrowheads="1"/>
          </p:cNvSpPr>
          <p:nvPr/>
        </p:nvSpPr>
        <p:spPr bwMode="auto">
          <a:xfrm>
            <a:off x="2987824" y="3138488"/>
            <a:ext cx="2573337"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سليمان-أخزيا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4" name="Rectangle 13"/>
          <p:cNvSpPr>
            <a:spLocks noChangeArrowheads="1"/>
          </p:cNvSpPr>
          <p:nvPr/>
        </p:nvSpPr>
        <p:spPr bwMode="auto">
          <a:xfrm>
            <a:off x="5322515" y="3138488"/>
            <a:ext cx="1789634"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اخزيا-صدقيا</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5" name="Rectangle 14"/>
          <p:cNvSpPr>
            <a:spLocks noChangeArrowheads="1"/>
          </p:cNvSpPr>
          <p:nvPr/>
        </p:nvSpPr>
        <p:spPr bwMode="auto">
          <a:xfrm>
            <a:off x="7239000" y="3138488"/>
            <a:ext cx="2341563"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26" name="Rectangle 15"/>
          <p:cNvSpPr>
            <a:spLocks noChangeArrowheads="1"/>
          </p:cNvSpPr>
          <p:nvPr/>
        </p:nvSpPr>
        <p:spPr bwMode="auto">
          <a:xfrm>
            <a:off x="76200" y="4173538"/>
            <a:ext cx="8286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التواريخ</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7" name="Rectangle 16"/>
          <p:cNvSpPr>
            <a:spLocks noChangeArrowheads="1"/>
          </p:cNvSpPr>
          <p:nvPr/>
        </p:nvSpPr>
        <p:spPr bwMode="auto">
          <a:xfrm>
            <a:off x="981075" y="4173538"/>
            <a:ext cx="11557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1043</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8" name="Rectangle 17"/>
          <p:cNvSpPr>
            <a:spLocks noChangeArrowheads="1"/>
          </p:cNvSpPr>
          <p:nvPr/>
        </p:nvSpPr>
        <p:spPr bwMode="auto">
          <a:xfrm>
            <a:off x="2023194" y="4173538"/>
            <a:ext cx="1036638"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1011</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29" name="Rectangle 18"/>
          <p:cNvSpPr>
            <a:spLocks noChangeArrowheads="1"/>
          </p:cNvSpPr>
          <p:nvPr/>
        </p:nvSpPr>
        <p:spPr bwMode="auto">
          <a:xfrm>
            <a:off x="3124200" y="4173538"/>
            <a:ext cx="2570163"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971</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931</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852</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0" name="Rectangle 19"/>
          <p:cNvSpPr>
            <a:spLocks noChangeArrowheads="1"/>
          </p:cNvSpPr>
          <p:nvPr/>
        </p:nvSpPr>
        <p:spPr bwMode="auto">
          <a:xfrm>
            <a:off x="5562600" y="4173538"/>
            <a:ext cx="1938358"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852</a:t>
            </a:r>
            <a:r>
              <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722</a:t>
            </a:r>
            <a:r>
              <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586</a:t>
            </a:r>
            <a:r>
              <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560</a:t>
            </a:r>
            <a:endPar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1" name="Rectangle 20"/>
          <p:cNvSpPr>
            <a:spLocks noChangeArrowheads="1"/>
          </p:cNvSpPr>
          <p:nvPr/>
        </p:nvSpPr>
        <p:spPr bwMode="auto">
          <a:xfrm>
            <a:off x="7832725" y="4173538"/>
            <a:ext cx="625475"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538</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2" name="Rectangle 21"/>
          <p:cNvSpPr>
            <a:spLocks noChangeArrowheads="1"/>
          </p:cNvSpPr>
          <p:nvPr/>
        </p:nvSpPr>
        <p:spPr bwMode="auto">
          <a:xfrm>
            <a:off x="7875588" y="4173538"/>
            <a:ext cx="1585912"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Narrow" charset="0"/>
              <a:ea typeface="ＭＳ Ｐゴシック" charset="0"/>
              <a:cs typeface="Times New Roman" charset="0"/>
            </a:endParaRPr>
          </a:p>
        </p:txBody>
      </p:sp>
      <p:sp>
        <p:nvSpPr>
          <p:cNvPr id="269333" name="Rectangle 22"/>
          <p:cNvSpPr>
            <a:spLocks noChangeArrowheads="1"/>
          </p:cNvSpPr>
          <p:nvPr/>
        </p:nvSpPr>
        <p:spPr bwMode="auto">
          <a:xfrm>
            <a:off x="76200" y="5210175"/>
            <a:ext cx="82867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1"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المملكة</a:t>
            </a:r>
            <a:endParaRPr kumimoji="0" lang="en-US" sz="16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4" name="Rectangle 23"/>
          <p:cNvSpPr>
            <a:spLocks noChangeArrowheads="1"/>
          </p:cNvSpPr>
          <p:nvPr/>
        </p:nvSpPr>
        <p:spPr bwMode="auto">
          <a:xfrm>
            <a:off x="981075" y="5210175"/>
            <a:ext cx="179705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متحدة </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a:t>
            </a:r>
          </a:p>
        </p:txBody>
      </p:sp>
      <p:sp>
        <p:nvSpPr>
          <p:cNvPr id="269335" name="Rectangle 24"/>
          <p:cNvSpPr>
            <a:spLocks noChangeArrowheads="1"/>
          </p:cNvSpPr>
          <p:nvPr/>
        </p:nvSpPr>
        <p:spPr bwMode="auto">
          <a:xfrm>
            <a:off x="2778125" y="5210175"/>
            <a:ext cx="381158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منقسمة </a:t>
            </a:r>
            <a:r>
              <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 </a:t>
            </a:r>
          </a:p>
        </p:txBody>
      </p:sp>
      <p:sp>
        <p:nvSpPr>
          <p:cNvPr id="269336" name="Rectangle 25"/>
          <p:cNvSpPr>
            <a:spLocks noChangeArrowheads="1"/>
          </p:cNvSpPr>
          <p:nvPr/>
        </p:nvSpPr>
        <p:spPr bwMode="auto">
          <a:xfrm>
            <a:off x="6589713" y="5210175"/>
            <a:ext cx="833437"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7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باقية</a:t>
            </a:r>
            <a:endParaRPr kumimoji="0" lang="en-US" sz="17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sp>
        <p:nvSpPr>
          <p:cNvPr id="269337" name="Rectangle 26"/>
          <p:cNvSpPr>
            <a:spLocks noChangeArrowheads="1"/>
          </p:cNvSpPr>
          <p:nvPr/>
        </p:nvSpPr>
        <p:spPr bwMode="auto">
          <a:xfrm>
            <a:off x="7423150" y="5210175"/>
            <a:ext cx="2217738"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rPr>
              <a:t>عائدة</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0"/>
              <a:cs typeface="Times New Roman" charset="0"/>
            </a:endParaRPr>
          </a:p>
        </p:txBody>
      </p:sp>
      <p:grpSp>
        <p:nvGrpSpPr>
          <p:cNvPr id="269338" name="Group 27"/>
          <p:cNvGrpSpPr>
            <a:grpSpLocks/>
          </p:cNvGrpSpPr>
          <p:nvPr/>
        </p:nvGrpSpPr>
        <p:grpSpPr bwMode="auto">
          <a:xfrm>
            <a:off x="2076450" y="1295400"/>
            <a:ext cx="1157288" cy="1036638"/>
            <a:chOff x="1063" y="0"/>
            <a:chExt cx="620" cy="518"/>
          </a:xfrm>
        </p:grpSpPr>
        <p:sp>
          <p:nvSpPr>
            <p:cNvPr id="269362" name="Rectangle 28"/>
            <p:cNvSpPr>
              <a:spLocks noChangeArrowheads="1"/>
            </p:cNvSpPr>
            <p:nvPr/>
          </p:nvSpPr>
          <p:spPr bwMode="auto">
            <a:xfrm>
              <a:off x="1095" y="0"/>
              <a:ext cx="556"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900" b="1" i="0" u="none" strike="noStrike" kern="1200" cap="none" spc="0" normalizeH="0" baseline="0" noProof="0">
                <a:ln>
                  <a:noFill/>
                </a:ln>
                <a:solidFill>
                  <a:srgbClr val="000000"/>
                </a:solidFill>
                <a:effectLst/>
                <a:uLnTx/>
                <a:uFillTx/>
                <a:latin typeface="Arial Narrow" charset="0"/>
                <a:ea typeface="ＭＳ Ｐゴシック" charset="0"/>
              </a:endParaRPr>
            </a:p>
          </p:txBody>
        </p:sp>
        <p:sp>
          <p:nvSpPr>
            <p:cNvPr id="269363" name="Rectangle 29"/>
            <p:cNvSpPr>
              <a:spLocks noChangeArrowheads="1"/>
            </p:cNvSpPr>
            <p:nvPr/>
          </p:nvSpPr>
          <p:spPr bwMode="auto">
            <a:xfrm>
              <a:off x="1063" y="0"/>
              <a:ext cx="620"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1</a:t>
              </a:r>
              <a:br>
                <a:rPr kumimoji="0" lang="en-US"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br>
              <a:r>
                <a:rPr kumimoji="0" lang="ar-JO"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أخبار</a:t>
              </a:r>
              <a:endParaRPr kumimoji="0" lang="en-US" sz="20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grpSp>
      <p:grpSp>
        <p:nvGrpSpPr>
          <p:cNvPr id="269339" name="Group 30"/>
          <p:cNvGrpSpPr>
            <a:grpSpLocks/>
          </p:cNvGrpSpPr>
          <p:nvPr/>
        </p:nvGrpSpPr>
        <p:grpSpPr bwMode="auto">
          <a:xfrm>
            <a:off x="3233738" y="1295400"/>
            <a:ext cx="4843462" cy="1036638"/>
            <a:chOff x="1683" y="0"/>
            <a:chExt cx="2515" cy="518"/>
          </a:xfrm>
        </p:grpSpPr>
        <p:sp>
          <p:nvSpPr>
            <p:cNvPr id="269360" name="Rectangle 31"/>
            <p:cNvSpPr>
              <a:spLocks noChangeArrowheads="1"/>
            </p:cNvSpPr>
            <p:nvPr/>
          </p:nvSpPr>
          <p:spPr bwMode="auto">
            <a:xfrm>
              <a:off x="1715" y="0"/>
              <a:ext cx="2451"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أخبار</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61" name="Rectangle 32"/>
            <p:cNvSpPr>
              <a:spLocks noChangeArrowheads="1"/>
            </p:cNvSpPr>
            <p:nvPr/>
          </p:nvSpPr>
          <p:spPr bwMode="auto">
            <a:xfrm>
              <a:off x="1683" y="0"/>
              <a:ext cx="2515"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grpSp>
      <p:grpSp>
        <p:nvGrpSpPr>
          <p:cNvPr id="269340" name="Group 33"/>
          <p:cNvGrpSpPr>
            <a:grpSpLocks/>
          </p:cNvGrpSpPr>
          <p:nvPr/>
        </p:nvGrpSpPr>
        <p:grpSpPr bwMode="auto">
          <a:xfrm>
            <a:off x="762000" y="2332038"/>
            <a:ext cx="1274763" cy="806450"/>
            <a:chOff x="444" y="518"/>
            <a:chExt cx="683" cy="403"/>
          </a:xfrm>
        </p:grpSpPr>
        <p:sp>
          <p:nvSpPr>
            <p:cNvPr id="269358" name="Rectangle 34"/>
            <p:cNvSpPr>
              <a:spLocks noChangeArrowheads="1"/>
            </p:cNvSpPr>
            <p:nvPr/>
          </p:nvSpPr>
          <p:spPr bwMode="auto">
            <a:xfrm>
              <a:off x="476" y="518"/>
              <a:ext cx="619" cy="403"/>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1       صموئيل</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59" name="Rectangle 35"/>
            <p:cNvSpPr>
              <a:spLocks noChangeArrowheads="1"/>
            </p:cNvSpPr>
            <p:nvPr/>
          </p:nvSpPr>
          <p:spPr bwMode="auto">
            <a:xfrm>
              <a:off x="444" y="518"/>
              <a:ext cx="68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sp>
        <p:nvSpPr>
          <p:cNvPr id="269341" name="Rectangle 36"/>
          <p:cNvSpPr>
            <a:spLocks noChangeArrowheads="1"/>
          </p:cNvSpPr>
          <p:nvPr/>
        </p:nvSpPr>
        <p:spPr bwMode="auto">
          <a:xfrm>
            <a:off x="2057400" y="2332038"/>
            <a:ext cx="1173163" cy="806450"/>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2       صموئيل</a:t>
            </a:r>
            <a:endPar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endParaRPr>
          </a:p>
        </p:txBody>
      </p:sp>
      <p:sp>
        <p:nvSpPr>
          <p:cNvPr id="269342" name="Rectangle 37"/>
          <p:cNvSpPr>
            <a:spLocks noChangeArrowheads="1"/>
          </p:cNvSpPr>
          <p:nvPr/>
        </p:nvSpPr>
        <p:spPr bwMode="auto">
          <a:xfrm>
            <a:off x="2066925" y="2332038"/>
            <a:ext cx="1223963"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nvGrpSpPr>
          <p:cNvPr id="269343" name="Group 38"/>
          <p:cNvGrpSpPr>
            <a:grpSpLocks/>
          </p:cNvGrpSpPr>
          <p:nvPr/>
        </p:nvGrpSpPr>
        <p:grpSpPr bwMode="auto">
          <a:xfrm>
            <a:off x="3233738" y="2332038"/>
            <a:ext cx="1986334" cy="806450"/>
            <a:chOff x="1747" y="518"/>
            <a:chExt cx="1443" cy="403"/>
          </a:xfrm>
        </p:grpSpPr>
        <p:sp>
          <p:nvSpPr>
            <p:cNvPr id="124967" name="Rectangle 39"/>
            <p:cNvSpPr>
              <a:spLocks noChangeArrowheads="1"/>
            </p:cNvSpPr>
            <p:nvPr/>
          </p:nvSpPr>
          <p:spPr bwMode="auto">
            <a:xfrm>
              <a:off x="1779" y="518"/>
              <a:ext cx="1379"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1                 ملوك</a:t>
              </a:r>
              <a:endParaRPr kumimoji="0" 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endParaRPr>
            </a:p>
          </p:txBody>
        </p:sp>
        <p:sp>
          <p:nvSpPr>
            <p:cNvPr id="269357" name="Rectangle 40"/>
            <p:cNvSpPr>
              <a:spLocks noChangeArrowheads="1"/>
            </p:cNvSpPr>
            <p:nvPr/>
          </p:nvSpPr>
          <p:spPr bwMode="auto">
            <a:xfrm>
              <a:off x="1747" y="518"/>
              <a:ext cx="1443"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grpSp>
        <p:nvGrpSpPr>
          <p:cNvPr id="269344" name="Group 41"/>
          <p:cNvGrpSpPr>
            <a:grpSpLocks/>
          </p:cNvGrpSpPr>
          <p:nvPr/>
        </p:nvGrpSpPr>
        <p:grpSpPr bwMode="auto">
          <a:xfrm>
            <a:off x="5148064" y="2332038"/>
            <a:ext cx="1862336" cy="806450"/>
            <a:chOff x="3190" y="518"/>
            <a:chExt cx="895" cy="403"/>
          </a:xfrm>
        </p:grpSpPr>
        <p:sp>
          <p:nvSpPr>
            <p:cNvPr id="124970" name="Rectangle 42"/>
            <p:cNvSpPr>
              <a:spLocks noChangeArrowheads="1"/>
            </p:cNvSpPr>
            <p:nvPr/>
          </p:nvSpPr>
          <p:spPr bwMode="auto">
            <a:xfrm>
              <a:off x="3222" y="518"/>
              <a:ext cx="833"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2</a:t>
              </a:r>
              <a:br>
                <a:rPr kumimoji="0" lang="en-US"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br>
              <a:r>
                <a:rPr kumimoji="0" lang="ar-JO" sz="2400" b="1" i="0" u="none" strike="noStrike" kern="1200" cap="none" spc="0" normalizeH="0" baseline="0" noProof="0" dirty="0">
                  <a:ln>
                    <a:noFill/>
                  </a:ln>
                  <a:solidFill>
                    <a:srgbClr val="FEFDE3"/>
                  </a:solidFill>
                  <a:effectLst/>
                  <a:uLnTx/>
                  <a:uFillTx/>
                  <a:latin typeface="Arial Narrow" charset="0"/>
                  <a:ea typeface="ＭＳ Ｐゴシック" charset="0"/>
                  <a:cs typeface="Times New Roman" charset="0"/>
                </a:rPr>
                <a:t>الملوك</a:t>
              </a:r>
              <a:endParaRPr kumimoji="0" lang="en-US" sz="2400" b="1" i="0" u="none" strike="noStrike" kern="1200" cap="none" spc="0" normalizeH="0" baseline="0" noProof="0" dirty="0">
                <a:ln>
                  <a:noFill/>
                </a:ln>
                <a:solidFill>
                  <a:srgbClr val="FEFDE3"/>
                </a:solidFill>
                <a:effectLst/>
                <a:uLnTx/>
                <a:uFillTx/>
                <a:latin typeface="Arial Narrow" charset="0"/>
                <a:ea typeface="Times New Roman" charset="0"/>
                <a:cs typeface="Times New Roman" charset="0"/>
              </a:endParaRPr>
            </a:p>
          </p:txBody>
        </p:sp>
        <p:sp>
          <p:nvSpPr>
            <p:cNvPr id="269355" name="Rectangle 43"/>
            <p:cNvSpPr>
              <a:spLocks noChangeArrowheads="1"/>
            </p:cNvSpPr>
            <p:nvPr/>
          </p:nvSpPr>
          <p:spPr bwMode="auto">
            <a:xfrm>
              <a:off x="3190" y="518"/>
              <a:ext cx="895" cy="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grpSp>
      <p:pic>
        <p:nvPicPr>
          <p:cNvPr id="124972" name="Picture 44"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3" name="Picture 45"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6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4" name="Picture 46" descr="j029776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81800" y="4800600"/>
            <a:ext cx="925513"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75" name="AutoShape 47"/>
          <p:cNvSpPr>
            <a:spLocks noChangeArrowheads="1"/>
          </p:cNvSpPr>
          <p:nvPr/>
        </p:nvSpPr>
        <p:spPr bwMode="auto">
          <a:xfrm>
            <a:off x="6172200" y="4876800"/>
            <a:ext cx="304800" cy="457200"/>
          </a:xfrm>
          <a:prstGeom prst="downArrow">
            <a:avLst>
              <a:gd name="adj1" fmla="val 50000"/>
              <a:gd name="adj2" fmla="val 37500"/>
            </a:avLst>
          </a:prstGeom>
          <a:solidFill>
            <a:srgbClr val="FF00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4976" name="AutoShape 48"/>
          <p:cNvSpPr>
            <a:spLocks noChangeArrowheads="1"/>
          </p:cNvSpPr>
          <p:nvPr/>
        </p:nvSpPr>
        <p:spPr bwMode="auto">
          <a:xfrm>
            <a:off x="6553200"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4977" name="AutoShape 49"/>
          <p:cNvSpPr>
            <a:spLocks noChangeArrowheads="1"/>
          </p:cNvSpPr>
          <p:nvPr/>
        </p:nvSpPr>
        <p:spPr bwMode="auto">
          <a:xfrm rot="10800000">
            <a:off x="7991475"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24978" name="Picture 50" descr="j029557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57600" y="4929198"/>
            <a:ext cx="1447800" cy="1074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4979" name="Picture 51"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4876800"/>
            <a:ext cx="8382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9353" name="Text Box 3"/>
          <p:cNvSpPr txBox="1">
            <a:spLocks noChangeArrowheads="1"/>
          </p:cNvSpPr>
          <p:nvPr/>
        </p:nvSpPr>
        <p:spPr bwMode="auto">
          <a:xfrm>
            <a:off x="8072462" y="71438"/>
            <a:ext cx="1000101"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220    264</a:t>
            </a:r>
            <a:endPar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37181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4972"/>
                                        </p:tgtEl>
                                        <p:attrNameLst>
                                          <p:attrName>style.visibility</p:attrName>
                                        </p:attrNameLst>
                                      </p:cBhvr>
                                      <p:to>
                                        <p:strVal val="visible"/>
                                      </p:to>
                                    </p:set>
                                    <p:animEffect transition="in" filter="diamond(in)">
                                      <p:cBhvr>
                                        <p:cTn id="7" dur="3000"/>
                                        <p:tgtEl>
                                          <p:spTgt spid="124972"/>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124973"/>
                                        </p:tgtEl>
                                        <p:attrNameLst>
                                          <p:attrName>style.visibility</p:attrName>
                                        </p:attrNameLst>
                                      </p:cBhvr>
                                      <p:to>
                                        <p:strVal val="visible"/>
                                      </p:to>
                                    </p:set>
                                    <p:animEffect transition="in" filter="diamond(in)">
                                      <p:cBhvr>
                                        <p:cTn id="11" dur="3000"/>
                                        <p:tgtEl>
                                          <p:spTgt spid="124973"/>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124979"/>
                                        </p:tgtEl>
                                        <p:attrNameLst>
                                          <p:attrName>style.visibility</p:attrName>
                                        </p:attrNameLst>
                                      </p:cBhvr>
                                      <p:to>
                                        <p:strVal val="visible"/>
                                      </p:to>
                                    </p:set>
                                    <p:animEffect transition="in" filter="diamond(in)">
                                      <p:cBhvr>
                                        <p:cTn id="15" dur="3000"/>
                                        <p:tgtEl>
                                          <p:spTgt spid="124979"/>
                                        </p:tgtEl>
                                      </p:cBhvr>
                                    </p:animEffect>
                                  </p:childTnLst>
                                </p:cTn>
                              </p:par>
                            </p:childTnLst>
                          </p:cTn>
                        </p:par>
                        <p:par>
                          <p:cTn id="16" fill="hold" nodeType="afterGroup">
                            <p:stCondLst>
                              <p:cond delay="9000"/>
                            </p:stCondLst>
                            <p:childTnLst>
                              <p:par>
                                <p:cTn id="17" presetID="8" presetClass="entr" presetSubtype="16" fill="hold" nodeType="afterEffect">
                                  <p:stCondLst>
                                    <p:cond delay="0"/>
                                  </p:stCondLst>
                                  <p:childTnLst>
                                    <p:set>
                                      <p:cBhvr>
                                        <p:cTn id="18" dur="1" fill="hold">
                                          <p:stCondLst>
                                            <p:cond delay="0"/>
                                          </p:stCondLst>
                                        </p:cTn>
                                        <p:tgtEl>
                                          <p:spTgt spid="124978"/>
                                        </p:tgtEl>
                                        <p:attrNameLst>
                                          <p:attrName>style.visibility</p:attrName>
                                        </p:attrNameLst>
                                      </p:cBhvr>
                                      <p:to>
                                        <p:strVal val="visible"/>
                                      </p:to>
                                    </p:set>
                                    <p:animEffect transition="in" filter="diamond(in)">
                                      <p:cBhvr>
                                        <p:cTn id="19" dur="3000"/>
                                        <p:tgtEl>
                                          <p:spTgt spid="124978"/>
                                        </p:tgtEl>
                                      </p:cBhvr>
                                    </p:animEffect>
                                  </p:childTnLst>
                                </p:cTn>
                              </p:par>
                            </p:childTnLst>
                          </p:cTn>
                        </p:par>
                        <p:par>
                          <p:cTn id="20" fill="hold" nodeType="afterGroup">
                            <p:stCondLst>
                              <p:cond delay="12000"/>
                            </p:stCondLst>
                            <p:childTnLst>
                              <p:par>
                                <p:cTn id="21" presetID="8" presetClass="entr" presetSubtype="16" fill="hold" grpId="0" nodeType="afterEffect">
                                  <p:stCondLst>
                                    <p:cond delay="0"/>
                                  </p:stCondLst>
                                  <p:childTnLst>
                                    <p:set>
                                      <p:cBhvr>
                                        <p:cTn id="22" dur="1" fill="hold">
                                          <p:stCondLst>
                                            <p:cond delay="0"/>
                                          </p:stCondLst>
                                        </p:cTn>
                                        <p:tgtEl>
                                          <p:spTgt spid="124975"/>
                                        </p:tgtEl>
                                        <p:attrNameLst>
                                          <p:attrName>style.visibility</p:attrName>
                                        </p:attrNameLst>
                                      </p:cBhvr>
                                      <p:to>
                                        <p:strVal val="visible"/>
                                      </p:to>
                                    </p:set>
                                    <p:animEffect transition="in" filter="diamond(in)">
                                      <p:cBhvr>
                                        <p:cTn id="23" dur="3000"/>
                                        <p:tgtEl>
                                          <p:spTgt spid="124975"/>
                                        </p:tgtEl>
                                      </p:cBhvr>
                                    </p:animEffect>
                                  </p:childTnLst>
                                </p:cTn>
                              </p:par>
                            </p:childTnLst>
                          </p:cTn>
                        </p:par>
                        <p:par>
                          <p:cTn id="24" fill="hold" nodeType="afterGroup">
                            <p:stCondLst>
                              <p:cond delay="15000"/>
                            </p:stCondLst>
                            <p:childTnLst>
                              <p:par>
                                <p:cTn id="25" presetID="8" presetClass="entr" presetSubtype="16" fill="hold" grpId="0" nodeType="afterEffect">
                                  <p:stCondLst>
                                    <p:cond delay="0"/>
                                  </p:stCondLst>
                                  <p:childTnLst>
                                    <p:set>
                                      <p:cBhvr>
                                        <p:cTn id="26" dur="1" fill="hold">
                                          <p:stCondLst>
                                            <p:cond delay="0"/>
                                          </p:stCondLst>
                                        </p:cTn>
                                        <p:tgtEl>
                                          <p:spTgt spid="124976"/>
                                        </p:tgtEl>
                                        <p:attrNameLst>
                                          <p:attrName>style.visibility</p:attrName>
                                        </p:attrNameLst>
                                      </p:cBhvr>
                                      <p:to>
                                        <p:strVal val="visible"/>
                                      </p:to>
                                    </p:set>
                                    <p:animEffect transition="in" filter="diamond(in)">
                                      <p:cBhvr>
                                        <p:cTn id="27" dur="3000"/>
                                        <p:tgtEl>
                                          <p:spTgt spid="124976"/>
                                        </p:tgtEl>
                                      </p:cBhvr>
                                    </p:animEffect>
                                  </p:childTnLst>
                                </p:cTn>
                              </p:par>
                            </p:childTnLst>
                          </p:cTn>
                        </p:par>
                        <p:par>
                          <p:cTn id="28" fill="hold" nodeType="afterGroup">
                            <p:stCondLst>
                              <p:cond delay="18000"/>
                            </p:stCondLst>
                            <p:childTnLst>
                              <p:par>
                                <p:cTn id="29" presetID="8" presetClass="entr" presetSubtype="16" fill="hold" nodeType="afterEffect">
                                  <p:stCondLst>
                                    <p:cond delay="0"/>
                                  </p:stCondLst>
                                  <p:childTnLst>
                                    <p:set>
                                      <p:cBhvr>
                                        <p:cTn id="30" dur="1" fill="hold">
                                          <p:stCondLst>
                                            <p:cond delay="0"/>
                                          </p:stCondLst>
                                        </p:cTn>
                                        <p:tgtEl>
                                          <p:spTgt spid="124974"/>
                                        </p:tgtEl>
                                        <p:attrNameLst>
                                          <p:attrName>style.visibility</p:attrName>
                                        </p:attrNameLst>
                                      </p:cBhvr>
                                      <p:to>
                                        <p:strVal val="visible"/>
                                      </p:to>
                                    </p:set>
                                    <p:animEffect transition="in" filter="diamond(in)">
                                      <p:cBhvr>
                                        <p:cTn id="31" dur="3000"/>
                                        <p:tgtEl>
                                          <p:spTgt spid="124974"/>
                                        </p:tgtEl>
                                      </p:cBhvr>
                                    </p:animEffect>
                                  </p:childTnLst>
                                </p:cTn>
                              </p:par>
                            </p:childTnLst>
                          </p:cTn>
                        </p:par>
                        <p:par>
                          <p:cTn id="32" fill="hold" nodeType="afterGroup">
                            <p:stCondLst>
                              <p:cond delay="21000"/>
                            </p:stCondLst>
                            <p:childTnLst>
                              <p:par>
                                <p:cTn id="33" presetID="8" presetClass="entr" presetSubtype="16" fill="hold" grpId="0" nodeType="afterEffect">
                                  <p:stCondLst>
                                    <p:cond delay="0"/>
                                  </p:stCondLst>
                                  <p:childTnLst>
                                    <p:set>
                                      <p:cBhvr>
                                        <p:cTn id="34" dur="1" fill="hold">
                                          <p:stCondLst>
                                            <p:cond delay="0"/>
                                          </p:stCondLst>
                                        </p:cTn>
                                        <p:tgtEl>
                                          <p:spTgt spid="124977"/>
                                        </p:tgtEl>
                                        <p:attrNameLst>
                                          <p:attrName>style.visibility</p:attrName>
                                        </p:attrNameLst>
                                      </p:cBhvr>
                                      <p:to>
                                        <p:strVal val="visible"/>
                                      </p:to>
                                    </p:set>
                                    <p:animEffect transition="in" filter="diamond(in)">
                                      <p:cBhvr>
                                        <p:cTn id="35" dur="3000"/>
                                        <p:tgtEl>
                                          <p:spTgt spid="12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5" grpId="0" animBg="1"/>
      <p:bldP spid="124976" grpId="0" animBg="1"/>
      <p:bldP spid="12497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59" name="Rectangle 19"/>
          <p:cNvSpPr>
            <a:spLocks noGrp="1" noChangeArrowheads="1"/>
          </p:cNvSpPr>
          <p:nvPr>
            <p:ph type="body" idx="1"/>
          </p:nvPr>
        </p:nvSpPr>
        <p:spPr>
          <a:xfrm>
            <a:off x="1219200" y="1219200"/>
            <a:ext cx="7772400" cy="1066800"/>
          </a:xfrm>
        </p:spPr>
        <p:txBody>
          <a:bodyPr/>
          <a:lstStyle/>
          <a:p>
            <a:pPr marL="609600" indent="-609600" algn="r" eaLnBrk="1" hangingPunct="1">
              <a:buNone/>
            </a:pPr>
            <a:r>
              <a:rPr lang="ar-JO" sz="2800" dirty="0">
                <a:latin typeface="Arial" charset="0"/>
                <a:ea typeface="ＭＳ Ｐゴシック" charset="0"/>
                <a:cs typeface="ＭＳ Ｐゴシック" charset="0"/>
              </a:rPr>
              <a:t>ـ </a:t>
            </a:r>
            <a:r>
              <a:rPr lang="ar-JO" sz="2800" dirty="0">
                <a:solidFill>
                  <a:srgbClr val="FFC000"/>
                </a:solidFill>
                <a:latin typeface="Arial" charset="0"/>
                <a:ea typeface="ＭＳ Ｐゴシック" charset="0"/>
                <a:cs typeface="ＭＳ Ｐゴシック" charset="0"/>
              </a:rPr>
              <a:t>أنظمة فرق التوقيت </a:t>
            </a:r>
            <a:r>
              <a:rPr lang="ar-JO" sz="2800" dirty="0">
                <a:latin typeface="Arial" charset="0"/>
                <a:ea typeface="ＭＳ Ｐゴシック" charset="0"/>
                <a:cs typeface="ＭＳ Ｐゴシック" charset="0"/>
              </a:rPr>
              <a:t>المستخدمة في يهوذا و إسرائيل </a:t>
            </a:r>
            <a:endParaRPr lang="en-US" sz="2800" dirty="0">
              <a:latin typeface="Arial" charset="0"/>
              <a:ea typeface="ＭＳ Ｐゴシック" charset="0"/>
              <a:cs typeface="ＭＳ Ｐゴシック" charset="0"/>
            </a:endParaRPr>
          </a:p>
        </p:txBody>
      </p:sp>
      <p:sp>
        <p:nvSpPr>
          <p:cNvPr id="326658" name="Rectangle 18"/>
          <p:cNvSpPr>
            <a:spLocks noGrp="1" noChangeArrowheads="1"/>
          </p:cNvSpPr>
          <p:nvPr>
            <p:ph type="title"/>
          </p:nvPr>
        </p:nvSpPr>
        <p:spPr/>
        <p:txBody>
          <a:bodyPr/>
          <a:lstStyle/>
          <a:p>
            <a:pPr algn="ctr" eaLnBrk="1" hangingPunct="1"/>
            <a:r>
              <a:rPr lang="ar-JO" b="1" dirty="0">
                <a:latin typeface="Arial" charset="0"/>
                <a:ea typeface="ＭＳ Ｐゴシック" charset="0"/>
                <a:cs typeface="ＭＳ Ｐゴシック" charset="0"/>
              </a:rPr>
              <a:t>حل تي لي</a:t>
            </a:r>
            <a:endParaRPr lang="en-US" b="1" dirty="0">
              <a:latin typeface="Arial" charset="0"/>
              <a:ea typeface="ＭＳ Ｐゴシック" charset="0"/>
              <a:cs typeface="ＭＳ Ｐゴシック" charset="0"/>
            </a:endParaRPr>
          </a:p>
        </p:txBody>
      </p:sp>
      <p:graphicFrame>
        <p:nvGraphicFramePr>
          <p:cNvPr id="547843" name="Group 3"/>
          <p:cNvGraphicFramePr>
            <a:graphicFrameLocks noGrp="1"/>
          </p:cNvGraphicFramePr>
          <p:nvPr/>
        </p:nvGraphicFramePr>
        <p:xfrm>
          <a:off x="1295400" y="2209800"/>
          <a:ext cx="7772400" cy="4368800"/>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18144">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800" b="1" i="0" u="none" strike="noStrike" cap="none" normalizeH="0" baseline="0" dirty="0">
                          <a:ln>
                            <a:noFill/>
                          </a:ln>
                          <a:solidFill>
                            <a:schemeClr val="tx1"/>
                          </a:solidFill>
                          <a:effectLst/>
                          <a:latin typeface="Arial" pitchFamily="-111" charset="0"/>
                        </a:rPr>
                        <a:t>يهوذا</a:t>
                      </a:r>
                      <a:endParaRPr kumimoji="0" lang="en-US" sz="2800" b="1" i="0" u="none" strike="noStrike" cap="none" normalizeH="0" baseline="0" dirty="0">
                        <a:ln>
                          <a:noFill/>
                        </a:ln>
                        <a:solidFill>
                          <a:schemeClr val="tx1"/>
                        </a:solidFill>
                        <a:effectLst/>
                        <a:latin typeface="Arial" pitchFamily="-111" charset="0"/>
                      </a:endParaRP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en-US" sz="2800" b="1" i="0" u="none" strike="noStrike" cap="none" normalizeH="0" baseline="0">
                          <a:ln>
                            <a:noFill/>
                          </a:ln>
                          <a:solidFill>
                            <a:schemeClr val="tx1"/>
                          </a:solidFill>
                          <a:effectLst/>
                          <a:latin typeface="Arial" pitchFamily="-111" charset="0"/>
                        </a:rPr>
                        <a:t>Israel</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3999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0" i="0" u="none" strike="noStrike" cap="none" normalizeH="0" baseline="0" dirty="0">
                          <a:ln>
                            <a:noFill/>
                          </a:ln>
                          <a:solidFill>
                            <a:schemeClr val="tx1"/>
                          </a:solidFill>
                          <a:effectLst/>
                          <a:latin typeface="Arial" pitchFamily="-111" charset="0"/>
                        </a:rPr>
                        <a:t>نظام </a:t>
                      </a:r>
                      <a:r>
                        <a:rPr kumimoji="0" lang="ar-JO" sz="2700" b="0" i="0" u="none" strike="noStrike" cap="none" normalizeH="0" baseline="0" dirty="0">
                          <a:ln>
                            <a:noFill/>
                          </a:ln>
                          <a:solidFill>
                            <a:srgbClr val="FFC000"/>
                          </a:solidFill>
                          <a:effectLst/>
                          <a:latin typeface="Arial" pitchFamily="-111" charset="0"/>
                        </a:rPr>
                        <a:t>احتساب سنة تولي الحكم </a:t>
                      </a:r>
                      <a:r>
                        <a:rPr kumimoji="0" lang="ar-JO" sz="2700" b="0" i="0" u="none" strike="noStrike" cap="none" normalizeH="0" baseline="0" dirty="0">
                          <a:ln>
                            <a:noFill/>
                          </a:ln>
                          <a:solidFill>
                            <a:schemeClr val="tx1"/>
                          </a:solidFill>
                          <a:effectLst/>
                          <a:latin typeface="Arial" pitchFamily="-111" charset="0"/>
                        </a:rPr>
                        <a:t>يبدأ في </a:t>
                      </a:r>
                      <a:r>
                        <a:rPr kumimoji="0" lang="ar-JO" sz="2700" b="0" i="0" u="none" strike="noStrike" cap="none" normalizeH="0" baseline="0" dirty="0">
                          <a:ln>
                            <a:noFill/>
                          </a:ln>
                          <a:solidFill>
                            <a:srgbClr val="FFC000"/>
                          </a:solidFill>
                          <a:effectLst/>
                          <a:latin typeface="Arial" pitchFamily="-111" charset="0"/>
                        </a:rPr>
                        <a:t>تشري</a:t>
                      </a:r>
                      <a:r>
                        <a:rPr kumimoji="0" lang="ar-JO" sz="2700" b="0" i="0" u="none" strike="noStrike" cap="none" normalizeH="0" baseline="0" dirty="0">
                          <a:ln>
                            <a:noFill/>
                          </a:ln>
                          <a:solidFill>
                            <a:schemeClr val="tx1"/>
                          </a:solidFill>
                          <a:effectLst/>
                          <a:latin typeface="Arial" pitchFamily="-111" charset="0"/>
                        </a:rPr>
                        <a:t> (931-848)</a:t>
                      </a:r>
                      <a:endParaRPr kumimoji="0" lang="en-US" sz="2700" b="0" i="0" u="none" strike="noStrike" cap="none" normalizeH="0" baseline="0" dirty="0">
                        <a:ln>
                          <a:noFill/>
                        </a:ln>
                        <a:solidFill>
                          <a:schemeClr val="tx1"/>
                        </a:solidFill>
                        <a:effectLst/>
                        <a:latin typeface="Arial" pitchFamily="-111" charset="0"/>
                      </a:endParaRP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0" i="0" u="none" strike="noStrike" cap="none" normalizeH="0" baseline="0" dirty="0">
                          <a:ln>
                            <a:noFill/>
                          </a:ln>
                          <a:solidFill>
                            <a:schemeClr val="tx1"/>
                          </a:solidFill>
                          <a:effectLst/>
                          <a:latin typeface="Arial" pitchFamily="-111" charset="0"/>
                        </a:rPr>
                        <a:t>نظام </a:t>
                      </a:r>
                      <a:r>
                        <a:rPr kumimoji="0" lang="ar-JO" sz="2700" b="0" i="0" u="none" strike="noStrike" cap="none" normalizeH="0" baseline="0" dirty="0">
                          <a:ln>
                            <a:noFill/>
                          </a:ln>
                          <a:solidFill>
                            <a:srgbClr val="FFC000"/>
                          </a:solidFill>
                          <a:effectLst/>
                          <a:latin typeface="Arial" pitchFamily="-111" charset="0"/>
                        </a:rPr>
                        <a:t>عدم احتساب سنة تولي الحكم </a:t>
                      </a:r>
                      <a:r>
                        <a:rPr kumimoji="0" lang="ar-JO" sz="2700" b="0" i="0" u="none" strike="noStrike" cap="none" normalizeH="0" baseline="0" dirty="0">
                          <a:ln>
                            <a:noFill/>
                          </a:ln>
                          <a:solidFill>
                            <a:schemeClr val="tx1"/>
                          </a:solidFill>
                          <a:effectLst/>
                          <a:latin typeface="Arial" pitchFamily="-111" charset="0"/>
                        </a:rPr>
                        <a:t>يبدأ في </a:t>
                      </a:r>
                      <a:r>
                        <a:rPr kumimoji="0" lang="ar-JO" sz="2700" b="0" i="0" u="none" strike="noStrike" cap="none" normalizeH="0" baseline="0" dirty="0">
                          <a:ln>
                            <a:noFill/>
                          </a:ln>
                          <a:solidFill>
                            <a:srgbClr val="FFC000"/>
                          </a:solidFill>
                          <a:effectLst/>
                          <a:latin typeface="Arial" pitchFamily="-111" charset="0"/>
                        </a:rPr>
                        <a:t>نيسان</a:t>
                      </a:r>
                      <a:r>
                        <a:rPr kumimoji="0" lang="ar-JO" sz="2700" b="0" i="0" u="none" strike="noStrike" cap="none" normalizeH="0" baseline="0" dirty="0">
                          <a:ln>
                            <a:noFill/>
                          </a:ln>
                          <a:solidFill>
                            <a:schemeClr val="tx1"/>
                          </a:solidFill>
                          <a:effectLst/>
                          <a:latin typeface="Arial" pitchFamily="-111" charset="0"/>
                        </a:rPr>
                        <a:t> (931-848) </a:t>
                      </a:r>
                      <a:endParaRPr kumimoji="0" lang="en-US" sz="2700" b="0" i="0" u="none" strike="noStrike" cap="none" normalizeH="0" baseline="0" dirty="0">
                        <a:ln>
                          <a:noFill/>
                        </a:ln>
                        <a:solidFill>
                          <a:schemeClr val="tx1"/>
                        </a:solidFill>
                        <a:effectLst/>
                        <a:latin typeface="Arial" pitchFamily="-111" charset="0"/>
                      </a:endParaRP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485661">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0" i="0" u="none" strike="noStrike" cap="none" normalizeH="0" baseline="0" dirty="0">
                          <a:ln>
                            <a:noFill/>
                          </a:ln>
                          <a:solidFill>
                            <a:schemeClr val="tx1"/>
                          </a:solidFill>
                          <a:effectLst/>
                          <a:latin typeface="Arial" pitchFamily="-111" charset="0"/>
                        </a:rPr>
                        <a:t>نظام </a:t>
                      </a:r>
                      <a:r>
                        <a:rPr kumimoji="0" lang="ar-JO" sz="2700" b="0" i="0" u="none" strike="noStrike" cap="none" normalizeH="0" baseline="0" dirty="0">
                          <a:ln>
                            <a:noFill/>
                          </a:ln>
                          <a:solidFill>
                            <a:srgbClr val="FFC000"/>
                          </a:solidFill>
                          <a:effectLst/>
                          <a:latin typeface="Arial" pitchFamily="-111" charset="0"/>
                        </a:rPr>
                        <a:t>عدم احتساب سنة تولي الحكم </a:t>
                      </a:r>
                      <a:r>
                        <a:rPr kumimoji="0" lang="ar-JO" sz="2700" b="0" i="0" u="none" strike="noStrike" cap="none" normalizeH="0" baseline="0" dirty="0">
                          <a:ln>
                            <a:noFill/>
                          </a:ln>
                          <a:solidFill>
                            <a:schemeClr val="tx1"/>
                          </a:solidFill>
                          <a:effectLst/>
                          <a:latin typeface="Arial" pitchFamily="-111" charset="0"/>
                        </a:rPr>
                        <a:t>يبدأ في </a:t>
                      </a:r>
                      <a:r>
                        <a:rPr kumimoji="0" lang="ar-JO" sz="2700" b="0" i="0" u="none" strike="noStrike" cap="none" normalizeH="0" baseline="0" dirty="0">
                          <a:ln>
                            <a:noFill/>
                          </a:ln>
                          <a:solidFill>
                            <a:srgbClr val="FFC000"/>
                          </a:solidFill>
                          <a:effectLst/>
                          <a:latin typeface="Arial" pitchFamily="-111" charset="0"/>
                        </a:rPr>
                        <a:t>تشري</a:t>
                      </a:r>
                      <a:r>
                        <a:rPr kumimoji="0" lang="ar-JO" sz="2700" b="0" i="0" u="none" strike="noStrike" cap="none" normalizeH="0" baseline="0" dirty="0">
                          <a:ln>
                            <a:noFill/>
                          </a:ln>
                          <a:solidFill>
                            <a:schemeClr val="tx1"/>
                          </a:solidFill>
                          <a:effectLst/>
                          <a:latin typeface="Arial" pitchFamily="-111" charset="0"/>
                        </a:rPr>
                        <a:t> ليهوذا و في </a:t>
                      </a:r>
                      <a:r>
                        <a:rPr kumimoji="0" lang="ar-JO" sz="2700" b="0" i="0" u="none" strike="noStrike" cap="none" normalizeH="0" baseline="0" dirty="0">
                          <a:ln>
                            <a:noFill/>
                          </a:ln>
                          <a:solidFill>
                            <a:srgbClr val="FFC000"/>
                          </a:solidFill>
                          <a:effectLst/>
                          <a:latin typeface="Arial" pitchFamily="-111" charset="0"/>
                        </a:rPr>
                        <a:t>نيسان</a:t>
                      </a:r>
                      <a:r>
                        <a:rPr kumimoji="0" lang="ar-JO" sz="2700" b="0" i="0" u="none" strike="noStrike" cap="none" normalizeH="0" baseline="0" dirty="0">
                          <a:ln>
                            <a:noFill/>
                          </a:ln>
                          <a:solidFill>
                            <a:schemeClr val="tx1"/>
                          </a:solidFill>
                          <a:effectLst/>
                          <a:latin typeface="Arial" pitchFamily="-111" charset="0"/>
                        </a:rPr>
                        <a:t> لإسرائيل (848-796)</a:t>
                      </a:r>
                      <a:endParaRPr kumimoji="0" lang="en-US" sz="2700" b="0" i="0" u="none" strike="noStrike" cap="none" normalizeH="0" baseline="0" dirty="0">
                        <a:ln>
                          <a:noFill/>
                        </a:ln>
                        <a:solidFill>
                          <a:schemeClr val="tx1"/>
                        </a:solidFill>
                        <a:effectLst/>
                        <a:latin typeface="Arial" pitchFamily="-111" charset="0"/>
                      </a:endParaRPr>
                    </a:p>
                  </a:txBody>
                  <a:tcPr marT="45712" marB="4571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9650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90000"/>
                        <a:buFont typeface="Symbol" pitchFamily="-111" charset="2"/>
                        <a:buNone/>
                        <a:tabLst/>
                      </a:pPr>
                      <a:r>
                        <a:rPr kumimoji="0" lang="ar-JO" sz="2700" b="0" i="0" u="none" strike="noStrike" cap="none" normalizeH="0" baseline="0" dirty="0">
                          <a:ln>
                            <a:noFill/>
                          </a:ln>
                          <a:solidFill>
                            <a:schemeClr val="tx1"/>
                          </a:solidFill>
                          <a:effectLst/>
                          <a:latin typeface="Arial" pitchFamily="-111" charset="0"/>
                        </a:rPr>
                        <a:t>نظام </a:t>
                      </a:r>
                      <a:r>
                        <a:rPr kumimoji="0" lang="ar-JO" sz="2700" b="0" i="0" u="none" strike="noStrike" cap="none" normalizeH="0" baseline="0" dirty="0">
                          <a:ln>
                            <a:noFill/>
                          </a:ln>
                          <a:solidFill>
                            <a:srgbClr val="FFC000"/>
                          </a:solidFill>
                          <a:effectLst/>
                          <a:latin typeface="Arial" pitchFamily="-111" charset="0"/>
                        </a:rPr>
                        <a:t>احتساب سنة تولي الحكم </a:t>
                      </a:r>
                      <a:r>
                        <a:rPr kumimoji="0" lang="ar-JO" sz="2700" b="0" i="0" u="none" strike="noStrike" cap="none" normalizeH="0" baseline="0" dirty="0">
                          <a:ln>
                            <a:noFill/>
                          </a:ln>
                          <a:solidFill>
                            <a:schemeClr val="tx1"/>
                          </a:solidFill>
                          <a:effectLst/>
                          <a:latin typeface="Arial" pitchFamily="-111" charset="0"/>
                        </a:rPr>
                        <a:t>يبدأ في </a:t>
                      </a:r>
                      <a:r>
                        <a:rPr kumimoji="0" lang="ar-JO" sz="2700" b="0" i="0" u="none" strike="noStrike" cap="none" normalizeH="0" baseline="0" dirty="0">
                          <a:ln>
                            <a:noFill/>
                          </a:ln>
                          <a:solidFill>
                            <a:srgbClr val="FFC000"/>
                          </a:solidFill>
                          <a:effectLst/>
                          <a:latin typeface="Arial" pitchFamily="-111" charset="0"/>
                        </a:rPr>
                        <a:t>تشري</a:t>
                      </a:r>
                      <a:r>
                        <a:rPr kumimoji="0" lang="ar-JO" sz="2700" b="0" i="0" u="none" strike="noStrike" cap="none" normalizeH="0" baseline="0" dirty="0">
                          <a:ln>
                            <a:noFill/>
                          </a:ln>
                          <a:solidFill>
                            <a:schemeClr val="tx1"/>
                          </a:solidFill>
                          <a:effectLst/>
                          <a:latin typeface="Arial" pitchFamily="-111" charset="0"/>
                        </a:rPr>
                        <a:t> ليهوذا و في </a:t>
                      </a:r>
                      <a:r>
                        <a:rPr kumimoji="0" lang="ar-JO" sz="2700" b="0" i="0" u="none" strike="noStrike" cap="none" normalizeH="0" baseline="0" dirty="0">
                          <a:ln>
                            <a:noFill/>
                          </a:ln>
                          <a:solidFill>
                            <a:srgbClr val="FFC000"/>
                          </a:solidFill>
                          <a:effectLst/>
                          <a:latin typeface="Arial" pitchFamily="-111" charset="0"/>
                        </a:rPr>
                        <a:t>نيسان</a:t>
                      </a:r>
                      <a:r>
                        <a:rPr kumimoji="0" lang="ar-JO" sz="2700" b="0" i="0" u="none" strike="noStrike" cap="none" normalizeH="0" baseline="0" dirty="0">
                          <a:ln>
                            <a:noFill/>
                          </a:ln>
                          <a:solidFill>
                            <a:schemeClr val="tx1"/>
                          </a:solidFill>
                          <a:effectLst/>
                          <a:latin typeface="Arial" pitchFamily="-111" charset="0"/>
                        </a:rPr>
                        <a:t> لإسرائيل (796-586)</a:t>
                      </a:r>
                      <a:endParaRPr kumimoji="0" lang="en-US" sz="2700" b="0" i="0" u="none" strike="noStrike" cap="none" normalizeH="0" baseline="0" dirty="0">
                        <a:ln>
                          <a:noFill/>
                        </a:ln>
                        <a:solidFill>
                          <a:schemeClr val="tx1"/>
                        </a:solidFill>
                        <a:effectLst/>
                        <a:latin typeface="Arial" pitchFamily="-111" charset="0"/>
                      </a:endParaRPr>
                    </a:p>
                  </a:txBody>
                  <a:tcPr marT="45712" marB="4571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6" name="Text Box 10"/>
          <p:cNvSpPr txBox="1">
            <a:spLocks noChangeArrowheads="1"/>
          </p:cNvSpPr>
          <p:nvPr/>
        </p:nvSpPr>
        <p:spPr bwMode="auto">
          <a:xfrm>
            <a:off x="8298269" y="73025"/>
            <a:ext cx="704039" cy="461665"/>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defTabSz="914400" eaLnBrk="0" fontAlgn="base" hangingPunct="0">
              <a:spcBef>
                <a:spcPct val="0"/>
              </a:spcBef>
              <a:spcAft>
                <a:spcPct val="0"/>
              </a:spcAft>
              <a:defRPr/>
            </a:pPr>
            <a:r>
              <a:rPr lang="ar-JO"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7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47843"/>
                                        </p:tgtEl>
                                        <p:attrNameLst>
                                          <p:attrName>style.visibility</p:attrName>
                                        </p:attrNameLst>
                                      </p:cBhvr>
                                      <p:to>
                                        <p:strVal val="visible"/>
                                      </p:to>
                                    </p:set>
                                    <p:animEffect transition="in" filter="fade">
                                      <p:cBhvr>
                                        <p:cTn id="11" dur="500"/>
                                        <p:tgtEl>
                                          <p:spTgt spid="54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5" name="Rectangle 4"/>
          <p:cNvSpPr>
            <a:spLocks noGrp="1" noChangeArrowheads="1"/>
          </p:cNvSpPr>
          <p:nvPr>
            <p:ph type="title"/>
          </p:nvPr>
        </p:nvSpPr>
        <p:spPr/>
        <p:txBody>
          <a:bodyPr/>
          <a:lstStyle/>
          <a:p>
            <a:pPr algn="ctr" eaLnBrk="1" hangingPunct="1"/>
            <a:r>
              <a:rPr lang="ar-JO" b="1" dirty="0">
                <a:latin typeface="Arial" charset="0"/>
                <a:ea typeface="ＭＳ Ｐゴシック" charset="0"/>
                <a:cs typeface="ＭＳ Ｐゴシック" charset="0"/>
              </a:rPr>
              <a:t>حل ثايل</a:t>
            </a:r>
            <a:endParaRPr lang="en-US" b="1" dirty="0">
              <a:latin typeface="Arial" charset="0"/>
              <a:ea typeface="ＭＳ Ｐゴシック" charset="0"/>
              <a:cs typeface="ＭＳ Ｐゴシック" charset="0"/>
            </a:endParaRPr>
          </a:p>
        </p:txBody>
      </p:sp>
      <p:sp>
        <p:nvSpPr>
          <p:cNvPr id="546819" name="Rectangle 3"/>
          <p:cNvSpPr>
            <a:spLocks noGrp="1" noChangeArrowheads="1"/>
          </p:cNvSpPr>
          <p:nvPr>
            <p:ph type="body" idx="1"/>
          </p:nvPr>
        </p:nvSpPr>
        <p:spPr>
          <a:xfrm>
            <a:off x="1219200" y="1600200"/>
            <a:ext cx="7924800" cy="4495800"/>
          </a:xfrm>
        </p:spPr>
        <p:txBody>
          <a:bodyPr/>
          <a:lstStyle/>
          <a:p>
            <a:pPr marL="609600" indent="-609600" algn="r">
              <a:buClr>
                <a:schemeClr val="accent1"/>
              </a:buClr>
              <a:buSzTx/>
              <a:buNone/>
            </a:pPr>
            <a:r>
              <a:rPr lang="ar-JO" dirty="0">
                <a:latin typeface="Arial" charset="0"/>
                <a:ea typeface="ＭＳ Ｐゴシック" charset="0"/>
                <a:cs typeface="ＭＳ Ｐゴシック" charset="0"/>
              </a:rPr>
              <a:t>ب. بعض </a:t>
            </a:r>
            <a:r>
              <a:rPr lang="ar-JO" dirty="0">
                <a:solidFill>
                  <a:srgbClr val="FFC000"/>
                </a:solidFill>
                <a:latin typeface="Arial" charset="0"/>
                <a:ea typeface="ＭＳ Ｐゴシック" charset="0"/>
                <a:cs typeface="ＭＳ Ｐゴシック" charset="0"/>
              </a:rPr>
              <a:t>الولاءات المشتركة </a:t>
            </a:r>
            <a:r>
              <a:rPr lang="ar-JO" dirty="0">
                <a:latin typeface="Arial" charset="0"/>
                <a:ea typeface="ＭＳ Ｐゴシック" charset="0"/>
                <a:cs typeface="ＭＳ Ｐゴシック" charset="0"/>
              </a:rPr>
              <a:t>بين إسرائيل و يهوذا</a:t>
            </a:r>
            <a:endParaRPr lang="en-US" dirty="0">
              <a:latin typeface="Arial" charset="0"/>
              <a:ea typeface="ＭＳ Ｐゴシック" charset="0"/>
              <a:cs typeface="ＭＳ Ｐゴシック" charset="0"/>
            </a:endParaRPr>
          </a:p>
          <a:p>
            <a:pPr marL="609600" indent="-609600" algn="r">
              <a:buClr>
                <a:schemeClr val="accent1"/>
              </a:buClr>
              <a:buSzTx/>
              <a:buNone/>
            </a:pPr>
            <a:r>
              <a:rPr lang="ar-JO" dirty="0"/>
              <a:t>ت. حالتان من </a:t>
            </a:r>
            <a:r>
              <a:rPr lang="ar-JO" dirty="0">
                <a:solidFill>
                  <a:srgbClr val="FFC000"/>
                </a:solidFill>
              </a:rPr>
              <a:t>العهود التنافسية </a:t>
            </a:r>
            <a:r>
              <a:rPr lang="ar-JO" dirty="0"/>
              <a:t>في إسرائيل</a:t>
            </a:r>
            <a:endParaRPr lang="en-US" dirty="0">
              <a:latin typeface="Arial" charset="0"/>
              <a:ea typeface="ＭＳ Ｐゴシック" charset="0"/>
              <a:cs typeface="ＭＳ Ｐゴシック" charset="0"/>
            </a:endParaRPr>
          </a:p>
          <a:p>
            <a:pPr marL="609600" indent="-609600" algn="r">
              <a:buClr>
                <a:schemeClr val="accent1"/>
              </a:buClr>
              <a:buSzTx/>
              <a:buNone/>
            </a:pPr>
            <a:r>
              <a:rPr lang="ar-JO" dirty="0"/>
              <a:t>ث. تم إدراج بعض التوافقات في الملوك الثاني 17 و 18 بواسطة </a:t>
            </a:r>
            <a:r>
              <a:rPr lang="ar-JO" dirty="0">
                <a:solidFill>
                  <a:srgbClr val="FFC000"/>
                </a:solidFill>
              </a:rPr>
              <a:t>يد متأخرة </a:t>
            </a:r>
            <a:r>
              <a:rPr lang="ar-JO" dirty="0"/>
              <a:t>بعيدًا عن الانسجام مع النمط الأصلي للعهود </a:t>
            </a:r>
            <a:r>
              <a:rPr lang="ar-JO"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
        <p:nvSpPr>
          <p:cNvPr id="5" name="Text Box 10"/>
          <p:cNvSpPr txBox="1">
            <a:spLocks noChangeArrowheads="1"/>
          </p:cNvSpPr>
          <p:nvPr/>
        </p:nvSpPr>
        <p:spPr bwMode="auto">
          <a:xfrm>
            <a:off x="8298269" y="73025"/>
            <a:ext cx="704039" cy="461665"/>
          </a:xfrm>
          <a:prstGeom prst="rect">
            <a:avLst/>
          </a:prstGeom>
          <a:solidFill>
            <a:srgbClr val="000000"/>
          </a:solid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0" hangingPunct="0">
              <a:defRPr/>
            </a:pPr>
            <a:r>
              <a:rPr lang="ar-JO" b="1" dirty="0">
                <a:solidFill>
                  <a:srgbClr val="FFFFFF"/>
                </a:solidFill>
                <a:latin typeface="Arial"/>
                <a:cs typeface="Arial"/>
              </a:rPr>
              <a:t>221</a:t>
            </a:r>
            <a:endParaRPr lang="en-US" sz="180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6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6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6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00"/>
          <a:stretch/>
        </p:blipFill>
        <p:spPr bwMode="auto">
          <a:xfrm>
            <a:off x="0" y="561975"/>
            <a:ext cx="9144000" cy="629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lgn="ctr">
              <a:defRPr/>
            </a:pPr>
            <a:r>
              <a:rPr kumimoji="0" lang="ar-JO" sz="3200" b="1" dirty="0">
                <a:solidFill>
                  <a:schemeClr val="tx1"/>
                </a:solidFill>
                <a:latin typeface="Arial"/>
                <a:ea typeface="ＭＳ Ｐゴシック" charset="0"/>
                <a:cs typeface="Arial"/>
              </a:rPr>
              <a:t>قائمة ملوك و أنبياء العهد القديم</a:t>
            </a:r>
            <a:endParaRPr kumimoji="0" lang="en-US" sz="3200" b="1" dirty="0">
              <a:solidFill>
                <a:schemeClr val="tx1"/>
              </a:solidFill>
              <a:latin typeface="Arial"/>
              <a:ea typeface="ＭＳ Ｐゴシック" charset="0"/>
              <a:cs typeface="Arial"/>
            </a:endParaRP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و 342</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5" name="Rectangle 3">
            <a:extLst>
              <a:ext uri="{FF2B5EF4-FFF2-40B4-BE49-F238E27FC236}">
                <a16:creationId xmlns:a16="http://schemas.microsoft.com/office/drawing/2014/main" id="{421F667F-D503-504F-B7F6-72263B3D43DA}"/>
              </a:ext>
            </a:extLst>
          </p:cNvPr>
          <p:cNvSpPr txBox="1">
            <a:spLocks noChangeArrowheads="1"/>
          </p:cNvSpPr>
          <p:nvPr/>
        </p:nvSpPr>
        <p:spPr bwMode="auto">
          <a:xfrm>
            <a:off x="4144144" y="6319424"/>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قائمة ملوك و أنبياء العهد القديم</a:t>
            </a:r>
            <a:endPar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kern="0" dirty="0">
                <a:solidFill>
                  <a:srgbClr val="FFFFFF"/>
                </a:solidFill>
                <a:latin typeface="Arial"/>
                <a:ea typeface="ＭＳ Ｐゴシック" charset="0"/>
                <a:cs typeface="Arial"/>
              </a:rPr>
              <a:t>جون سي. ويتكمب، الطبعة الرابعة (بحيرة وينوما: ب م هـ للكتب،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353562497"/>
      </p:ext>
    </p:extLst>
  </p:cSld>
  <p:clrMapOvr>
    <a:masterClrMapping/>
  </p:clrMapOvr>
  <p:transition spd="med">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833"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8091" y="561975"/>
            <a:ext cx="9602091" cy="6296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27" name="Rectangle 3"/>
          <p:cNvSpPr>
            <a:spLocks noGrp="1" noChangeArrowheads="1"/>
          </p:cNvSpPr>
          <p:nvPr>
            <p:ph type="title"/>
          </p:nvPr>
        </p:nvSpPr>
        <p:spPr>
          <a:xfrm>
            <a:off x="611188" y="-76200"/>
            <a:ext cx="7618412" cy="685800"/>
          </a:xfrm>
        </p:spPr>
        <p:txBody>
          <a:bodyPr/>
          <a:lstStyle/>
          <a:p>
            <a:pPr algn="ctr">
              <a:defRPr/>
            </a:pPr>
            <a:r>
              <a:rPr kumimoji="0" lang="ar-JO" sz="2400" b="1" dirty="0">
                <a:solidFill>
                  <a:schemeClr val="tx1"/>
                </a:solidFill>
                <a:latin typeface="Arial"/>
                <a:ea typeface="ＭＳ Ｐゴシック" charset="0"/>
                <a:cs typeface="Arial"/>
              </a:rPr>
              <a:t>قائمة ملوك و أنبياء العهد القديم</a:t>
            </a:r>
            <a:endParaRPr kumimoji="0" lang="en-US" sz="2400" b="1" dirty="0">
              <a:solidFill>
                <a:schemeClr val="tx1"/>
              </a:solidFill>
              <a:latin typeface="Arial"/>
              <a:ea typeface="ＭＳ Ｐゴシック" charset="0"/>
              <a:cs typeface="Arial"/>
            </a:endParaRPr>
          </a:p>
        </p:txBody>
      </p:sp>
      <p:sp>
        <p:nvSpPr>
          <p:cNvPr id="158723"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و 342</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5292080" y="5805264"/>
            <a:ext cx="3862638" cy="44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a:extLst>
              <a:ext uri="{FF2B5EF4-FFF2-40B4-BE49-F238E27FC236}">
                <a16:creationId xmlns:a16="http://schemas.microsoft.com/office/drawing/2014/main" id="{332A7164-5DC7-AB4E-9921-4C2136836CEB}"/>
              </a:ext>
            </a:extLst>
          </p:cNvPr>
          <p:cNvSpPr txBox="1">
            <a:spLocks noChangeArrowheads="1"/>
          </p:cNvSpPr>
          <p:nvPr/>
        </p:nvSpPr>
        <p:spPr bwMode="auto">
          <a:xfrm>
            <a:off x="4545874" y="5831907"/>
            <a:ext cx="4608844" cy="581955"/>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lvl="0" algn="ctr" defTabSz="914400">
              <a:defRPr/>
            </a:pPr>
            <a:r>
              <a:rPr kumimoji="0" lang="ar-JO" sz="1400" b="1" kern="0" dirty="0">
                <a:solidFill>
                  <a:srgbClr val="FFFFFF"/>
                </a:solidFill>
                <a:latin typeface="Arial"/>
                <a:ea typeface="ＭＳ Ｐゴシック" charset="0"/>
                <a:cs typeface="Arial"/>
              </a:rPr>
              <a:t>قائمة ملوك و أنبياء العهد القديم</a:t>
            </a:r>
            <a:endParaRPr kumimoji="0" lang="en-US" sz="1400" b="1" kern="0" dirty="0">
              <a:solidFill>
                <a:srgbClr val="FFFFFF"/>
              </a:solidFill>
              <a:latin typeface="Arial"/>
              <a:ea typeface="ＭＳ Ｐゴシック" charset="0"/>
              <a:cs typeface="Arial"/>
            </a:endParaRPr>
          </a:p>
          <a:p>
            <a:pPr lvl="0" algn="ctr" defTabSz="914400">
              <a:defRPr/>
            </a:pPr>
            <a:r>
              <a:rPr kumimoji="0" lang="ar-JO" sz="1400" b="1" kern="0" dirty="0">
                <a:solidFill>
                  <a:srgbClr val="FFFFFF"/>
                </a:solidFill>
                <a:latin typeface="Arial"/>
                <a:ea typeface="ＭＳ Ｐゴシック" charset="0"/>
                <a:cs typeface="Arial"/>
              </a:rPr>
              <a:t>جون سي. ويتكمب، الطبعة الرابعة (بحيرة وينوما: ب م هـ للكتب، 1968)، 2</a:t>
            </a:r>
            <a:endParaRPr kumimoji="0" lang="en-US" sz="2000" b="1" kern="0" dirty="0">
              <a:solidFill>
                <a:srgbClr val="FFFFFF"/>
              </a:solidFill>
              <a:latin typeface="Arial"/>
              <a:ea typeface="ＭＳ Ｐゴシック" charset="0"/>
              <a:cs typeface="Arial"/>
            </a:endParaRPr>
          </a:p>
        </p:txBody>
      </p:sp>
    </p:spTree>
    <p:extLst>
      <p:ext uri="{BB962C8B-B14F-4D97-AF65-F5344CB8AC3E}">
        <p14:creationId xmlns:p14="http://schemas.microsoft.com/office/powerpoint/2010/main" val="3286180727"/>
      </p:ext>
    </p:extLst>
  </p:cSld>
  <p:clrMapOvr>
    <a:masterClrMapping/>
  </p:clrMapOvr>
  <p:transition spd="med">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2"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57200"/>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0404" name="Rectangle 4"/>
          <p:cNvSpPr>
            <a:spLocks noGrp="1" noChangeArrowheads="1"/>
          </p:cNvSpPr>
          <p:nvPr>
            <p:ph type="title"/>
          </p:nvPr>
        </p:nvSpPr>
        <p:spPr>
          <a:xfrm>
            <a:off x="685800" y="-152400"/>
            <a:ext cx="7543800" cy="685800"/>
          </a:xfrm>
        </p:spPr>
        <p:txBody>
          <a:bodyPr/>
          <a:lstStyle/>
          <a:p>
            <a:pPr algn="ctr">
              <a:defRPr/>
            </a:pPr>
            <a:r>
              <a:rPr kumimoji="0" lang="ar-JO" sz="4000" b="1" dirty="0">
                <a:solidFill>
                  <a:schemeClr val="tx1"/>
                </a:solidFill>
                <a:latin typeface="Arial"/>
                <a:ea typeface="ＭＳ Ｐゴシック" charset="0"/>
                <a:cs typeface="Arial"/>
              </a:rPr>
              <a:t>قائمة ملوك و أنبياء العهد القديم</a:t>
            </a:r>
            <a:endParaRPr kumimoji="0" lang="en-US" sz="4000" b="1" dirty="0">
              <a:solidFill>
                <a:schemeClr val="tx1"/>
              </a:solidFill>
              <a:latin typeface="Arial"/>
              <a:ea typeface="ＭＳ Ｐゴシック" charset="0"/>
              <a:cs typeface="Arial"/>
            </a:endParaRPr>
          </a:p>
        </p:txBody>
      </p:sp>
      <p:sp>
        <p:nvSpPr>
          <p:cNvPr id="230405" name="WordArt 5"/>
          <p:cNvSpPr>
            <a:spLocks noChangeArrowheads="1" noChangeShapeType="1" noTextEdit="1"/>
          </p:cNvSpPr>
          <p:nvPr/>
        </p:nvSpPr>
        <p:spPr bwMode="auto">
          <a:xfrm>
            <a:off x="2514600" y="48768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rPr>
              <a:t>الحكم المشترك</a:t>
            </a:r>
            <a:endParaRPr kumimoji="0" lang="en-US"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endParaRPr>
          </a:p>
        </p:txBody>
      </p:sp>
      <p:sp>
        <p:nvSpPr>
          <p:cNvPr id="230406" name="WordArt 6"/>
          <p:cNvSpPr>
            <a:spLocks noChangeArrowheads="1" noChangeShapeType="1" noTextEdit="1"/>
          </p:cNvSpPr>
          <p:nvPr/>
        </p:nvSpPr>
        <p:spPr bwMode="auto">
          <a:xfrm>
            <a:off x="4165600" y="2705100"/>
            <a:ext cx="2235200" cy="12573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rPr>
              <a:t>الملوك المتنافسون</a:t>
            </a:r>
            <a:endParaRPr kumimoji="0" lang="en-US" sz="3600" b="0" i="0" u="none" strike="noStrike" kern="10" cap="none" spc="0" normalizeH="0" baseline="0" noProof="0" dirty="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uLnTx/>
              <a:uFillTx/>
              <a:latin typeface="Impact"/>
              <a:ea typeface="Impact"/>
              <a:cs typeface="Impact"/>
            </a:endParaRPr>
          </a:p>
        </p:txBody>
      </p:sp>
      <p:sp>
        <p:nvSpPr>
          <p:cNvPr id="230407" name="Line 7"/>
          <p:cNvSpPr>
            <a:spLocks noChangeShapeType="1"/>
          </p:cNvSpPr>
          <p:nvPr/>
        </p:nvSpPr>
        <p:spPr bwMode="auto">
          <a:xfrm flipV="1">
            <a:off x="5181600" y="2286000"/>
            <a:ext cx="0" cy="533400"/>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230408" name="Line 8"/>
          <p:cNvSpPr>
            <a:spLocks noChangeShapeType="1"/>
          </p:cNvSpPr>
          <p:nvPr/>
        </p:nvSpPr>
        <p:spPr bwMode="auto">
          <a:xfrm rot="10800000" flipV="1">
            <a:off x="3352800" y="5943600"/>
            <a:ext cx="0" cy="533400"/>
          </a:xfrm>
          <a:prstGeom prst="line">
            <a:avLst/>
          </a:prstGeom>
          <a:noFill/>
          <a:ln w="76200">
            <a:solidFill>
              <a:schemeClr val="hlink"/>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ＭＳ Ｐゴシック" charset="0"/>
            </a:endParaRPr>
          </a:p>
        </p:txBody>
      </p:sp>
      <p:sp>
        <p:nvSpPr>
          <p:cNvPr id="313351" name="Text Box 9"/>
          <p:cNvSpPr txBox="1">
            <a:spLocks noChangeArrowheads="1"/>
          </p:cNvSpPr>
          <p:nvPr/>
        </p:nvSpPr>
        <p:spPr bwMode="auto">
          <a:xfrm>
            <a:off x="8375650" y="76200"/>
            <a:ext cx="8082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65س</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9" name="Rectangle 3">
            <a:extLst>
              <a:ext uri="{FF2B5EF4-FFF2-40B4-BE49-F238E27FC236}">
                <a16:creationId xmlns:a16="http://schemas.microsoft.com/office/drawing/2014/main" id="{E13AFE1D-0453-0E48-875C-7586C3433FDA}"/>
              </a:ext>
            </a:extLst>
          </p:cNvPr>
          <p:cNvSpPr txBox="1">
            <a:spLocks noChangeArrowheads="1"/>
          </p:cNvSpPr>
          <p:nvPr/>
        </p:nvSpPr>
        <p:spPr bwMode="auto">
          <a:xfrm>
            <a:off x="14672" y="533400"/>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lvl="0" algn="ctr" defTabSz="914400">
              <a:defRPr/>
            </a:pPr>
            <a:r>
              <a:rPr kumimoji="0" lang="ar-JO" sz="1200" b="1" kern="0" dirty="0">
                <a:solidFill>
                  <a:srgbClr val="FFFFFF"/>
                </a:solidFill>
                <a:latin typeface="Arial"/>
                <a:ea typeface="ＭＳ Ｐゴシック" charset="0"/>
                <a:cs typeface="Arial"/>
              </a:rPr>
              <a:t>قائمة ملوك و أنبياء العهد القديم</a:t>
            </a:r>
            <a:endParaRPr kumimoji="0" lang="en-US" sz="1200" b="1" kern="0" dirty="0">
              <a:solidFill>
                <a:srgbClr val="FFFFFF"/>
              </a:solidFill>
              <a:latin typeface="Arial"/>
              <a:ea typeface="ＭＳ Ｐゴシック" charset="0"/>
              <a:cs typeface="Arial"/>
            </a:endParaRPr>
          </a:p>
          <a:p>
            <a:pPr lvl="0" algn="ctr" defTabSz="914400">
              <a:defRPr/>
            </a:pPr>
            <a:r>
              <a:rPr kumimoji="0" lang="ar-JO" sz="1200" b="1" kern="0" dirty="0">
                <a:solidFill>
                  <a:srgbClr val="FFFFFF"/>
                </a:solidFill>
                <a:latin typeface="Arial"/>
                <a:ea typeface="ＭＳ Ｐゴシック" charset="0"/>
                <a:cs typeface="Arial"/>
              </a:rPr>
              <a:t>جون سي. ويتكمب، الطبعة الرابعة (بحيرة وينوما: ب م هـ للكتب، 1968)، 2</a:t>
            </a:r>
            <a:endParaRPr kumimoji="0" lang="en-US" sz="1200" b="1" kern="0" dirty="0">
              <a:solidFill>
                <a:srgbClr val="FFFFFF"/>
              </a:solidFill>
              <a:latin typeface="Arial"/>
              <a:ea typeface="ＭＳ Ｐゴシック" charset="0"/>
              <a:cs typeface="Arial"/>
            </a:endParaRPr>
          </a:p>
        </p:txBody>
      </p:sp>
    </p:spTree>
    <p:extLst>
      <p:ext uri="{BB962C8B-B14F-4D97-AF65-F5344CB8AC3E}">
        <p14:creationId xmlns:p14="http://schemas.microsoft.com/office/powerpoint/2010/main" val="14237447"/>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0407"/>
                                        </p:tgtEl>
                                        <p:attrNameLst>
                                          <p:attrName>style.visibility</p:attrName>
                                        </p:attrNameLst>
                                      </p:cBhvr>
                                      <p:to>
                                        <p:strVal val="visible"/>
                                      </p:to>
                                    </p:set>
                                    <p:animEffect transition="in" filter="fade">
                                      <p:cBhvr>
                                        <p:cTn id="7" dur="500"/>
                                        <p:tgtEl>
                                          <p:spTgt spid="230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0406"/>
                                        </p:tgtEl>
                                        <p:attrNameLst>
                                          <p:attrName>style.visibility</p:attrName>
                                        </p:attrNameLst>
                                      </p:cBhvr>
                                      <p:to>
                                        <p:strVal val="visible"/>
                                      </p:to>
                                    </p:set>
                                    <p:animEffect transition="in" filter="fade">
                                      <p:cBhvr>
                                        <p:cTn id="12" dur="500"/>
                                        <p:tgtEl>
                                          <p:spTgt spid="2304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0408"/>
                                        </p:tgtEl>
                                        <p:attrNameLst>
                                          <p:attrName>style.visibility</p:attrName>
                                        </p:attrNameLst>
                                      </p:cBhvr>
                                      <p:to>
                                        <p:strVal val="visible"/>
                                      </p:to>
                                    </p:set>
                                    <p:animEffect transition="in" filter="fade">
                                      <p:cBhvr>
                                        <p:cTn id="17" dur="500"/>
                                        <p:tgtEl>
                                          <p:spTgt spid="2304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0405"/>
                                        </p:tgtEl>
                                        <p:attrNameLst>
                                          <p:attrName>style.visibility</p:attrName>
                                        </p:attrNameLst>
                                      </p:cBhvr>
                                      <p:to>
                                        <p:strVal val="visible"/>
                                      </p:to>
                                    </p:set>
                                    <p:animEffect transition="in" filter="fade">
                                      <p:cBhvr>
                                        <p:cTn id="22" dur="500"/>
                                        <p:tgtEl>
                                          <p:spTgt spid="230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animBg="1"/>
      <p:bldP spid="230406" grpId="0" animBg="1"/>
      <p:bldP spid="230407" grpId="0" animBg="1"/>
      <p:bldP spid="2304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5"/>
          <p:cNvSpPr>
            <a:spLocks noChangeArrowheads="1"/>
          </p:cNvSpPr>
          <p:nvPr/>
        </p:nvSpPr>
        <p:spPr bwMode="auto">
          <a:xfrm>
            <a:off x="0" y="1524000"/>
            <a:ext cx="4495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2" name="Rectangle 56"/>
          <p:cNvSpPr>
            <a:spLocks noChangeArrowheads="1"/>
          </p:cNvSpPr>
          <p:nvPr/>
        </p:nvSpPr>
        <p:spPr bwMode="auto">
          <a:xfrm>
            <a:off x="4495800" y="1981200"/>
            <a:ext cx="46482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3" name="Rectangle 57"/>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a:solidFill>
                <a:srgbClr val="000000"/>
              </a:solidFill>
              <a:effectLst>
                <a:glow rad="139700">
                  <a:srgbClr val="FFFFFF">
                    <a:alpha val="75000"/>
                  </a:srgbClr>
                </a:glow>
              </a:effectLst>
              <a:latin typeface="Arial" charset="0"/>
              <a:cs typeface="Arial" charset="0"/>
            </a:endParaRPr>
          </a:p>
        </p:txBody>
      </p:sp>
      <p:sp>
        <p:nvSpPr>
          <p:cNvPr id="117764" name="Rectangle 58"/>
          <p:cNvSpPr>
            <a:spLocks noChangeArrowheads="1"/>
          </p:cNvSpPr>
          <p:nvPr/>
        </p:nvSpPr>
        <p:spPr bwMode="auto">
          <a:xfrm>
            <a:off x="0" y="4114800"/>
            <a:ext cx="91440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5" name="Rectangle 59"/>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a:solidFill>
                <a:srgbClr val="000000"/>
              </a:solidFill>
              <a:effectLst>
                <a:glow rad="139700">
                  <a:srgbClr val="FFFFFF">
                    <a:alpha val="75000"/>
                  </a:srgbClr>
                </a:glow>
              </a:effectLst>
              <a:latin typeface="Arial" charset="0"/>
              <a:cs typeface="Arial" charset="0"/>
            </a:endParaRPr>
          </a:p>
        </p:txBody>
      </p:sp>
      <p:sp>
        <p:nvSpPr>
          <p:cNvPr id="117766" name="Rectangle 60"/>
          <p:cNvSpPr>
            <a:spLocks noChangeArrowheads="1"/>
          </p:cNvSpPr>
          <p:nvPr/>
        </p:nvSpPr>
        <p:spPr bwMode="auto">
          <a:xfrm>
            <a:off x="3124200" y="5943600"/>
            <a:ext cx="6019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7" name="Rectangle 61"/>
          <p:cNvSpPr>
            <a:spLocks noChangeArrowheads="1"/>
          </p:cNvSpPr>
          <p:nvPr/>
        </p:nvSpPr>
        <p:spPr bwMode="auto">
          <a:xfrm>
            <a:off x="0" y="5943600"/>
            <a:ext cx="16764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8" name="Rectangle 3"/>
          <p:cNvSpPr>
            <a:spLocks noGrp="1" noChangeArrowheads="1"/>
          </p:cNvSpPr>
          <p:nvPr>
            <p:ph type="title"/>
          </p:nvPr>
        </p:nvSpPr>
        <p:spPr>
          <a:xfrm>
            <a:off x="215478" y="41471"/>
            <a:ext cx="8014122" cy="568128"/>
          </a:xfrm>
        </p:spPr>
        <p:txBody>
          <a:bodyPr/>
          <a:lstStyle/>
          <a:p>
            <a:pPr eaLnBrk="1" hangingPunct="1">
              <a:defRPr/>
            </a:pPr>
            <a:r>
              <a:rPr kumimoji="0" lang="ar-JO" sz="3200" b="1" dirty="0">
                <a:solidFill>
                  <a:schemeClr val="tx1"/>
                </a:solidFill>
                <a:effectLst>
                  <a:glow rad="139700">
                    <a:srgbClr val="FFFFFF">
                      <a:alpha val="75000"/>
                    </a:srgbClr>
                  </a:glow>
                </a:effectLst>
                <a:latin typeface="Arial" charset="0"/>
                <a:ea typeface="ＭＳ Ｐゴシック" charset="0"/>
                <a:cs typeface="Arial" charset="0"/>
              </a:rPr>
              <a:t>ملوك العهد القديم (بدون رسومات)</a:t>
            </a:r>
            <a:endParaRPr kumimoji="0" lang="en-US" sz="3200" b="1" dirty="0">
              <a:solidFill>
                <a:schemeClr val="tx1"/>
              </a:solidFill>
              <a:effectLst>
                <a:glow rad="139700">
                  <a:srgbClr val="FFFFFF">
                    <a:alpha val="75000"/>
                  </a:srgbClr>
                </a:glow>
              </a:effectLst>
              <a:latin typeface="Arial" charset="0"/>
              <a:ea typeface="ＭＳ Ｐゴシック" charset="0"/>
              <a:cs typeface="Arial" charset="0"/>
            </a:endParaRP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a:spcBef>
                <a:spcPct val="0"/>
              </a:spcBef>
              <a:spcAft>
                <a:spcPct val="0"/>
              </a:spcAft>
              <a:defRPr/>
            </a:pPr>
            <a:r>
              <a:rPr lang="ar-JO" b="1" dirty="0">
                <a:solidFill>
                  <a:srgbClr val="000000"/>
                </a:solidFill>
                <a:effectLst>
                  <a:glow rad="139700">
                    <a:srgbClr val="FFFFFF">
                      <a:alpha val="75000"/>
                    </a:srgbClr>
                  </a:glow>
                </a:effectLst>
                <a:latin typeface="Arial" charset="0"/>
                <a:cs typeface="Arial" charset="0"/>
              </a:rPr>
              <a:t>232 و 342</a:t>
            </a:r>
            <a:endParaRPr lang="en-US" b="1" dirty="0">
              <a:solidFill>
                <a:srgbClr val="000000"/>
              </a:solidFill>
              <a:effectLst>
                <a:glow rad="139700">
                  <a:srgbClr val="FFFFFF">
                    <a:alpha val="75000"/>
                  </a:srgbClr>
                </a:glow>
              </a:effectLst>
              <a:latin typeface="Arial" charset="0"/>
              <a:cs typeface="Arial" charset="0"/>
            </a:endParaRPr>
          </a:p>
        </p:txBody>
      </p:sp>
      <p:sp>
        <p:nvSpPr>
          <p:cNvPr id="164869" name="Text Box 5"/>
          <p:cNvSpPr txBox="1">
            <a:spLocks noChangeArrowheads="1"/>
          </p:cNvSpPr>
          <p:nvPr/>
        </p:nvSpPr>
        <p:spPr bwMode="auto">
          <a:xfrm rot="19866539">
            <a:off x="457993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يربعام</a:t>
            </a:r>
            <a:endParaRPr lang="en-US" b="1" dirty="0">
              <a:solidFill>
                <a:srgbClr val="000000"/>
              </a:solidFill>
              <a:effectLst>
                <a:glow rad="139700">
                  <a:srgbClr val="FFFFFF">
                    <a:alpha val="75000"/>
                  </a:srgbClr>
                </a:glow>
              </a:effectLst>
              <a:latin typeface="Arial"/>
              <a:cs typeface="Arial"/>
            </a:endParaRPr>
          </a:p>
        </p:txBody>
      </p:sp>
      <p:sp>
        <p:nvSpPr>
          <p:cNvPr id="164870" name="Text Box 6"/>
          <p:cNvSpPr txBox="1">
            <a:spLocks noChangeArrowheads="1"/>
          </p:cNvSpPr>
          <p:nvPr/>
        </p:nvSpPr>
        <p:spPr bwMode="auto">
          <a:xfrm rot="19866539">
            <a:off x="50292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ناداب</a:t>
            </a:r>
            <a:endParaRPr lang="en-US" b="1" dirty="0">
              <a:solidFill>
                <a:srgbClr val="000000"/>
              </a:solidFill>
              <a:effectLst>
                <a:glow rad="139700">
                  <a:srgbClr val="FFFFFF">
                    <a:alpha val="75000"/>
                  </a:srgbClr>
                </a:glow>
              </a:effectLst>
              <a:latin typeface="Arial"/>
              <a:cs typeface="Arial"/>
            </a:endParaRPr>
          </a:p>
        </p:txBody>
      </p:sp>
      <p:sp>
        <p:nvSpPr>
          <p:cNvPr id="164871" name="Text Box 7"/>
          <p:cNvSpPr txBox="1">
            <a:spLocks noChangeArrowheads="1"/>
          </p:cNvSpPr>
          <p:nvPr/>
        </p:nvSpPr>
        <p:spPr bwMode="auto">
          <a:xfrm rot="19866539">
            <a:off x="550068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بعشا</a:t>
            </a:r>
            <a:endParaRPr lang="en-US" b="1" dirty="0">
              <a:solidFill>
                <a:srgbClr val="3333CC"/>
              </a:solidFill>
              <a:effectLst>
                <a:glow rad="139700">
                  <a:srgbClr val="FFFFFF">
                    <a:alpha val="75000"/>
                  </a:srgbClr>
                </a:glow>
              </a:effectLst>
              <a:latin typeface="Arial"/>
              <a:cs typeface="Arial"/>
            </a:endParaRPr>
          </a:p>
        </p:txBody>
      </p:sp>
      <p:sp>
        <p:nvSpPr>
          <p:cNvPr id="164872" name="Text Box 8"/>
          <p:cNvSpPr txBox="1">
            <a:spLocks noChangeArrowheads="1"/>
          </p:cNvSpPr>
          <p:nvPr/>
        </p:nvSpPr>
        <p:spPr bwMode="auto">
          <a:xfrm rot="19866539">
            <a:off x="594360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أيلة</a:t>
            </a:r>
            <a:endParaRPr lang="en-US" b="1" dirty="0">
              <a:solidFill>
                <a:srgbClr val="3333CC"/>
              </a:solidFill>
              <a:effectLst>
                <a:glow rad="139700">
                  <a:srgbClr val="FFFFFF">
                    <a:alpha val="75000"/>
                  </a:srgbClr>
                </a:glow>
              </a:effectLst>
              <a:latin typeface="Arial"/>
              <a:cs typeface="Arial"/>
            </a:endParaRPr>
          </a:p>
        </p:txBody>
      </p:sp>
      <p:sp>
        <p:nvSpPr>
          <p:cNvPr id="164873" name="Text Box 9"/>
          <p:cNvSpPr txBox="1">
            <a:spLocks noChangeArrowheads="1"/>
          </p:cNvSpPr>
          <p:nvPr/>
        </p:nvSpPr>
        <p:spPr bwMode="auto">
          <a:xfrm rot="19866539">
            <a:off x="63627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زمري</a:t>
            </a:r>
            <a:endParaRPr lang="en-US" b="1" dirty="0">
              <a:solidFill>
                <a:srgbClr val="000000"/>
              </a:solidFill>
              <a:effectLst>
                <a:glow rad="139700">
                  <a:srgbClr val="FFFFFF">
                    <a:alpha val="75000"/>
                  </a:srgbClr>
                </a:glow>
              </a:effectLst>
              <a:latin typeface="Arial"/>
              <a:cs typeface="Arial"/>
            </a:endParaRPr>
          </a:p>
        </p:txBody>
      </p:sp>
      <p:sp>
        <p:nvSpPr>
          <p:cNvPr id="164874" name="Text Box 10"/>
          <p:cNvSpPr txBox="1">
            <a:spLocks noChangeArrowheads="1"/>
          </p:cNvSpPr>
          <p:nvPr/>
        </p:nvSpPr>
        <p:spPr bwMode="auto">
          <a:xfrm rot="19866539">
            <a:off x="6783388"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عمري</a:t>
            </a:r>
            <a:endParaRPr lang="en-US" b="1" dirty="0">
              <a:solidFill>
                <a:srgbClr val="3333CC"/>
              </a:solidFill>
              <a:effectLst>
                <a:glow rad="139700">
                  <a:srgbClr val="FFFFFF">
                    <a:alpha val="75000"/>
                  </a:srgbClr>
                </a:glow>
              </a:effectLst>
              <a:latin typeface="Arial"/>
              <a:cs typeface="Arial"/>
            </a:endParaRPr>
          </a:p>
        </p:txBody>
      </p:sp>
      <p:sp>
        <p:nvSpPr>
          <p:cNvPr id="164875" name="Text Box 11"/>
          <p:cNvSpPr txBox="1">
            <a:spLocks noChangeArrowheads="1"/>
          </p:cNvSpPr>
          <p:nvPr/>
        </p:nvSpPr>
        <p:spPr bwMode="auto">
          <a:xfrm rot="19866539">
            <a:off x="7204075"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آخاب</a:t>
            </a:r>
            <a:endParaRPr lang="en-US" b="1" dirty="0">
              <a:solidFill>
                <a:srgbClr val="3333CC"/>
              </a:solidFill>
              <a:effectLst>
                <a:glow rad="139700">
                  <a:srgbClr val="FFFFFF">
                    <a:alpha val="75000"/>
                  </a:srgbClr>
                </a:glow>
              </a:effectLst>
              <a:latin typeface="Arial"/>
              <a:cs typeface="Arial"/>
            </a:endParaRPr>
          </a:p>
        </p:txBody>
      </p:sp>
      <p:sp>
        <p:nvSpPr>
          <p:cNvPr id="164876" name="Text Box 12"/>
          <p:cNvSpPr txBox="1">
            <a:spLocks noChangeArrowheads="1"/>
          </p:cNvSpPr>
          <p:nvPr/>
        </p:nvSpPr>
        <p:spPr bwMode="auto">
          <a:xfrm rot="19866539">
            <a:off x="7624763"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أخزيا</a:t>
            </a:r>
            <a:endParaRPr lang="en-US" b="1" dirty="0">
              <a:solidFill>
                <a:srgbClr val="3333CC"/>
              </a:solidFill>
              <a:effectLst>
                <a:glow rad="139700">
                  <a:srgbClr val="FFFFFF">
                    <a:alpha val="75000"/>
                  </a:srgbClr>
                </a:glow>
              </a:effectLst>
              <a:latin typeface="Arial"/>
              <a:cs typeface="Arial"/>
            </a:endParaRPr>
          </a:p>
        </p:txBody>
      </p:sp>
      <p:sp>
        <p:nvSpPr>
          <p:cNvPr id="164877" name="Text Box 13"/>
          <p:cNvSpPr txBox="1">
            <a:spLocks noChangeArrowheads="1"/>
          </p:cNvSpPr>
          <p:nvPr/>
        </p:nvSpPr>
        <p:spPr bwMode="auto">
          <a:xfrm rot="19866539">
            <a:off x="804545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يورام</a:t>
            </a:r>
            <a:endParaRPr lang="en-US" b="1" dirty="0">
              <a:solidFill>
                <a:srgbClr val="3333CC"/>
              </a:solidFill>
              <a:effectLst>
                <a:glow rad="139700">
                  <a:srgbClr val="FFFFFF">
                    <a:alpha val="75000"/>
                  </a:srgbClr>
                </a:glow>
              </a:effectLst>
              <a:latin typeface="Arial"/>
              <a:cs typeface="Arial"/>
            </a:endParaRPr>
          </a:p>
        </p:txBody>
      </p:sp>
      <p:sp>
        <p:nvSpPr>
          <p:cNvPr id="164878" name="Text Box 14"/>
          <p:cNvSpPr txBox="1">
            <a:spLocks noChangeArrowheads="1"/>
          </p:cNvSpPr>
          <p:nvPr/>
        </p:nvSpPr>
        <p:spPr bwMode="auto">
          <a:xfrm rot="19866539">
            <a:off x="4572000" y="1552575"/>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رحبعام</a:t>
            </a:r>
            <a:endParaRPr lang="en-US" b="1" dirty="0">
              <a:solidFill>
                <a:srgbClr val="800080"/>
              </a:solidFill>
              <a:effectLst>
                <a:glow rad="139700">
                  <a:srgbClr val="FFFFFF">
                    <a:alpha val="75000"/>
                  </a:srgbClr>
                </a:glow>
              </a:effectLst>
              <a:latin typeface="Arial"/>
              <a:cs typeface="Arial"/>
            </a:endParaRPr>
          </a:p>
        </p:txBody>
      </p:sp>
      <p:sp>
        <p:nvSpPr>
          <p:cNvPr id="164879" name="Text Box 15"/>
          <p:cNvSpPr txBox="1">
            <a:spLocks noChangeArrowheads="1"/>
          </p:cNvSpPr>
          <p:nvPr/>
        </p:nvSpPr>
        <p:spPr bwMode="auto">
          <a:xfrm rot="19866539">
            <a:off x="5257800"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ابيام</a:t>
            </a:r>
            <a:endParaRPr lang="en-US" b="1" dirty="0">
              <a:solidFill>
                <a:srgbClr val="800080"/>
              </a:solidFill>
              <a:effectLst>
                <a:glow rad="139700">
                  <a:srgbClr val="FFFFFF">
                    <a:alpha val="75000"/>
                  </a:srgbClr>
                </a:glow>
              </a:effectLst>
              <a:latin typeface="Arial"/>
              <a:cs typeface="Arial"/>
            </a:endParaRPr>
          </a:p>
        </p:txBody>
      </p:sp>
      <p:sp>
        <p:nvSpPr>
          <p:cNvPr id="164880" name="Text Box 16"/>
          <p:cNvSpPr txBox="1">
            <a:spLocks noChangeArrowheads="1"/>
          </p:cNvSpPr>
          <p:nvPr/>
        </p:nvSpPr>
        <p:spPr bwMode="auto">
          <a:xfrm rot="19866539">
            <a:off x="6092825" y="15382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آسا</a:t>
            </a:r>
            <a:endParaRPr lang="en-US" b="1" dirty="0">
              <a:solidFill>
                <a:srgbClr val="008000"/>
              </a:solidFill>
              <a:effectLst>
                <a:glow rad="139700">
                  <a:srgbClr val="FFFFFF">
                    <a:alpha val="75000"/>
                  </a:srgbClr>
                </a:glow>
              </a:effectLst>
              <a:latin typeface="Arial"/>
              <a:cs typeface="Arial"/>
            </a:endParaRPr>
          </a:p>
        </p:txBody>
      </p:sp>
      <p:sp>
        <p:nvSpPr>
          <p:cNvPr id="164881" name="Text Box 17"/>
          <p:cNvSpPr txBox="1">
            <a:spLocks noChangeArrowheads="1"/>
          </p:cNvSpPr>
          <p:nvPr/>
        </p:nvSpPr>
        <p:spPr bwMode="auto">
          <a:xfrm rot="19866539">
            <a:off x="7016750" y="1485900"/>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يهورام</a:t>
            </a:r>
            <a:endParaRPr lang="en-US" b="1" dirty="0">
              <a:solidFill>
                <a:srgbClr val="800080"/>
              </a:solidFill>
              <a:effectLst>
                <a:glow rad="139700">
                  <a:srgbClr val="FFFFFF">
                    <a:alpha val="75000"/>
                  </a:srgbClr>
                </a:glow>
              </a:effectLst>
              <a:latin typeface="Arial"/>
              <a:cs typeface="Arial"/>
            </a:endParaRPr>
          </a:p>
        </p:txBody>
      </p:sp>
      <p:sp>
        <p:nvSpPr>
          <p:cNvPr id="164882" name="Text Box 18"/>
          <p:cNvSpPr txBox="1">
            <a:spLocks noChangeArrowheads="1"/>
          </p:cNvSpPr>
          <p:nvPr/>
        </p:nvSpPr>
        <p:spPr bwMode="auto">
          <a:xfrm rot="19866539">
            <a:off x="7464425"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أخزيا</a:t>
            </a:r>
            <a:endParaRPr lang="en-US" b="1" dirty="0">
              <a:solidFill>
                <a:srgbClr val="800080"/>
              </a:solidFill>
              <a:effectLst>
                <a:glow rad="139700">
                  <a:srgbClr val="FFFFFF">
                    <a:alpha val="75000"/>
                  </a:srgbClr>
                </a:glow>
              </a:effectLst>
              <a:latin typeface="Arial"/>
              <a:cs typeface="Arial"/>
            </a:endParaRPr>
          </a:p>
        </p:txBody>
      </p:sp>
      <p:sp>
        <p:nvSpPr>
          <p:cNvPr id="164883" name="Text Box 19"/>
          <p:cNvSpPr txBox="1">
            <a:spLocks noChangeArrowheads="1"/>
          </p:cNvSpPr>
          <p:nvPr/>
        </p:nvSpPr>
        <p:spPr bwMode="auto">
          <a:xfrm rot="19866539">
            <a:off x="7885113"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عثليا</a:t>
            </a:r>
            <a:endParaRPr lang="en-US" b="1" dirty="0">
              <a:solidFill>
                <a:srgbClr val="800080"/>
              </a:solidFill>
              <a:effectLst>
                <a:glow rad="139700">
                  <a:srgbClr val="FFFFFF">
                    <a:alpha val="75000"/>
                  </a:srgbClr>
                </a:glow>
              </a:effectLst>
              <a:latin typeface="Arial"/>
              <a:cs typeface="Arial"/>
            </a:endParaRPr>
          </a:p>
        </p:txBody>
      </p:sp>
      <p:sp>
        <p:nvSpPr>
          <p:cNvPr id="164884" name="Text Box 20"/>
          <p:cNvSpPr txBox="1">
            <a:spLocks noChangeArrowheads="1"/>
          </p:cNvSpPr>
          <p:nvPr/>
        </p:nvSpPr>
        <p:spPr bwMode="auto">
          <a:xfrm rot="19866539">
            <a:off x="8382000" y="1674813"/>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يؤاش</a:t>
            </a:r>
            <a:endParaRPr lang="en-US" b="1" dirty="0">
              <a:solidFill>
                <a:srgbClr val="008000"/>
              </a:solidFill>
              <a:effectLst>
                <a:glow rad="139700">
                  <a:srgbClr val="FFFFFF">
                    <a:alpha val="75000"/>
                  </a:srgbClr>
                </a:glow>
              </a:effectLst>
              <a:latin typeface="Arial"/>
              <a:cs typeface="Arial"/>
            </a:endParaRPr>
          </a:p>
        </p:txBody>
      </p:sp>
      <p:sp>
        <p:nvSpPr>
          <p:cNvPr id="164885" name="Text Box 21"/>
          <p:cNvSpPr txBox="1">
            <a:spLocks noChangeArrowheads="1"/>
          </p:cNvSpPr>
          <p:nvPr/>
        </p:nvSpPr>
        <p:spPr bwMode="auto">
          <a:xfrm rot="19866539">
            <a:off x="850265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ياهو</a:t>
            </a:r>
            <a:endParaRPr lang="en-US" b="1" dirty="0">
              <a:solidFill>
                <a:srgbClr val="000000"/>
              </a:solidFill>
              <a:effectLst>
                <a:glow rad="139700">
                  <a:srgbClr val="FFFFFF">
                    <a:alpha val="75000"/>
                  </a:srgbClr>
                </a:glow>
              </a:effectLst>
              <a:latin typeface="Arial"/>
              <a:cs typeface="Arial"/>
            </a:endParaRPr>
          </a:p>
        </p:txBody>
      </p:sp>
      <p:sp>
        <p:nvSpPr>
          <p:cNvPr id="164886" name="Text Box 22"/>
          <p:cNvSpPr txBox="1">
            <a:spLocks noChangeArrowheads="1"/>
          </p:cNvSpPr>
          <p:nvPr/>
        </p:nvSpPr>
        <p:spPr bwMode="auto">
          <a:xfrm rot="19866539">
            <a:off x="6477000" y="1508125"/>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يهوشافاط</a:t>
            </a:r>
            <a:endParaRPr lang="en-US" b="1" dirty="0">
              <a:solidFill>
                <a:srgbClr val="008000"/>
              </a:solidFill>
              <a:effectLst>
                <a:glow rad="139700">
                  <a:srgbClr val="FFFFFF">
                    <a:alpha val="75000"/>
                  </a:srgbClr>
                </a:glow>
              </a:effectLst>
              <a:latin typeface="Arial"/>
              <a:cs typeface="Arial"/>
            </a:endParaRP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ياهو</a:t>
            </a:r>
            <a:endParaRPr lang="en-US" b="1" dirty="0">
              <a:solidFill>
                <a:srgbClr val="000000"/>
              </a:solidFill>
              <a:effectLst>
                <a:glow rad="139700">
                  <a:srgbClr val="FFFFFF">
                    <a:alpha val="75000"/>
                  </a:srgbClr>
                </a:glow>
              </a:effectLst>
              <a:latin typeface="Arial"/>
              <a:cs typeface="Arial"/>
            </a:endParaRP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يهوأحاز </a:t>
            </a:r>
            <a:endParaRPr lang="en-US" b="1" dirty="0">
              <a:solidFill>
                <a:srgbClr val="000000"/>
              </a:solidFill>
              <a:effectLst>
                <a:glow rad="139700">
                  <a:srgbClr val="FFFFFF">
                    <a:alpha val="75000"/>
                  </a:srgbClr>
                </a:glow>
              </a:effectLst>
              <a:latin typeface="Arial"/>
              <a:cs typeface="Arial"/>
            </a:endParaRP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يهؤاش</a:t>
            </a:r>
            <a:endParaRPr lang="en-US" b="1" dirty="0">
              <a:solidFill>
                <a:srgbClr val="000000"/>
              </a:solidFill>
              <a:effectLst>
                <a:glow rad="139700">
                  <a:srgbClr val="FFFFFF">
                    <a:alpha val="75000"/>
                  </a:srgbClr>
                </a:glow>
              </a:effectLst>
              <a:latin typeface="Arial"/>
              <a:cs typeface="Arial"/>
            </a:endParaRP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يربعام 2 </a:t>
            </a:r>
            <a:endParaRPr lang="en-US" b="1" dirty="0">
              <a:solidFill>
                <a:srgbClr val="000000"/>
              </a:solidFill>
              <a:effectLst>
                <a:glow rad="139700">
                  <a:srgbClr val="FFFFFF">
                    <a:alpha val="75000"/>
                  </a:srgbClr>
                </a:glow>
              </a:effectLst>
              <a:latin typeface="Arial"/>
              <a:cs typeface="Arial"/>
            </a:endParaRPr>
          </a:p>
        </p:txBody>
      </p:sp>
      <p:sp>
        <p:nvSpPr>
          <p:cNvPr id="164891" name="Text Box 27"/>
          <p:cNvSpPr txBox="1">
            <a:spLocks noChangeArrowheads="1"/>
          </p:cNvSpPr>
          <p:nvPr/>
        </p:nvSpPr>
        <p:spPr bwMode="auto">
          <a:xfrm rot="19866539">
            <a:off x="1793875" y="2835275"/>
            <a:ext cx="16017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زكريا</a:t>
            </a:r>
            <a:endParaRPr lang="en-US" b="1" dirty="0">
              <a:solidFill>
                <a:srgbClr val="000000"/>
              </a:solidFill>
              <a:effectLst>
                <a:glow rad="139700">
                  <a:srgbClr val="FFFFFF">
                    <a:alpha val="75000"/>
                  </a:srgbClr>
                </a:glow>
              </a:effectLst>
              <a:latin typeface="Arial"/>
              <a:cs typeface="Arial"/>
            </a:endParaRP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منحيم</a:t>
            </a:r>
            <a:endParaRPr lang="en-US" b="1" dirty="0">
              <a:solidFill>
                <a:srgbClr val="000000"/>
              </a:solidFill>
              <a:effectLst>
                <a:glow rad="139700">
                  <a:srgbClr val="FFFFFF">
                    <a:alpha val="75000"/>
                  </a:srgbClr>
                </a:glow>
              </a:effectLst>
              <a:latin typeface="Arial"/>
              <a:cs typeface="Arial"/>
            </a:endParaRP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فقعيا</a:t>
            </a:r>
            <a:endParaRPr lang="en-US" b="1" dirty="0">
              <a:solidFill>
                <a:srgbClr val="000000"/>
              </a:solidFill>
              <a:effectLst>
                <a:glow rad="139700">
                  <a:srgbClr val="FFFFFF">
                    <a:alpha val="75000"/>
                  </a:srgbClr>
                </a:glow>
              </a:effectLst>
              <a:latin typeface="Arial"/>
              <a:cs typeface="Arial"/>
            </a:endParaRP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914400" eaLnBrk="0" fontAlgn="base" hangingPunct="0">
              <a:spcBef>
                <a:spcPct val="0"/>
              </a:spcBef>
              <a:spcAft>
                <a:spcPct val="0"/>
              </a:spcAft>
              <a:defRPr/>
            </a:pPr>
            <a:r>
              <a:rPr lang="ar-JO" sz="1800" b="1" dirty="0">
                <a:solidFill>
                  <a:srgbClr val="3333CC"/>
                </a:solidFill>
                <a:effectLst>
                  <a:glow rad="139700">
                    <a:srgbClr val="FFFFFF">
                      <a:alpha val="75000"/>
                    </a:srgbClr>
                  </a:glow>
                </a:effectLst>
                <a:latin typeface="Arial" charset="0"/>
                <a:cs typeface="Arial" charset="0"/>
              </a:rPr>
              <a:t>فقع</a:t>
            </a:r>
            <a:endParaRPr lang="en-US" sz="1800" b="1" dirty="0">
              <a:solidFill>
                <a:srgbClr val="000000"/>
              </a:solidFill>
              <a:effectLst>
                <a:glow rad="139700">
                  <a:srgbClr val="FFFFFF">
                    <a:alpha val="75000"/>
                  </a:srgbClr>
                </a:glow>
              </a:effectLst>
              <a:latin typeface="Arial" charset="0"/>
              <a:cs typeface="Arial"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يؤاش</a:t>
            </a:r>
            <a:endParaRPr lang="en-US" b="1" dirty="0">
              <a:solidFill>
                <a:srgbClr val="008000"/>
              </a:solidFill>
              <a:effectLst>
                <a:glow rad="139700">
                  <a:srgbClr val="FFFFFF">
                    <a:alpha val="75000"/>
                  </a:srgbClr>
                </a:glow>
              </a:effectLst>
              <a:latin typeface="Arial"/>
              <a:cs typeface="Arial"/>
            </a:endParaRP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عمسيا</a:t>
            </a:r>
            <a:endParaRPr lang="en-US" b="1" dirty="0">
              <a:solidFill>
                <a:srgbClr val="008000"/>
              </a:solidFill>
              <a:effectLst>
                <a:glow rad="139700">
                  <a:srgbClr val="FFFFFF">
                    <a:alpha val="75000"/>
                  </a:srgbClr>
                </a:glow>
              </a:effectLst>
              <a:latin typeface="Arial"/>
              <a:cs typeface="Arial"/>
            </a:endParaRP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عزيا</a:t>
            </a:r>
            <a:endParaRPr lang="en-US" b="1" dirty="0">
              <a:solidFill>
                <a:srgbClr val="008000"/>
              </a:solidFill>
              <a:effectLst>
                <a:glow rad="139700">
                  <a:srgbClr val="FFFFFF">
                    <a:alpha val="75000"/>
                  </a:srgbClr>
                </a:glow>
              </a:effectLst>
              <a:latin typeface="Arial"/>
              <a:cs typeface="Arial"/>
            </a:endParaRP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آحاز</a:t>
            </a:r>
            <a:endParaRPr lang="en-US" b="1" dirty="0">
              <a:solidFill>
                <a:srgbClr val="800080"/>
              </a:solidFill>
              <a:effectLst>
                <a:glow rad="139700">
                  <a:srgbClr val="FFFFFF">
                    <a:alpha val="75000"/>
                  </a:srgbClr>
                </a:glow>
              </a:effectLst>
              <a:latin typeface="Arial"/>
              <a:cs typeface="Arial"/>
            </a:endParaRP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حزقيا</a:t>
            </a:r>
            <a:endParaRPr lang="en-US" b="1" dirty="0">
              <a:solidFill>
                <a:srgbClr val="008000"/>
              </a:solidFill>
              <a:effectLst>
                <a:glow rad="139700">
                  <a:srgbClr val="FFFFFF">
                    <a:alpha val="75000"/>
                  </a:srgbClr>
                </a:glow>
              </a:effectLst>
              <a:latin typeface="Arial"/>
              <a:cs typeface="Arial"/>
            </a:endParaRP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منسى</a:t>
            </a:r>
            <a:endParaRPr lang="en-US" b="1" dirty="0">
              <a:solidFill>
                <a:srgbClr val="800080"/>
              </a:solidFill>
              <a:effectLst>
                <a:glow rad="139700">
                  <a:srgbClr val="FFFFFF">
                    <a:alpha val="75000"/>
                  </a:srgbClr>
                </a:glow>
              </a:effectLst>
              <a:latin typeface="Arial"/>
              <a:cs typeface="Arial"/>
            </a:endParaRP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آمون</a:t>
            </a:r>
            <a:endParaRPr lang="en-US" b="1" dirty="0">
              <a:solidFill>
                <a:srgbClr val="800080"/>
              </a:solidFill>
              <a:effectLst>
                <a:glow rad="139700">
                  <a:srgbClr val="FFFFFF">
                    <a:alpha val="75000"/>
                  </a:srgbClr>
                </a:glow>
              </a:effectLst>
              <a:latin typeface="Arial"/>
              <a:cs typeface="Arial"/>
            </a:endParaRP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يؤثام</a:t>
            </a:r>
            <a:endParaRPr lang="en-US" b="1" dirty="0">
              <a:solidFill>
                <a:srgbClr val="008000"/>
              </a:solidFill>
              <a:effectLst>
                <a:glow rad="139700">
                  <a:srgbClr val="FFFFFF">
                    <a:alpha val="75000"/>
                  </a:srgbClr>
                </a:glow>
              </a:effectLst>
              <a:latin typeface="Arial"/>
              <a:cs typeface="Arial"/>
            </a:endParaRP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شلوم</a:t>
            </a:r>
            <a:endParaRPr lang="en-US" b="1" dirty="0">
              <a:solidFill>
                <a:srgbClr val="3333CC"/>
              </a:solidFill>
              <a:effectLst>
                <a:glow rad="139700">
                  <a:srgbClr val="FFFFFF">
                    <a:alpha val="75000"/>
                  </a:srgbClr>
                </a:glow>
              </a:effectLst>
              <a:latin typeface="Arial"/>
              <a:cs typeface="Arial"/>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هوشع</a:t>
            </a:r>
            <a:endParaRPr lang="en-US" b="1" dirty="0">
              <a:solidFill>
                <a:srgbClr val="000000"/>
              </a:solidFill>
              <a:effectLst>
                <a:glow rad="139700">
                  <a:srgbClr val="FFFFFF">
                    <a:alpha val="75000"/>
                  </a:srgbClr>
                </a:glow>
              </a:effectLst>
              <a:latin typeface="Arial"/>
              <a:cs typeface="Arial"/>
            </a:endParaRP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يوشيا</a:t>
            </a:r>
            <a:endParaRPr lang="en-US" b="1" dirty="0">
              <a:solidFill>
                <a:srgbClr val="008000"/>
              </a:solidFill>
              <a:effectLst>
                <a:glow rad="139700">
                  <a:srgbClr val="FFFFFF">
                    <a:alpha val="75000"/>
                  </a:srgbClr>
                </a:glow>
              </a:effectLst>
              <a:latin typeface="Arial"/>
              <a:cs typeface="Arial"/>
            </a:endParaRP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يهوأحاز</a:t>
            </a:r>
            <a:endParaRPr lang="en-US" b="1" dirty="0">
              <a:solidFill>
                <a:srgbClr val="800080"/>
              </a:solidFill>
              <a:effectLst>
                <a:glow rad="139700">
                  <a:srgbClr val="FFFFFF">
                    <a:alpha val="75000"/>
                  </a:srgbClr>
                </a:glow>
              </a:effectLst>
              <a:latin typeface="Arial"/>
              <a:cs typeface="Arial"/>
            </a:endParaRP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يهوياقيم</a:t>
            </a:r>
            <a:endParaRPr lang="en-US" b="1" dirty="0">
              <a:solidFill>
                <a:srgbClr val="800080"/>
              </a:solidFill>
              <a:effectLst>
                <a:glow rad="139700">
                  <a:srgbClr val="FFFFFF">
                    <a:alpha val="75000"/>
                  </a:srgbClr>
                </a:glow>
              </a:effectLst>
              <a:latin typeface="Arial"/>
              <a:cs typeface="Arial"/>
            </a:endParaRP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يهوياكين</a:t>
            </a:r>
            <a:endParaRPr lang="en-US" b="1" dirty="0">
              <a:solidFill>
                <a:srgbClr val="800080"/>
              </a:solidFill>
              <a:effectLst>
                <a:glow rad="139700">
                  <a:srgbClr val="FFFFFF">
                    <a:alpha val="75000"/>
                  </a:srgbClr>
                </a:glow>
              </a:effectLst>
              <a:latin typeface="Arial"/>
              <a:cs typeface="Arial"/>
            </a:endParaRP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صدقيا</a:t>
            </a:r>
            <a:endParaRPr lang="en-US" b="1" dirty="0">
              <a:solidFill>
                <a:srgbClr val="800080"/>
              </a:solidFill>
              <a:effectLst>
                <a:glow rad="139700">
                  <a:srgbClr val="FFFFFF">
                    <a:alpha val="75000"/>
                  </a:srgbClr>
                </a:glow>
              </a:effectLst>
              <a:latin typeface="Arial"/>
              <a:cs typeface="Arial"/>
            </a:endParaRPr>
          </a:p>
        </p:txBody>
      </p:sp>
      <p:sp>
        <p:nvSpPr>
          <p:cNvPr id="164910" name="Text Box 46"/>
          <p:cNvSpPr txBox="1">
            <a:spLocks noChangeArrowheads="1"/>
          </p:cNvSpPr>
          <p:nvPr/>
        </p:nvSpPr>
        <p:spPr bwMode="auto">
          <a:xfrm rot="1479">
            <a:off x="2500292" y="972553"/>
            <a:ext cx="2147908" cy="369332"/>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 ي أ آ ع ز أ ب ن ي </a:t>
            </a:r>
            <a:endParaRPr lang="en-US" b="1" dirty="0">
              <a:solidFill>
                <a:srgbClr val="000000"/>
              </a:solidFill>
              <a:effectLst>
                <a:glow rad="139700">
                  <a:srgbClr val="FFFFFF">
                    <a:alpha val="75000"/>
                  </a:srgbClr>
                </a:glow>
              </a:effectLst>
              <a:latin typeface="Arial"/>
              <a:cs typeface="Arial"/>
            </a:endParaRPr>
          </a:p>
        </p:txBody>
      </p:sp>
      <p:sp>
        <p:nvSpPr>
          <p:cNvPr id="164911" name="Text Box 47"/>
          <p:cNvSpPr txBox="1">
            <a:spLocks noChangeArrowheads="1"/>
          </p:cNvSpPr>
          <p:nvPr/>
        </p:nvSpPr>
        <p:spPr bwMode="auto">
          <a:xfrm rot="1479">
            <a:off x="54108" y="4404869"/>
            <a:ext cx="22860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 آ م  ح أ ي  ع ع ي</a:t>
            </a:r>
            <a:endParaRPr lang="en-US" b="1" dirty="0">
              <a:solidFill>
                <a:srgbClr val="800080"/>
              </a:solidFill>
              <a:effectLst>
                <a:glow rad="139700">
                  <a:srgbClr val="FFFFFF">
                    <a:alpha val="75000"/>
                  </a:srgbClr>
                </a:glow>
              </a:effectLst>
              <a:latin typeface="Arial"/>
              <a:cs typeface="Arial"/>
            </a:endParaRP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و</a:t>
            </a:r>
            <a:r>
              <a:rPr lang="en-US" b="1" dirty="0">
                <a:solidFill>
                  <a:srgbClr val="000000"/>
                </a:solidFill>
                <a:effectLst>
                  <a:glow rad="139700">
                    <a:srgbClr val="FFFFFF">
                      <a:alpha val="75000"/>
                    </a:srgbClr>
                  </a:glow>
                </a:effectLst>
                <a:latin typeface="Arial"/>
                <a:cs typeface="Arial"/>
              </a:rPr>
              <a:t> </a:t>
            </a:r>
            <a:r>
              <a:rPr lang="ar-JO" b="1" dirty="0">
                <a:solidFill>
                  <a:srgbClr val="000000"/>
                </a:solidFill>
                <a:effectLst>
                  <a:glow rad="139700">
                    <a:srgbClr val="FFFFFF">
                      <a:alpha val="75000"/>
                    </a:srgbClr>
                  </a:glow>
                </a:effectLst>
                <a:latin typeface="Arial"/>
                <a:cs typeface="Arial"/>
              </a:rPr>
              <a:t>حاز</a:t>
            </a:r>
            <a:r>
              <a:rPr lang="en-US" b="1" dirty="0">
                <a:solidFill>
                  <a:srgbClr val="000000"/>
                </a:solidFill>
                <a:effectLst>
                  <a:glow rad="139700">
                    <a:srgbClr val="FFFFFF">
                      <a:alpha val="75000"/>
                    </a:srgbClr>
                  </a:glow>
                </a:effectLst>
                <a:latin typeface="Arial"/>
                <a:cs typeface="Arial"/>
              </a:rPr>
              <a:t> </a:t>
            </a:r>
            <a:r>
              <a:rPr lang="ar-JO" b="1" dirty="0">
                <a:solidFill>
                  <a:srgbClr val="000000"/>
                </a:solidFill>
                <a:effectLst>
                  <a:glow rad="139700">
                    <a:srgbClr val="FFFFFF">
                      <a:alpha val="75000"/>
                    </a:srgbClr>
                  </a:glow>
                </a:effectLst>
                <a:latin typeface="Arial"/>
                <a:cs typeface="Arial"/>
              </a:rPr>
              <a:t>آش</a:t>
            </a:r>
            <a:r>
              <a:rPr lang="en-US" b="1" dirty="0">
                <a:solidFill>
                  <a:srgbClr val="000000"/>
                </a:solidFill>
                <a:effectLst>
                  <a:glow rad="139700">
                    <a:srgbClr val="FFFFFF">
                      <a:alpha val="75000"/>
                    </a:srgbClr>
                  </a:glow>
                </a:effectLst>
                <a:latin typeface="Arial"/>
                <a:cs typeface="Arial"/>
              </a:rPr>
              <a:t> </a:t>
            </a:r>
            <a:r>
              <a:rPr lang="ar-JO" b="1" dirty="0">
                <a:solidFill>
                  <a:srgbClr val="000000"/>
                </a:solidFill>
                <a:effectLst>
                  <a:glow rad="139700">
                    <a:srgbClr val="FFFFFF">
                      <a:alpha val="75000"/>
                    </a:srgbClr>
                  </a:glow>
                </a:effectLst>
                <a:latin typeface="Arial"/>
                <a:cs typeface="Arial"/>
              </a:rPr>
              <a:t>2</a:t>
            </a:r>
            <a:endParaRPr lang="en-US" b="1" dirty="0">
              <a:solidFill>
                <a:srgbClr val="000000"/>
              </a:solidFill>
              <a:effectLst>
                <a:glow rad="139700">
                  <a:srgbClr val="FFFFFF">
                    <a:alpha val="75000"/>
                  </a:srgbClr>
                </a:glow>
              </a:effectLst>
              <a:latin typeface="Arial"/>
              <a:cs typeface="Arial"/>
            </a:endParaRP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ه ف ف م  ش ز</a:t>
            </a:r>
            <a:endParaRPr lang="en-US" b="1" dirty="0">
              <a:solidFill>
                <a:srgbClr val="000000"/>
              </a:solidFill>
              <a:effectLst>
                <a:glow rad="139700">
                  <a:srgbClr val="FFFFFF">
                    <a:alpha val="75000"/>
                  </a:srgbClr>
                </a:glow>
              </a:effectLst>
              <a:latin typeface="Arial"/>
              <a:cs typeface="Arial"/>
            </a:endParaRPr>
          </a:p>
        </p:txBody>
      </p:sp>
      <p:sp>
        <p:nvSpPr>
          <p:cNvPr id="164914" name="Text Box 50"/>
          <p:cNvSpPr txBox="1">
            <a:spLocks noChangeArrowheads="1"/>
          </p:cNvSpPr>
          <p:nvPr/>
        </p:nvSpPr>
        <p:spPr bwMode="auto">
          <a:xfrm rot="1479">
            <a:off x="54108" y="4891088"/>
            <a:ext cx="29718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حاز</a:t>
            </a:r>
            <a:r>
              <a:rPr lang="en-US" b="1" dirty="0">
                <a:solidFill>
                  <a:srgbClr val="800080"/>
                </a:solidFill>
                <a:effectLst>
                  <a:glow rad="139700">
                    <a:srgbClr val="FFFFFF">
                      <a:alpha val="75000"/>
                    </a:srgbClr>
                  </a:glow>
                </a:effectLst>
                <a:latin typeface="Arial"/>
                <a:cs typeface="Arial"/>
              </a:rPr>
              <a:t> </a:t>
            </a:r>
            <a:r>
              <a:rPr lang="ar-JO" b="1" dirty="0">
                <a:solidFill>
                  <a:srgbClr val="800080"/>
                </a:solidFill>
                <a:effectLst>
                  <a:glow rad="139700">
                    <a:srgbClr val="FFFFFF">
                      <a:alpha val="75000"/>
                    </a:srgbClr>
                  </a:glow>
                </a:effectLst>
                <a:latin typeface="Arial"/>
                <a:cs typeface="Arial"/>
              </a:rPr>
              <a:t>قيم</a:t>
            </a:r>
            <a:r>
              <a:rPr lang="en-US" b="1" dirty="0">
                <a:solidFill>
                  <a:srgbClr val="800080"/>
                </a:solidFill>
                <a:effectLst>
                  <a:glow rad="139700">
                    <a:srgbClr val="FFFFFF">
                      <a:alpha val="75000"/>
                    </a:srgbClr>
                  </a:glow>
                </a:effectLst>
                <a:latin typeface="Arial"/>
                <a:cs typeface="Arial"/>
              </a:rPr>
              <a:t> </a:t>
            </a:r>
            <a:r>
              <a:rPr lang="ar-JO" b="1" dirty="0">
                <a:solidFill>
                  <a:srgbClr val="800080"/>
                </a:solidFill>
                <a:effectLst>
                  <a:glow rad="139700">
                    <a:srgbClr val="FFFFFF">
                      <a:alpha val="75000"/>
                    </a:srgbClr>
                  </a:glow>
                </a:effectLst>
                <a:latin typeface="Arial"/>
                <a:cs typeface="Arial"/>
              </a:rPr>
              <a:t>كين</a:t>
            </a:r>
            <a:r>
              <a:rPr lang="en-US" b="1" dirty="0">
                <a:solidFill>
                  <a:srgbClr val="800080"/>
                </a:solidFill>
                <a:effectLst>
                  <a:glow rad="139700">
                    <a:srgbClr val="FFFFFF">
                      <a:alpha val="75000"/>
                    </a:srgbClr>
                  </a:glow>
                </a:effectLst>
                <a:latin typeface="Arial"/>
                <a:cs typeface="Arial"/>
              </a:rPr>
              <a:t>  </a:t>
            </a:r>
            <a:r>
              <a:rPr lang="ar-JO" b="1" dirty="0">
                <a:solidFill>
                  <a:srgbClr val="800080"/>
                </a:solidFill>
                <a:effectLst>
                  <a:glow rad="139700">
                    <a:srgbClr val="FFFFFF">
                      <a:alpha val="75000"/>
                    </a:srgbClr>
                  </a:glow>
                </a:effectLst>
                <a:latin typeface="Arial"/>
                <a:cs typeface="Arial"/>
              </a:rPr>
              <a:t>صد</a:t>
            </a:r>
            <a:endParaRPr lang="en-US" b="1" dirty="0">
              <a:solidFill>
                <a:srgbClr val="800080"/>
              </a:solidFill>
              <a:effectLst>
                <a:glow rad="139700">
                  <a:srgbClr val="FFFFFF">
                    <a:alpha val="75000"/>
                  </a:srgbClr>
                </a:glow>
              </a:effectLst>
              <a:latin typeface="Arial"/>
              <a:cs typeface="Arial"/>
            </a:endParaRP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 ع أ ي ي آ أ ر</a:t>
            </a:r>
            <a:endParaRPr lang="en-US" b="1" dirty="0">
              <a:solidFill>
                <a:srgbClr val="800080"/>
              </a:solidFill>
              <a:effectLst>
                <a:glow rad="139700">
                  <a:srgbClr val="FFFFFF">
                    <a:alpha val="75000"/>
                  </a:srgbClr>
                </a:glow>
              </a:effectLst>
              <a:latin typeface="Arial"/>
              <a:cs typeface="Arial"/>
            </a:endParaRPr>
          </a:p>
        </p:txBody>
      </p:sp>
      <p:sp>
        <p:nvSpPr>
          <p:cNvPr id="164916" name="Text Box 52"/>
          <p:cNvSpPr txBox="1">
            <a:spLocks noChangeArrowheads="1"/>
          </p:cNvSpPr>
          <p:nvPr/>
        </p:nvSpPr>
        <p:spPr bwMode="auto">
          <a:xfrm rot="1479">
            <a:off x="4680461" y="4711101"/>
            <a:ext cx="4177895"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أسود</a:t>
            </a:r>
            <a:r>
              <a:rPr lang="ar-JO" b="1" dirty="0">
                <a:solidFill>
                  <a:srgbClr val="3333CC"/>
                </a:solidFill>
                <a:effectLst>
                  <a:glow rad="139700">
                    <a:srgbClr val="FFFFFF">
                      <a:alpha val="75000"/>
                    </a:srgbClr>
                  </a:glow>
                </a:effectLst>
                <a:latin typeface="Arial"/>
                <a:cs typeface="Arial"/>
              </a:rPr>
              <a:t> / أزرق = 9 سلالات في إسرائيل</a:t>
            </a:r>
            <a:endParaRPr lang="en-US" b="1" dirty="0">
              <a:solidFill>
                <a:srgbClr val="000000"/>
              </a:solidFill>
              <a:effectLst>
                <a:glow rad="139700">
                  <a:srgbClr val="FFFFFF">
                    <a:alpha val="75000"/>
                  </a:srgbClr>
                </a:glow>
              </a:effectLst>
              <a:latin typeface="Arial"/>
              <a:cs typeface="Arial"/>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12 ملك شرير في يهوذا</a:t>
            </a:r>
            <a:endParaRPr lang="en-US" b="1" dirty="0">
              <a:solidFill>
                <a:srgbClr val="800080"/>
              </a:solidFill>
              <a:effectLst>
                <a:glow rad="139700">
                  <a:srgbClr val="FFFFFF">
                    <a:alpha val="75000"/>
                  </a:srgbClr>
                </a:glow>
              </a:effectLst>
              <a:latin typeface="Arial"/>
              <a:cs typeface="Arial"/>
            </a:endParaRP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8 ملوك صالحين في يهوذا</a:t>
            </a:r>
            <a:endParaRPr lang="en-US" b="1" dirty="0">
              <a:solidFill>
                <a:srgbClr val="008000"/>
              </a:solidFill>
              <a:effectLst>
                <a:glow rad="139700">
                  <a:srgbClr val="FFFFFF">
                    <a:alpha val="75000"/>
                  </a:srgbClr>
                </a:glow>
              </a:effectLst>
              <a:latin typeface="Arial"/>
              <a:cs typeface="Arial"/>
            </a:endParaRPr>
          </a:p>
        </p:txBody>
      </p:sp>
      <p:sp>
        <p:nvSpPr>
          <p:cNvPr id="61" name="Text Box 52"/>
          <p:cNvSpPr txBox="1">
            <a:spLocks noChangeArrowheads="1"/>
          </p:cNvSpPr>
          <p:nvPr/>
        </p:nvSpPr>
        <p:spPr bwMode="auto">
          <a:xfrm rot="1479">
            <a:off x="4680478" y="4319335"/>
            <a:ext cx="4177862"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19 ملك في إسرائيل (كلهم أشرار)</a:t>
            </a:r>
            <a:endParaRPr lang="en-US" b="1" dirty="0">
              <a:solidFill>
                <a:srgbClr val="000000"/>
              </a:solidFill>
              <a:effectLst>
                <a:glow rad="139700">
                  <a:srgbClr val="FFFFFF">
                    <a:alpha val="75000"/>
                  </a:srgbClr>
                </a:glow>
              </a:effectLst>
              <a:latin typeface="Arial"/>
              <a:cs typeface="Arial"/>
            </a:endParaRPr>
          </a:p>
        </p:txBody>
      </p:sp>
      <p:sp>
        <p:nvSpPr>
          <p:cNvPr id="62" name="Text Box 54"/>
          <p:cNvSpPr txBox="1">
            <a:spLocks noChangeArrowheads="1"/>
          </p:cNvSpPr>
          <p:nvPr/>
        </p:nvSpPr>
        <p:spPr bwMode="auto">
          <a:xfrm rot="1479">
            <a:off x="7740650" y="5159266"/>
            <a:ext cx="1152525" cy="646331"/>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سلالة         واحدة</a:t>
            </a:r>
            <a:endParaRPr lang="en-US" b="1" dirty="0">
              <a:solidFill>
                <a:srgbClr val="701A1F"/>
              </a:solidFill>
              <a:effectLst>
                <a:glow rad="139700">
                  <a:srgbClr val="FFFFFF">
                    <a:alpha val="75000"/>
                  </a:srgbClr>
                </a:glow>
              </a:effectLst>
              <a:latin typeface="Arial"/>
              <a:cs typeface="Arial"/>
            </a:endParaRP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000000"/>
              </a:solidFill>
              <a:effectLst>
                <a:glow rad="139700">
                  <a:srgbClr val="FFFFFF">
                    <a:alpha val="75000"/>
                  </a:srgbClr>
                </a:glow>
              </a:effectLst>
              <a:latin typeface="Times" charset="0"/>
            </a:endParaRPr>
          </a:p>
        </p:txBody>
      </p:sp>
      <p:sp>
        <p:nvSpPr>
          <p:cNvPr id="65" name="Rectangle 3">
            <a:extLst>
              <a:ext uri="{FF2B5EF4-FFF2-40B4-BE49-F238E27FC236}">
                <a16:creationId xmlns:a16="http://schemas.microsoft.com/office/drawing/2014/main" id="{3B511DCE-64EC-B442-8C87-BEA67F7D05BC}"/>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algn="ctr" defTabSz="914400">
              <a:defRPr/>
            </a:pPr>
            <a:r>
              <a:rPr kumimoji="0" lang="ar-JO" sz="1800" b="1" kern="0" dirty="0">
                <a:solidFill>
                  <a:srgbClr val="FFFFFF"/>
                </a:solidFill>
                <a:latin typeface="Arial"/>
                <a:ea typeface="ＭＳ Ｐゴシック" charset="0"/>
                <a:cs typeface="Arial"/>
              </a:rPr>
              <a:t>قائمة ملوك و أنبياء العهد القديم</a:t>
            </a:r>
            <a:endParaRPr kumimoji="0" lang="en-US" sz="1800" b="1" kern="0" dirty="0">
              <a:solidFill>
                <a:srgbClr val="FFFFFF"/>
              </a:solidFill>
              <a:latin typeface="Arial"/>
              <a:ea typeface="ＭＳ Ｐゴシック" charset="0"/>
              <a:cs typeface="Arial"/>
            </a:endParaRPr>
          </a:p>
          <a:p>
            <a:pPr algn="ctr" defTabSz="914400">
              <a:defRPr/>
            </a:pPr>
            <a:r>
              <a:rPr kumimoji="0" lang="en-US" sz="1100" b="1" kern="0" dirty="0">
                <a:solidFill>
                  <a:srgbClr val="FFFFFF"/>
                </a:solidFill>
                <a:latin typeface="Arial"/>
                <a:ea typeface="ＭＳ Ｐゴシック" charset="0"/>
                <a:cs typeface="Arial"/>
              </a:rPr>
              <a:t>John C. Whitcomb, 4</a:t>
            </a:r>
            <a:r>
              <a:rPr kumimoji="0" lang="en-US" sz="1100" b="1" kern="0" baseline="30000" dirty="0">
                <a:solidFill>
                  <a:srgbClr val="FFFFFF"/>
                </a:solidFill>
                <a:latin typeface="Arial"/>
                <a:ea typeface="ＭＳ Ｐゴシック" charset="0"/>
                <a:cs typeface="Arial"/>
              </a:rPr>
              <a:t>th</a:t>
            </a:r>
            <a:r>
              <a:rPr kumimoji="0" lang="en-US" sz="1100" b="1" kern="0" dirty="0">
                <a:solidFill>
                  <a:srgbClr val="FFFFFF"/>
                </a:solidFill>
                <a:latin typeface="Arial"/>
                <a:ea typeface="ＭＳ Ｐゴシック" charset="0"/>
                <a:cs typeface="Arial"/>
              </a:rPr>
              <a:t> ed. (Winona Lake, IN: BMH Books, 1968), 2</a:t>
            </a:r>
            <a:endParaRPr kumimoji="0" lang="en-US" sz="1600" b="1" kern="0" dirty="0">
              <a:solidFill>
                <a:srgbClr val="FFFFFF"/>
              </a:solidFill>
              <a:latin typeface="Arial"/>
              <a:ea typeface="ＭＳ Ｐゴシック" charset="0"/>
              <a:cs typeface="Arial"/>
            </a:endParaRPr>
          </a:p>
        </p:txBody>
      </p:sp>
    </p:spTree>
    <p:extLst>
      <p:ext uri="{BB962C8B-B14F-4D97-AF65-F5344CB8AC3E}">
        <p14:creationId xmlns:p14="http://schemas.microsoft.com/office/powerpoint/2010/main" val="3704236559"/>
      </p:ext>
    </p:extLst>
  </p:cSld>
  <p:clrMapOvr>
    <a:masterClrMapping/>
  </p:clrMapOvr>
  <p:transition spd="med">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5"/>
          <p:cNvSpPr>
            <a:spLocks noChangeArrowheads="1"/>
          </p:cNvSpPr>
          <p:nvPr/>
        </p:nvSpPr>
        <p:spPr bwMode="auto">
          <a:xfrm>
            <a:off x="0" y="1524000"/>
            <a:ext cx="4495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2" name="Rectangle 56"/>
          <p:cNvSpPr>
            <a:spLocks noChangeArrowheads="1"/>
          </p:cNvSpPr>
          <p:nvPr/>
        </p:nvSpPr>
        <p:spPr bwMode="auto">
          <a:xfrm>
            <a:off x="4495800" y="1981200"/>
            <a:ext cx="46482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3" name="Rectangle 57"/>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a:solidFill>
                <a:srgbClr val="000000"/>
              </a:solidFill>
              <a:effectLst>
                <a:glow rad="139700">
                  <a:srgbClr val="FFFFFF">
                    <a:alpha val="75000"/>
                  </a:srgbClr>
                </a:glow>
              </a:effectLst>
              <a:latin typeface="Arial" charset="0"/>
              <a:cs typeface="Arial" charset="0"/>
            </a:endParaRPr>
          </a:p>
        </p:txBody>
      </p:sp>
      <p:sp>
        <p:nvSpPr>
          <p:cNvPr id="117764" name="Rectangle 58"/>
          <p:cNvSpPr>
            <a:spLocks noChangeArrowheads="1"/>
          </p:cNvSpPr>
          <p:nvPr/>
        </p:nvSpPr>
        <p:spPr bwMode="auto">
          <a:xfrm>
            <a:off x="0" y="4114800"/>
            <a:ext cx="91440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5" name="Rectangle 59"/>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defTabSz="914400" eaLnBrk="0" fontAlgn="base" hangingPunct="0">
              <a:spcBef>
                <a:spcPct val="0"/>
              </a:spcBef>
              <a:spcAft>
                <a:spcPct val="0"/>
              </a:spcAft>
              <a:defRPr/>
            </a:pPr>
            <a:endParaRPr lang="en-US" sz="2000">
              <a:solidFill>
                <a:srgbClr val="000000"/>
              </a:solidFill>
              <a:effectLst>
                <a:glow rad="139700">
                  <a:srgbClr val="FFFFFF">
                    <a:alpha val="75000"/>
                  </a:srgbClr>
                </a:glow>
              </a:effectLst>
              <a:latin typeface="Arial" charset="0"/>
              <a:cs typeface="Arial" charset="0"/>
            </a:endParaRPr>
          </a:p>
        </p:txBody>
      </p:sp>
      <p:sp>
        <p:nvSpPr>
          <p:cNvPr id="117766" name="Rectangle 60"/>
          <p:cNvSpPr>
            <a:spLocks noChangeArrowheads="1"/>
          </p:cNvSpPr>
          <p:nvPr/>
        </p:nvSpPr>
        <p:spPr bwMode="auto">
          <a:xfrm>
            <a:off x="3124200" y="5943600"/>
            <a:ext cx="6019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7" name="Rectangle 61"/>
          <p:cNvSpPr>
            <a:spLocks noChangeArrowheads="1"/>
          </p:cNvSpPr>
          <p:nvPr/>
        </p:nvSpPr>
        <p:spPr bwMode="auto">
          <a:xfrm>
            <a:off x="0" y="5943600"/>
            <a:ext cx="16764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000000"/>
              </a:solidFill>
              <a:latin typeface="Arial" charset="0"/>
              <a:cs typeface="Arial" charset="0"/>
            </a:endParaRPr>
          </a:p>
        </p:txBody>
      </p:sp>
      <p:sp>
        <p:nvSpPr>
          <p:cNvPr id="117768" name="Rectangle 3"/>
          <p:cNvSpPr>
            <a:spLocks noGrp="1" noChangeArrowheads="1"/>
          </p:cNvSpPr>
          <p:nvPr>
            <p:ph type="title"/>
          </p:nvPr>
        </p:nvSpPr>
        <p:spPr>
          <a:xfrm>
            <a:off x="215478" y="41471"/>
            <a:ext cx="8014122" cy="568128"/>
          </a:xfrm>
        </p:spPr>
        <p:txBody>
          <a:bodyPr/>
          <a:lstStyle/>
          <a:p>
            <a:pPr eaLnBrk="1" hangingPunct="1">
              <a:defRPr/>
            </a:pPr>
            <a:r>
              <a:rPr kumimoji="0" lang="ar-JO" sz="3200" b="1" dirty="0">
                <a:solidFill>
                  <a:schemeClr val="tx1"/>
                </a:solidFill>
                <a:effectLst>
                  <a:glow rad="139700">
                    <a:srgbClr val="FFFFFF">
                      <a:alpha val="75000"/>
                    </a:srgbClr>
                  </a:glow>
                </a:effectLst>
                <a:latin typeface="Arial" charset="0"/>
                <a:ea typeface="ＭＳ Ｐゴシック" charset="0"/>
                <a:cs typeface="Arial" charset="0"/>
              </a:rPr>
              <a:t>ملوك العهد القديم (مع رسومات)</a:t>
            </a:r>
            <a:endParaRPr kumimoji="0" lang="en-US" sz="3200" b="1" dirty="0">
              <a:solidFill>
                <a:schemeClr val="tx1"/>
              </a:solidFill>
              <a:effectLst>
                <a:glow rad="139700">
                  <a:srgbClr val="FFFFFF">
                    <a:alpha val="75000"/>
                  </a:srgbClr>
                </a:glow>
              </a:effectLst>
              <a:latin typeface="Arial" charset="0"/>
              <a:ea typeface="ＭＳ Ｐゴシック" charset="0"/>
              <a:cs typeface="Arial" charset="0"/>
            </a:endParaRP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a:spcBef>
                <a:spcPct val="0"/>
              </a:spcBef>
              <a:spcAft>
                <a:spcPct val="0"/>
              </a:spcAft>
              <a:defRPr/>
            </a:pPr>
            <a:r>
              <a:rPr lang="ar-JO" b="1" dirty="0">
                <a:solidFill>
                  <a:srgbClr val="000000"/>
                </a:solidFill>
                <a:effectLst>
                  <a:glow rad="139700">
                    <a:srgbClr val="FFFFFF">
                      <a:alpha val="75000"/>
                    </a:srgbClr>
                  </a:glow>
                </a:effectLst>
                <a:latin typeface="Arial" charset="0"/>
                <a:cs typeface="Arial" charset="0"/>
              </a:rPr>
              <a:t>232 و 342</a:t>
            </a:r>
            <a:endParaRPr lang="en-US" b="1" dirty="0">
              <a:solidFill>
                <a:srgbClr val="000000"/>
              </a:solidFill>
              <a:effectLst>
                <a:glow rad="139700">
                  <a:srgbClr val="FFFFFF">
                    <a:alpha val="75000"/>
                  </a:srgbClr>
                </a:glow>
              </a:effectLst>
              <a:latin typeface="Arial" charset="0"/>
              <a:cs typeface="Arial" charset="0"/>
            </a:endParaRPr>
          </a:p>
        </p:txBody>
      </p:sp>
      <p:sp>
        <p:nvSpPr>
          <p:cNvPr id="164869" name="Text Box 5"/>
          <p:cNvSpPr txBox="1">
            <a:spLocks noChangeArrowheads="1"/>
          </p:cNvSpPr>
          <p:nvPr/>
        </p:nvSpPr>
        <p:spPr bwMode="auto">
          <a:xfrm rot="19866539">
            <a:off x="457993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يربعام</a:t>
            </a:r>
            <a:endParaRPr lang="en-US" b="1" dirty="0">
              <a:solidFill>
                <a:srgbClr val="000000"/>
              </a:solidFill>
              <a:effectLst>
                <a:glow rad="139700">
                  <a:srgbClr val="FFFFFF">
                    <a:alpha val="75000"/>
                  </a:srgbClr>
                </a:glow>
              </a:effectLst>
              <a:latin typeface="Arial"/>
              <a:cs typeface="Arial"/>
            </a:endParaRPr>
          </a:p>
        </p:txBody>
      </p:sp>
      <p:sp>
        <p:nvSpPr>
          <p:cNvPr id="164870" name="Text Box 6"/>
          <p:cNvSpPr txBox="1">
            <a:spLocks noChangeArrowheads="1"/>
          </p:cNvSpPr>
          <p:nvPr/>
        </p:nvSpPr>
        <p:spPr bwMode="auto">
          <a:xfrm rot="19866539">
            <a:off x="50292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ناداب</a:t>
            </a:r>
            <a:endParaRPr lang="en-US" b="1" dirty="0">
              <a:solidFill>
                <a:srgbClr val="000000"/>
              </a:solidFill>
              <a:effectLst>
                <a:glow rad="139700">
                  <a:srgbClr val="FFFFFF">
                    <a:alpha val="75000"/>
                  </a:srgbClr>
                </a:glow>
              </a:effectLst>
              <a:latin typeface="Arial"/>
              <a:cs typeface="Arial"/>
            </a:endParaRPr>
          </a:p>
        </p:txBody>
      </p:sp>
      <p:sp>
        <p:nvSpPr>
          <p:cNvPr id="164871" name="Text Box 7"/>
          <p:cNvSpPr txBox="1">
            <a:spLocks noChangeArrowheads="1"/>
          </p:cNvSpPr>
          <p:nvPr/>
        </p:nvSpPr>
        <p:spPr bwMode="auto">
          <a:xfrm rot="19866539">
            <a:off x="5500688"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بعشا</a:t>
            </a:r>
            <a:endParaRPr lang="en-US" b="1" dirty="0">
              <a:solidFill>
                <a:srgbClr val="3333CC"/>
              </a:solidFill>
              <a:effectLst>
                <a:glow rad="139700">
                  <a:srgbClr val="FFFFFF">
                    <a:alpha val="75000"/>
                  </a:srgbClr>
                </a:glow>
              </a:effectLst>
              <a:latin typeface="Arial"/>
              <a:cs typeface="Arial"/>
            </a:endParaRPr>
          </a:p>
        </p:txBody>
      </p:sp>
      <p:sp>
        <p:nvSpPr>
          <p:cNvPr id="164872" name="Text Box 8"/>
          <p:cNvSpPr txBox="1">
            <a:spLocks noChangeArrowheads="1"/>
          </p:cNvSpPr>
          <p:nvPr/>
        </p:nvSpPr>
        <p:spPr bwMode="auto">
          <a:xfrm rot="19866539">
            <a:off x="594360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أيلة</a:t>
            </a:r>
            <a:endParaRPr lang="en-US" b="1" dirty="0">
              <a:solidFill>
                <a:srgbClr val="3333CC"/>
              </a:solidFill>
              <a:effectLst>
                <a:glow rad="139700">
                  <a:srgbClr val="FFFFFF">
                    <a:alpha val="75000"/>
                  </a:srgbClr>
                </a:glow>
              </a:effectLst>
              <a:latin typeface="Arial"/>
              <a:cs typeface="Arial"/>
            </a:endParaRPr>
          </a:p>
        </p:txBody>
      </p:sp>
      <p:sp>
        <p:nvSpPr>
          <p:cNvPr id="164873" name="Text Box 9"/>
          <p:cNvSpPr txBox="1">
            <a:spLocks noChangeArrowheads="1"/>
          </p:cNvSpPr>
          <p:nvPr/>
        </p:nvSpPr>
        <p:spPr bwMode="auto">
          <a:xfrm rot="19866539">
            <a:off x="636270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زمري</a:t>
            </a:r>
            <a:endParaRPr lang="en-US" b="1" dirty="0">
              <a:solidFill>
                <a:srgbClr val="000000"/>
              </a:solidFill>
              <a:effectLst>
                <a:glow rad="139700">
                  <a:srgbClr val="FFFFFF">
                    <a:alpha val="75000"/>
                  </a:srgbClr>
                </a:glow>
              </a:effectLst>
              <a:latin typeface="Arial"/>
              <a:cs typeface="Arial"/>
            </a:endParaRPr>
          </a:p>
        </p:txBody>
      </p:sp>
      <p:sp>
        <p:nvSpPr>
          <p:cNvPr id="164874" name="Text Box 10"/>
          <p:cNvSpPr txBox="1">
            <a:spLocks noChangeArrowheads="1"/>
          </p:cNvSpPr>
          <p:nvPr/>
        </p:nvSpPr>
        <p:spPr bwMode="auto">
          <a:xfrm rot="19866539">
            <a:off x="6783388"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عمري</a:t>
            </a:r>
            <a:endParaRPr lang="en-US" b="1" dirty="0">
              <a:solidFill>
                <a:srgbClr val="3333CC"/>
              </a:solidFill>
              <a:effectLst>
                <a:glow rad="139700">
                  <a:srgbClr val="FFFFFF">
                    <a:alpha val="75000"/>
                  </a:srgbClr>
                </a:glow>
              </a:effectLst>
              <a:latin typeface="Arial"/>
              <a:cs typeface="Arial"/>
            </a:endParaRPr>
          </a:p>
        </p:txBody>
      </p:sp>
      <p:sp>
        <p:nvSpPr>
          <p:cNvPr id="164875" name="Text Box 11"/>
          <p:cNvSpPr txBox="1">
            <a:spLocks noChangeArrowheads="1"/>
          </p:cNvSpPr>
          <p:nvPr/>
        </p:nvSpPr>
        <p:spPr bwMode="auto">
          <a:xfrm rot="19866539">
            <a:off x="7204075"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آخاب</a:t>
            </a:r>
            <a:endParaRPr lang="en-US" b="1" dirty="0">
              <a:solidFill>
                <a:srgbClr val="3333CC"/>
              </a:solidFill>
              <a:effectLst>
                <a:glow rad="139700">
                  <a:srgbClr val="FFFFFF">
                    <a:alpha val="75000"/>
                  </a:srgbClr>
                </a:glow>
              </a:effectLst>
              <a:latin typeface="Arial"/>
              <a:cs typeface="Arial"/>
            </a:endParaRPr>
          </a:p>
        </p:txBody>
      </p:sp>
      <p:sp>
        <p:nvSpPr>
          <p:cNvPr id="164876" name="Text Box 12"/>
          <p:cNvSpPr txBox="1">
            <a:spLocks noChangeArrowheads="1"/>
          </p:cNvSpPr>
          <p:nvPr/>
        </p:nvSpPr>
        <p:spPr bwMode="auto">
          <a:xfrm rot="19866539">
            <a:off x="7624763"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أخزيا</a:t>
            </a:r>
            <a:endParaRPr lang="en-US" b="1" dirty="0">
              <a:solidFill>
                <a:srgbClr val="3333CC"/>
              </a:solidFill>
              <a:effectLst>
                <a:glow rad="139700">
                  <a:srgbClr val="FFFFFF">
                    <a:alpha val="75000"/>
                  </a:srgbClr>
                </a:glow>
              </a:effectLst>
              <a:latin typeface="Arial"/>
              <a:cs typeface="Arial"/>
            </a:endParaRPr>
          </a:p>
        </p:txBody>
      </p:sp>
      <p:sp>
        <p:nvSpPr>
          <p:cNvPr id="164877" name="Text Box 13"/>
          <p:cNvSpPr txBox="1">
            <a:spLocks noChangeArrowheads="1"/>
          </p:cNvSpPr>
          <p:nvPr/>
        </p:nvSpPr>
        <p:spPr bwMode="auto">
          <a:xfrm rot="19866539">
            <a:off x="8045450" y="838200"/>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يورام</a:t>
            </a:r>
            <a:endParaRPr lang="en-US" b="1" dirty="0">
              <a:solidFill>
                <a:srgbClr val="3333CC"/>
              </a:solidFill>
              <a:effectLst>
                <a:glow rad="139700">
                  <a:srgbClr val="FFFFFF">
                    <a:alpha val="75000"/>
                  </a:srgbClr>
                </a:glow>
              </a:effectLst>
              <a:latin typeface="Arial"/>
              <a:cs typeface="Arial"/>
            </a:endParaRPr>
          </a:p>
        </p:txBody>
      </p:sp>
      <p:sp>
        <p:nvSpPr>
          <p:cNvPr id="164878" name="Text Box 14"/>
          <p:cNvSpPr txBox="1">
            <a:spLocks noChangeArrowheads="1"/>
          </p:cNvSpPr>
          <p:nvPr/>
        </p:nvSpPr>
        <p:spPr bwMode="auto">
          <a:xfrm rot="19866539">
            <a:off x="4572000" y="1552575"/>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رحبعام</a:t>
            </a:r>
            <a:endParaRPr lang="en-US" b="1" dirty="0">
              <a:solidFill>
                <a:srgbClr val="800080"/>
              </a:solidFill>
              <a:effectLst>
                <a:glow rad="139700">
                  <a:srgbClr val="FFFFFF">
                    <a:alpha val="75000"/>
                  </a:srgbClr>
                </a:glow>
              </a:effectLst>
              <a:latin typeface="Arial"/>
              <a:cs typeface="Arial"/>
            </a:endParaRPr>
          </a:p>
        </p:txBody>
      </p:sp>
      <p:sp>
        <p:nvSpPr>
          <p:cNvPr id="164879" name="Text Box 15"/>
          <p:cNvSpPr txBox="1">
            <a:spLocks noChangeArrowheads="1"/>
          </p:cNvSpPr>
          <p:nvPr/>
        </p:nvSpPr>
        <p:spPr bwMode="auto">
          <a:xfrm rot="19866539">
            <a:off x="5257800"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ابيام</a:t>
            </a:r>
            <a:endParaRPr lang="en-US" b="1" dirty="0">
              <a:solidFill>
                <a:srgbClr val="800080"/>
              </a:solidFill>
              <a:effectLst>
                <a:glow rad="139700">
                  <a:srgbClr val="FFFFFF">
                    <a:alpha val="75000"/>
                  </a:srgbClr>
                </a:glow>
              </a:effectLst>
              <a:latin typeface="Arial"/>
              <a:cs typeface="Arial"/>
            </a:endParaRPr>
          </a:p>
        </p:txBody>
      </p:sp>
      <p:sp>
        <p:nvSpPr>
          <p:cNvPr id="164880" name="Text Box 16"/>
          <p:cNvSpPr txBox="1">
            <a:spLocks noChangeArrowheads="1"/>
          </p:cNvSpPr>
          <p:nvPr/>
        </p:nvSpPr>
        <p:spPr bwMode="auto">
          <a:xfrm rot="19866539">
            <a:off x="6092825" y="15382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آسا</a:t>
            </a:r>
            <a:endParaRPr lang="en-US" b="1" dirty="0">
              <a:solidFill>
                <a:srgbClr val="008000"/>
              </a:solidFill>
              <a:effectLst>
                <a:glow rad="139700">
                  <a:srgbClr val="FFFFFF">
                    <a:alpha val="75000"/>
                  </a:srgbClr>
                </a:glow>
              </a:effectLst>
              <a:latin typeface="Arial"/>
              <a:cs typeface="Arial"/>
            </a:endParaRPr>
          </a:p>
        </p:txBody>
      </p:sp>
      <p:sp>
        <p:nvSpPr>
          <p:cNvPr id="164881" name="Text Box 17"/>
          <p:cNvSpPr txBox="1">
            <a:spLocks noChangeArrowheads="1"/>
          </p:cNvSpPr>
          <p:nvPr/>
        </p:nvSpPr>
        <p:spPr bwMode="auto">
          <a:xfrm rot="19866539">
            <a:off x="7016750" y="1485900"/>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يهورام</a:t>
            </a:r>
            <a:endParaRPr lang="en-US" b="1" dirty="0">
              <a:solidFill>
                <a:srgbClr val="800080"/>
              </a:solidFill>
              <a:effectLst>
                <a:glow rad="139700">
                  <a:srgbClr val="FFFFFF">
                    <a:alpha val="75000"/>
                  </a:srgbClr>
                </a:glow>
              </a:effectLst>
              <a:latin typeface="Arial"/>
              <a:cs typeface="Arial"/>
            </a:endParaRPr>
          </a:p>
        </p:txBody>
      </p:sp>
      <p:sp>
        <p:nvSpPr>
          <p:cNvPr id="164882" name="Text Box 18"/>
          <p:cNvSpPr txBox="1">
            <a:spLocks noChangeArrowheads="1"/>
          </p:cNvSpPr>
          <p:nvPr/>
        </p:nvSpPr>
        <p:spPr bwMode="auto">
          <a:xfrm rot="19866539">
            <a:off x="7464425"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أخزيا</a:t>
            </a:r>
            <a:endParaRPr lang="en-US" b="1" dirty="0">
              <a:solidFill>
                <a:srgbClr val="800080"/>
              </a:solidFill>
              <a:effectLst>
                <a:glow rad="139700">
                  <a:srgbClr val="FFFFFF">
                    <a:alpha val="75000"/>
                  </a:srgbClr>
                </a:glow>
              </a:effectLst>
              <a:latin typeface="Arial"/>
              <a:cs typeface="Arial"/>
            </a:endParaRPr>
          </a:p>
        </p:txBody>
      </p:sp>
      <p:sp>
        <p:nvSpPr>
          <p:cNvPr id="164883" name="Text Box 19"/>
          <p:cNvSpPr txBox="1">
            <a:spLocks noChangeArrowheads="1"/>
          </p:cNvSpPr>
          <p:nvPr/>
        </p:nvSpPr>
        <p:spPr bwMode="auto">
          <a:xfrm rot="19866539">
            <a:off x="7885113" y="1584325"/>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عثليا</a:t>
            </a:r>
            <a:endParaRPr lang="en-US" b="1" dirty="0">
              <a:solidFill>
                <a:srgbClr val="800080"/>
              </a:solidFill>
              <a:effectLst>
                <a:glow rad="139700">
                  <a:srgbClr val="FFFFFF">
                    <a:alpha val="75000"/>
                  </a:srgbClr>
                </a:glow>
              </a:effectLst>
              <a:latin typeface="Arial"/>
              <a:cs typeface="Arial"/>
            </a:endParaRPr>
          </a:p>
        </p:txBody>
      </p:sp>
      <p:sp>
        <p:nvSpPr>
          <p:cNvPr id="164884" name="Text Box 20"/>
          <p:cNvSpPr txBox="1">
            <a:spLocks noChangeArrowheads="1"/>
          </p:cNvSpPr>
          <p:nvPr/>
        </p:nvSpPr>
        <p:spPr bwMode="auto">
          <a:xfrm rot="19866539">
            <a:off x="8382000" y="1674813"/>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يؤاش</a:t>
            </a:r>
            <a:endParaRPr lang="en-US" b="1" dirty="0">
              <a:solidFill>
                <a:srgbClr val="008000"/>
              </a:solidFill>
              <a:effectLst>
                <a:glow rad="139700">
                  <a:srgbClr val="FFFFFF">
                    <a:alpha val="75000"/>
                  </a:srgbClr>
                </a:glow>
              </a:effectLst>
              <a:latin typeface="Arial"/>
              <a:cs typeface="Arial"/>
            </a:endParaRPr>
          </a:p>
        </p:txBody>
      </p:sp>
      <p:sp>
        <p:nvSpPr>
          <p:cNvPr id="164885" name="Text Box 21"/>
          <p:cNvSpPr txBox="1">
            <a:spLocks noChangeArrowheads="1"/>
          </p:cNvSpPr>
          <p:nvPr/>
        </p:nvSpPr>
        <p:spPr bwMode="auto">
          <a:xfrm rot="19866539">
            <a:off x="8502650" y="8524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ياهو</a:t>
            </a:r>
            <a:endParaRPr lang="en-US" b="1" dirty="0">
              <a:solidFill>
                <a:srgbClr val="000000"/>
              </a:solidFill>
              <a:effectLst>
                <a:glow rad="139700">
                  <a:srgbClr val="FFFFFF">
                    <a:alpha val="75000"/>
                  </a:srgbClr>
                </a:glow>
              </a:effectLst>
              <a:latin typeface="Arial"/>
              <a:cs typeface="Arial"/>
            </a:endParaRPr>
          </a:p>
        </p:txBody>
      </p:sp>
      <p:sp>
        <p:nvSpPr>
          <p:cNvPr id="164886" name="Text Box 22"/>
          <p:cNvSpPr txBox="1">
            <a:spLocks noChangeArrowheads="1"/>
          </p:cNvSpPr>
          <p:nvPr/>
        </p:nvSpPr>
        <p:spPr bwMode="auto">
          <a:xfrm rot="19866539">
            <a:off x="6477000" y="1508125"/>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يهوشافاط</a:t>
            </a:r>
            <a:endParaRPr lang="en-US" b="1" dirty="0">
              <a:solidFill>
                <a:srgbClr val="008000"/>
              </a:solidFill>
              <a:effectLst>
                <a:glow rad="139700">
                  <a:srgbClr val="FFFFFF">
                    <a:alpha val="75000"/>
                  </a:srgbClr>
                </a:glow>
              </a:effectLst>
              <a:latin typeface="Arial"/>
              <a:cs typeface="Arial"/>
            </a:endParaRP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ياهو</a:t>
            </a:r>
            <a:endParaRPr lang="en-US" b="1" dirty="0">
              <a:solidFill>
                <a:srgbClr val="000000"/>
              </a:solidFill>
              <a:effectLst>
                <a:glow rad="139700">
                  <a:srgbClr val="FFFFFF">
                    <a:alpha val="75000"/>
                  </a:srgbClr>
                </a:glow>
              </a:effectLst>
              <a:latin typeface="Arial"/>
              <a:cs typeface="Arial"/>
            </a:endParaRP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يهوأحاز </a:t>
            </a:r>
            <a:endParaRPr lang="en-US" b="1" dirty="0">
              <a:solidFill>
                <a:srgbClr val="000000"/>
              </a:solidFill>
              <a:effectLst>
                <a:glow rad="139700">
                  <a:srgbClr val="FFFFFF">
                    <a:alpha val="75000"/>
                  </a:srgbClr>
                </a:glow>
              </a:effectLst>
              <a:latin typeface="Arial"/>
              <a:cs typeface="Arial"/>
            </a:endParaRP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يهؤاش</a:t>
            </a:r>
            <a:endParaRPr lang="en-US" b="1" dirty="0">
              <a:solidFill>
                <a:srgbClr val="000000"/>
              </a:solidFill>
              <a:effectLst>
                <a:glow rad="139700">
                  <a:srgbClr val="FFFFFF">
                    <a:alpha val="75000"/>
                  </a:srgbClr>
                </a:glow>
              </a:effectLst>
              <a:latin typeface="Arial"/>
              <a:cs typeface="Arial"/>
            </a:endParaRP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يربعام 2 </a:t>
            </a:r>
            <a:endParaRPr lang="en-US" b="1" dirty="0">
              <a:solidFill>
                <a:srgbClr val="000000"/>
              </a:solidFill>
              <a:effectLst>
                <a:glow rad="139700">
                  <a:srgbClr val="FFFFFF">
                    <a:alpha val="75000"/>
                  </a:srgbClr>
                </a:glow>
              </a:effectLst>
              <a:latin typeface="Arial"/>
              <a:cs typeface="Arial"/>
            </a:endParaRPr>
          </a:p>
        </p:txBody>
      </p:sp>
      <p:sp>
        <p:nvSpPr>
          <p:cNvPr id="164891" name="Text Box 27"/>
          <p:cNvSpPr txBox="1">
            <a:spLocks noChangeArrowheads="1"/>
          </p:cNvSpPr>
          <p:nvPr/>
        </p:nvSpPr>
        <p:spPr bwMode="auto">
          <a:xfrm rot="19866539">
            <a:off x="1793875" y="2835275"/>
            <a:ext cx="16017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زكريا</a:t>
            </a:r>
            <a:endParaRPr lang="en-US" b="1" dirty="0">
              <a:solidFill>
                <a:srgbClr val="000000"/>
              </a:solidFill>
              <a:effectLst>
                <a:glow rad="139700">
                  <a:srgbClr val="FFFFFF">
                    <a:alpha val="75000"/>
                  </a:srgbClr>
                </a:glow>
              </a:effectLst>
              <a:latin typeface="Arial"/>
              <a:cs typeface="Arial"/>
            </a:endParaRP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منحيم</a:t>
            </a:r>
            <a:endParaRPr lang="en-US" b="1" dirty="0">
              <a:solidFill>
                <a:srgbClr val="000000"/>
              </a:solidFill>
              <a:effectLst>
                <a:glow rad="139700">
                  <a:srgbClr val="FFFFFF">
                    <a:alpha val="75000"/>
                  </a:srgbClr>
                </a:glow>
              </a:effectLst>
              <a:latin typeface="Arial"/>
              <a:cs typeface="Arial"/>
            </a:endParaRP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فقعيا</a:t>
            </a:r>
            <a:endParaRPr lang="en-US" b="1" dirty="0">
              <a:solidFill>
                <a:srgbClr val="000000"/>
              </a:solidFill>
              <a:effectLst>
                <a:glow rad="139700">
                  <a:srgbClr val="FFFFFF">
                    <a:alpha val="75000"/>
                  </a:srgbClr>
                </a:glow>
              </a:effectLst>
              <a:latin typeface="Arial"/>
              <a:cs typeface="Arial"/>
            </a:endParaRP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defTabSz="914400" eaLnBrk="0" fontAlgn="base" hangingPunct="0">
              <a:spcBef>
                <a:spcPct val="0"/>
              </a:spcBef>
              <a:spcAft>
                <a:spcPct val="0"/>
              </a:spcAft>
              <a:defRPr/>
            </a:pPr>
            <a:r>
              <a:rPr lang="ar-JO" sz="1800" b="1" dirty="0">
                <a:solidFill>
                  <a:srgbClr val="3333CC"/>
                </a:solidFill>
                <a:effectLst>
                  <a:glow rad="139700">
                    <a:srgbClr val="FFFFFF">
                      <a:alpha val="75000"/>
                    </a:srgbClr>
                  </a:glow>
                </a:effectLst>
                <a:latin typeface="Arial" charset="0"/>
                <a:cs typeface="Arial" charset="0"/>
              </a:rPr>
              <a:t>فقع</a:t>
            </a:r>
            <a:endParaRPr lang="en-US" sz="1800" b="1" dirty="0">
              <a:solidFill>
                <a:srgbClr val="000000"/>
              </a:solidFill>
              <a:effectLst>
                <a:glow rad="139700">
                  <a:srgbClr val="FFFFFF">
                    <a:alpha val="75000"/>
                  </a:srgbClr>
                </a:glow>
              </a:effectLst>
              <a:latin typeface="Arial" charset="0"/>
              <a:cs typeface="Arial"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يؤاش</a:t>
            </a:r>
            <a:endParaRPr lang="en-US" b="1" dirty="0">
              <a:solidFill>
                <a:srgbClr val="008000"/>
              </a:solidFill>
              <a:effectLst>
                <a:glow rad="139700">
                  <a:srgbClr val="FFFFFF">
                    <a:alpha val="75000"/>
                  </a:srgbClr>
                </a:glow>
              </a:effectLst>
              <a:latin typeface="Arial"/>
              <a:cs typeface="Arial"/>
            </a:endParaRP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عمسيا</a:t>
            </a:r>
            <a:endParaRPr lang="en-US" b="1" dirty="0">
              <a:solidFill>
                <a:srgbClr val="008000"/>
              </a:solidFill>
              <a:effectLst>
                <a:glow rad="139700">
                  <a:srgbClr val="FFFFFF">
                    <a:alpha val="75000"/>
                  </a:srgbClr>
                </a:glow>
              </a:effectLst>
              <a:latin typeface="Arial"/>
              <a:cs typeface="Arial"/>
            </a:endParaRP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عزيا</a:t>
            </a:r>
            <a:endParaRPr lang="en-US" b="1" dirty="0">
              <a:solidFill>
                <a:srgbClr val="008000"/>
              </a:solidFill>
              <a:effectLst>
                <a:glow rad="139700">
                  <a:srgbClr val="FFFFFF">
                    <a:alpha val="75000"/>
                  </a:srgbClr>
                </a:glow>
              </a:effectLst>
              <a:latin typeface="Arial"/>
              <a:cs typeface="Arial"/>
            </a:endParaRP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آحاز</a:t>
            </a:r>
            <a:endParaRPr lang="en-US" b="1" dirty="0">
              <a:solidFill>
                <a:srgbClr val="800080"/>
              </a:solidFill>
              <a:effectLst>
                <a:glow rad="139700">
                  <a:srgbClr val="FFFFFF">
                    <a:alpha val="75000"/>
                  </a:srgbClr>
                </a:glow>
              </a:effectLst>
              <a:latin typeface="Arial"/>
              <a:cs typeface="Arial"/>
            </a:endParaRP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حزقيا</a:t>
            </a:r>
            <a:endParaRPr lang="en-US" b="1" dirty="0">
              <a:solidFill>
                <a:srgbClr val="008000"/>
              </a:solidFill>
              <a:effectLst>
                <a:glow rad="139700">
                  <a:srgbClr val="FFFFFF">
                    <a:alpha val="75000"/>
                  </a:srgbClr>
                </a:glow>
              </a:effectLst>
              <a:latin typeface="Arial"/>
              <a:cs typeface="Arial"/>
            </a:endParaRP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منسى</a:t>
            </a:r>
            <a:endParaRPr lang="en-US" b="1" dirty="0">
              <a:solidFill>
                <a:srgbClr val="800080"/>
              </a:solidFill>
              <a:effectLst>
                <a:glow rad="139700">
                  <a:srgbClr val="FFFFFF">
                    <a:alpha val="75000"/>
                  </a:srgbClr>
                </a:glow>
              </a:effectLst>
              <a:latin typeface="Arial"/>
              <a:cs typeface="Arial"/>
            </a:endParaRP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آمون</a:t>
            </a:r>
            <a:endParaRPr lang="en-US" b="1" dirty="0">
              <a:solidFill>
                <a:srgbClr val="800080"/>
              </a:solidFill>
              <a:effectLst>
                <a:glow rad="139700">
                  <a:srgbClr val="FFFFFF">
                    <a:alpha val="75000"/>
                  </a:srgbClr>
                </a:glow>
              </a:effectLst>
              <a:latin typeface="Arial"/>
              <a:cs typeface="Arial"/>
            </a:endParaRP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يؤثام</a:t>
            </a:r>
            <a:endParaRPr lang="en-US" b="1" dirty="0">
              <a:solidFill>
                <a:srgbClr val="008000"/>
              </a:solidFill>
              <a:effectLst>
                <a:glow rad="139700">
                  <a:srgbClr val="FFFFFF">
                    <a:alpha val="75000"/>
                  </a:srgbClr>
                </a:glow>
              </a:effectLst>
              <a:latin typeface="Arial"/>
              <a:cs typeface="Arial"/>
            </a:endParaRP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3333CC"/>
                </a:solidFill>
                <a:effectLst>
                  <a:glow rad="139700">
                    <a:srgbClr val="FFFFFF">
                      <a:alpha val="75000"/>
                    </a:srgbClr>
                  </a:glow>
                </a:effectLst>
                <a:latin typeface="Arial"/>
                <a:cs typeface="Arial"/>
              </a:rPr>
              <a:t>شلوم</a:t>
            </a:r>
            <a:endParaRPr lang="en-US" b="1" dirty="0">
              <a:solidFill>
                <a:srgbClr val="3333CC"/>
              </a:solidFill>
              <a:effectLst>
                <a:glow rad="139700">
                  <a:srgbClr val="FFFFFF">
                    <a:alpha val="75000"/>
                  </a:srgbClr>
                </a:glow>
              </a:effectLst>
              <a:latin typeface="Arial"/>
              <a:cs typeface="Arial"/>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هوشع</a:t>
            </a:r>
            <a:endParaRPr lang="en-US" b="1" dirty="0">
              <a:solidFill>
                <a:srgbClr val="000000"/>
              </a:solidFill>
              <a:effectLst>
                <a:glow rad="139700">
                  <a:srgbClr val="FFFFFF">
                    <a:alpha val="75000"/>
                  </a:srgbClr>
                </a:glow>
              </a:effectLst>
              <a:latin typeface="Arial"/>
              <a:cs typeface="Arial"/>
            </a:endParaRP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يوشيا</a:t>
            </a:r>
            <a:endParaRPr lang="en-US" b="1" dirty="0">
              <a:solidFill>
                <a:srgbClr val="008000"/>
              </a:solidFill>
              <a:effectLst>
                <a:glow rad="139700">
                  <a:srgbClr val="FFFFFF">
                    <a:alpha val="75000"/>
                  </a:srgbClr>
                </a:glow>
              </a:effectLst>
              <a:latin typeface="Arial"/>
              <a:cs typeface="Arial"/>
            </a:endParaRP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يهوأحاز</a:t>
            </a:r>
            <a:endParaRPr lang="en-US" b="1" dirty="0">
              <a:solidFill>
                <a:srgbClr val="800080"/>
              </a:solidFill>
              <a:effectLst>
                <a:glow rad="139700">
                  <a:srgbClr val="FFFFFF">
                    <a:alpha val="75000"/>
                  </a:srgbClr>
                </a:glow>
              </a:effectLst>
              <a:latin typeface="Arial"/>
              <a:cs typeface="Arial"/>
            </a:endParaRP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يهوياقيم</a:t>
            </a:r>
            <a:endParaRPr lang="en-US" b="1" dirty="0">
              <a:solidFill>
                <a:srgbClr val="800080"/>
              </a:solidFill>
              <a:effectLst>
                <a:glow rad="139700">
                  <a:srgbClr val="FFFFFF">
                    <a:alpha val="75000"/>
                  </a:srgbClr>
                </a:glow>
              </a:effectLst>
              <a:latin typeface="Arial"/>
              <a:cs typeface="Arial"/>
            </a:endParaRP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يهوياكين</a:t>
            </a:r>
            <a:endParaRPr lang="en-US" b="1" dirty="0">
              <a:solidFill>
                <a:srgbClr val="800080"/>
              </a:solidFill>
              <a:effectLst>
                <a:glow rad="139700">
                  <a:srgbClr val="FFFFFF">
                    <a:alpha val="75000"/>
                  </a:srgbClr>
                </a:glow>
              </a:effectLst>
              <a:latin typeface="Arial"/>
              <a:cs typeface="Arial"/>
            </a:endParaRP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صدقيا</a:t>
            </a:r>
            <a:endParaRPr lang="en-US" b="1" dirty="0">
              <a:solidFill>
                <a:srgbClr val="800080"/>
              </a:solidFill>
              <a:effectLst>
                <a:glow rad="139700">
                  <a:srgbClr val="FFFFFF">
                    <a:alpha val="75000"/>
                  </a:srgbClr>
                </a:glow>
              </a:effectLst>
              <a:latin typeface="Arial"/>
              <a:cs typeface="Arial"/>
            </a:endParaRPr>
          </a:p>
        </p:txBody>
      </p:sp>
      <p:sp>
        <p:nvSpPr>
          <p:cNvPr id="164910" name="Text Box 46"/>
          <p:cNvSpPr txBox="1">
            <a:spLocks noChangeArrowheads="1"/>
          </p:cNvSpPr>
          <p:nvPr/>
        </p:nvSpPr>
        <p:spPr bwMode="auto">
          <a:xfrm rot="1479">
            <a:off x="2500292" y="972553"/>
            <a:ext cx="2147908" cy="369332"/>
          </a:xfrm>
          <a:prstGeom prst="rect">
            <a:avLst/>
          </a:prstGeom>
          <a:noFill/>
          <a:ln w="9525">
            <a:noFill/>
            <a:miter lim="800000"/>
            <a:headEnd/>
            <a:tailEnd/>
          </a:ln>
          <a:effectLst/>
        </p:spPr>
        <p:txBody>
          <a:bodyPr wrap="square">
            <a:spAutoFit/>
          </a:bodyPr>
          <a:lstStyle/>
          <a:p>
            <a:pP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ي ي أ آ ع ز أ ب ن ي </a:t>
            </a:r>
            <a:endParaRPr lang="en-US" b="1" dirty="0">
              <a:solidFill>
                <a:srgbClr val="000000"/>
              </a:solidFill>
              <a:effectLst>
                <a:glow rad="139700">
                  <a:srgbClr val="FFFFFF">
                    <a:alpha val="75000"/>
                  </a:srgbClr>
                </a:glow>
              </a:effectLst>
              <a:latin typeface="Arial"/>
              <a:cs typeface="Arial"/>
            </a:endParaRPr>
          </a:p>
        </p:txBody>
      </p:sp>
      <p:sp>
        <p:nvSpPr>
          <p:cNvPr id="164911" name="Text Box 47"/>
          <p:cNvSpPr txBox="1">
            <a:spLocks noChangeArrowheads="1"/>
          </p:cNvSpPr>
          <p:nvPr/>
        </p:nvSpPr>
        <p:spPr bwMode="auto">
          <a:xfrm rot="1479">
            <a:off x="54108" y="4404869"/>
            <a:ext cx="22860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 آ م  ح أ ي  ع ع ي</a:t>
            </a:r>
            <a:endParaRPr lang="en-US" b="1" dirty="0">
              <a:solidFill>
                <a:srgbClr val="800080"/>
              </a:solidFill>
              <a:effectLst>
                <a:glow rad="139700">
                  <a:srgbClr val="FFFFFF">
                    <a:alpha val="75000"/>
                  </a:srgbClr>
                </a:glow>
              </a:effectLst>
              <a:latin typeface="Arial"/>
              <a:cs typeface="Arial"/>
            </a:endParaRP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و</a:t>
            </a:r>
            <a:r>
              <a:rPr lang="en-US" b="1" dirty="0">
                <a:solidFill>
                  <a:srgbClr val="000000"/>
                </a:solidFill>
                <a:effectLst>
                  <a:glow rad="139700">
                    <a:srgbClr val="FFFFFF">
                      <a:alpha val="75000"/>
                    </a:srgbClr>
                  </a:glow>
                </a:effectLst>
                <a:latin typeface="Arial"/>
                <a:cs typeface="Arial"/>
              </a:rPr>
              <a:t> </a:t>
            </a:r>
            <a:r>
              <a:rPr lang="ar-JO" b="1" dirty="0">
                <a:solidFill>
                  <a:srgbClr val="000000"/>
                </a:solidFill>
                <a:effectLst>
                  <a:glow rad="139700">
                    <a:srgbClr val="FFFFFF">
                      <a:alpha val="75000"/>
                    </a:srgbClr>
                  </a:glow>
                </a:effectLst>
                <a:latin typeface="Arial"/>
                <a:cs typeface="Arial"/>
              </a:rPr>
              <a:t>حاز</a:t>
            </a:r>
            <a:r>
              <a:rPr lang="en-US" b="1" dirty="0">
                <a:solidFill>
                  <a:srgbClr val="000000"/>
                </a:solidFill>
                <a:effectLst>
                  <a:glow rad="139700">
                    <a:srgbClr val="FFFFFF">
                      <a:alpha val="75000"/>
                    </a:srgbClr>
                  </a:glow>
                </a:effectLst>
                <a:latin typeface="Arial"/>
                <a:cs typeface="Arial"/>
              </a:rPr>
              <a:t> </a:t>
            </a:r>
            <a:r>
              <a:rPr lang="ar-JO" b="1" dirty="0">
                <a:solidFill>
                  <a:srgbClr val="000000"/>
                </a:solidFill>
                <a:effectLst>
                  <a:glow rad="139700">
                    <a:srgbClr val="FFFFFF">
                      <a:alpha val="75000"/>
                    </a:srgbClr>
                  </a:glow>
                </a:effectLst>
                <a:latin typeface="Arial"/>
                <a:cs typeface="Arial"/>
              </a:rPr>
              <a:t>آش</a:t>
            </a:r>
            <a:r>
              <a:rPr lang="en-US" b="1" dirty="0">
                <a:solidFill>
                  <a:srgbClr val="000000"/>
                </a:solidFill>
                <a:effectLst>
                  <a:glow rad="139700">
                    <a:srgbClr val="FFFFFF">
                      <a:alpha val="75000"/>
                    </a:srgbClr>
                  </a:glow>
                </a:effectLst>
                <a:latin typeface="Arial"/>
                <a:cs typeface="Arial"/>
              </a:rPr>
              <a:t> </a:t>
            </a:r>
            <a:r>
              <a:rPr lang="ar-JO" b="1" dirty="0">
                <a:solidFill>
                  <a:srgbClr val="000000"/>
                </a:solidFill>
                <a:effectLst>
                  <a:glow rad="139700">
                    <a:srgbClr val="FFFFFF">
                      <a:alpha val="75000"/>
                    </a:srgbClr>
                  </a:glow>
                </a:effectLst>
                <a:latin typeface="Arial"/>
                <a:cs typeface="Arial"/>
              </a:rPr>
              <a:t>2</a:t>
            </a:r>
            <a:endParaRPr lang="en-US" b="1" dirty="0">
              <a:solidFill>
                <a:srgbClr val="000000"/>
              </a:solidFill>
              <a:effectLst>
                <a:glow rad="139700">
                  <a:srgbClr val="FFFFFF">
                    <a:alpha val="75000"/>
                  </a:srgbClr>
                </a:glow>
              </a:effectLst>
              <a:latin typeface="Arial"/>
              <a:cs typeface="Arial"/>
            </a:endParaRP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ه ف ف م  ش ز</a:t>
            </a:r>
            <a:endParaRPr lang="en-US" b="1" dirty="0">
              <a:solidFill>
                <a:srgbClr val="000000"/>
              </a:solidFill>
              <a:effectLst>
                <a:glow rad="139700">
                  <a:srgbClr val="FFFFFF">
                    <a:alpha val="75000"/>
                  </a:srgbClr>
                </a:glow>
              </a:effectLst>
              <a:latin typeface="Arial"/>
              <a:cs typeface="Arial"/>
            </a:endParaRPr>
          </a:p>
        </p:txBody>
      </p:sp>
      <p:sp>
        <p:nvSpPr>
          <p:cNvPr id="164914" name="Text Box 50"/>
          <p:cNvSpPr txBox="1">
            <a:spLocks noChangeArrowheads="1"/>
          </p:cNvSpPr>
          <p:nvPr/>
        </p:nvSpPr>
        <p:spPr bwMode="auto">
          <a:xfrm rot="1479">
            <a:off x="54108" y="4891088"/>
            <a:ext cx="2971800" cy="36830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حاز</a:t>
            </a:r>
            <a:r>
              <a:rPr lang="en-US" b="1" dirty="0">
                <a:solidFill>
                  <a:srgbClr val="800080"/>
                </a:solidFill>
                <a:effectLst>
                  <a:glow rad="139700">
                    <a:srgbClr val="FFFFFF">
                      <a:alpha val="75000"/>
                    </a:srgbClr>
                  </a:glow>
                </a:effectLst>
                <a:latin typeface="Arial"/>
                <a:cs typeface="Arial"/>
              </a:rPr>
              <a:t> </a:t>
            </a:r>
            <a:r>
              <a:rPr lang="ar-JO" b="1" dirty="0">
                <a:solidFill>
                  <a:srgbClr val="800080"/>
                </a:solidFill>
                <a:effectLst>
                  <a:glow rad="139700">
                    <a:srgbClr val="FFFFFF">
                      <a:alpha val="75000"/>
                    </a:srgbClr>
                  </a:glow>
                </a:effectLst>
                <a:latin typeface="Arial"/>
                <a:cs typeface="Arial"/>
              </a:rPr>
              <a:t>قيم</a:t>
            </a:r>
            <a:r>
              <a:rPr lang="en-US" b="1" dirty="0">
                <a:solidFill>
                  <a:srgbClr val="800080"/>
                </a:solidFill>
                <a:effectLst>
                  <a:glow rad="139700">
                    <a:srgbClr val="FFFFFF">
                      <a:alpha val="75000"/>
                    </a:srgbClr>
                  </a:glow>
                </a:effectLst>
                <a:latin typeface="Arial"/>
                <a:cs typeface="Arial"/>
              </a:rPr>
              <a:t> </a:t>
            </a:r>
            <a:r>
              <a:rPr lang="ar-JO" b="1" dirty="0">
                <a:solidFill>
                  <a:srgbClr val="800080"/>
                </a:solidFill>
                <a:effectLst>
                  <a:glow rad="139700">
                    <a:srgbClr val="FFFFFF">
                      <a:alpha val="75000"/>
                    </a:srgbClr>
                  </a:glow>
                </a:effectLst>
                <a:latin typeface="Arial"/>
                <a:cs typeface="Arial"/>
              </a:rPr>
              <a:t>كين</a:t>
            </a:r>
            <a:r>
              <a:rPr lang="en-US" b="1" dirty="0">
                <a:solidFill>
                  <a:srgbClr val="800080"/>
                </a:solidFill>
                <a:effectLst>
                  <a:glow rad="139700">
                    <a:srgbClr val="FFFFFF">
                      <a:alpha val="75000"/>
                    </a:srgbClr>
                  </a:glow>
                </a:effectLst>
                <a:latin typeface="Arial"/>
                <a:cs typeface="Arial"/>
              </a:rPr>
              <a:t>  </a:t>
            </a:r>
            <a:r>
              <a:rPr lang="ar-JO" b="1" dirty="0">
                <a:solidFill>
                  <a:srgbClr val="800080"/>
                </a:solidFill>
                <a:effectLst>
                  <a:glow rad="139700">
                    <a:srgbClr val="FFFFFF">
                      <a:alpha val="75000"/>
                    </a:srgbClr>
                  </a:glow>
                </a:effectLst>
                <a:latin typeface="Arial"/>
                <a:cs typeface="Arial"/>
              </a:rPr>
              <a:t>صد</a:t>
            </a:r>
            <a:endParaRPr lang="en-US" b="1" dirty="0">
              <a:solidFill>
                <a:srgbClr val="800080"/>
              </a:solidFill>
              <a:effectLst>
                <a:glow rad="139700">
                  <a:srgbClr val="FFFFFF">
                    <a:alpha val="75000"/>
                  </a:srgbClr>
                </a:glow>
              </a:effectLst>
              <a:latin typeface="Arial"/>
              <a:cs typeface="Arial"/>
            </a:endParaRP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ي ع أ ي ي آ أ ر</a:t>
            </a:r>
            <a:endParaRPr lang="en-US" b="1" dirty="0">
              <a:solidFill>
                <a:srgbClr val="800080"/>
              </a:solidFill>
              <a:effectLst>
                <a:glow rad="139700">
                  <a:srgbClr val="FFFFFF">
                    <a:alpha val="75000"/>
                  </a:srgbClr>
                </a:glow>
              </a:effectLst>
              <a:latin typeface="Arial"/>
              <a:cs typeface="Arial"/>
            </a:endParaRPr>
          </a:p>
        </p:txBody>
      </p:sp>
      <p:sp>
        <p:nvSpPr>
          <p:cNvPr id="164916" name="Text Box 52"/>
          <p:cNvSpPr txBox="1">
            <a:spLocks noChangeArrowheads="1"/>
          </p:cNvSpPr>
          <p:nvPr/>
        </p:nvSpPr>
        <p:spPr bwMode="auto">
          <a:xfrm rot="1479">
            <a:off x="4680461" y="4711101"/>
            <a:ext cx="4177895"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أسود</a:t>
            </a:r>
            <a:r>
              <a:rPr lang="ar-JO" b="1" dirty="0">
                <a:solidFill>
                  <a:srgbClr val="3333CC"/>
                </a:solidFill>
                <a:effectLst>
                  <a:glow rad="139700">
                    <a:srgbClr val="FFFFFF">
                      <a:alpha val="75000"/>
                    </a:srgbClr>
                  </a:glow>
                </a:effectLst>
                <a:latin typeface="Arial"/>
                <a:cs typeface="Arial"/>
              </a:rPr>
              <a:t> / أزرق = 9 سلالات في إسرائيل</a:t>
            </a:r>
            <a:endParaRPr lang="en-US" b="1" dirty="0">
              <a:solidFill>
                <a:srgbClr val="000000"/>
              </a:solidFill>
              <a:effectLst>
                <a:glow rad="139700">
                  <a:srgbClr val="FFFFFF">
                    <a:alpha val="75000"/>
                  </a:srgbClr>
                </a:glow>
              </a:effectLst>
              <a:latin typeface="Arial"/>
              <a:cs typeface="Arial"/>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12 ملك شرير في يهوذا</a:t>
            </a:r>
            <a:endParaRPr lang="en-US" b="1" dirty="0">
              <a:solidFill>
                <a:srgbClr val="800080"/>
              </a:solidFill>
              <a:effectLst>
                <a:glow rad="139700">
                  <a:srgbClr val="FFFFFF">
                    <a:alpha val="75000"/>
                  </a:srgbClr>
                </a:glow>
              </a:effectLst>
              <a:latin typeface="Arial"/>
              <a:cs typeface="Arial"/>
            </a:endParaRP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008000"/>
                </a:solidFill>
                <a:effectLst>
                  <a:glow rad="139700">
                    <a:srgbClr val="FFFFFF">
                      <a:alpha val="75000"/>
                    </a:srgbClr>
                  </a:glow>
                </a:effectLst>
                <a:latin typeface="Arial"/>
                <a:cs typeface="Arial"/>
              </a:rPr>
              <a:t>8 ملوك صالحين في يهوذا</a:t>
            </a:r>
            <a:endParaRPr lang="en-US" b="1" dirty="0">
              <a:solidFill>
                <a:srgbClr val="008000"/>
              </a:solidFill>
              <a:effectLst>
                <a:glow rad="139700">
                  <a:srgbClr val="FFFFFF">
                    <a:alpha val="75000"/>
                  </a:srgbClr>
                </a:glow>
              </a:effectLst>
              <a:latin typeface="Arial"/>
              <a:cs typeface="Arial"/>
            </a:endParaRPr>
          </a:p>
        </p:txBody>
      </p:sp>
      <p:sp>
        <p:nvSpPr>
          <p:cNvPr id="61" name="Text Box 52"/>
          <p:cNvSpPr txBox="1">
            <a:spLocks noChangeArrowheads="1"/>
          </p:cNvSpPr>
          <p:nvPr/>
        </p:nvSpPr>
        <p:spPr bwMode="auto">
          <a:xfrm rot="1479">
            <a:off x="4680478" y="4319335"/>
            <a:ext cx="4177862" cy="369332"/>
          </a:xfrm>
          <a:prstGeom prst="rect">
            <a:avLst/>
          </a:prstGeom>
          <a:noFill/>
          <a:ln w="9525">
            <a:noFill/>
            <a:miter lim="800000"/>
            <a:headEnd/>
            <a:tailEnd/>
          </a:ln>
          <a:effectLst/>
        </p:spPr>
        <p:txBody>
          <a:bodyPr wrap="square">
            <a:spAutoFit/>
          </a:bodyPr>
          <a:lstStyle/>
          <a:p>
            <a:pPr algn="r" defTabSz="914400" eaLnBrk="0" fontAlgn="base" hangingPunct="0">
              <a:spcBef>
                <a:spcPct val="0"/>
              </a:spcBef>
              <a:spcAft>
                <a:spcPct val="0"/>
              </a:spcAft>
              <a:defRPr/>
            </a:pPr>
            <a:r>
              <a:rPr lang="ar-JO" b="1" dirty="0">
                <a:solidFill>
                  <a:srgbClr val="000000"/>
                </a:solidFill>
                <a:effectLst>
                  <a:glow rad="139700">
                    <a:srgbClr val="FFFFFF">
                      <a:alpha val="75000"/>
                    </a:srgbClr>
                  </a:glow>
                </a:effectLst>
                <a:latin typeface="Arial"/>
                <a:cs typeface="Arial"/>
              </a:rPr>
              <a:t>19 ملك في إسرائيل (كلهم أشرار)</a:t>
            </a:r>
            <a:endParaRPr lang="en-US" b="1" dirty="0">
              <a:solidFill>
                <a:srgbClr val="000000"/>
              </a:solidFill>
              <a:effectLst>
                <a:glow rad="139700">
                  <a:srgbClr val="FFFFFF">
                    <a:alpha val="75000"/>
                  </a:srgbClr>
                </a:glow>
              </a:effectLst>
              <a:latin typeface="Arial"/>
              <a:cs typeface="Arial"/>
            </a:endParaRPr>
          </a:p>
        </p:txBody>
      </p:sp>
      <p:sp>
        <p:nvSpPr>
          <p:cNvPr id="62" name="Text Box 54"/>
          <p:cNvSpPr txBox="1">
            <a:spLocks noChangeArrowheads="1"/>
          </p:cNvSpPr>
          <p:nvPr/>
        </p:nvSpPr>
        <p:spPr bwMode="auto">
          <a:xfrm rot="1479">
            <a:off x="7740650" y="5159266"/>
            <a:ext cx="1152525" cy="646331"/>
          </a:xfrm>
          <a:prstGeom prst="rect">
            <a:avLst/>
          </a:prstGeom>
          <a:noFill/>
          <a:ln w="9525">
            <a:noFill/>
            <a:miter lim="800000"/>
            <a:headEnd/>
            <a:tailEnd/>
          </a:ln>
          <a:effectLst/>
        </p:spPr>
        <p:txBody>
          <a:bodyPr>
            <a:spAutoFit/>
          </a:bodyPr>
          <a:lstStyle/>
          <a:p>
            <a:pPr algn="ctr" defTabSz="914400" eaLnBrk="0" fontAlgn="base" hangingPunct="0">
              <a:spcBef>
                <a:spcPct val="0"/>
              </a:spcBef>
              <a:spcAft>
                <a:spcPct val="0"/>
              </a:spcAft>
              <a:defRPr/>
            </a:pPr>
            <a:r>
              <a:rPr lang="ar-JO" b="1" dirty="0">
                <a:solidFill>
                  <a:srgbClr val="800080"/>
                </a:solidFill>
                <a:effectLst>
                  <a:glow rad="139700">
                    <a:srgbClr val="FFFFFF">
                      <a:alpha val="75000"/>
                    </a:srgbClr>
                  </a:glow>
                </a:effectLst>
                <a:latin typeface="Arial"/>
                <a:cs typeface="Arial"/>
              </a:rPr>
              <a:t>سلالة         واحدة</a:t>
            </a:r>
            <a:endParaRPr lang="en-US" b="1" dirty="0">
              <a:solidFill>
                <a:srgbClr val="701A1F"/>
              </a:solidFill>
              <a:effectLst>
                <a:glow rad="139700">
                  <a:srgbClr val="FFFFFF">
                    <a:alpha val="75000"/>
                  </a:srgbClr>
                </a:glow>
              </a:effectLst>
              <a:latin typeface="Arial"/>
              <a:cs typeface="Arial"/>
            </a:endParaRP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000000"/>
              </a:solidFill>
              <a:effectLst>
                <a:glow rad="139700">
                  <a:srgbClr val="FFFFFF">
                    <a:alpha val="75000"/>
                  </a:srgbClr>
                </a:glow>
              </a:effectLst>
              <a:latin typeface="Times" charset="0"/>
            </a:endParaRPr>
          </a:p>
        </p:txBody>
      </p:sp>
      <p:sp>
        <p:nvSpPr>
          <p:cNvPr id="65" name="Rectangle 3">
            <a:extLst>
              <a:ext uri="{FF2B5EF4-FFF2-40B4-BE49-F238E27FC236}">
                <a16:creationId xmlns:a16="http://schemas.microsoft.com/office/drawing/2014/main" id="{3B511DCE-64EC-B442-8C87-BEA67F7D05BC}"/>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algn="ctr" defTabSz="914400">
              <a:defRPr/>
            </a:pPr>
            <a:r>
              <a:rPr kumimoji="0" lang="ar-JO" sz="1800" b="1" kern="0" dirty="0">
                <a:solidFill>
                  <a:srgbClr val="FFFFFF"/>
                </a:solidFill>
                <a:latin typeface="Arial"/>
                <a:ea typeface="ＭＳ Ｐゴシック" charset="0"/>
                <a:cs typeface="Arial"/>
              </a:rPr>
              <a:t>قائمة ملوك و أنبياء العهد القديم</a:t>
            </a:r>
            <a:endParaRPr kumimoji="0" lang="en-US" sz="1800" b="1" kern="0" dirty="0">
              <a:solidFill>
                <a:srgbClr val="FFFFFF"/>
              </a:solidFill>
              <a:latin typeface="Arial"/>
              <a:ea typeface="ＭＳ Ｐゴシック" charset="0"/>
              <a:cs typeface="Arial"/>
            </a:endParaRPr>
          </a:p>
          <a:p>
            <a:pPr algn="ctr" defTabSz="914400">
              <a:defRPr/>
            </a:pPr>
            <a:r>
              <a:rPr kumimoji="0" lang="en-US" sz="1100" b="1" kern="0" dirty="0">
                <a:solidFill>
                  <a:srgbClr val="FFFFFF"/>
                </a:solidFill>
                <a:latin typeface="Arial"/>
                <a:ea typeface="ＭＳ Ｐゴシック" charset="0"/>
                <a:cs typeface="Arial"/>
              </a:rPr>
              <a:t>John C. Whitcomb, 4</a:t>
            </a:r>
            <a:r>
              <a:rPr kumimoji="0" lang="en-US" sz="1100" b="1" kern="0" baseline="30000" dirty="0">
                <a:solidFill>
                  <a:srgbClr val="FFFFFF"/>
                </a:solidFill>
                <a:latin typeface="Arial"/>
                <a:ea typeface="ＭＳ Ｐゴシック" charset="0"/>
                <a:cs typeface="Arial"/>
              </a:rPr>
              <a:t>th</a:t>
            </a:r>
            <a:r>
              <a:rPr kumimoji="0" lang="en-US" sz="1100" b="1" kern="0" dirty="0">
                <a:solidFill>
                  <a:srgbClr val="FFFFFF"/>
                </a:solidFill>
                <a:latin typeface="Arial"/>
                <a:ea typeface="ＭＳ Ｐゴシック" charset="0"/>
                <a:cs typeface="Arial"/>
              </a:rPr>
              <a:t> ed. (Winona Lake, IN: BMH Books, 1968), 2</a:t>
            </a:r>
            <a:endParaRPr kumimoji="0" lang="en-US" sz="1600" b="1" kern="0" dirty="0">
              <a:solidFill>
                <a:srgbClr val="FFFFFF"/>
              </a:solidFill>
              <a:latin typeface="Arial"/>
              <a:ea typeface="ＭＳ Ｐゴシック" charset="0"/>
              <a:cs typeface="Arial"/>
            </a:endParaRPr>
          </a:p>
        </p:txBody>
      </p:sp>
    </p:spTree>
    <p:extLst>
      <p:ext uri="{BB962C8B-B14F-4D97-AF65-F5344CB8AC3E}">
        <p14:creationId xmlns:p14="http://schemas.microsoft.com/office/powerpoint/2010/main" val="370423655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8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8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48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9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49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487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48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48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488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48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48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488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488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49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48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48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488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489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49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6489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6490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64892"/>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6489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6489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16490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6491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6489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64896"/>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64897"/>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6490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489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64899"/>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64900"/>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64901"/>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6490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164914"/>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64906"/>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64907"/>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64908"/>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649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animBg="1"/>
      <p:bldP spid="164869" grpId="0"/>
      <p:bldP spid="164870" grpId="0"/>
      <p:bldP spid="164871" grpId="0"/>
      <p:bldP spid="164872" grpId="0"/>
      <p:bldP spid="164873" grpId="0"/>
      <p:bldP spid="164874" grpId="0"/>
      <p:bldP spid="164875" grpId="0"/>
      <p:bldP spid="164876" grpId="0"/>
      <p:bldP spid="164877" grpId="0"/>
      <p:bldP spid="164878" grpId="0"/>
      <p:bldP spid="164879" grpId="0"/>
      <p:bldP spid="164880" grpId="0"/>
      <p:bldP spid="164881" grpId="0"/>
      <p:bldP spid="164882" grpId="0"/>
      <p:bldP spid="164883" grpId="0"/>
      <p:bldP spid="164884" grpId="0"/>
      <p:bldP spid="164886" grpId="0"/>
      <p:bldP spid="164887" grpId="0"/>
      <p:bldP spid="164888" grpId="0"/>
      <p:bldP spid="164889" grpId="0"/>
      <p:bldP spid="164890" grpId="0"/>
      <p:bldP spid="164891" grpId="0"/>
      <p:bldP spid="164892" grpId="0"/>
      <p:bldP spid="164893" grpId="0"/>
      <p:bldP spid="164894" grpId="0"/>
      <p:bldP spid="164895" grpId="0"/>
      <p:bldP spid="164896" grpId="0"/>
      <p:bldP spid="164897" grpId="0"/>
      <p:bldP spid="164898" grpId="0"/>
      <p:bldP spid="164899" grpId="0"/>
      <p:bldP spid="164900" grpId="0"/>
      <p:bldP spid="164901" grpId="0"/>
      <p:bldP spid="164902" grpId="0"/>
      <p:bldP spid="164903" grpId="0"/>
      <p:bldP spid="164904" grpId="0"/>
      <p:bldP spid="164905" grpId="0"/>
      <p:bldP spid="164906" grpId="0"/>
      <p:bldP spid="164907" grpId="0"/>
      <p:bldP spid="164908" grpId="0"/>
      <p:bldP spid="164909" grpId="0"/>
      <p:bldP spid="164910" grpId="0"/>
      <p:bldP spid="164911" grpId="0"/>
      <p:bldP spid="164912" grpId="0"/>
      <p:bldP spid="164913" grpId="0"/>
      <p:bldP spid="164914" grpId="0"/>
      <p:bldP spid="1649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dirty="0">
                <a:solidFill>
                  <a:schemeClr val="tx1"/>
                </a:solidFill>
                <a:latin typeface="Arial" charset="0"/>
                <a:ea typeface="ＭＳ Ｐゴシック" charset="0"/>
                <a:cs typeface="Arial" charset="0"/>
              </a:rPr>
              <a:t>الملوك الشماليون المبكرون</a:t>
            </a:r>
            <a:endParaRPr kumimoji="1" lang="en-US" sz="4000" dirty="0">
              <a:latin typeface="Arial" charset="0"/>
              <a:ea typeface="ＭＳ Ｐゴシック" charset="0"/>
              <a:cs typeface="Arial"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defTabSz="914400" fontAlgn="base">
              <a:spcBef>
                <a:spcPct val="0"/>
              </a:spcBef>
              <a:spcAft>
                <a:spcPct val="0"/>
              </a:spcAft>
              <a:defRPr/>
            </a:pPr>
            <a:r>
              <a:rPr lang="ar-JO" sz="2400" b="1" dirty="0">
                <a:solidFill>
                  <a:srgbClr val="EAEAEA"/>
                </a:solidFill>
                <a:latin typeface="Arial"/>
                <a:ea typeface="ＭＳ Ｐゴシック" charset="0"/>
                <a:cs typeface="Arial"/>
              </a:rPr>
              <a:t>232 و 342</a:t>
            </a:r>
            <a:endParaRPr lang="en-US" sz="2400" b="1" dirty="0">
              <a:solidFill>
                <a:srgbClr val="EAEAEA"/>
              </a:solidFill>
              <a:latin typeface="Arial"/>
              <a:ea typeface="ＭＳ Ｐゴシック" charset="0"/>
              <a:cs typeface="Arial"/>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يربعام</a:t>
            </a:r>
            <a:endParaRPr lang="en-US" b="1" dirty="0">
              <a:solidFill>
                <a:srgbClr val="FFFF00"/>
              </a:solidFill>
              <a:latin typeface="Arial"/>
              <a:ea typeface="ＭＳ Ｐゴシック" charset="0"/>
              <a:cs typeface="Arial"/>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ناداب</a:t>
            </a:r>
            <a:endParaRPr lang="en-US" b="1" dirty="0">
              <a:solidFill>
                <a:srgbClr val="FFFF00"/>
              </a:solidFill>
              <a:latin typeface="Arial"/>
              <a:ea typeface="ＭＳ Ｐゴシック" charset="0"/>
              <a:cs typeface="Arial"/>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بعشا</a:t>
            </a:r>
            <a:endParaRPr lang="en-US" b="1" dirty="0">
              <a:solidFill>
                <a:srgbClr val="FFFF00"/>
              </a:solidFill>
              <a:latin typeface="Arial"/>
              <a:ea typeface="ＭＳ Ｐゴシック" charset="0"/>
              <a:cs typeface="Arial"/>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أيلة</a:t>
            </a:r>
            <a:endParaRPr lang="en-US" b="1" dirty="0">
              <a:solidFill>
                <a:srgbClr val="FFFF00"/>
              </a:solidFill>
              <a:latin typeface="Arial"/>
              <a:ea typeface="ＭＳ Ｐゴシック" charset="0"/>
              <a:cs typeface="Arial"/>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زمري</a:t>
            </a:r>
            <a:endParaRPr lang="en-US" b="1" dirty="0">
              <a:solidFill>
                <a:srgbClr val="FFFF00"/>
              </a:solidFill>
              <a:latin typeface="Arial"/>
              <a:ea typeface="ＭＳ Ｐゴシック" charset="0"/>
              <a:cs typeface="Arial"/>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عمري</a:t>
            </a:r>
            <a:endParaRPr lang="en-US" b="1" dirty="0">
              <a:solidFill>
                <a:srgbClr val="FFFF00"/>
              </a:solidFill>
              <a:latin typeface="Arial"/>
              <a:ea typeface="ＭＳ Ｐゴシック" charset="0"/>
              <a:cs typeface="Arial"/>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آخاب</a:t>
            </a:r>
            <a:endParaRPr lang="en-US" b="1" dirty="0">
              <a:solidFill>
                <a:srgbClr val="FFFF00"/>
              </a:solidFill>
              <a:latin typeface="Arial"/>
              <a:ea typeface="ＭＳ Ｐゴシック" charset="0"/>
              <a:cs typeface="Arial"/>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أخزيا</a:t>
            </a:r>
            <a:endParaRPr lang="en-US" b="1" dirty="0">
              <a:solidFill>
                <a:srgbClr val="FFFF00"/>
              </a:solidFill>
              <a:latin typeface="Arial"/>
              <a:ea typeface="ＭＳ Ｐゴシック" charset="0"/>
              <a:cs typeface="Arial"/>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يورام</a:t>
            </a:r>
            <a:endParaRPr lang="en-US" b="1" dirty="0">
              <a:solidFill>
                <a:srgbClr val="FFFF00"/>
              </a:solidFill>
              <a:latin typeface="Arial"/>
              <a:ea typeface="ＭＳ Ｐゴシック" charset="0"/>
              <a:cs typeface="Arial"/>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رحبعام</a:t>
            </a:r>
            <a:endParaRPr lang="en-US" b="1" dirty="0">
              <a:solidFill>
                <a:srgbClr val="F3B600"/>
              </a:solidFill>
              <a:latin typeface="Arial"/>
              <a:ea typeface="ＭＳ Ｐゴシック" charset="0"/>
              <a:cs typeface="Arial"/>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أبيام</a:t>
            </a:r>
            <a:endParaRPr lang="en-US" b="1" dirty="0">
              <a:solidFill>
                <a:srgbClr val="F3B600"/>
              </a:solidFill>
              <a:latin typeface="Arial"/>
              <a:ea typeface="ＭＳ Ｐゴシック" charset="0"/>
              <a:cs typeface="Arial"/>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آسا</a:t>
            </a:r>
            <a:endParaRPr lang="en-US" b="1" dirty="0">
              <a:solidFill>
                <a:srgbClr val="EAEAEA"/>
              </a:solidFill>
              <a:latin typeface="Arial"/>
              <a:ea typeface="ＭＳ Ｐゴシック" charset="0"/>
              <a:cs typeface="Arial"/>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يهورام</a:t>
            </a:r>
            <a:endParaRPr lang="en-US" b="1" dirty="0">
              <a:solidFill>
                <a:srgbClr val="F3B600"/>
              </a:solidFill>
              <a:latin typeface="Arial"/>
              <a:ea typeface="ＭＳ Ｐゴシック" charset="0"/>
              <a:cs typeface="Arial"/>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أخزيا</a:t>
            </a:r>
            <a:endParaRPr lang="en-US" b="1" dirty="0">
              <a:solidFill>
                <a:srgbClr val="F3B600"/>
              </a:solidFill>
              <a:latin typeface="Arial"/>
              <a:ea typeface="ＭＳ Ｐゴシック" charset="0"/>
              <a:cs typeface="Arial"/>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عثليا</a:t>
            </a:r>
            <a:endParaRPr lang="en-US" b="1" dirty="0">
              <a:solidFill>
                <a:srgbClr val="F3B600"/>
              </a:solidFill>
              <a:latin typeface="Arial"/>
              <a:ea typeface="ＭＳ Ｐゴシック" charset="0"/>
              <a:cs typeface="Arial"/>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يؤاش</a:t>
            </a:r>
            <a:endParaRPr lang="en-US" b="1" dirty="0">
              <a:solidFill>
                <a:srgbClr val="EAEAEA"/>
              </a:solidFill>
              <a:latin typeface="Arial"/>
              <a:ea typeface="ＭＳ Ｐゴシック" charset="0"/>
              <a:cs typeface="Arial"/>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ياهو</a:t>
            </a:r>
            <a:endParaRPr lang="en-US" b="1" dirty="0">
              <a:solidFill>
                <a:srgbClr val="FFFF00"/>
              </a:solidFill>
              <a:latin typeface="Arial"/>
              <a:ea typeface="ＭＳ Ｐゴシック" charset="0"/>
              <a:cs typeface="Arial"/>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يهوشافاط</a:t>
            </a:r>
            <a:endParaRPr lang="en-US" b="1" dirty="0">
              <a:solidFill>
                <a:srgbClr val="EAEAEA"/>
              </a:solidFill>
              <a:latin typeface="Arial"/>
              <a:ea typeface="ＭＳ Ｐゴシック" charset="0"/>
              <a:cs typeface="Arial"/>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ياهو</a:t>
            </a:r>
            <a:endParaRPr lang="en-US" b="1" dirty="0">
              <a:solidFill>
                <a:srgbClr val="FFFF00"/>
              </a:solidFill>
              <a:latin typeface="Arial"/>
              <a:ea typeface="ＭＳ Ｐゴシック" charset="0"/>
              <a:cs typeface="Arial"/>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يهوأحاز</a:t>
            </a:r>
            <a:endParaRPr lang="en-US" b="1" dirty="0">
              <a:solidFill>
                <a:srgbClr val="FFFF00"/>
              </a:solidFill>
              <a:latin typeface="Arial"/>
              <a:ea typeface="ＭＳ Ｐゴシック" charset="0"/>
              <a:cs typeface="Arial"/>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يهؤاش</a:t>
            </a:r>
            <a:endParaRPr lang="en-US" b="1" dirty="0">
              <a:solidFill>
                <a:srgbClr val="FFFF00"/>
              </a:solidFill>
              <a:latin typeface="Arial"/>
              <a:ea typeface="ＭＳ Ｐゴシック" charset="0"/>
              <a:cs typeface="Arial"/>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يربعام 2</a:t>
            </a:r>
            <a:endParaRPr lang="en-US" b="1" dirty="0">
              <a:solidFill>
                <a:srgbClr val="FFFF00"/>
              </a:solidFill>
              <a:latin typeface="Arial"/>
              <a:ea typeface="ＭＳ Ｐゴシック" charset="0"/>
              <a:cs typeface="Arial"/>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زكريا</a:t>
            </a:r>
            <a:endParaRPr lang="en-US" b="1" dirty="0">
              <a:solidFill>
                <a:srgbClr val="FFFF00"/>
              </a:solidFill>
              <a:latin typeface="Arial"/>
              <a:ea typeface="ＭＳ Ｐゴシック" charset="0"/>
              <a:cs typeface="Arial"/>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منحيم</a:t>
            </a:r>
            <a:endParaRPr lang="en-US" b="1" dirty="0">
              <a:solidFill>
                <a:srgbClr val="FFFF00"/>
              </a:solidFill>
              <a:latin typeface="Arial"/>
              <a:ea typeface="ＭＳ Ｐゴシック" charset="0"/>
              <a:cs typeface="Arial"/>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فقعيا</a:t>
            </a:r>
            <a:endParaRPr lang="en-US" b="1" dirty="0">
              <a:solidFill>
                <a:srgbClr val="FFFF00"/>
              </a:solidFill>
              <a:latin typeface="Arial"/>
              <a:ea typeface="ＭＳ Ｐゴシック" charset="0"/>
              <a:cs typeface="Arial"/>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فقع</a:t>
            </a:r>
            <a:endParaRPr lang="en-US" b="1" dirty="0">
              <a:solidFill>
                <a:srgbClr val="FFFF00"/>
              </a:solidFill>
              <a:latin typeface="Arial"/>
              <a:ea typeface="ＭＳ Ｐゴシック" charset="0"/>
              <a:cs typeface="Arial"/>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يؤاش</a:t>
            </a:r>
            <a:endParaRPr lang="en-US" b="1" dirty="0">
              <a:solidFill>
                <a:srgbClr val="EAEAEA"/>
              </a:solidFill>
              <a:latin typeface="Arial"/>
              <a:ea typeface="ＭＳ Ｐゴシック" charset="0"/>
              <a:cs typeface="Arial"/>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عمسيا</a:t>
            </a:r>
            <a:endParaRPr lang="en-US" b="1" dirty="0">
              <a:solidFill>
                <a:srgbClr val="EAEAEA"/>
              </a:solidFill>
              <a:latin typeface="Arial"/>
              <a:ea typeface="ＭＳ Ｐゴシック" charset="0"/>
              <a:cs typeface="Arial"/>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عزيا</a:t>
            </a:r>
            <a:endParaRPr lang="en-US" b="1" dirty="0">
              <a:solidFill>
                <a:srgbClr val="EAEAEA"/>
              </a:solidFill>
              <a:latin typeface="Arial"/>
              <a:ea typeface="ＭＳ Ｐゴシック" charset="0"/>
              <a:cs typeface="Arial"/>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آحاز</a:t>
            </a:r>
            <a:endParaRPr lang="en-US" b="1" dirty="0">
              <a:solidFill>
                <a:srgbClr val="F3B600"/>
              </a:solidFill>
              <a:latin typeface="Arial"/>
              <a:ea typeface="ＭＳ Ｐゴシック" charset="0"/>
              <a:cs typeface="Arial"/>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حزقيا</a:t>
            </a:r>
            <a:endParaRPr lang="en-US" b="1" dirty="0">
              <a:solidFill>
                <a:srgbClr val="EAEAEA"/>
              </a:solidFill>
              <a:latin typeface="Arial"/>
              <a:ea typeface="ＭＳ Ｐゴシック" charset="0"/>
              <a:cs typeface="Arial"/>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منسى</a:t>
            </a:r>
            <a:endParaRPr lang="en-US" b="1" dirty="0">
              <a:solidFill>
                <a:srgbClr val="F3B600"/>
              </a:solidFill>
              <a:latin typeface="Arial"/>
              <a:ea typeface="ＭＳ Ｐゴシック" charset="0"/>
              <a:cs typeface="Arial"/>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آمون</a:t>
            </a:r>
            <a:endParaRPr lang="en-US" b="1" dirty="0">
              <a:solidFill>
                <a:srgbClr val="F3B600"/>
              </a:solidFill>
              <a:latin typeface="Arial"/>
              <a:ea typeface="ＭＳ Ｐゴシック" charset="0"/>
              <a:cs typeface="Arial"/>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يوثام</a:t>
            </a:r>
            <a:endParaRPr lang="en-US" b="1" dirty="0">
              <a:solidFill>
                <a:srgbClr val="EAEAEA"/>
              </a:solidFill>
              <a:latin typeface="Arial"/>
              <a:ea typeface="ＭＳ Ｐゴシック" charset="0"/>
              <a:cs typeface="Arial"/>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شلوم</a:t>
            </a:r>
            <a:endParaRPr lang="en-US" b="1" dirty="0">
              <a:solidFill>
                <a:srgbClr val="FFFF00"/>
              </a:solidFill>
              <a:latin typeface="Arial"/>
              <a:ea typeface="ＭＳ Ｐゴシック" charset="0"/>
              <a:cs typeface="Arial"/>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هوشع</a:t>
            </a:r>
            <a:endParaRPr lang="en-US" b="1" dirty="0">
              <a:solidFill>
                <a:srgbClr val="FFFF00"/>
              </a:solidFill>
              <a:latin typeface="Arial"/>
              <a:ea typeface="ＭＳ Ｐゴシック" charset="0"/>
              <a:cs typeface="Arial"/>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يوشيا</a:t>
            </a:r>
            <a:endParaRPr lang="en-US" b="1" dirty="0">
              <a:solidFill>
                <a:srgbClr val="EAEAEA"/>
              </a:solidFill>
              <a:latin typeface="Arial"/>
              <a:ea typeface="ＭＳ Ｐゴシック" charset="0"/>
              <a:cs typeface="Arial"/>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يهوآحاز</a:t>
            </a:r>
            <a:endParaRPr lang="en-US" b="1" dirty="0">
              <a:solidFill>
                <a:srgbClr val="F3B600"/>
              </a:solidFill>
              <a:latin typeface="Arial"/>
              <a:ea typeface="ＭＳ Ｐゴシック" charset="0"/>
              <a:cs typeface="Arial"/>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يهوياقيم</a:t>
            </a:r>
            <a:endParaRPr lang="en-US" b="1" dirty="0">
              <a:solidFill>
                <a:srgbClr val="F3B600"/>
              </a:solidFill>
              <a:latin typeface="Arial"/>
              <a:ea typeface="ＭＳ Ｐゴシック" charset="0"/>
              <a:cs typeface="Arial"/>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يهوياكين</a:t>
            </a:r>
            <a:endParaRPr lang="en-US" b="1" dirty="0">
              <a:solidFill>
                <a:srgbClr val="F3B600"/>
              </a:solidFill>
              <a:latin typeface="Arial"/>
              <a:ea typeface="ＭＳ Ｐゴシック" charset="0"/>
              <a:cs typeface="Arial"/>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صدقيا</a:t>
            </a:r>
            <a:endParaRPr lang="en-US" b="1" dirty="0">
              <a:solidFill>
                <a:srgbClr val="F3B600"/>
              </a:solidFill>
              <a:latin typeface="Arial"/>
              <a:ea typeface="ＭＳ Ｐゴシック" charset="0"/>
              <a:cs typeface="Arial"/>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 ي أ آ ع ز أ ب ن ي</a:t>
            </a:r>
            <a:endParaRPr lang="en-US" b="1" dirty="0">
              <a:solidFill>
                <a:srgbClr val="FFFF00"/>
              </a:solidFill>
              <a:latin typeface="Arial"/>
              <a:ea typeface="ＭＳ Ｐゴシック" charset="0"/>
              <a:cs typeface="Arial"/>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 آ م  ح آ ي  ع ع ي</a:t>
            </a:r>
            <a:endParaRPr lang="en-US" b="1" dirty="0">
              <a:solidFill>
                <a:srgbClr val="EAEAEA"/>
              </a:solidFill>
              <a:latin typeface="Arial"/>
              <a:ea typeface="ＭＳ Ｐゴシック" charset="0"/>
              <a:cs typeface="Arial"/>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و</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حاز</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آش</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2</a:t>
            </a:r>
            <a:endParaRPr lang="en-US" b="1" dirty="0">
              <a:solidFill>
                <a:srgbClr val="FFFF00"/>
              </a:solidFill>
              <a:latin typeface="Arial"/>
              <a:ea typeface="ＭＳ Ｐゴシック" charset="0"/>
              <a:cs typeface="Arial"/>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ه ف ف م ش ز</a:t>
            </a:r>
            <a:endParaRPr lang="en-US" b="1" dirty="0">
              <a:solidFill>
                <a:srgbClr val="FFFF00"/>
              </a:solidFill>
              <a:latin typeface="Arial"/>
              <a:ea typeface="ＭＳ Ｐゴシック" charset="0"/>
              <a:cs typeface="Arial"/>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حاز</a:t>
            </a:r>
            <a:r>
              <a:rPr lang="en-US" b="1" dirty="0">
                <a:solidFill>
                  <a:srgbClr val="F3B600"/>
                </a:solidFill>
                <a:latin typeface="Arial"/>
                <a:ea typeface="ＭＳ Ｐゴシック" charset="0"/>
                <a:cs typeface="Arial"/>
              </a:rPr>
              <a:t> </a:t>
            </a:r>
            <a:r>
              <a:rPr lang="ar-JO" b="1" dirty="0">
                <a:solidFill>
                  <a:srgbClr val="F3B600"/>
                </a:solidFill>
                <a:latin typeface="Arial"/>
                <a:ea typeface="ＭＳ Ｐゴシック" charset="0"/>
                <a:cs typeface="Arial"/>
              </a:rPr>
              <a:t>قيم كين</a:t>
            </a:r>
            <a:r>
              <a:rPr lang="en-US" b="1" dirty="0">
                <a:solidFill>
                  <a:srgbClr val="F3B600"/>
                </a:solidFill>
                <a:latin typeface="Arial"/>
                <a:ea typeface="ＭＳ Ｐゴシック" charset="0"/>
                <a:cs typeface="Arial"/>
              </a:rPr>
              <a:t> </a:t>
            </a:r>
            <a:r>
              <a:rPr lang="ar-JO" b="1" dirty="0">
                <a:solidFill>
                  <a:srgbClr val="F3B600"/>
                </a:solidFill>
                <a:latin typeface="Arial"/>
                <a:ea typeface="ＭＳ Ｐゴシック" charset="0"/>
                <a:cs typeface="Arial"/>
              </a:rPr>
              <a:t>صد </a:t>
            </a:r>
            <a:endParaRPr lang="en-US" b="1" dirty="0">
              <a:solidFill>
                <a:srgbClr val="F3B600"/>
              </a:solidFill>
              <a:latin typeface="Arial"/>
              <a:ea typeface="ＭＳ Ｐゴシック" charset="0"/>
              <a:cs typeface="Arial"/>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 ع أ ي ي آ أ ر</a:t>
            </a:r>
            <a:endParaRPr lang="en-US" b="1" dirty="0">
              <a:solidFill>
                <a:srgbClr val="EAEAEA"/>
              </a:solidFill>
              <a:latin typeface="Arial"/>
              <a:ea typeface="ＭＳ Ｐゴシック" charset="0"/>
              <a:cs typeface="Arial"/>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ملوك إسرائيل (جميعهم أشرار)</a:t>
            </a:r>
            <a:endParaRPr lang="en-US" b="1" dirty="0">
              <a:solidFill>
                <a:srgbClr val="FFFF00"/>
              </a:solidFill>
              <a:latin typeface="Arial"/>
              <a:ea typeface="ＭＳ Ｐゴシック" charset="0"/>
              <a:cs typeface="Arial"/>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ملوك أشرار في يهوذا</a:t>
            </a:r>
            <a:endParaRPr lang="en-US" b="1" dirty="0">
              <a:solidFill>
                <a:srgbClr val="F3B600"/>
              </a:solidFill>
              <a:latin typeface="Arial"/>
              <a:ea typeface="ＭＳ Ｐゴシック" charset="0"/>
              <a:cs typeface="Arial"/>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ملوك صالحين في يهوذا</a:t>
            </a:r>
            <a:endParaRPr lang="en-US" b="1" dirty="0">
              <a:solidFill>
                <a:srgbClr val="EAEAEA"/>
              </a:solidFill>
              <a:latin typeface="Arial"/>
              <a:ea typeface="ＭＳ Ｐゴシック" charset="0"/>
              <a:cs typeface="Arial"/>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EAEAEA"/>
              </a:solidFill>
              <a:latin typeface="Times" charset="0"/>
              <a:ea typeface="ＭＳ Ｐゴシック"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سلالة        واحدة</a:t>
            </a:r>
            <a:endParaRPr lang="en-US" b="1" dirty="0">
              <a:solidFill>
                <a:srgbClr val="EAEAEA"/>
              </a:solidFill>
              <a:latin typeface="Arial"/>
              <a:ea typeface="ＭＳ Ｐゴシック" charset="0"/>
              <a:cs typeface="Arial"/>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خط من 9 سلالات في إسرائيل</a:t>
            </a:r>
            <a:endParaRPr lang="en-US" b="1" dirty="0">
              <a:solidFill>
                <a:srgbClr val="EAEAEA"/>
              </a:solidFill>
              <a:latin typeface="Arial"/>
              <a:ea typeface="ＭＳ Ｐゴシック" charset="0"/>
              <a:cs typeface="Arial"/>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22365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98"/>
                                        </p:tgtEl>
                                        <p:attrNameLst>
                                          <p:attrName>style.visibility</p:attrName>
                                        </p:attrNameLst>
                                      </p:cBhvr>
                                      <p:to>
                                        <p:strVal val="visible"/>
                                      </p:to>
                                    </p:set>
                                    <p:animEffect transition="in" filter="fade">
                                      <p:cBhvr>
                                        <p:cTn id="7" dur="500"/>
                                        <p:tgtEl>
                                          <p:spTgt spid="190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499"/>
                                        </p:tgtEl>
                                        <p:attrNameLst>
                                          <p:attrName>style.visibility</p:attrName>
                                        </p:attrNameLst>
                                      </p:cBhvr>
                                      <p:to>
                                        <p:strVal val="visible"/>
                                      </p:to>
                                    </p:set>
                                    <p:animEffect transition="in" filter="fade">
                                      <p:cBhvr>
                                        <p:cTn id="12" dur="500"/>
                                        <p:tgtEl>
                                          <p:spTgt spid="190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500"/>
                                        </p:tgtEl>
                                        <p:attrNameLst>
                                          <p:attrName>style.visibility</p:attrName>
                                        </p:attrNameLst>
                                      </p:cBhvr>
                                      <p:to>
                                        <p:strVal val="visible"/>
                                      </p:to>
                                    </p:set>
                                    <p:animEffect transition="in" filter="fade">
                                      <p:cBhvr>
                                        <p:cTn id="17" dur="500"/>
                                        <p:tgtEl>
                                          <p:spTgt spid="190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501"/>
                                        </p:tgtEl>
                                        <p:attrNameLst>
                                          <p:attrName>style.visibility</p:attrName>
                                        </p:attrNameLst>
                                      </p:cBhvr>
                                      <p:to>
                                        <p:strVal val="visible"/>
                                      </p:to>
                                    </p:set>
                                    <p:animEffect transition="in" filter="fade">
                                      <p:cBhvr>
                                        <p:cTn id="22" dur="500"/>
                                        <p:tgtEl>
                                          <p:spTgt spid="1905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0502"/>
                                        </p:tgtEl>
                                        <p:attrNameLst>
                                          <p:attrName>style.visibility</p:attrName>
                                        </p:attrNameLst>
                                      </p:cBhvr>
                                      <p:to>
                                        <p:strVal val="visible"/>
                                      </p:to>
                                    </p:set>
                                    <p:animEffect transition="in" filter="fade">
                                      <p:cBhvr>
                                        <p:cTn id="27" dur="500"/>
                                        <p:tgtEl>
                                          <p:spTgt spid="1905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0503"/>
                                        </p:tgtEl>
                                        <p:attrNameLst>
                                          <p:attrName>style.visibility</p:attrName>
                                        </p:attrNameLst>
                                      </p:cBhvr>
                                      <p:to>
                                        <p:strVal val="visible"/>
                                      </p:to>
                                    </p:set>
                                    <p:animEffect transition="in" filter="fade">
                                      <p:cBhvr>
                                        <p:cTn id="32" dur="500"/>
                                        <p:tgtEl>
                                          <p:spTgt spid="1905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0504"/>
                                        </p:tgtEl>
                                        <p:attrNameLst>
                                          <p:attrName>style.visibility</p:attrName>
                                        </p:attrNameLst>
                                      </p:cBhvr>
                                      <p:to>
                                        <p:strVal val="visible"/>
                                      </p:to>
                                    </p:set>
                                    <p:animEffect transition="in" filter="fade">
                                      <p:cBhvr>
                                        <p:cTn id="37" dur="500"/>
                                        <p:tgtEl>
                                          <p:spTgt spid="1905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0505"/>
                                        </p:tgtEl>
                                        <p:attrNameLst>
                                          <p:attrName>style.visibility</p:attrName>
                                        </p:attrNameLst>
                                      </p:cBhvr>
                                      <p:to>
                                        <p:strVal val="visible"/>
                                      </p:to>
                                    </p:set>
                                    <p:animEffect transition="in" filter="fade">
                                      <p:cBhvr>
                                        <p:cTn id="42" dur="500"/>
                                        <p:tgtEl>
                                          <p:spTgt spid="1905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0506"/>
                                        </p:tgtEl>
                                        <p:attrNameLst>
                                          <p:attrName>style.visibility</p:attrName>
                                        </p:attrNameLst>
                                      </p:cBhvr>
                                      <p:to>
                                        <p:strVal val="visible"/>
                                      </p:to>
                                    </p:set>
                                    <p:animEffect transition="in" filter="fade">
                                      <p:cBhvr>
                                        <p:cTn id="47" dur="500"/>
                                        <p:tgtEl>
                                          <p:spTgt spid="1905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0514"/>
                                        </p:tgtEl>
                                        <p:attrNameLst>
                                          <p:attrName>style.visibility</p:attrName>
                                        </p:attrNameLst>
                                      </p:cBhvr>
                                      <p:to>
                                        <p:strVal val="visible"/>
                                      </p:to>
                                    </p:set>
                                    <p:animEffect transition="in" filter="fade">
                                      <p:cBhvr>
                                        <p:cTn id="52" dur="500"/>
                                        <p:tgtEl>
                                          <p:spTgt spid="1905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0539"/>
                                        </p:tgtEl>
                                        <p:attrNameLst>
                                          <p:attrName>style.visibility</p:attrName>
                                        </p:attrNameLst>
                                      </p:cBhvr>
                                      <p:to>
                                        <p:strVal val="visible"/>
                                      </p:to>
                                    </p:set>
                                    <p:animEffect transition="in" filter="fade">
                                      <p:cBhvr>
                                        <p:cTn id="57" dur="500"/>
                                        <p:tgtEl>
                                          <p:spTgt spid="19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8" grpId="0" autoUpdateAnimBg="0"/>
      <p:bldP spid="190499" grpId="0" autoUpdateAnimBg="0"/>
      <p:bldP spid="190500" grpId="0" autoUpdateAnimBg="0"/>
      <p:bldP spid="190501" grpId="0" autoUpdateAnimBg="0"/>
      <p:bldP spid="190502" grpId="0" autoUpdateAnimBg="0"/>
      <p:bldP spid="190503" grpId="0" autoUpdateAnimBg="0"/>
      <p:bldP spid="190504" grpId="0" autoUpdateAnimBg="0"/>
      <p:bldP spid="190505" grpId="0" autoUpdateAnimBg="0"/>
      <p:bldP spid="190506" grpId="0" autoUpdateAnimBg="0"/>
      <p:bldP spid="190514" grpId="0" autoUpdateAnimBg="0"/>
      <p:bldP spid="1905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dirty="0">
                <a:solidFill>
                  <a:schemeClr val="tx1"/>
                </a:solidFill>
                <a:latin typeface="Arial" charset="0"/>
                <a:ea typeface="ＭＳ Ｐゴシック" charset="0"/>
                <a:cs typeface="Arial" charset="0"/>
              </a:rPr>
              <a:t>الملوك الجنوبيون المبكرون</a:t>
            </a:r>
            <a:endParaRPr kumimoji="1" lang="en-US" sz="4000" dirty="0">
              <a:latin typeface="Arial" charset="0"/>
              <a:ea typeface="ＭＳ Ｐゴシック" charset="0"/>
              <a:cs typeface="Arial"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defTabSz="914400" fontAlgn="base">
              <a:spcBef>
                <a:spcPct val="0"/>
              </a:spcBef>
              <a:spcAft>
                <a:spcPct val="0"/>
              </a:spcAft>
              <a:defRPr/>
            </a:pPr>
            <a:r>
              <a:rPr lang="ar-JO" sz="2400" b="1" dirty="0">
                <a:solidFill>
                  <a:srgbClr val="EAEAEA"/>
                </a:solidFill>
                <a:latin typeface="Arial"/>
                <a:ea typeface="ＭＳ Ｐゴシック" charset="0"/>
                <a:cs typeface="Arial"/>
              </a:rPr>
              <a:t>232 و 342</a:t>
            </a:r>
            <a:endParaRPr lang="en-US" sz="2400" b="1" dirty="0">
              <a:solidFill>
                <a:srgbClr val="EAEAEA"/>
              </a:solidFill>
              <a:latin typeface="Arial"/>
              <a:ea typeface="ＭＳ Ｐゴシック" charset="0"/>
              <a:cs typeface="Arial"/>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يربعام</a:t>
            </a:r>
            <a:endParaRPr lang="en-US" b="1" dirty="0">
              <a:solidFill>
                <a:srgbClr val="FFFF00"/>
              </a:solidFill>
              <a:latin typeface="Arial"/>
              <a:ea typeface="ＭＳ Ｐゴシック" charset="0"/>
              <a:cs typeface="Arial"/>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ناداب</a:t>
            </a:r>
            <a:endParaRPr lang="en-US" b="1" dirty="0">
              <a:solidFill>
                <a:srgbClr val="FFFF00"/>
              </a:solidFill>
              <a:latin typeface="Arial"/>
              <a:ea typeface="ＭＳ Ｐゴシック" charset="0"/>
              <a:cs typeface="Arial"/>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بعشا</a:t>
            </a:r>
            <a:endParaRPr lang="en-US" b="1" dirty="0">
              <a:solidFill>
                <a:srgbClr val="FFFF00"/>
              </a:solidFill>
              <a:latin typeface="Arial"/>
              <a:ea typeface="ＭＳ Ｐゴシック" charset="0"/>
              <a:cs typeface="Arial"/>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أيلة</a:t>
            </a:r>
            <a:endParaRPr lang="en-US" b="1" dirty="0">
              <a:solidFill>
                <a:srgbClr val="FFFF00"/>
              </a:solidFill>
              <a:latin typeface="Arial"/>
              <a:ea typeface="ＭＳ Ｐゴシック" charset="0"/>
              <a:cs typeface="Arial"/>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زمري</a:t>
            </a:r>
            <a:endParaRPr lang="en-US" b="1" dirty="0">
              <a:solidFill>
                <a:srgbClr val="FFFF00"/>
              </a:solidFill>
              <a:latin typeface="Arial"/>
              <a:ea typeface="ＭＳ Ｐゴシック" charset="0"/>
              <a:cs typeface="Arial"/>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عمري</a:t>
            </a:r>
            <a:endParaRPr lang="en-US" b="1" dirty="0">
              <a:solidFill>
                <a:srgbClr val="FFFF00"/>
              </a:solidFill>
              <a:latin typeface="Arial"/>
              <a:ea typeface="ＭＳ Ｐゴシック" charset="0"/>
              <a:cs typeface="Arial"/>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آخاب</a:t>
            </a:r>
            <a:endParaRPr lang="en-US" b="1" dirty="0">
              <a:solidFill>
                <a:srgbClr val="FFFF00"/>
              </a:solidFill>
              <a:latin typeface="Arial"/>
              <a:ea typeface="ＭＳ Ｐゴシック" charset="0"/>
              <a:cs typeface="Arial"/>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أخزيا</a:t>
            </a:r>
            <a:endParaRPr lang="en-US" b="1" dirty="0">
              <a:solidFill>
                <a:srgbClr val="FFFF00"/>
              </a:solidFill>
              <a:latin typeface="Arial"/>
              <a:ea typeface="ＭＳ Ｐゴシック" charset="0"/>
              <a:cs typeface="Arial"/>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يورام</a:t>
            </a:r>
            <a:endParaRPr lang="en-US" b="1" dirty="0">
              <a:solidFill>
                <a:srgbClr val="FFFF00"/>
              </a:solidFill>
              <a:latin typeface="Arial"/>
              <a:ea typeface="ＭＳ Ｐゴシック" charset="0"/>
              <a:cs typeface="Arial"/>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رحبعام</a:t>
            </a:r>
            <a:endParaRPr lang="en-US" b="1" dirty="0">
              <a:solidFill>
                <a:srgbClr val="F3B600"/>
              </a:solidFill>
              <a:latin typeface="Arial"/>
              <a:ea typeface="ＭＳ Ｐゴシック" charset="0"/>
              <a:cs typeface="Arial"/>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أبيام</a:t>
            </a:r>
            <a:endParaRPr lang="en-US" b="1" dirty="0">
              <a:solidFill>
                <a:srgbClr val="F3B600"/>
              </a:solidFill>
              <a:latin typeface="Arial"/>
              <a:ea typeface="ＭＳ Ｐゴシック" charset="0"/>
              <a:cs typeface="Arial"/>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آسا</a:t>
            </a:r>
            <a:endParaRPr lang="en-US" b="1" dirty="0">
              <a:solidFill>
                <a:srgbClr val="EAEAEA"/>
              </a:solidFill>
              <a:latin typeface="Arial"/>
              <a:ea typeface="ＭＳ Ｐゴシック" charset="0"/>
              <a:cs typeface="Arial"/>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يهورام</a:t>
            </a:r>
            <a:endParaRPr lang="en-US" b="1" dirty="0">
              <a:solidFill>
                <a:srgbClr val="F3B600"/>
              </a:solidFill>
              <a:latin typeface="Arial"/>
              <a:ea typeface="ＭＳ Ｐゴシック" charset="0"/>
              <a:cs typeface="Arial"/>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أخزيا</a:t>
            </a:r>
            <a:endParaRPr lang="en-US" b="1" dirty="0">
              <a:solidFill>
                <a:srgbClr val="F3B600"/>
              </a:solidFill>
              <a:latin typeface="Arial"/>
              <a:ea typeface="ＭＳ Ｐゴシック" charset="0"/>
              <a:cs typeface="Arial"/>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عثليا</a:t>
            </a:r>
            <a:endParaRPr lang="en-US" b="1" dirty="0">
              <a:solidFill>
                <a:srgbClr val="F3B600"/>
              </a:solidFill>
              <a:latin typeface="Arial"/>
              <a:ea typeface="ＭＳ Ｐゴシック" charset="0"/>
              <a:cs typeface="Arial"/>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يؤاش</a:t>
            </a:r>
            <a:endParaRPr lang="en-US" b="1" dirty="0">
              <a:solidFill>
                <a:srgbClr val="EAEAEA"/>
              </a:solidFill>
              <a:latin typeface="Arial"/>
              <a:ea typeface="ＭＳ Ｐゴシック" charset="0"/>
              <a:cs typeface="Arial"/>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ياهو</a:t>
            </a:r>
            <a:endParaRPr lang="en-US" b="1" dirty="0">
              <a:solidFill>
                <a:srgbClr val="FFFF00"/>
              </a:solidFill>
              <a:latin typeface="Arial"/>
              <a:ea typeface="ＭＳ Ｐゴシック" charset="0"/>
              <a:cs typeface="Arial"/>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يهوشافاط</a:t>
            </a:r>
            <a:endParaRPr lang="en-US" b="1" dirty="0">
              <a:solidFill>
                <a:srgbClr val="EAEAEA"/>
              </a:solidFill>
              <a:latin typeface="Arial"/>
              <a:ea typeface="ＭＳ Ｐゴシック" charset="0"/>
              <a:cs typeface="Arial"/>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ياهو</a:t>
            </a:r>
            <a:endParaRPr lang="en-US" b="1" dirty="0">
              <a:solidFill>
                <a:srgbClr val="FFFF00"/>
              </a:solidFill>
              <a:latin typeface="Arial"/>
              <a:ea typeface="ＭＳ Ｐゴシック" charset="0"/>
              <a:cs typeface="Arial"/>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يهوأحاز</a:t>
            </a:r>
            <a:endParaRPr lang="en-US" b="1" dirty="0">
              <a:solidFill>
                <a:srgbClr val="FFFF00"/>
              </a:solidFill>
              <a:latin typeface="Arial"/>
              <a:ea typeface="ＭＳ Ｐゴシック" charset="0"/>
              <a:cs typeface="Arial"/>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يهؤاش</a:t>
            </a:r>
            <a:endParaRPr lang="en-US" b="1" dirty="0">
              <a:solidFill>
                <a:srgbClr val="FFFF00"/>
              </a:solidFill>
              <a:latin typeface="Arial"/>
              <a:ea typeface="ＭＳ Ｐゴシック" charset="0"/>
              <a:cs typeface="Arial"/>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يربعام 2</a:t>
            </a:r>
            <a:endParaRPr lang="en-US" b="1" dirty="0">
              <a:solidFill>
                <a:srgbClr val="FFFF00"/>
              </a:solidFill>
              <a:latin typeface="Arial"/>
              <a:ea typeface="ＭＳ Ｐゴシック" charset="0"/>
              <a:cs typeface="Arial"/>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زكريا</a:t>
            </a:r>
            <a:endParaRPr lang="en-US" b="1" dirty="0">
              <a:solidFill>
                <a:srgbClr val="FFFF00"/>
              </a:solidFill>
              <a:latin typeface="Arial"/>
              <a:ea typeface="ＭＳ Ｐゴシック" charset="0"/>
              <a:cs typeface="Arial"/>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منحيم</a:t>
            </a:r>
            <a:endParaRPr lang="en-US" b="1" dirty="0">
              <a:solidFill>
                <a:srgbClr val="FFFF00"/>
              </a:solidFill>
              <a:latin typeface="Arial"/>
              <a:ea typeface="ＭＳ Ｐゴシック" charset="0"/>
              <a:cs typeface="Arial"/>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فقعيا</a:t>
            </a:r>
            <a:endParaRPr lang="en-US" b="1" dirty="0">
              <a:solidFill>
                <a:srgbClr val="FFFF00"/>
              </a:solidFill>
              <a:latin typeface="Arial"/>
              <a:ea typeface="ＭＳ Ｐゴシック" charset="0"/>
              <a:cs typeface="Arial"/>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فقع</a:t>
            </a:r>
            <a:endParaRPr lang="en-US" b="1" dirty="0">
              <a:solidFill>
                <a:srgbClr val="FFFF00"/>
              </a:solidFill>
              <a:latin typeface="Arial"/>
              <a:ea typeface="ＭＳ Ｐゴシック" charset="0"/>
              <a:cs typeface="Arial"/>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يؤاش</a:t>
            </a:r>
            <a:endParaRPr lang="en-US" b="1" dirty="0">
              <a:solidFill>
                <a:srgbClr val="EAEAEA"/>
              </a:solidFill>
              <a:latin typeface="Arial"/>
              <a:ea typeface="ＭＳ Ｐゴシック" charset="0"/>
              <a:cs typeface="Arial"/>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عمسيا</a:t>
            </a:r>
            <a:endParaRPr lang="en-US" b="1" dirty="0">
              <a:solidFill>
                <a:srgbClr val="EAEAEA"/>
              </a:solidFill>
              <a:latin typeface="Arial"/>
              <a:ea typeface="ＭＳ Ｐゴシック" charset="0"/>
              <a:cs typeface="Arial"/>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عزيا</a:t>
            </a:r>
            <a:endParaRPr lang="en-US" b="1" dirty="0">
              <a:solidFill>
                <a:srgbClr val="EAEAEA"/>
              </a:solidFill>
              <a:latin typeface="Arial"/>
              <a:ea typeface="ＭＳ Ｐゴシック" charset="0"/>
              <a:cs typeface="Arial"/>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آحاز</a:t>
            </a:r>
            <a:endParaRPr lang="en-US" b="1" dirty="0">
              <a:solidFill>
                <a:srgbClr val="F3B600"/>
              </a:solidFill>
              <a:latin typeface="Arial"/>
              <a:ea typeface="ＭＳ Ｐゴシック" charset="0"/>
              <a:cs typeface="Arial"/>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حزقيا</a:t>
            </a:r>
            <a:endParaRPr lang="en-US" b="1" dirty="0">
              <a:solidFill>
                <a:srgbClr val="EAEAEA"/>
              </a:solidFill>
              <a:latin typeface="Arial"/>
              <a:ea typeface="ＭＳ Ｐゴシック" charset="0"/>
              <a:cs typeface="Arial"/>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منسى</a:t>
            </a:r>
            <a:endParaRPr lang="en-US" b="1" dirty="0">
              <a:solidFill>
                <a:srgbClr val="F3B600"/>
              </a:solidFill>
              <a:latin typeface="Arial"/>
              <a:ea typeface="ＭＳ Ｐゴシック" charset="0"/>
              <a:cs typeface="Arial"/>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آمون</a:t>
            </a:r>
            <a:endParaRPr lang="en-US" b="1" dirty="0">
              <a:solidFill>
                <a:srgbClr val="F3B600"/>
              </a:solidFill>
              <a:latin typeface="Arial"/>
              <a:ea typeface="ＭＳ Ｐゴシック" charset="0"/>
              <a:cs typeface="Arial"/>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يوثام</a:t>
            </a:r>
            <a:endParaRPr lang="en-US" b="1" dirty="0">
              <a:solidFill>
                <a:srgbClr val="EAEAEA"/>
              </a:solidFill>
              <a:latin typeface="Arial"/>
              <a:ea typeface="ＭＳ Ｐゴシック" charset="0"/>
              <a:cs typeface="Arial"/>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شلوم</a:t>
            </a:r>
            <a:endParaRPr lang="en-US" b="1" dirty="0">
              <a:solidFill>
                <a:srgbClr val="FFFF00"/>
              </a:solidFill>
              <a:latin typeface="Arial"/>
              <a:ea typeface="ＭＳ Ｐゴシック" charset="0"/>
              <a:cs typeface="Arial"/>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هوشع</a:t>
            </a:r>
            <a:endParaRPr lang="en-US" b="1" dirty="0">
              <a:solidFill>
                <a:srgbClr val="FFFF00"/>
              </a:solidFill>
              <a:latin typeface="Arial"/>
              <a:ea typeface="ＭＳ Ｐゴシック" charset="0"/>
              <a:cs typeface="Arial"/>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يوشيا</a:t>
            </a:r>
            <a:endParaRPr lang="en-US" b="1" dirty="0">
              <a:solidFill>
                <a:srgbClr val="EAEAEA"/>
              </a:solidFill>
              <a:latin typeface="Arial"/>
              <a:ea typeface="ＭＳ Ｐゴシック" charset="0"/>
              <a:cs typeface="Arial"/>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يهوآحاز</a:t>
            </a:r>
            <a:endParaRPr lang="en-US" b="1" dirty="0">
              <a:solidFill>
                <a:srgbClr val="F3B600"/>
              </a:solidFill>
              <a:latin typeface="Arial"/>
              <a:ea typeface="ＭＳ Ｐゴシック" charset="0"/>
              <a:cs typeface="Arial"/>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يهوياقيم</a:t>
            </a:r>
            <a:endParaRPr lang="en-US" b="1" dirty="0">
              <a:solidFill>
                <a:srgbClr val="F3B600"/>
              </a:solidFill>
              <a:latin typeface="Arial"/>
              <a:ea typeface="ＭＳ Ｐゴシック" charset="0"/>
              <a:cs typeface="Arial"/>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يهوياكين</a:t>
            </a:r>
            <a:endParaRPr lang="en-US" b="1" dirty="0">
              <a:solidFill>
                <a:srgbClr val="F3B600"/>
              </a:solidFill>
              <a:latin typeface="Arial"/>
              <a:ea typeface="ＭＳ Ｐゴシック" charset="0"/>
              <a:cs typeface="Arial"/>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صدقيا</a:t>
            </a:r>
            <a:endParaRPr lang="en-US" b="1" dirty="0">
              <a:solidFill>
                <a:srgbClr val="F3B600"/>
              </a:solidFill>
              <a:latin typeface="Arial"/>
              <a:ea typeface="ＭＳ Ｐゴシック" charset="0"/>
              <a:cs typeface="Arial"/>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 ي أ آ ع ز أ ب ن ي</a:t>
            </a:r>
            <a:endParaRPr lang="en-US" b="1" dirty="0">
              <a:solidFill>
                <a:srgbClr val="FFFF00"/>
              </a:solidFill>
              <a:latin typeface="Arial"/>
              <a:ea typeface="ＭＳ Ｐゴシック" charset="0"/>
              <a:cs typeface="Arial"/>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 آ م  ح آ ي  ع ع ي</a:t>
            </a:r>
            <a:endParaRPr lang="en-US" b="1" dirty="0">
              <a:solidFill>
                <a:srgbClr val="EAEAEA"/>
              </a:solidFill>
              <a:latin typeface="Arial"/>
              <a:ea typeface="ＭＳ Ｐゴシック" charset="0"/>
              <a:cs typeface="Arial"/>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و</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حاز</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آش</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2</a:t>
            </a:r>
            <a:endParaRPr lang="en-US" b="1" dirty="0">
              <a:solidFill>
                <a:srgbClr val="FFFF00"/>
              </a:solidFill>
              <a:latin typeface="Arial"/>
              <a:ea typeface="ＭＳ Ｐゴシック" charset="0"/>
              <a:cs typeface="Arial"/>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ه ف ف م ش ز</a:t>
            </a:r>
            <a:endParaRPr lang="en-US" b="1" dirty="0">
              <a:solidFill>
                <a:srgbClr val="FFFF00"/>
              </a:solidFill>
              <a:latin typeface="Arial"/>
              <a:ea typeface="ＭＳ Ｐゴシック" charset="0"/>
              <a:cs typeface="Arial"/>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حاز</a:t>
            </a:r>
            <a:r>
              <a:rPr lang="en-US" b="1" dirty="0">
                <a:solidFill>
                  <a:srgbClr val="F3B600"/>
                </a:solidFill>
                <a:latin typeface="Arial"/>
                <a:ea typeface="ＭＳ Ｐゴシック" charset="0"/>
                <a:cs typeface="Arial"/>
              </a:rPr>
              <a:t> </a:t>
            </a:r>
            <a:r>
              <a:rPr lang="ar-JO" b="1" dirty="0">
                <a:solidFill>
                  <a:srgbClr val="F3B600"/>
                </a:solidFill>
                <a:latin typeface="Arial"/>
                <a:ea typeface="ＭＳ Ｐゴシック" charset="0"/>
                <a:cs typeface="Arial"/>
              </a:rPr>
              <a:t>قيم كين</a:t>
            </a:r>
            <a:r>
              <a:rPr lang="en-US" b="1" dirty="0">
                <a:solidFill>
                  <a:srgbClr val="F3B600"/>
                </a:solidFill>
                <a:latin typeface="Arial"/>
                <a:ea typeface="ＭＳ Ｐゴシック" charset="0"/>
                <a:cs typeface="Arial"/>
              </a:rPr>
              <a:t> </a:t>
            </a:r>
            <a:r>
              <a:rPr lang="ar-JO" b="1" dirty="0">
                <a:solidFill>
                  <a:srgbClr val="F3B600"/>
                </a:solidFill>
                <a:latin typeface="Arial"/>
                <a:ea typeface="ＭＳ Ｐゴシック" charset="0"/>
                <a:cs typeface="Arial"/>
              </a:rPr>
              <a:t>صد </a:t>
            </a:r>
            <a:endParaRPr lang="en-US" b="1" dirty="0">
              <a:solidFill>
                <a:srgbClr val="F3B600"/>
              </a:solidFill>
              <a:latin typeface="Arial"/>
              <a:ea typeface="ＭＳ Ｐゴシック" charset="0"/>
              <a:cs typeface="Arial"/>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 ع أ ي ي آ أ ر</a:t>
            </a:r>
            <a:endParaRPr lang="en-US" b="1" dirty="0">
              <a:solidFill>
                <a:srgbClr val="EAEAEA"/>
              </a:solidFill>
              <a:latin typeface="Arial"/>
              <a:ea typeface="ＭＳ Ｐゴシック" charset="0"/>
              <a:cs typeface="Arial"/>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ملوك إسرائيل (جميعهم أشرار)</a:t>
            </a:r>
            <a:endParaRPr lang="en-US" b="1" dirty="0">
              <a:solidFill>
                <a:srgbClr val="FFFF00"/>
              </a:solidFill>
              <a:latin typeface="Arial"/>
              <a:ea typeface="ＭＳ Ｐゴシック" charset="0"/>
              <a:cs typeface="Arial"/>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ملوك أشرار في يهوذا</a:t>
            </a:r>
            <a:endParaRPr lang="en-US" b="1" dirty="0">
              <a:solidFill>
                <a:srgbClr val="F3B600"/>
              </a:solidFill>
              <a:latin typeface="Arial"/>
              <a:ea typeface="ＭＳ Ｐゴシック" charset="0"/>
              <a:cs typeface="Arial"/>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ملوك صالحين في يهوذا</a:t>
            </a:r>
            <a:endParaRPr lang="en-US" b="1" dirty="0">
              <a:solidFill>
                <a:srgbClr val="EAEAEA"/>
              </a:solidFill>
              <a:latin typeface="Arial"/>
              <a:ea typeface="ＭＳ Ｐゴシック" charset="0"/>
              <a:cs typeface="Arial"/>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EAEAEA"/>
              </a:solidFill>
              <a:latin typeface="Times" charset="0"/>
              <a:ea typeface="ＭＳ Ｐゴシック"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سلالة        واحدة</a:t>
            </a:r>
            <a:endParaRPr lang="en-US" b="1" dirty="0">
              <a:solidFill>
                <a:srgbClr val="EAEAEA"/>
              </a:solidFill>
              <a:latin typeface="Arial"/>
              <a:ea typeface="ＭＳ Ｐゴシック" charset="0"/>
              <a:cs typeface="Arial"/>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خط من 9 سلالات في إسرائيل</a:t>
            </a:r>
            <a:endParaRPr lang="en-US" b="1" dirty="0">
              <a:solidFill>
                <a:srgbClr val="EAEAEA"/>
              </a:solidFill>
              <a:latin typeface="Arial"/>
              <a:ea typeface="ＭＳ Ｐゴシック" charset="0"/>
              <a:cs typeface="Arial"/>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22365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5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07" grpId="0"/>
      <p:bldP spid="190508" grpId="0"/>
      <p:bldP spid="190509" grpId="0"/>
      <p:bldP spid="190510" grpId="0"/>
      <p:bldP spid="190511" grpId="0"/>
      <p:bldP spid="190512" grpId="0"/>
      <p:bldP spid="190513" grpId="0"/>
      <p:bldP spid="190515" grpId="0"/>
      <p:bldP spid="1905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defTabSz="914400" eaLnBrk="0" fontAlgn="base" hangingPunct="0">
              <a:spcBef>
                <a:spcPct val="0"/>
              </a:spcBef>
              <a:spcAft>
                <a:spcPct val="0"/>
              </a:spcAft>
              <a:defRPr/>
            </a:pPr>
            <a:endParaRPr lang="en-US" sz="2000">
              <a:solidFill>
                <a:srgbClr val="EAEAEA"/>
              </a:solidFill>
              <a:latin typeface="Arial" charset="0"/>
              <a:ea typeface="ＭＳ Ｐゴシック" charset="0"/>
              <a:cs typeface="Arial"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dirty="0">
                <a:solidFill>
                  <a:schemeClr val="tx1"/>
                </a:solidFill>
                <a:latin typeface="Arial" charset="0"/>
                <a:ea typeface="ＭＳ Ｐゴシック" charset="0"/>
                <a:cs typeface="Arial" charset="0"/>
              </a:rPr>
              <a:t>الملوك الشماليون المتأخرون</a:t>
            </a:r>
            <a:endParaRPr kumimoji="1" lang="en-US" sz="4000" dirty="0">
              <a:latin typeface="Arial" charset="0"/>
              <a:ea typeface="ＭＳ Ｐゴシック" charset="0"/>
              <a:cs typeface="Arial"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defTabSz="914400" fontAlgn="base">
              <a:spcBef>
                <a:spcPct val="0"/>
              </a:spcBef>
              <a:spcAft>
                <a:spcPct val="0"/>
              </a:spcAft>
              <a:defRPr/>
            </a:pPr>
            <a:r>
              <a:rPr lang="ar-JO" sz="2400" b="1" dirty="0">
                <a:solidFill>
                  <a:srgbClr val="EAEAEA"/>
                </a:solidFill>
                <a:latin typeface="Arial"/>
                <a:ea typeface="ＭＳ Ｐゴシック" charset="0"/>
                <a:cs typeface="Arial"/>
              </a:rPr>
              <a:t>232 و 342</a:t>
            </a:r>
            <a:endParaRPr lang="en-US" sz="2400" b="1" dirty="0">
              <a:solidFill>
                <a:srgbClr val="EAEAEA"/>
              </a:solidFill>
              <a:latin typeface="Arial"/>
              <a:ea typeface="ＭＳ Ｐゴシック" charset="0"/>
              <a:cs typeface="Arial"/>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يربعام</a:t>
            </a:r>
            <a:endParaRPr lang="en-US" b="1" dirty="0">
              <a:solidFill>
                <a:srgbClr val="FFFF00"/>
              </a:solidFill>
              <a:latin typeface="Arial"/>
              <a:ea typeface="ＭＳ Ｐゴシック" charset="0"/>
              <a:cs typeface="Arial"/>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ناداب</a:t>
            </a:r>
            <a:endParaRPr lang="en-US" b="1" dirty="0">
              <a:solidFill>
                <a:srgbClr val="FFFF00"/>
              </a:solidFill>
              <a:latin typeface="Arial"/>
              <a:ea typeface="ＭＳ Ｐゴシック" charset="0"/>
              <a:cs typeface="Arial"/>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بعشا</a:t>
            </a:r>
            <a:endParaRPr lang="en-US" b="1" dirty="0">
              <a:solidFill>
                <a:srgbClr val="FFFF00"/>
              </a:solidFill>
              <a:latin typeface="Arial"/>
              <a:ea typeface="ＭＳ Ｐゴシック" charset="0"/>
              <a:cs typeface="Arial"/>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أيلة</a:t>
            </a:r>
            <a:endParaRPr lang="en-US" b="1" dirty="0">
              <a:solidFill>
                <a:srgbClr val="FFFF00"/>
              </a:solidFill>
              <a:latin typeface="Arial"/>
              <a:ea typeface="ＭＳ Ｐゴシック" charset="0"/>
              <a:cs typeface="Arial"/>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زمري</a:t>
            </a:r>
            <a:endParaRPr lang="en-US" b="1" dirty="0">
              <a:solidFill>
                <a:srgbClr val="FFFF00"/>
              </a:solidFill>
              <a:latin typeface="Arial"/>
              <a:ea typeface="ＭＳ Ｐゴシック" charset="0"/>
              <a:cs typeface="Arial"/>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عمري</a:t>
            </a:r>
            <a:endParaRPr lang="en-US" b="1" dirty="0">
              <a:solidFill>
                <a:srgbClr val="FFFF00"/>
              </a:solidFill>
              <a:latin typeface="Arial"/>
              <a:ea typeface="ＭＳ Ｐゴシック" charset="0"/>
              <a:cs typeface="Arial"/>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آخاب</a:t>
            </a:r>
            <a:endParaRPr lang="en-US" b="1" dirty="0">
              <a:solidFill>
                <a:srgbClr val="FFFF00"/>
              </a:solidFill>
              <a:latin typeface="Arial"/>
              <a:ea typeface="ＭＳ Ｐゴシック" charset="0"/>
              <a:cs typeface="Arial"/>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أخزيا</a:t>
            </a:r>
            <a:endParaRPr lang="en-US" b="1" dirty="0">
              <a:solidFill>
                <a:srgbClr val="FFFF00"/>
              </a:solidFill>
              <a:latin typeface="Arial"/>
              <a:ea typeface="ＭＳ Ｐゴシック" charset="0"/>
              <a:cs typeface="Arial"/>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يورام</a:t>
            </a:r>
            <a:endParaRPr lang="en-US" b="1" dirty="0">
              <a:solidFill>
                <a:srgbClr val="FFFF00"/>
              </a:solidFill>
              <a:latin typeface="Arial"/>
              <a:ea typeface="ＭＳ Ｐゴシック" charset="0"/>
              <a:cs typeface="Arial"/>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رحبعام</a:t>
            </a:r>
            <a:endParaRPr lang="en-US" b="1" dirty="0">
              <a:solidFill>
                <a:srgbClr val="F3B600"/>
              </a:solidFill>
              <a:latin typeface="Arial"/>
              <a:ea typeface="ＭＳ Ｐゴシック" charset="0"/>
              <a:cs typeface="Arial"/>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أبيام</a:t>
            </a:r>
            <a:endParaRPr lang="en-US" b="1" dirty="0">
              <a:solidFill>
                <a:srgbClr val="F3B600"/>
              </a:solidFill>
              <a:latin typeface="Arial"/>
              <a:ea typeface="ＭＳ Ｐゴシック" charset="0"/>
              <a:cs typeface="Arial"/>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آسا</a:t>
            </a:r>
            <a:endParaRPr lang="en-US" b="1" dirty="0">
              <a:solidFill>
                <a:srgbClr val="EAEAEA"/>
              </a:solidFill>
              <a:latin typeface="Arial"/>
              <a:ea typeface="ＭＳ Ｐゴシック" charset="0"/>
              <a:cs typeface="Arial"/>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يهورام</a:t>
            </a:r>
            <a:endParaRPr lang="en-US" b="1" dirty="0">
              <a:solidFill>
                <a:srgbClr val="F3B600"/>
              </a:solidFill>
              <a:latin typeface="Arial"/>
              <a:ea typeface="ＭＳ Ｐゴシック" charset="0"/>
              <a:cs typeface="Arial"/>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أخزيا</a:t>
            </a:r>
            <a:endParaRPr lang="en-US" b="1" dirty="0">
              <a:solidFill>
                <a:srgbClr val="F3B600"/>
              </a:solidFill>
              <a:latin typeface="Arial"/>
              <a:ea typeface="ＭＳ Ｐゴシック" charset="0"/>
              <a:cs typeface="Arial"/>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عثليا</a:t>
            </a:r>
            <a:endParaRPr lang="en-US" b="1" dirty="0">
              <a:solidFill>
                <a:srgbClr val="F3B600"/>
              </a:solidFill>
              <a:latin typeface="Arial"/>
              <a:ea typeface="ＭＳ Ｐゴシック" charset="0"/>
              <a:cs typeface="Arial"/>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يؤاش</a:t>
            </a:r>
            <a:endParaRPr lang="en-US" b="1" dirty="0">
              <a:solidFill>
                <a:srgbClr val="EAEAEA"/>
              </a:solidFill>
              <a:latin typeface="Arial"/>
              <a:ea typeface="ＭＳ Ｐゴシック" charset="0"/>
              <a:cs typeface="Arial"/>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ياهو</a:t>
            </a:r>
            <a:endParaRPr lang="en-US" b="1" dirty="0">
              <a:solidFill>
                <a:srgbClr val="FFFF00"/>
              </a:solidFill>
              <a:latin typeface="Arial"/>
              <a:ea typeface="ＭＳ Ｐゴシック" charset="0"/>
              <a:cs typeface="Arial"/>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يهوشافاط</a:t>
            </a:r>
            <a:endParaRPr lang="en-US" b="1" dirty="0">
              <a:solidFill>
                <a:srgbClr val="EAEAEA"/>
              </a:solidFill>
              <a:latin typeface="Arial"/>
              <a:ea typeface="ＭＳ Ｐゴシック" charset="0"/>
              <a:cs typeface="Arial"/>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ياهو</a:t>
            </a:r>
            <a:endParaRPr lang="en-US" b="1" dirty="0">
              <a:solidFill>
                <a:srgbClr val="FFFF00"/>
              </a:solidFill>
              <a:latin typeface="Arial"/>
              <a:ea typeface="ＭＳ Ｐゴシック" charset="0"/>
              <a:cs typeface="Arial"/>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يهوأحاز</a:t>
            </a:r>
            <a:endParaRPr lang="en-US" b="1" dirty="0">
              <a:solidFill>
                <a:srgbClr val="FFFF00"/>
              </a:solidFill>
              <a:latin typeface="Arial"/>
              <a:ea typeface="ＭＳ Ｐゴシック" charset="0"/>
              <a:cs typeface="Arial"/>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يهؤاش</a:t>
            </a:r>
            <a:endParaRPr lang="en-US" b="1" dirty="0">
              <a:solidFill>
                <a:srgbClr val="FFFF00"/>
              </a:solidFill>
              <a:latin typeface="Arial"/>
              <a:ea typeface="ＭＳ Ｐゴシック" charset="0"/>
              <a:cs typeface="Arial"/>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يربعام 2</a:t>
            </a:r>
            <a:endParaRPr lang="en-US" b="1" dirty="0">
              <a:solidFill>
                <a:srgbClr val="FFFF00"/>
              </a:solidFill>
              <a:latin typeface="Arial"/>
              <a:ea typeface="ＭＳ Ｐゴシック" charset="0"/>
              <a:cs typeface="Arial"/>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زكريا</a:t>
            </a:r>
            <a:endParaRPr lang="en-US" b="1" dirty="0">
              <a:solidFill>
                <a:srgbClr val="FFFF00"/>
              </a:solidFill>
              <a:latin typeface="Arial"/>
              <a:ea typeface="ＭＳ Ｐゴシック" charset="0"/>
              <a:cs typeface="Arial"/>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منحيم</a:t>
            </a:r>
            <a:endParaRPr lang="en-US" b="1" dirty="0">
              <a:solidFill>
                <a:srgbClr val="FFFF00"/>
              </a:solidFill>
              <a:latin typeface="Arial"/>
              <a:ea typeface="ＭＳ Ｐゴシック" charset="0"/>
              <a:cs typeface="Arial"/>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فقعيا</a:t>
            </a:r>
            <a:endParaRPr lang="en-US" b="1" dirty="0">
              <a:solidFill>
                <a:srgbClr val="FFFF00"/>
              </a:solidFill>
              <a:latin typeface="Arial"/>
              <a:ea typeface="ＭＳ Ｐゴシック" charset="0"/>
              <a:cs typeface="Arial"/>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فقع</a:t>
            </a:r>
            <a:endParaRPr lang="en-US" b="1" dirty="0">
              <a:solidFill>
                <a:srgbClr val="FFFF00"/>
              </a:solidFill>
              <a:latin typeface="Arial"/>
              <a:ea typeface="ＭＳ Ｐゴシック" charset="0"/>
              <a:cs typeface="Arial"/>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يؤاش</a:t>
            </a:r>
            <a:endParaRPr lang="en-US" b="1" dirty="0">
              <a:solidFill>
                <a:srgbClr val="EAEAEA"/>
              </a:solidFill>
              <a:latin typeface="Arial"/>
              <a:ea typeface="ＭＳ Ｐゴシック" charset="0"/>
              <a:cs typeface="Arial"/>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عمسيا</a:t>
            </a:r>
            <a:endParaRPr lang="en-US" b="1" dirty="0">
              <a:solidFill>
                <a:srgbClr val="EAEAEA"/>
              </a:solidFill>
              <a:latin typeface="Arial"/>
              <a:ea typeface="ＭＳ Ｐゴシック" charset="0"/>
              <a:cs typeface="Arial"/>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عزيا</a:t>
            </a:r>
            <a:endParaRPr lang="en-US" b="1" dirty="0">
              <a:solidFill>
                <a:srgbClr val="EAEAEA"/>
              </a:solidFill>
              <a:latin typeface="Arial"/>
              <a:ea typeface="ＭＳ Ｐゴシック" charset="0"/>
              <a:cs typeface="Arial"/>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آحاز</a:t>
            </a:r>
            <a:endParaRPr lang="en-US" b="1" dirty="0">
              <a:solidFill>
                <a:srgbClr val="F3B600"/>
              </a:solidFill>
              <a:latin typeface="Arial"/>
              <a:ea typeface="ＭＳ Ｐゴシック" charset="0"/>
              <a:cs typeface="Arial"/>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حزقيا</a:t>
            </a:r>
            <a:endParaRPr lang="en-US" b="1" dirty="0">
              <a:solidFill>
                <a:srgbClr val="EAEAEA"/>
              </a:solidFill>
              <a:latin typeface="Arial"/>
              <a:ea typeface="ＭＳ Ｐゴシック" charset="0"/>
              <a:cs typeface="Arial"/>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منسى</a:t>
            </a:r>
            <a:endParaRPr lang="en-US" b="1" dirty="0">
              <a:solidFill>
                <a:srgbClr val="F3B600"/>
              </a:solidFill>
              <a:latin typeface="Arial"/>
              <a:ea typeface="ＭＳ Ｐゴシック" charset="0"/>
              <a:cs typeface="Arial"/>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آمون</a:t>
            </a:r>
            <a:endParaRPr lang="en-US" b="1" dirty="0">
              <a:solidFill>
                <a:srgbClr val="F3B600"/>
              </a:solidFill>
              <a:latin typeface="Arial"/>
              <a:ea typeface="ＭＳ Ｐゴシック" charset="0"/>
              <a:cs typeface="Arial"/>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يوثام</a:t>
            </a:r>
            <a:endParaRPr lang="en-US" b="1" dirty="0">
              <a:solidFill>
                <a:srgbClr val="EAEAEA"/>
              </a:solidFill>
              <a:latin typeface="Arial"/>
              <a:ea typeface="ＭＳ Ｐゴシック" charset="0"/>
              <a:cs typeface="Arial"/>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شلوم</a:t>
            </a:r>
            <a:endParaRPr lang="en-US" b="1" dirty="0">
              <a:solidFill>
                <a:srgbClr val="FFFF00"/>
              </a:solidFill>
              <a:latin typeface="Arial"/>
              <a:ea typeface="ＭＳ Ｐゴシック" charset="0"/>
              <a:cs typeface="Arial"/>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هوشع</a:t>
            </a:r>
            <a:endParaRPr lang="en-US" b="1" dirty="0">
              <a:solidFill>
                <a:srgbClr val="FFFF00"/>
              </a:solidFill>
              <a:latin typeface="Arial"/>
              <a:ea typeface="ＭＳ Ｐゴシック" charset="0"/>
              <a:cs typeface="Arial"/>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يوشيا</a:t>
            </a:r>
            <a:endParaRPr lang="en-US" b="1" dirty="0">
              <a:solidFill>
                <a:srgbClr val="EAEAEA"/>
              </a:solidFill>
              <a:latin typeface="Arial"/>
              <a:ea typeface="ＭＳ Ｐゴシック" charset="0"/>
              <a:cs typeface="Arial"/>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يهوآحاز</a:t>
            </a:r>
            <a:endParaRPr lang="en-US" b="1" dirty="0">
              <a:solidFill>
                <a:srgbClr val="F3B600"/>
              </a:solidFill>
              <a:latin typeface="Arial"/>
              <a:ea typeface="ＭＳ Ｐゴシック" charset="0"/>
              <a:cs typeface="Arial"/>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يهوياقيم</a:t>
            </a:r>
            <a:endParaRPr lang="en-US" b="1" dirty="0">
              <a:solidFill>
                <a:srgbClr val="F3B600"/>
              </a:solidFill>
              <a:latin typeface="Arial"/>
              <a:ea typeface="ＭＳ Ｐゴシック" charset="0"/>
              <a:cs typeface="Arial"/>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يهوياكين</a:t>
            </a:r>
            <a:endParaRPr lang="en-US" b="1" dirty="0">
              <a:solidFill>
                <a:srgbClr val="F3B600"/>
              </a:solidFill>
              <a:latin typeface="Arial"/>
              <a:ea typeface="ＭＳ Ｐゴシック" charset="0"/>
              <a:cs typeface="Arial"/>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صدقيا</a:t>
            </a:r>
            <a:endParaRPr lang="en-US" b="1" dirty="0">
              <a:solidFill>
                <a:srgbClr val="F3B600"/>
              </a:solidFill>
              <a:latin typeface="Arial"/>
              <a:ea typeface="ＭＳ Ｐゴシック" charset="0"/>
              <a:cs typeface="Arial"/>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ي ي أ آ ع ز أ ب ن ي</a:t>
            </a:r>
            <a:endParaRPr lang="en-US" b="1" dirty="0">
              <a:solidFill>
                <a:srgbClr val="FFFF00"/>
              </a:solidFill>
              <a:latin typeface="Arial"/>
              <a:ea typeface="ＭＳ Ｐゴシック" charset="0"/>
              <a:cs typeface="Arial"/>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ي آ م  ح آ ي  ع ع ي</a:t>
            </a:r>
            <a:endParaRPr lang="en-US" b="1" dirty="0">
              <a:solidFill>
                <a:srgbClr val="EAEAEA"/>
              </a:solidFill>
              <a:latin typeface="Arial"/>
              <a:ea typeface="ＭＳ Ｐゴシック" charset="0"/>
              <a:cs typeface="Arial"/>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و</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حاز</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آش</a:t>
            </a:r>
            <a:r>
              <a:rPr lang="en-US" b="1" dirty="0">
                <a:solidFill>
                  <a:srgbClr val="FFFF00"/>
                </a:solidFill>
                <a:latin typeface="Arial"/>
                <a:ea typeface="ＭＳ Ｐゴシック" charset="0"/>
                <a:cs typeface="Arial"/>
              </a:rPr>
              <a:t> </a:t>
            </a:r>
            <a:r>
              <a:rPr lang="ar-JO" b="1" dirty="0">
                <a:solidFill>
                  <a:srgbClr val="FFFF00"/>
                </a:solidFill>
                <a:latin typeface="Arial"/>
                <a:ea typeface="ＭＳ Ｐゴシック" charset="0"/>
                <a:cs typeface="Arial"/>
              </a:rPr>
              <a:t>2</a:t>
            </a:r>
            <a:endParaRPr lang="en-US" b="1" dirty="0">
              <a:solidFill>
                <a:srgbClr val="FFFF00"/>
              </a:solidFill>
              <a:latin typeface="Arial"/>
              <a:ea typeface="ＭＳ Ｐゴシック" charset="0"/>
              <a:cs typeface="Arial"/>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ه ف ف م ش ز</a:t>
            </a:r>
            <a:endParaRPr lang="en-US" b="1" dirty="0">
              <a:solidFill>
                <a:srgbClr val="FFFF00"/>
              </a:solidFill>
              <a:latin typeface="Arial"/>
              <a:ea typeface="ＭＳ Ｐゴシック" charset="0"/>
              <a:cs typeface="Arial"/>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حاز</a:t>
            </a:r>
            <a:r>
              <a:rPr lang="en-US" b="1" dirty="0">
                <a:solidFill>
                  <a:srgbClr val="F3B600"/>
                </a:solidFill>
                <a:latin typeface="Arial"/>
                <a:ea typeface="ＭＳ Ｐゴシック" charset="0"/>
                <a:cs typeface="Arial"/>
              </a:rPr>
              <a:t> </a:t>
            </a:r>
            <a:r>
              <a:rPr lang="ar-JO" b="1" dirty="0">
                <a:solidFill>
                  <a:srgbClr val="F3B600"/>
                </a:solidFill>
                <a:latin typeface="Arial"/>
                <a:ea typeface="ＭＳ Ｐゴシック" charset="0"/>
                <a:cs typeface="Arial"/>
              </a:rPr>
              <a:t>قيم كين</a:t>
            </a:r>
            <a:r>
              <a:rPr lang="en-US" b="1" dirty="0">
                <a:solidFill>
                  <a:srgbClr val="F3B600"/>
                </a:solidFill>
                <a:latin typeface="Arial"/>
                <a:ea typeface="ＭＳ Ｐゴシック" charset="0"/>
                <a:cs typeface="Arial"/>
              </a:rPr>
              <a:t> </a:t>
            </a:r>
            <a:r>
              <a:rPr lang="ar-JO" b="1" dirty="0">
                <a:solidFill>
                  <a:srgbClr val="F3B600"/>
                </a:solidFill>
                <a:latin typeface="Arial"/>
                <a:ea typeface="ＭＳ Ｐゴシック" charset="0"/>
                <a:cs typeface="Arial"/>
              </a:rPr>
              <a:t>صد </a:t>
            </a:r>
            <a:endParaRPr lang="en-US" b="1" dirty="0">
              <a:solidFill>
                <a:srgbClr val="F3B600"/>
              </a:solidFill>
              <a:latin typeface="Arial"/>
              <a:ea typeface="ＭＳ Ｐゴシック" charset="0"/>
              <a:cs typeface="Arial"/>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ي ع أ ي ي آ أ ر</a:t>
            </a:r>
            <a:endParaRPr lang="en-US" b="1" dirty="0">
              <a:solidFill>
                <a:srgbClr val="EAEAEA"/>
              </a:solidFill>
              <a:latin typeface="Arial"/>
              <a:ea typeface="ＭＳ Ｐゴシック" charset="0"/>
              <a:cs typeface="Arial"/>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r" defTabSz="914400" eaLnBrk="0" fontAlgn="base" hangingPunct="0">
              <a:spcBef>
                <a:spcPct val="0"/>
              </a:spcBef>
              <a:spcAft>
                <a:spcPct val="0"/>
              </a:spcAft>
              <a:defRPr/>
            </a:pPr>
            <a:r>
              <a:rPr lang="ar-JO" b="1" dirty="0">
                <a:solidFill>
                  <a:srgbClr val="FFFF00"/>
                </a:solidFill>
                <a:latin typeface="Arial"/>
                <a:ea typeface="ＭＳ Ｐゴシック" charset="0"/>
                <a:cs typeface="Arial"/>
              </a:rPr>
              <a:t>ملوك إسرائيل (جميعهم أشرار)</a:t>
            </a:r>
            <a:endParaRPr lang="en-US" b="1" dirty="0">
              <a:solidFill>
                <a:srgbClr val="FFFF00"/>
              </a:solidFill>
              <a:latin typeface="Arial"/>
              <a:ea typeface="ＭＳ Ｐゴシック" charset="0"/>
              <a:cs typeface="Arial"/>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F3B600"/>
                </a:solidFill>
                <a:latin typeface="Arial"/>
                <a:ea typeface="ＭＳ Ｐゴシック" charset="0"/>
                <a:cs typeface="Arial"/>
              </a:rPr>
              <a:t>ملوك أشرار في يهوذا</a:t>
            </a:r>
            <a:endParaRPr lang="en-US" b="1" dirty="0">
              <a:solidFill>
                <a:srgbClr val="F3B600"/>
              </a:solidFill>
              <a:latin typeface="Arial"/>
              <a:ea typeface="ＭＳ Ｐゴシック" charset="0"/>
              <a:cs typeface="Arial"/>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ملوك صالحين في يهوذا</a:t>
            </a:r>
            <a:endParaRPr lang="en-US" b="1" dirty="0">
              <a:solidFill>
                <a:srgbClr val="EAEAEA"/>
              </a:solidFill>
              <a:latin typeface="Arial"/>
              <a:ea typeface="ＭＳ Ｐゴシック" charset="0"/>
              <a:cs typeface="Arial"/>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50000"/>
              </a:spcBef>
              <a:spcAft>
                <a:spcPct val="0"/>
              </a:spcAft>
              <a:defRPr/>
            </a:pPr>
            <a:endParaRPr lang="en-US" sz="2800">
              <a:solidFill>
                <a:srgbClr val="EAEAEA"/>
              </a:solidFill>
              <a:ea typeface="ＭＳ Ｐゴシック"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fontAlgn="base" hangingPunct="0">
              <a:spcBef>
                <a:spcPct val="0"/>
              </a:spcBef>
              <a:spcAft>
                <a:spcPct val="0"/>
              </a:spcAft>
              <a:defRPr/>
            </a:pPr>
            <a:endParaRPr lang="en-US" sz="2400">
              <a:solidFill>
                <a:srgbClr val="EAEAEA"/>
              </a:solidFill>
              <a:latin typeface="Times" charset="0"/>
              <a:ea typeface="ＭＳ Ｐゴシック"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سلالة        واحدة</a:t>
            </a:r>
            <a:endParaRPr lang="en-US" b="1" dirty="0">
              <a:solidFill>
                <a:srgbClr val="EAEAEA"/>
              </a:solidFill>
              <a:latin typeface="Arial"/>
              <a:ea typeface="ＭＳ Ｐゴシック" charset="0"/>
              <a:cs typeface="Arial"/>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defTabSz="914400" eaLnBrk="0" fontAlgn="base" hangingPunct="0">
              <a:spcBef>
                <a:spcPct val="0"/>
              </a:spcBef>
              <a:spcAft>
                <a:spcPct val="0"/>
              </a:spcAft>
              <a:defRPr/>
            </a:pPr>
            <a:r>
              <a:rPr lang="ar-JO" b="1" dirty="0">
                <a:solidFill>
                  <a:srgbClr val="EAEAEA"/>
                </a:solidFill>
                <a:latin typeface="Arial"/>
                <a:ea typeface="ＭＳ Ｐゴシック" charset="0"/>
                <a:cs typeface="Arial"/>
              </a:rPr>
              <a:t>خط من 9 سلالات في إسرائيل</a:t>
            </a:r>
            <a:endParaRPr lang="en-US" b="1" dirty="0">
              <a:solidFill>
                <a:srgbClr val="EAEAEA"/>
              </a:solidFill>
              <a:latin typeface="Arial"/>
              <a:ea typeface="ＭＳ Ｐゴシック" charset="0"/>
              <a:cs typeface="Arial"/>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22365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5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5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5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5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05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05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0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16" grpId="0"/>
      <p:bldP spid="190517" grpId="0"/>
      <p:bldP spid="190518" grpId="0"/>
      <p:bldP spid="190519" grpId="0"/>
      <p:bldP spid="190520" grpId="0"/>
      <p:bldP spid="190521" grpId="0"/>
      <p:bldP spid="190522" grpId="0"/>
      <p:bldP spid="190523" grpId="0"/>
      <p:bldP spid="190532" grpId="0"/>
      <p:bldP spid="190533" grpId="0"/>
      <p:bldP spid="190541" grpId="0"/>
      <p:bldP spid="1905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1143000"/>
          </a:xfrm>
        </p:spPr>
        <p:txBody>
          <a:bodyPr/>
          <a:lstStyle/>
          <a:p>
            <a:r>
              <a:rPr lang="ar-JO" sz="3200" b="1" dirty="0"/>
              <a:t>لماذا يذكر القليل عن داود وسليمان </a:t>
            </a:r>
            <a:br>
              <a:rPr lang="ar-JO" sz="3200" b="1" dirty="0"/>
            </a:br>
            <a:r>
              <a:rPr lang="ar-JO" sz="3200" b="1" dirty="0"/>
              <a:t>في النصوص أو النقوش القديمة؟</a:t>
            </a:r>
            <a:endParaRPr lang="en-US" sz="3200" b="1"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E6EEBC1-8D5D-EB45-AA4E-11471B7ACDAC}"/>
              </a:ext>
            </a:extLst>
          </p:cNvPr>
          <p:cNvSpPr txBox="1">
            <a:spLocks/>
          </p:cNvSpPr>
          <p:nvPr/>
        </p:nvSpPr>
        <p:spPr bwMode="auto">
          <a:xfrm>
            <a:off x="386366" y="1143000"/>
            <a:ext cx="8371268" cy="743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2800" b="1" i="1" kern="0" dirty="0">
                <a:latin typeface="Arial" panose="020B0604020202020204" pitchFamily="34" charset="0"/>
                <a:cs typeface="Arial" panose="020B0604020202020204" pitchFamily="34" charset="0"/>
              </a:rPr>
              <a:t>كيتشن لديه إجابة من شقين</a:t>
            </a:r>
            <a:endParaRPr lang="en-US" sz="2800" b="1" i="1" kern="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425779" y="2086378"/>
            <a:ext cx="5615189" cy="4571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514350" indent="-514350" algn="r" defTabSz="914400"/>
            <a:r>
              <a:rPr lang="ar-JO" sz="2800" b="1" kern="0" dirty="0">
                <a:latin typeface="Arial" panose="020B0604020202020204" pitchFamily="34" charset="0"/>
                <a:cs typeface="Arial" panose="020B0604020202020204" pitchFamily="34" charset="0"/>
              </a:rPr>
              <a:t>1. من غير المرجح </a:t>
            </a:r>
            <a:r>
              <a:rPr lang="ar-JO" sz="2800" b="1" kern="0" dirty="0">
                <a:solidFill>
                  <a:srgbClr val="FFFF00"/>
                </a:solidFill>
                <a:latin typeface="Arial" panose="020B0604020202020204" pitchFamily="34" charset="0"/>
                <a:cs typeface="Arial" panose="020B0604020202020204" pitchFamily="34" charset="0"/>
              </a:rPr>
              <a:t>بقاء القطع الأثرية </a:t>
            </a:r>
            <a:r>
              <a:rPr lang="ar-JO" sz="2800" b="1" kern="0" dirty="0">
                <a:latin typeface="Arial" panose="020B0604020202020204" pitchFamily="34" charset="0"/>
                <a:cs typeface="Arial" panose="020B0604020202020204" pitchFamily="34" charset="0"/>
              </a:rPr>
              <a:t>في إسرائيل مع التدمير المتكرر</a:t>
            </a:r>
            <a:endParaRPr lang="en-US" sz="2800" b="1" kern="0" dirty="0">
              <a:latin typeface="Arial" panose="020B0604020202020204" pitchFamily="34" charset="0"/>
              <a:cs typeface="Arial" panose="020B0604020202020204" pitchFamily="34" charset="0"/>
            </a:endParaRPr>
          </a:p>
          <a:p>
            <a:pPr marL="514350" indent="-514350" algn="l" defTabSz="914400"/>
            <a:endParaRPr lang="en-US" sz="2800" b="1" kern="0" dirty="0">
              <a:latin typeface="Arial" panose="020B0604020202020204" pitchFamily="34" charset="0"/>
              <a:cs typeface="Arial" panose="020B0604020202020204" pitchFamily="34" charset="0"/>
            </a:endParaRPr>
          </a:p>
          <a:p>
            <a:pPr marL="514350" indent="-514350" algn="r" defTabSz="914400"/>
            <a:r>
              <a:rPr lang="ar-JO" sz="2800" b="1" kern="0" dirty="0">
                <a:latin typeface="Arial" panose="020B0604020202020204" pitchFamily="34" charset="0"/>
                <a:cs typeface="Arial" panose="020B0604020202020204" pitchFamily="34" charset="0"/>
              </a:rPr>
              <a:t>2. كانت </a:t>
            </a:r>
            <a:r>
              <a:rPr lang="ar-JO" sz="2800" b="1" kern="0" dirty="0">
                <a:solidFill>
                  <a:srgbClr val="FFFF00"/>
                </a:solidFill>
                <a:latin typeface="Arial" panose="020B0604020202020204" pitchFamily="34" charset="0"/>
                <a:cs typeface="Arial" panose="020B0604020202020204" pitchFamily="34" charset="0"/>
              </a:rPr>
              <a:t>سياسة الدولة </a:t>
            </a:r>
            <a:r>
              <a:rPr lang="ar-JO" sz="2800" b="1" kern="0" dirty="0">
                <a:latin typeface="Arial" panose="020B0604020202020204" pitchFamily="34" charset="0"/>
                <a:cs typeface="Arial" panose="020B0604020202020204" pitchFamily="34" charset="0"/>
              </a:rPr>
              <a:t>عدم ذكر الملوك المنافسين (لأنهم عادة ما يتحدثون عن أنفسهم فقط)</a:t>
            </a:r>
            <a:endParaRPr lang="en-US" sz="2800" b="1" kern="0" dirty="0">
              <a:latin typeface="Arial" panose="020B0604020202020204" pitchFamily="34" charset="0"/>
              <a:cs typeface="Arial" panose="020B0604020202020204" pitchFamily="34" charset="0"/>
            </a:endParaRPr>
          </a:p>
          <a:p>
            <a:pPr marL="571500" indent="-571500" algn="l" defTabSz="914400">
              <a:buFont typeface="+mj-lt"/>
              <a:buAutoNum type="arabicPeriod"/>
            </a:pPr>
            <a:endParaRPr lang="en-US" sz="2800" b="1" kern="0" dirty="0">
              <a:latin typeface="Arial" panose="020B0604020202020204" pitchFamily="34" charset="0"/>
              <a:cs typeface="Arial" panose="020B0604020202020204" pitchFamily="34" charset="0"/>
            </a:endParaRPr>
          </a:p>
        </p:txBody>
      </p:sp>
      <p:pic>
        <p:nvPicPr>
          <p:cNvPr id="2050" name="Picture 2" descr="On the Reliability of the Old Testament: K.A. Kitchen: 9780802803962 -  Christianbook.com">
            <a:extLst>
              <a:ext uri="{FF2B5EF4-FFF2-40B4-BE49-F238E27FC236}">
                <a16:creationId xmlns:a16="http://schemas.microsoft.com/office/drawing/2014/main" id="{28CEE0DF-7B14-B346-82A9-827B407D95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31" y="1886754"/>
            <a:ext cx="3134691" cy="477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4"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5"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6"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7"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8"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79"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387080" name="Text Box 10"/>
          <p:cNvSpPr txBox="1">
            <a:spLocks noChangeArrowheads="1"/>
          </p:cNvSpPr>
          <p:nvPr/>
        </p:nvSpPr>
        <p:spPr bwMode="auto">
          <a:xfrm>
            <a:off x="8382000" y="7620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342</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931</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722</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586</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عوبديا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يونان</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عاموس</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هوشع</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أشعياء</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ميخا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2" name="Rectangle 20"/>
          <p:cNvSpPr>
            <a:spLocks noChangeArrowheads="1"/>
          </p:cNvSpPr>
          <p:nvPr/>
        </p:nvSpPr>
        <p:spPr bwMode="auto">
          <a:xfrm>
            <a:off x="5334000" y="40386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ناحوم</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3" name="Rectangle 21"/>
          <p:cNvSpPr>
            <a:spLocks noChangeArrowheads="1"/>
          </p:cNvSpPr>
          <p:nvPr/>
        </p:nvSpPr>
        <p:spPr bwMode="auto">
          <a:xfrm>
            <a:off x="6781800" y="40386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صفنيا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4" name="Rectangle 22"/>
          <p:cNvSpPr>
            <a:spLocks noChangeArrowheads="1"/>
          </p:cNvSpPr>
          <p:nvPr/>
        </p:nvSpPr>
        <p:spPr bwMode="auto">
          <a:xfrm>
            <a:off x="-76200" y="5867400"/>
            <a:ext cx="20574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حبقوق</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5" name="Rectangle 23"/>
          <p:cNvSpPr>
            <a:spLocks noChangeArrowheads="1"/>
          </p:cNvSpPr>
          <p:nvPr/>
        </p:nvSpPr>
        <p:spPr bwMode="auto">
          <a:xfrm>
            <a:off x="-76200" y="5486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يوئيل</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7" name="Rectangle 25"/>
          <p:cNvSpPr>
            <a:spLocks noChangeArrowheads="1"/>
          </p:cNvSpPr>
          <p:nvPr/>
        </p:nvSpPr>
        <p:spPr bwMode="auto">
          <a:xfrm>
            <a:off x="533400" y="48006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إرميا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8" name="Rectangle 26"/>
          <p:cNvSpPr>
            <a:spLocks noChangeArrowheads="1"/>
          </p:cNvSpPr>
          <p:nvPr/>
        </p:nvSpPr>
        <p:spPr bwMode="auto">
          <a:xfrm>
            <a:off x="1066800" y="5105400"/>
            <a:ext cx="25908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مراثي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19" name="Rectangle 27"/>
          <p:cNvSpPr>
            <a:spLocks noChangeArrowheads="1"/>
          </p:cNvSpPr>
          <p:nvPr/>
        </p:nvSpPr>
        <p:spPr bwMode="auto">
          <a:xfrm>
            <a:off x="1447800" y="5486400"/>
            <a:ext cx="152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دانيال</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0" name="Rectangle 28"/>
          <p:cNvSpPr>
            <a:spLocks noChangeArrowheads="1"/>
          </p:cNvSpPr>
          <p:nvPr/>
        </p:nvSpPr>
        <p:spPr bwMode="auto">
          <a:xfrm>
            <a:off x="1828800" y="5867400"/>
            <a:ext cx="152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حزقيال</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1" name="Rectangle 29"/>
          <p:cNvSpPr>
            <a:spLocks noChangeArrowheads="1"/>
          </p:cNvSpPr>
          <p:nvPr/>
        </p:nvSpPr>
        <p:spPr bwMode="auto">
          <a:xfrm>
            <a:off x="3657600" y="5524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حجي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2" name="Rectangle 30"/>
          <p:cNvSpPr>
            <a:spLocks noChangeArrowheads="1"/>
          </p:cNvSpPr>
          <p:nvPr/>
        </p:nvSpPr>
        <p:spPr bwMode="auto">
          <a:xfrm>
            <a:off x="3657600" y="5867400"/>
            <a:ext cx="1905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زكريا</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223" name="Rectangle 31"/>
          <p:cNvSpPr>
            <a:spLocks noChangeArrowheads="1"/>
          </p:cNvSpPr>
          <p:nvPr/>
        </p:nvSpPr>
        <p:spPr bwMode="auto">
          <a:xfrm>
            <a:off x="6248400" y="5867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ملاخي</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87101"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387102" name="Rectangle 33"/>
          <p:cNvSpPr>
            <a:spLocks noChangeArrowheads="1"/>
          </p:cNvSpPr>
          <p:nvPr/>
        </p:nvSpPr>
        <p:spPr bwMode="auto">
          <a:xfrm>
            <a:off x="0" y="762000"/>
            <a:ext cx="205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0" i="0" u="none" strike="noStrike" kern="1200" cap="none" spc="0" normalizeH="0" baseline="0" noProof="0" dirty="0">
                <a:ln>
                  <a:noFill/>
                </a:ln>
                <a:solidFill>
                  <a:srgbClr val="EAEAEA"/>
                </a:solidFill>
                <a:effectLst/>
                <a:uLnTx/>
                <a:uFillTx/>
                <a:latin typeface="Arial" charset="0"/>
                <a:ea typeface="ＭＳ Ｐゴシック" charset="0"/>
                <a:cs typeface="Arial" charset="0"/>
              </a:rPr>
              <a:t>التواريخ الرئيسية</a:t>
            </a:r>
            <a:endParaRPr kumimoji="1" lang="en-US" sz="2800" b="0" i="0"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387103"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a:ea typeface="Arial"/>
                <a:cs typeface="Arial"/>
              </a:rPr>
              <a:t>ترتيب الأنبياء</a:t>
            </a:r>
            <a:endParaRPr kumimoji="0" lang="en-US" sz="3200" b="0" i="0" u="none" strike="noStrike" kern="10" cap="none" spc="0" normalizeH="0" baseline="0" noProof="0" dirty="0">
              <a:ln w="9525">
                <a:round/>
                <a:headEnd/>
                <a:tailEnd/>
              </a:ln>
              <a:gradFill rotWithShape="1">
                <a:gsLst>
                  <a:gs pos="0">
                    <a:srgbClr val="FFFFCC"/>
                  </a:gs>
                  <a:gs pos="100000">
                    <a:srgbClr val="FF9999"/>
                  </a:gs>
                </a:gsLst>
                <a:lin ang="5400000" scaled="1"/>
              </a:gradFill>
              <a:effectLst/>
              <a:uLnTx/>
              <a:uFillTx/>
              <a:latin typeface="Arial"/>
              <a:ea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sp>
        <p:nvSpPr>
          <p:cNvPr id="286723" name="Rectangle 3"/>
          <p:cNvSpPr>
            <a:spLocks noGrp="1" noChangeArrowheads="1"/>
          </p:cNvSpPr>
          <p:nvPr>
            <p:ph type="title" idx="4294967295"/>
          </p:nvPr>
        </p:nvSpPr>
        <p:spPr>
          <a:xfrm>
            <a:off x="-1524000" y="457200"/>
            <a:ext cx="7772400" cy="1206500"/>
          </a:xfrm>
        </p:spPr>
        <p:txBody>
          <a:bodyPr/>
          <a:lstStyle/>
          <a:p>
            <a:pPr eaLnBrk="1" hangingPunct="1"/>
            <a:r>
              <a:rPr lang="en-US">
                <a:latin typeface="Times New Roman" charset="0"/>
                <a:ea typeface="ＭＳ Ｐゴシック" charset="0"/>
                <a:cs typeface="ＭＳ Ｐゴシック" charset="0"/>
              </a:rPr>
              <a:t>Black</a:t>
            </a:r>
          </a:p>
        </p:txBody>
      </p:sp>
    </p:spTree>
    <p:extLst>
      <p:ext uri="{BB962C8B-B14F-4D97-AF65-F5344CB8AC3E}">
        <p14:creationId xmlns:p14="http://schemas.microsoft.com/office/powerpoint/2010/main" val="1717891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charset="0"/>
                <a:ea typeface="ＭＳ Ｐゴシック" charset="0"/>
              </a:rPr>
              <a:t>       نقد العهد القديم</a:t>
            </a:r>
            <a:r>
              <a:rPr lang="en-US" sz="2800" b="1" dirty="0">
                <a:solidFill>
                  <a:srgbClr val="FFFFFF"/>
                </a:solidFill>
                <a:latin typeface="Arial" charset="0"/>
                <a:ea typeface="ＭＳ Ｐゴシック" charset="0"/>
              </a:rPr>
              <a:t>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27712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AC34177-0F00-BE44-94DF-9546A1D2146B}"/>
              </a:ext>
            </a:extLst>
          </p:cNvPr>
          <p:cNvSpPr>
            <a:spLocks noChangeArrowheads="1"/>
          </p:cNvSpPr>
          <p:nvPr/>
        </p:nvSpPr>
        <p:spPr bwMode="auto">
          <a:xfrm>
            <a:off x="-76200" y="0"/>
            <a:ext cx="94488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pic>
        <p:nvPicPr>
          <p:cNvPr id="3074" name="Picture 2" descr="tel dan stele Archives • Bible Study With Randy">
            <a:extLst>
              <a:ext uri="{FF2B5EF4-FFF2-40B4-BE49-F238E27FC236}">
                <a16:creationId xmlns:a16="http://schemas.microsoft.com/office/drawing/2014/main" id="{F8CE7124-66B8-4C4B-AF19-E2ADB07C93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8" y="-1"/>
            <a:ext cx="9142153" cy="69826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ar-JO" sz="3200" b="1" dirty="0">
                <a:latin typeface="Arial" panose="020B0604020202020204" pitchFamily="34" charset="0"/>
                <a:cs typeface="Arial" panose="020B0604020202020204" pitchFamily="34" charset="0"/>
              </a:rPr>
              <a:t>لكن داود ذكر ثلاث مرات</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69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514350" indent="-514350" algn="r" defTabSz="914400"/>
            <a:r>
              <a:rPr lang="ar-JO" sz="2800" b="1" kern="0" dirty="0">
                <a:effectLst>
                  <a:glow rad="228600">
                    <a:schemeClr val="bg2"/>
                  </a:glow>
                </a:effectLst>
                <a:latin typeface="Arial" panose="020B0604020202020204" pitchFamily="34" charset="0"/>
                <a:cs typeface="Arial" panose="020B0604020202020204" pitchFamily="34" charset="0"/>
              </a:rPr>
              <a:t>1. نصب تل دان 841 ق.م (بيت داود)</a:t>
            </a:r>
            <a:endParaRPr lang="en-US" sz="2800" b="1" kern="0" dirty="0">
              <a:effectLst>
                <a:glow rad="228600">
                  <a:schemeClr val="bg2"/>
                </a:glow>
              </a:effectLst>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82549" y="4211781"/>
            <a:ext cx="4918941"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بيت داود</a:t>
            </a:r>
            <a:endParaRPr lang="en-US" sz="4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93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734B6377-0F21-C84A-9B5A-229BB239F4D9}"/>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r" defTabSz="914400" fontAlgn="base">
              <a:spcBef>
                <a:spcPct val="0"/>
              </a:spcBef>
              <a:spcAft>
                <a:spcPct val="0"/>
              </a:spcAft>
            </a:pPr>
            <a:r>
              <a:rPr lang="ar-JO" dirty="0">
                <a:solidFill>
                  <a:srgbClr val="EAEAEA"/>
                </a:solidFill>
                <a:latin typeface="Arial" charset="0"/>
                <a:ea typeface="ＭＳ Ｐゴシック" charset="0"/>
                <a:cs typeface="ＭＳ Ｐゴシック" charset="0"/>
              </a:rPr>
              <a:t>2. نصب ميشع 840 ق.م (بيت داود)</a:t>
            </a:r>
            <a:endParaRPr lang="en-US" dirty="0">
              <a:solidFill>
                <a:srgbClr val="EAEAEA"/>
              </a:solidFill>
              <a:latin typeface="Arial" charset="0"/>
              <a:ea typeface="ＭＳ Ｐゴシック" charset="0"/>
              <a:cs typeface="ＭＳ Ｐゴシック" charset="0"/>
            </a:endParaRPr>
          </a:p>
        </p:txBody>
      </p:sp>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ar-JO" sz="3200" b="1" dirty="0">
                <a:latin typeface="Arial" panose="020B0604020202020204" pitchFamily="34" charset="0"/>
                <a:cs typeface="Arial" panose="020B0604020202020204" pitchFamily="34" charset="0"/>
              </a:rPr>
              <a:t>لكن داود ذكر ثلاث مرات</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69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lgn="r" defTabSz="914400"/>
            <a:r>
              <a:rPr lang="ar-JO" sz="2800" b="1" kern="0" dirty="0">
                <a:effectLst>
                  <a:glow rad="228600">
                    <a:schemeClr val="bg2"/>
                  </a:glow>
                </a:effectLst>
                <a:latin typeface="Arial" panose="020B0604020202020204" pitchFamily="34" charset="0"/>
                <a:cs typeface="Arial" panose="020B0604020202020204" pitchFamily="34" charset="0"/>
              </a:rPr>
              <a:t>2. نصب ميشع 840 ق.م (بيت داود)</a:t>
            </a:r>
            <a:endParaRPr lang="en-US" sz="2800" b="1" kern="0" dirty="0">
              <a:effectLst>
                <a:glow rad="228600">
                  <a:schemeClr val="bg2"/>
                </a:glow>
              </a:effectLst>
              <a:latin typeface="Arial" panose="020B0604020202020204" pitchFamily="34" charset="0"/>
              <a:cs typeface="Arial" panose="020B0604020202020204" pitchFamily="34" charset="0"/>
            </a:endParaRPr>
          </a:p>
        </p:txBody>
      </p:sp>
      <p:pic>
        <p:nvPicPr>
          <p:cNvPr id="4098" name="Picture 2" descr="Mesha Stele - Wikipedia">
            <a:extLst>
              <a:ext uri="{FF2B5EF4-FFF2-40B4-BE49-F238E27FC236}">
                <a16:creationId xmlns:a16="http://schemas.microsoft.com/office/drawing/2014/main" id="{F3A92108-1858-3041-B964-533284D8CB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01468"/>
            <a:ext cx="3468631" cy="53535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Kings, the City and the House of David on the Mesha Stele in Light of  New Imaging Techniques – Michael Langlois">
            <a:extLst>
              <a:ext uri="{FF2B5EF4-FFF2-40B4-BE49-F238E27FC236}">
                <a16:creationId xmlns:a16="http://schemas.microsoft.com/office/drawing/2014/main" id="{8F2ED6C7-582F-E240-89B3-D4E655B35B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273" y="2765894"/>
            <a:ext cx="6026727" cy="40921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ouse of David” Restored in Moabite Inscription · The BAS Library">
            <a:extLst>
              <a:ext uri="{FF2B5EF4-FFF2-40B4-BE49-F238E27FC236}">
                <a16:creationId xmlns:a16="http://schemas.microsoft.com/office/drawing/2014/main" id="{C7B393ED-B824-094F-8EB7-0E68459C2B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601468"/>
            <a:ext cx="3765907" cy="26795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71165" y="3082636"/>
            <a:ext cx="4918941"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بيت داود</a:t>
            </a:r>
            <a:endParaRPr lang="en-US" sz="4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55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54D3810-E401-1845-8942-FE01BFAC06BE}"/>
              </a:ext>
            </a:extLst>
          </p:cNvPr>
          <p:cNvSpPr>
            <a:spLocks noChangeArrowheads="1"/>
          </p:cNvSpPr>
          <p:nvPr/>
        </p:nvSpPr>
        <p:spPr bwMode="auto">
          <a:xfrm>
            <a:off x="-76200" y="0"/>
            <a:ext cx="9220200" cy="68580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EAEAEA"/>
              </a:solidFill>
              <a:latin typeface="Arial" charset="0"/>
              <a:ea typeface="ＭＳ Ｐゴシック" charset="0"/>
              <a:cs typeface="ＭＳ Ｐゴシック" charset="0"/>
            </a:endParaRPr>
          </a:p>
        </p:txBody>
      </p:sp>
      <p:pic>
        <p:nvPicPr>
          <p:cNvPr id="5122" name="Picture 2" descr="The Three &amp;#39;David&amp;#39; Inscriptions - Watch Jerusalem">
            <a:extLst>
              <a:ext uri="{FF2B5EF4-FFF2-40B4-BE49-F238E27FC236}">
                <a16:creationId xmlns:a16="http://schemas.microsoft.com/office/drawing/2014/main" id="{17EFE27E-177B-3A43-9435-B600ED3C0A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54100"/>
            <a:ext cx="9144000" cy="580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F10B4-8D8D-B048-BECB-7BD4D717C03C}"/>
              </a:ext>
            </a:extLst>
          </p:cNvPr>
          <p:cNvSpPr>
            <a:spLocks noGrp="1"/>
          </p:cNvSpPr>
          <p:nvPr>
            <p:ph type="title"/>
          </p:nvPr>
        </p:nvSpPr>
        <p:spPr>
          <a:xfrm>
            <a:off x="0" y="0"/>
            <a:ext cx="9144000" cy="692727"/>
          </a:xfrm>
          <a:solidFill>
            <a:schemeClr val="bg2"/>
          </a:solidFill>
        </p:spPr>
        <p:txBody>
          <a:bodyPr/>
          <a:lstStyle/>
          <a:p>
            <a:r>
              <a:rPr lang="ar-JO" sz="3200" b="1" dirty="0">
                <a:latin typeface="Arial" panose="020B0604020202020204" pitchFamily="34" charset="0"/>
                <a:cs typeface="Arial" panose="020B0604020202020204" pitchFamily="34" charset="0"/>
              </a:rPr>
              <a:t>لكن داود ذكر ثلاث مرات</a:t>
            </a:r>
            <a:endParaRPr lang="en-US" sz="3200"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0EA65AE-1D63-1744-BED3-B4DF9B4F7860}"/>
              </a:ext>
            </a:extLst>
          </p:cNvPr>
          <p:cNvSpPr txBox="1">
            <a:spLocks/>
          </p:cNvSpPr>
          <p:nvPr/>
        </p:nvSpPr>
        <p:spPr bwMode="auto">
          <a:xfrm>
            <a:off x="363925" y="908741"/>
            <a:ext cx="8780075" cy="850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400050" indent="-387350" algn="r" defTabSz="914400"/>
            <a:r>
              <a:rPr lang="ar-JO" sz="2800" b="1" kern="0" dirty="0">
                <a:effectLst>
                  <a:glow rad="228600">
                    <a:schemeClr val="bg2"/>
                  </a:glow>
                </a:effectLst>
                <a:latin typeface="Arial" panose="020B0604020202020204" pitchFamily="34" charset="0"/>
                <a:cs typeface="Arial" panose="020B0604020202020204" pitchFamily="34" charset="0"/>
              </a:rPr>
              <a:t>3. نقش شيشق مصر الأول في 926/925 ق.م عن المواقع (مرتفعات داود = يهوذا)</a:t>
            </a:r>
            <a:endParaRPr lang="en-US" sz="2800" b="1" kern="0" dirty="0">
              <a:effectLst>
                <a:glow rad="228600">
                  <a:schemeClr val="bg2"/>
                </a:glow>
              </a:effectLst>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F6127C8-1A7F-0944-B169-2F13EE1B1D1E}"/>
              </a:ext>
            </a:extLst>
          </p:cNvPr>
          <p:cNvSpPr txBox="1">
            <a:spLocks/>
          </p:cNvSpPr>
          <p:nvPr/>
        </p:nvSpPr>
        <p:spPr bwMode="auto">
          <a:xfrm>
            <a:off x="363925" y="4571999"/>
            <a:ext cx="8216324"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مرتفعات دوت</a:t>
            </a:r>
            <a:endParaRPr lang="en-US" sz="4000" b="1" kern="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1EEFC89-8F2F-0847-B0CE-E954E77BBECB}"/>
              </a:ext>
            </a:extLst>
          </p:cNvPr>
          <p:cNvSpPr txBox="1">
            <a:spLocks/>
          </p:cNvSpPr>
          <p:nvPr/>
        </p:nvSpPr>
        <p:spPr bwMode="auto">
          <a:xfrm>
            <a:off x="363925" y="5340926"/>
            <a:ext cx="8216324"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مرتفعات داويت</a:t>
            </a:r>
            <a:endParaRPr lang="en-US" sz="4000" b="1" kern="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16C44C59-A931-5443-B24C-A7E7A04DBC07}"/>
              </a:ext>
            </a:extLst>
          </p:cNvPr>
          <p:cNvSpPr txBox="1">
            <a:spLocks/>
          </p:cNvSpPr>
          <p:nvPr/>
        </p:nvSpPr>
        <p:spPr bwMode="auto">
          <a:xfrm>
            <a:off x="363925" y="6109853"/>
            <a:ext cx="8216324" cy="692727"/>
          </a:xfrm>
          <a:prstGeom prst="rect">
            <a:avLst/>
          </a:prstGeom>
          <a:solidFill>
            <a:schemeClr val="bg2"/>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defTabSz="914400"/>
            <a:r>
              <a:rPr lang="ar-JO" sz="4000" b="1" kern="0" dirty="0">
                <a:latin typeface="Arial" panose="020B0604020202020204" pitchFamily="34" charset="0"/>
                <a:cs typeface="Arial" panose="020B0604020202020204" pitchFamily="34" charset="0"/>
              </a:rPr>
              <a:t>مرتفعات داود</a:t>
            </a:r>
            <a:endParaRPr lang="en-US" sz="40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49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tradictions in the Bible | Explore God Article">
            <a:extLst>
              <a:ext uri="{FF2B5EF4-FFF2-40B4-BE49-F238E27FC236}">
                <a16:creationId xmlns:a16="http://schemas.microsoft.com/office/drawing/2014/main" id="{A4D32DB1-6C63-B543-BE27-5CE5D8EF59A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786882"/>
            <a:ext cx="9144000" cy="2292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61A2AA-90BC-044C-9622-977AF14AE0EC}"/>
              </a:ext>
            </a:extLst>
          </p:cNvPr>
          <p:cNvSpPr>
            <a:spLocks noGrp="1"/>
          </p:cNvSpPr>
          <p:nvPr>
            <p:ph type="ctrTitle"/>
          </p:nvPr>
        </p:nvSpPr>
        <p:spPr>
          <a:xfrm>
            <a:off x="0" y="44625"/>
            <a:ext cx="9144000" cy="2742257"/>
          </a:xfrm>
        </p:spPr>
        <p:txBody>
          <a:bodyPr/>
          <a:lstStyle/>
          <a:p>
            <a:r>
              <a:rPr lang="ar-JO" sz="3200" b="1" dirty="0"/>
              <a:t>العلماء الناقدين يشيرون إلى أماكن عديدة لا يتطابق فيها التسلسل الزمني لأسفار الملوك مع أسفار الأخبار بالإضافة إلى أن حكم ملوك إسرائيل و يهوذا يبدو متناقضاً .</a:t>
            </a:r>
            <a:br>
              <a:rPr lang="ar-JO" sz="3200" b="1" dirty="0"/>
            </a:br>
            <a:r>
              <a:rPr lang="ar-JO" sz="3200" b="1" dirty="0"/>
              <a:t>ماذا يجب علينا أن نفعل ؟</a:t>
            </a:r>
            <a:endParaRPr lang="en-US" sz="3200" b="1" dirty="0"/>
          </a:p>
        </p:txBody>
      </p:sp>
      <p:sp>
        <p:nvSpPr>
          <p:cNvPr id="4" name="Title 1">
            <a:extLst>
              <a:ext uri="{FF2B5EF4-FFF2-40B4-BE49-F238E27FC236}">
                <a16:creationId xmlns:a16="http://schemas.microsoft.com/office/drawing/2014/main" id="{8859DECF-CD03-AA4A-A3F0-08012537CF15}"/>
              </a:ext>
            </a:extLst>
          </p:cNvPr>
          <p:cNvSpPr txBox="1">
            <a:spLocks/>
          </p:cNvSpPr>
          <p:nvPr/>
        </p:nvSpPr>
        <p:spPr bwMode="auto">
          <a:xfrm rot="21194811">
            <a:off x="-1850" y="5474882"/>
            <a:ext cx="9144000" cy="1129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1" kern="0" dirty="0">
                <a:solidFill>
                  <a:srgbClr val="FFFFFF"/>
                </a:solidFill>
              </a:rPr>
              <a:t>حسناً ... هل يحتوي الكتاب المقدس </a:t>
            </a:r>
          </a:p>
          <a:p>
            <a:pPr marL="0" marR="0" lvl="0" indent="0" algn="ctr" defTabSz="914400" rtl="0" eaLnBrk="0" fontAlgn="base" latinLnBrk="0" hangingPunct="0">
              <a:lnSpc>
                <a:spcPct val="100000"/>
              </a:lnSpc>
              <a:spcBef>
                <a:spcPct val="0"/>
              </a:spcBef>
              <a:spcAft>
                <a:spcPct val="0"/>
              </a:spcAft>
              <a:buClrTx/>
              <a:buSzTx/>
              <a:buFontTx/>
              <a:buNone/>
              <a:tabLst/>
              <a:defRPr/>
            </a:pPr>
            <a:r>
              <a:rPr lang="ar-JO" sz="3200" b="1" kern="0" dirty="0">
                <a:solidFill>
                  <a:srgbClr val="FFFFFF"/>
                </a:solidFill>
              </a:rPr>
              <a:t>على هذه التناقضات فقط ؟</a:t>
            </a:r>
            <a:endParaRPr kumimoji="0" lang="en-US" sz="3200" b="1" i="0" u="none" strike="noStrike" kern="0" cap="none" spc="0" normalizeH="0" baseline="0" noProof="0" dirty="0">
              <a:ln>
                <a:noFill/>
              </a:ln>
              <a:solidFill>
                <a:srgbClr val="FFFFFF"/>
              </a:solidFill>
              <a:effectLst/>
              <a:uLnTx/>
              <a:uFillTx/>
              <a:latin typeface="Arial"/>
              <a:ea typeface="ＭＳ Ｐゴシック" pitchFamily="-108" charset="-128"/>
              <a:cs typeface="Arial"/>
            </a:endParaRPr>
          </a:p>
        </p:txBody>
      </p:sp>
    </p:spTree>
    <p:extLst>
      <p:ext uri="{BB962C8B-B14F-4D97-AF65-F5344CB8AC3E}">
        <p14:creationId xmlns:p14="http://schemas.microsoft.com/office/powerpoint/2010/main" val="171585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9892" name="Rectangle 4"/>
          <p:cNvSpPr>
            <a:spLocks noGrp="1" noChangeArrowheads="1"/>
          </p:cNvSpPr>
          <p:nvPr>
            <p:ph type="body" idx="1"/>
          </p:nvPr>
        </p:nvSpPr>
        <p:spPr>
          <a:xfrm>
            <a:off x="1219200" y="1600200"/>
            <a:ext cx="7924800" cy="4953000"/>
          </a:xfrm>
        </p:spPr>
        <p:txBody>
          <a:bodyPr/>
          <a:lstStyle/>
          <a:p>
            <a:pPr algn="r" rtl="1">
              <a:lnSpc>
                <a:spcPct val="90000"/>
              </a:lnSpc>
            </a:pPr>
            <a:r>
              <a:rPr lang="ar-JO" sz="2800" dirty="0">
                <a:solidFill>
                  <a:srgbClr val="FFC000"/>
                </a:solidFill>
              </a:rPr>
              <a:t>لم يكن العدد الإجمالي لسنوات </a:t>
            </a:r>
            <a:r>
              <a:rPr lang="ar-JO" sz="2800" dirty="0"/>
              <a:t>عهدي إسرائيل ويهوذا في فترة زمنية محددة </a:t>
            </a:r>
            <a:r>
              <a:rPr lang="ar-JO" sz="2800" dirty="0">
                <a:solidFill>
                  <a:srgbClr val="FFC000"/>
                </a:solidFill>
              </a:rPr>
              <a:t>هو نفسه</a:t>
            </a:r>
          </a:p>
          <a:p>
            <a:pPr algn="r" rtl="1">
              <a:lnSpc>
                <a:spcPct val="90000"/>
              </a:lnSpc>
            </a:pPr>
            <a:r>
              <a:rPr lang="ar-JO" sz="2800" dirty="0"/>
              <a:t>إذا تم عمل التسلسل الزمني وفقًا لأطوال فترة الحكم ، </a:t>
            </a:r>
            <a:r>
              <a:rPr lang="ar-JO" sz="2800" dirty="0">
                <a:solidFill>
                  <a:srgbClr val="FFC000"/>
                </a:solidFill>
              </a:rPr>
              <a:t>فلن تتناسب </a:t>
            </a:r>
            <a:r>
              <a:rPr lang="ar-JO" sz="2800" dirty="0"/>
              <a:t>عمليات المزامنة (والعكس صحيح)</a:t>
            </a:r>
            <a:endParaRPr lang="en-US" sz="2800" dirty="0">
              <a:latin typeface="Arial" charset="0"/>
              <a:ea typeface="ＭＳ Ｐゴシック" charset="0"/>
              <a:cs typeface="ＭＳ Ｐゴシック" charset="0"/>
            </a:endParaRPr>
          </a:p>
          <a:p>
            <a:pPr algn="r" rtl="1">
              <a:lnSpc>
                <a:spcPct val="90000"/>
              </a:lnSpc>
            </a:pPr>
            <a:r>
              <a:rPr lang="ar-JO" sz="2800" dirty="0">
                <a:latin typeface="Arial" charset="0"/>
                <a:ea typeface="ＭＳ Ｐゴシック" charset="0"/>
                <a:cs typeface="ＭＳ Ｐゴシック" charset="0"/>
              </a:rPr>
              <a:t>يبدو أن هناك </a:t>
            </a:r>
            <a:r>
              <a:rPr lang="ar-JO" sz="2800" dirty="0">
                <a:solidFill>
                  <a:srgbClr val="FFC000"/>
                </a:solidFill>
                <a:latin typeface="Arial" charset="0"/>
                <a:ea typeface="ＭＳ Ｐゴシック" charset="0"/>
                <a:cs typeface="ＭＳ Ｐゴシック" charset="0"/>
              </a:rPr>
              <a:t>نقص في التناغم </a:t>
            </a:r>
            <a:r>
              <a:rPr lang="ar-JO" sz="2800" dirty="0">
                <a:latin typeface="Arial" charset="0"/>
                <a:ea typeface="ＭＳ Ｐゴシック" charset="0"/>
                <a:cs typeface="ＭＳ Ｐゴシック" charset="0"/>
              </a:rPr>
              <a:t>بين التسلسل الزمني في العهد القديم و الشرق الأدنى القديم</a:t>
            </a:r>
            <a:endParaRPr lang="en-US" sz="2800" dirty="0">
              <a:latin typeface="Arial" charset="0"/>
              <a:ea typeface="ＭＳ Ｐゴシック" charset="0"/>
              <a:cs typeface="ＭＳ Ｐゴシック" charset="0"/>
            </a:endParaRPr>
          </a:p>
          <a:p>
            <a:pPr algn="r" rtl="1">
              <a:lnSpc>
                <a:spcPct val="90000"/>
              </a:lnSpc>
            </a:pPr>
            <a:r>
              <a:rPr lang="ar-JO" sz="2800" dirty="0">
                <a:latin typeface="Arial" charset="0"/>
                <a:ea typeface="ＭＳ Ｐゴシック" charset="0"/>
                <a:cs typeface="ＭＳ Ｐゴシック" charset="0"/>
              </a:rPr>
              <a:t>لماذا هذا الأمر مهم ؟</a:t>
            </a:r>
            <a:endParaRPr lang="en-US" dirty="0">
              <a:latin typeface="Arial" charset="0"/>
              <a:ea typeface="ＭＳ Ｐゴシック" charset="0"/>
            </a:endParaRPr>
          </a:p>
          <a:p>
            <a:pPr lvl="1" algn="r" rtl="1">
              <a:lnSpc>
                <a:spcPct val="90000"/>
              </a:lnSpc>
            </a:pPr>
            <a:r>
              <a:rPr lang="ar-JO" dirty="0">
                <a:latin typeface="Arial" charset="0"/>
                <a:ea typeface="ＭＳ Ｐゴシック" charset="0"/>
              </a:rPr>
              <a:t>يتعلق </a:t>
            </a:r>
            <a:r>
              <a:rPr lang="ar-JO" dirty="0">
                <a:solidFill>
                  <a:srgbClr val="FFC000"/>
                </a:solidFill>
                <a:latin typeface="Arial" charset="0"/>
                <a:ea typeface="ＭＳ Ｐゴシック" charset="0"/>
              </a:rPr>
              <a:t>بتاريخية</a:t>
            </a:r>
            <a:r>
              <a:rPr lang="ar-JO" dirty="0">
                <a:latin typeface="Arial" charset="0"/>
                <a:ea typeface="ＭＳ Ｐゴシック" charset="0"/>
              </a:rPr>
              <a:t> و </a:t>
            </a:r>
            <a:r>
              <a:rPr lang="ar-JO" dirty="0">
                <a:solidFill>
                  <a:srgbClr val="FFC000"/>
                </a:solidFill>
                <a:latin typeface="Arial" charset="0"/>
                <a:ea typeface="ＭＳ Ｐゴシック" charset="0"/>
              </a:rPr>
              <a:t>مصداقية</a:t>
            </a:r>
            <a:r>
              <a:rPr lang="ar-JO" dirty="0">
                <a:latin typeface="Arial" charset="0"/>
                <a:ea typeface="ＭＳ Ｐゴシック" charset="0"/>
              </a:rPr>
              <a:t> الكتاب المقدس و </a:t>
            </a:r>
            <a:r>
              <a:rPr lang="ar-JO" dirty="0">
                <a:solidFill>
                  <a:srgbClr val="FFC000"/>
                </a:solidFill>
                <a:latin typeface="Arial" charset="0"/>
                <a:ea typeface="ＭＳ Ｐゴシック" charset="0"/>
              </a:rPr>
              <a:t>دقة</a:t>
            </a:r>
            <a:r>
              <a:rPr lang="ar-JO" dirty="0">
                <a:latin typeface="Arial" charset="0"/>
                <a:ea typeface="ＭＳ Ｐゴシック" charset="0"/>
              </a:rPr>
              <a:t> نقله</a:t>
            </a:r>
            <a:endParaRPr lang="en-US" dirty="0">
              <a:latin typeface="Arial" charset="0"/>
              <a:ea typeface="ＭＳ Ｐゴシック" charset="0"/>
            </a:endParaRPr>
          </a:p>
        </p:txBody>
      </p:sp>
      <p:sp>
        <p:nvSpPr>
          <p:cNvPr id="288770" name="Rectangle 3"/>
          <p:cNvSpPr>
            <a:spLocks noGrp="1" noChangeArrowheads="1"/>
          </p:cNvSpPr>
          <p:nvPr>
            <p:ph type="title"/>
          </p:nvPr>
        </p:nvSpPr>
        <p:spPr>
          <a:noFill/>
        </p:spPr>
        <p:txBody>
          <a:bodyPr/>
          <a:lstStyle/>
          <a:p>
            <a:pPr algn="ctr" eaLnBrk="1" hangingPunct="1"/>
            <a:r>
              <a:rPr lang="ar-JO" b="1" dirty="0">
                <a:latin typeface="Arial" charset="0"/>
                <a:ea typeface="ＭＳ Ｐゴシック" charset="0"/>
                <a:cs typeface="ＭＳ Ｐゴシック" charset="0"/>
              </a:rPr>
              <a:t>غموض الملوك</a:t>
            </a:r>
            <a:endParaRPr lang="en-US" b="1" dirty="0">
              <a:latin typeface="Arial" charset="0"/>
              <a:ea typeface="ＭＳ Ｐゴシック" charset="0"/>
              <a:cs typeface="ＭＳ Ｐゴシック" charset="0"/>
            </a:endParaRPr>
          </a:p>
        </p:txBody>
      </p:sp>
      <p:sp>
        <p:nvSpPr>
          <p:cNvPr id="288771" name="Text Box 2"/>
          <p:cNvSpPr txBox="1">
            <a:spLocks noChangeArrowheads="1"/>
          </p:cNvSpPr>
          <p:nvPr/>
        </p:nvSpPr>
        <p:spPr bwMode="auto">
          <a:xfrm>
            <a:off x="8305800" y="76200"/>
            <a:ext cx="8034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charset="0"/>
                <a:ea typeface="ＭＳ Ｐゴシック" charset="0"/>
              </a:rPr>
              <a:t>70آي</a:t>
            </a:r>
            <a:endParaRPr kumimoji="0" lang="en-US" sz="2400" b="1" i="0" u="none" strike="noStrike" kern="1200" cap="none" spc="0" normalizeH="0" baseline="0" noProof="0" dirty="0">
              <a:ln>
                <a:noFill/>
              </a:ln>
              <a:solidFill>
                <a:srgbClr val="EAEAEA"/>
              </a:solidFill>
              <a:effectLst/>
              <a:uLnTx/>
              <a:uFillTx/>
              <a:latin typeface="Arial" charset="0"/>
              <a:ea typeface="ＭＳ Ｐゴシック" charset="0"/>
            </a:endParaRPr>
          </a:p>
        </p:txBody>
      </p:sp>
    </p:spTree>
    <p:extLst>
      <p:ext uri="{BB962C8B-B14F-4D97-AF65-F5344CB8AC3E}">
        <p14:creationId xmlns:p14="http://schemas.microsoft.com/office/powerpoint/2010/main" val="3045003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98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98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98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989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498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ChangeArrowheads="1"/>
          </p:cNvSpPr>
          <p:nvPr>
            <p:ph type="title"/>
          </p:nvPr>
        </p:nvSpPr>
        <p:spPr>
          <a:xfrm>
            <a:off x="5137150" y="188913"/>
            <a:ext cx="4006850" cy="3200400"/>
          </a:xfrm>
        </p:spPr>
        <p:txBody>
          <a:bodyPr/>
          <a:lstStyle/>
          <a:p>
            <a:pPr algn="ctr" eaLnBrk="1" hangingPunct="1"/>
            <a:r>
              <a:rPr lang="ar-JO" b="1" dirty="0">
                <a:latin typeface="Arial" charset="0"/>
                <a:ea typeface="ＭＳ Ｐゴシック" charset="0"/>
                <a:cs typeface="Arial" charset="0"/>
              </a:rPr>
              <a:t>هل التسلسل الزمني لملوك إسرائيل ضروري ؟</a:t>
            </a:r>
            <a:endParaRPr lang="en-US" b="1" dirty="0">
              <a:latin typeface="Arial" charset="0"/>
              <a:ea typeface="ＭＳ Ｐゴシック" charset="0"/>
              <a:cs typeface="Arial" charset="0"/>
            </a:endParaRPr>
          </a:p>
        </p:txBody>
      </p:sp>
      <p:sp>
        <p:nvSpPr>
          <p:cNvPr id="290818" name="Rectangle 3"/>
          <p:cNvSpPr>
            <a:spLocks noGrp="1" noChangeArrowheads="1"/>
          </p:cNvSpPr>
          <p:nvPr>
            <p:ph type="body" sz="half" idx="1"/>
          </p:nvPr>
        </p:nvSpPr>
        <p:spPr/>
        <p:txBody>
          <a:bodyPr/>
          <a:lstStyle/>
          <a:p>
            <a:pPr eaLnBrk="1" hangingPunct="1"/>
            <a:endParaRPr lang="en-US" b="1">
              <a:latin typeface="Arial" charset="0"/>
              <a:ea typeface="ＭＳ Ｐゴシック" charset="0"/>
              <a:cs typeface="Arial" charset="0"/>
            </a:endParaRPr>
          </a:p>
        </p:txBody>
      </p:sp>
      <p:sp>
        <p:nvSpPr>
          <p:cNvPr id="290819" name="Rectangle 4"/>
          <p:cNvSpPr>
            <a:spLocks noGrp="1" noChangeArrowheads="1"/>
          </p:cNvSpPr>
          <p:nvPr>
            <p:ph type="body" sz="half" idx="2"/>
          </p:nvPr>
        </p:nvSpPr>
        <p:spPr>
          <a:xfrm>
            <a:off x="4953000" y="3581400"/>
            <a:ext cx="3962400" cy="3276600"/>
          </a:xfrm>
        </p:spPr>
        <p:txBody>
          <a:bodyPr/>
          <a:lstStyle/>
          <a:p>
            <a:pPr algn="ctr" eaLnBrk="1" hangingPunct="1"/>
            <a:r>
              <a:rPr lang="ar-JO" b="1" dirty="0"/>
              <a:t>ما إذا كان داود وسليمان قد عاشا على الإطلاق كان موضع شك من قبل "كتاب الحد الأدنى من الكتاب المقدس" في عدد يوليو / أغسطس 1997</a:t>
            </a:r>
            <a:endParaRPr lang="en-US" b="1" dirty="0">
              <a:latin typeface="Arial" charset="0"/>
              <a:ea typeface="ＭＳ Ｐゴシック" charset="0"/>
              <a:cs typeface="Arial" charset="0"/>
            </a:endParaRPr>
          </a:p>
        </p:txBody>
      </p:sp>
      <p:pic>
        <p:nvPicPr>
          <p:cNvPr id="290820" name="Picture 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51371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61098988"/>
      </p:ext>
    </p:extLst>
  </p:cSld>
  <p:clrMapOvr>
    <a:masterClrMapping/>
  </p:clrMapOvr>
</p:sld>
</file>

<file path=ppt/theme/theme1.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2820</TotalTime>
  <Words>4257</Words>
  <Application>Microsoft Macintosh PowerPoint</Application>
  <PresentationFormat>On-screen Show (4:3)</PresentationFormat>
  <Paragraphs>638</Paragraphs>
  <Slides>32</Slides>
  <Notes>29</Notes>
  <HiddenSlides>0</HiddenSlides>
  <MMClips>0</MMClips>
  <ScaleCrop>false</ScaleCrop>
  <HeadingPairs>
    <vt:vector size="6" baseType="variant">
      <vt:variant>
        <vt:lpstr>Fonts Used</vt:lpstr>
      </vt:variant>
      <vt:variant>
        <vt:i4>11</vt:i4>
      </vt:variant>
      <vt:variant>
        <vt:lpstr>Theme</vt:lpstr>
      </vt:variant>
      <vt:variant>
        <vt:i4>19</vt:i4>
      </vt:variant>
      <vt:variant>
        <vt:lpstr>Slide Titles</vt:lpstr>
      </vt:variant>
      <vt:variant>
        <vt:i4>32</vt:i4>
      </vt:variant>
    </vt:vector>
  </HeadingPairs>
  <TitlesOfParts>
    <vt:vector size="62" baseType="lpstr">
      <vt:lpstr>Arial</vt:lpstr>
      <vt:lpstr>Arial Black</vt:lpstr>
      <vt:lpstr>Arial Narrow</vt:lpstr>
      <vt:lpstr>Calibri</vt:lpstr>
      <vt:lpstr>Helvetica</vt:lpstr>
      <vt:lpstr>Impact</vt:lpstr>
      <vt:lpstr>Symbol</vt:lpstr>
      <vt:lpstr>Tahoma</vt:lpstr>
      <vt:lpstr>Times</vt:lpstr>
      <vt:lpstr>Times New Roman</vt:lpstr>
      <vt:lpstr>Wingdings</vt:lpstr>
      <vt:lpstr>Lock And Key</vt:lpstr>
      <vt:lpstr>1_Orbit</vt:lpstr>
      <vt:lpstr>1_Balance</vt:lpstr>
      <vt:lpstr>4_Default Design</vt:lpstr>
      <vt:lpstr>Project Overview (Standard)</vt:lpstr>
      <vt:lpstr>Default Design</vt:lpstr>
      <vt:lpstr>51_Blank Presentation</vt:lpstr>
      <vt:lpstr>1_Project Overview (Standard)</vt:lpstr>
      <vt:lpstr>2_Radar</vt:lpstr>
      <vt:lpstr>Fireworks</vt:lpstr>
      <vt:lpstr>10_Default Design</vt:lpstr>
      <vt:lpstr>1_Lock And Key</vt:lpstr>
      <vt:lpstr>2_Optical</vt:lpstr>
      <vt:lpstr>3_Optical</vt:lpstr>
      <vt:lpstr>5_Radar</vt:lpstr>
      <vt:lpstr>6_Radar</vt:lpstr>
      <vt:lpstr>7_Radar</vt:lpstr>
      <vt:lpstr>3_Radar</vt:lpstr>
      <vt:lpstr>2_Notebook</vt:lpstr>
      <vt:lpstr>التسلسل الزمني     للملوك و الأخبار</vt:lpstr>
      <vt:lpstr>منطقية صموئيل, الملوك و الأخبار</vt:lpstr>
      <vt:lpstr>لماذا يذكر القليل عن داود وسليمان  في النصوص أو النقوش القديمة؟</vt:lpstr>
      <vt:lpstr>لكن داود ذكر ثلاث مرات</vt:lpstr>
      <vt:lpstr>لكن داود ذكر ثلاث مرات</vt:lpstr>
      <vt:lpstr>لكن داود ذكر ثلاث مرات</vt:lpstr>
      <vt:lpstr>العلماء الناقدين يشيرون إلى أماكن عديدة لا يتطابق فيها التسلسل الزمني لأسفار الملوك مع أسفار الأخبار بالإضافة إلى أن حكم ملوك إسرائيل و يهوذا يبدو متناقضاً . ماذا يجب علينا أن نفعل ؟</vt:lpstr>
      <vt:lpstr>غموض الملوك</vt:lpstr>
      <vt:lpstr>هل التسلسل الزمني لملوك إسرائيل ضروري ؟</vt:lpstr>
      <vt:lpstr>سنوات حكم ملوك يهوذا</vt:lpstr>
      <vt:lpstr>الأسباب المقترحة                  للتناقضات</vt:lpstr>
      <vt:lpstr>الحلول المقترحة</vt:lpstr>
      <vt:lpstr>دخول المرحلة ....  الإدفنتست السبتيين أستاذ العهد القديم إدوين ر. تيلي (يلفط تي لي)</vt:lpstr>
      <vt:lpstr>التقويمات اليهودية</vt:lpstr>
      <vt:lpstr>تقويم جيزر</vt:lpstr>
      <vt:lpstr>تقويم  جيزر</vt:lpstr>
      <vt:lpstr>التقاويم       العبرية</vt:lpstr>
      <vt:lpstr>Hebrew Calendars</vt:lpstr>
      <vt:lpstr>الخصائص</vt:lpstr>
      <vt:lpstr>حل تي لي</vt:lpstr>
      <vt:lpstr>حل ثايل</vt:lpstr>
      <vt:lpstr>قائمة ملوك و أنبياء العهد القديم</vt:lpstr>
      <vt:lpstr>قائمة ملوك و أنبياء العهد القديم</vt:lpstr>
      <vt:lpstr>قائمة ملوك و أنبياء العهد القديم</vt:lpstr>
      <vt:lpstr>ملوك العهد القديم (بدون رسومات)</vt:lpstr>
      <vt:lpstr>ملوك العهد القديم (مع رسومات)</vt:lpstr>
      <vt:lpstr>الملوك الشماليون المبكرون</vt:lpstr>
      <vt:lpstr>الملوك الجنوبيون المبكرون</vt:lpstr>
      <vt:lpstr>الملوك الشماليون المتأخرون</vt:lpstr>
      <vt:lpstr>Placing the Prophets</vt:lpstr>
      <vt:lpstr>Black</vt:lpstr>
      <vt:lpstr>       نقد العهد القديمat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THE MYSTERIES OF OLD TESTAMENT CHRONOLOGY</dc:title>
  <dc:creator>Rick Griffith</dc:creator>
  <cp:lastModifiedBy>Rick Griffith</cp:lastModifiedBy>
  <cp:revision>80</cp:revision>
  <dcterms:created xsi:type="dcterms:W3CDTF">2014-09-26T08:59:23Z</dcterms:created>
  <dcterms:modified xsi:type="dcterms:W3CDTF">2022-08-20T13:52:49Z</dcterms:modified>
</cp:coreProperties>
</file>