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57" r:id="rId3"/>
    <p:sldMasterId id="2147483769" r:id="rId4"/>
    <p:sldMasterId id="2147483997" r:id="rId5"/>
    <p:sldMasterId id="2147484009" r:id="rId6"/>
    <p:sldMasterId id="2147484021" r:id="rId7"/>
    <p:sldMasterId id="2147484033" r:id="rId8"/>
    <p:sldMasterId id="2147484047" r:id="rId9"/>
  </p:sldMasterIdLst>
  <p:notesMasterIdLst>
    <p:notesMasterId r:id="rId31"/>
  </p:notesMasterIdLst>
  <p:sldIdLst>
    <p:sldId id="587" r:id="rId10"/>
    <p:sldId id="4677" r:id="rId11"/>
    <p:sldId id="407" r:id="rId12"/>
    <p:sldId id="409" r:id="rId13"/>
    <p:sldId id="502" r:id="rId14"/>
    <p:sldId id="581" r:id="rId15"/>
    <p:sldId id="1079" r:id="rId16"/>
    <p:sldId id="4859" r:id="rId17"/>
    <p:sldId id="318" r:id="rId18"/>
    <p:sldId id="319" r:id="rId19"/>
    <p:sldId id="320" r:id="rId20"/>
    <p:sldId id="321" r:id="rId21"/>
    <p:sldId id="462" r:id="rId22"/>
    <p:sldId id="323" r:id="rId23"/>
    <p:sldId id="324" r:id="rId24"/>
    <p:sldId id="325" r:id="rId25"/>
    <p:sldId id="326" r:id="rId26"/>
    <p:sldId id="327" r:id="rId27"/>
    <p:sldId id="328" r:id="rId28"/>
    <p:sldId id="329" r:id="rId29"/>
    <p:sldId id="46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79338" autoAdjust="0"/>
  </p:normalViewPr>
  <p:slideViewPr>
    <p:cSldViewPr snapToGrid="0" snapToObjects="1">
      <p:cViewPr varScale="1">
        <p:scale>
          <a:sx n="123" d="100"/>
          <a:sy n="123" d="100"/>
        </p:scale>
        <p:origin x="1800" y="184"/>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57AD-5A21-3B46-B7EF-3F06318127C1}" type="datetimeFigureOut">
              <a:rPr lang="en-US" smtClean="0"/>
              <a:pPr/>
              <a:t>6/9/26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EAA-0D36-F44C-8297-859FD03034AA}" type="slidenum">
              <a:rPr lang="en-US" smtClean="0"/>
              <a:pPr/>
              <a:t>‹#›</a:t>
            </a:fld>
            <a:endParaRPr lang="en-US"/>
          </a:p>
        </p:txBody>
      </p:sp>
    </p:spTree>
    <p:extLst>
      <p:ext uri="{BB962C8B-B14F-4D97-AF65-F5344CB8AC3E}">
        <p14:creationId xmlns:p14="http://schemas.microsoft.com/office/powerpoint/2010/main" val="3653104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593D5A-762B-4342-A8E2-C59D8D2DEB7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575CEA-1124-9A4C-A5E7-15B0F6A5FB13}" type="slidenum">
              <a:rPr lang="en-US" sz="1200" b="1">
                <a:solidFill>
                  <a:prstClr val="black"/>
                </a:solidFill>
                <a:latin typeface="Arial" panose="020B0604020202020204" pitchFamily="34" charset="0"/>
              </a:rPr>
              <a:pPr eaLnBrk="1" hangingPunct="1"/>
              <a:t>10</a:t>
            </a:fld>
            <a:endParaRPr lang="en-US" sz="1200" b="1" dirty="0">
              <a:solidFill>
                <a:prstClr val="black"/>
              </a:solidFill>
              <a:latin typeface="Arial" panose="020B0604020202020204" pitchFamily="34" charset="0"/>
            </a:endParaRPr>
          </a:p>
        </p:txBody>
      </p:sp>
      <p:sp>
        <p:nvSpPr>
          <p:cNvPr id="267266" name="Rectangle 2"/>
          <p:cNvSpPr>
            <a:spLocks noGrp="1" noRot="1" noChangeAspect="1" noChangeArrowheads="1" noTextEdit="1"/>
          </p:cNvSpPr>
          <p:nvPr>
            <p:ph type="sldImg"/>
          </p:nvPr>
        </p:nvSpPr>
        <p:spPr>
          <a:solidFill>
            <a:srgbClr val="FFFFFF"/>
          </a:solidFill>
          <a:ln/>
        </p:spPr>
      </p:sp>
      <p:sp>
        <p:nvSpPr>
          <p:cNvPr id="267267"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New Roman" charset="0"/>
                <a:ea typeface="ＭＳ Ｐゴシック" charset="0"/>
                <a:cs typeface="ＭＳ Ｐゴシック" charset="0"/>
              </a:rPr>
              <a:t>480 years exist from Solomon’s temple and the Exodus (1 Kings 6:1)</a:t>
            </a:r>
          </a:p>
          <a:p>
            <a:r>
              <a:rPr lang="en-US" dirty="0">
                <a:latin typeface="Times New Roman" charset="0"/>
                <a:ea typeface="ＭＳ Ｐゴシック" charset="0"/>
                <a:cs typeface="ＭＳ Ｐゴシック" charset="0"/>
              </a:rPr>
              <a:t>Subtracting three 40-year periods (120 years) gives 360 years from the entrance into the land (1406) to the monarchy of Saul (1043)</a:t>
            </a:r>
          </a:p>
          <a:p>
            <a:r>
              <a:rPr lang="en-US" dirty="0">
                <a:latin typeface="Times New Roman" charset="0"/>
                <a:ea typeface="ＭＳ Ｐゴシック" charset="0"/>
                <a:cs typeface="ＭＳ Ｐゴシック" charset="0"/>
              </a:rPr>
              <a:t>Yet the total period of the judges and oppressors is 410 years, so how do we fit these 410 years into the available 360 years?</a:t>
            </a:r>
          </a:p>
          <a:p>
            <a:r>
              <a:rPr lang="en-US" dirty="0">
                <a:latin typeface="Times New Roman" charset="0"/>
                <a:ea typeface="ＭＳ Ｐゴシック" charset="0"/>
                <a:cs typeface="ＭＳ Ｐゴシック" charset="0"/>
              </a:rPr>
              <a:t>_____</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“﻿Therefore, as we do not intend to write a novel about Joshua battling it out with </a:t>
            </a:r>
            <a:r>
              <a:rPr lang="en-US" dirty="0" err="1">
                <a:latin typeface="Times New Roman" charset="0"/>
                <a:ea typeface="ＭＳ Ｐゴシック" charset="0"/>
                <a:cs typeface="ＭＳ Ｐゴシック" charset="0"/>
              </a:rPr>
              <a:t>Merenptah’s</a:t>
            </a:r>
            <a:r>
              <a:rPr lang="en-US" dirty="0">
                <a:latin typeface="Times New Roman" charset="0"/>
                <a:ea typeface="ＭＳ Ｐゴシック" charset="0"/>
                <a:cs typeface="ＭＳ Ｐゴシック" charset="0"/>
              </a:rPr>
              <a:t> forces, it is simpler to set any such leader’s entry before 1210 and to equate the period 1210-1042 — almost 170 years — with the so-called period of the judges featured in the books of Judges, Ruth, and 1 Samuel (1–10).”</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Kitchen, K. A.. On the Reliability of the Old Testament . Wm. B. Eerdmans Publishing Co.. Kindle Edition. Location 3617 of 14432.</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F499A0-1332-C647-A8B5-E0AB40269C39}" type="slidenum">
              <a:rPr lang="en-US" sz="1200" b="1">
                <a:solidFill>
                  <a:prstClr val="black"/>
                </a:solidFill>
                <a:latin typeface="Arial" panose="020B0604020202020204" pitchFamily="34" charset="0"/>
              </a:rPr>
              <a:pPr eaLnBrk="1" hangingPunct="1"/>
              <a:t>11</a:t>
            </a:fld>
            <a:endParaRPr lang="en-US" sz="1200" b="1" dirty="0">
              <a:solidFill>
                <a:prstClr val="black"/>
              </a:solidFill>
              <a:latin typeface="Arial" panose="020B0604020202020204" pitchFamily="34" charset="0"/>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AFA459-D5DC-EC41-B46D-882014E59977}" type="slidenum">
              <a:rPr lang="en-US" sz="1200" b="1">
                <a:solidFill>
                  <a:prstClr val="black"/>
                </a:solidFill>
                <a:latin typeface="Arial" panose="020B0604020202020204" pitchFamily="34" charset="0"/>
              </a:rPr>
              <a:pPr eaLnBrk="1" hangingPunct="1"/>
              <a:t>12</a:t>
            </a:fld>
            <a:endParaRPr lang="en-US" sz="1200" b="1" dirty="0">
              <a:solidFill>
                <a:prstClr val="black"/>
              </a:solidFill>
              <a:latin typeface="Arial" panose="020B0604020202020204" pitchFamily="34" charset="0"/>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729D17-51E6-A241-9E8D-AEB063968177}"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214018" name="Rectangle 1026"/>
          <p:cNvSpPr>
            <a:spLocks noGrp="1" noRot="1" noChangeAspect="1" noChangeArrowheads="1"/>
          </p:cNvSpPr>
          <p:nvPr>
            <p:ph type="sldImg"/>
          </p:nvPr>
        </p:nvSpPr>
        <p:spPr>
          <a:solidFill>
            <a:srgbClr val="FFFFFF"/>
          </a:solidFill>
          <a:ln/>
        </p:spPr>
      </p:sp>
      <p:sp>
        <p:nvSpPr>
          <p:cNvPr id="2140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51ED86-8F1E-F04E-B172-EB64C127225C}" type="slidenum">
              <a:rPr lang="en-US" sz="1200" b="1">
                <a:solidFill>
                  <a:prstClr val="black"/>
                </a:solidFill>
                <a:latin typeface="Arial" panose="020B0604020202020204" pitchFamily="34" charset="0"/>
              </a:rPr>
              <a:pPr eaLnBrk="1" hangingPunct="1"/>
              <a:t>14</a:t>
            </a:fld>
            <a:endParaRPr lang="en-US" sz="1200" b="1" dirty="0">
              <a:solidFill>
                <a:prstClr val="black"/>
              </a:solidFill>
              <a:latin typeface="Arial" panose="020B0604020202020204" pitchFamily="34" charset="0"/>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50572E-6555-7042-BD70-71F4F91AFA6B}" type="slidenum">
              <a:rPr lang="en-US" sz="1200" b="1">
                <a:solidFill>
                  <a:prstClr val="black"/>
                </a:solidFill>
                <a:latin typeface="Arial" panose="020B0604020202020204" pitchFamily="34" charset="0"/>
              </a:rPr>
              <a:pPr eaLnBrk="1" hangingPunct="1"/>
              <a:t>15</a:t>
            </a:fld>
            <a:endParaRPr lang="en-US" sz="1200" b="1" dirty="0">
              <a:solidFill>
                <a:prstClr val="black"/>
              </a:solidFill>
              <a:latin typeface="Arial" panose="020B0604020202020204" pitchFamily="34"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197929-6319-F04A-9F7B-8AB4C3BFB557}" type="slidenum">
              <a:rPr lang="en-US" sz="1200" b="1">
                <a:solidFill>
                  <a:prstClr val="black"/>
                </a:solidFill>
                <a:latin typeface="Arial" panose="020B0604020202020204" pitchFamily="34" charset="0"/>
              </a:rPr>
              <a:pPr eaLnBrk="1" hangingPunct="1"/>
              <a:t>16</a:t>
            </a:fld>
            <a:endParaRPr lang="en-US" sz="1200" b="1" dirty="0">
              <a:solidFill>
                <a:prstClr val="black"/>
              </a:solidFill>
              <a:latin typeface="Arial" panose="020B0604020202020204" pitchFamily="34" charset="0"/>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FD5757-0430-FF4F-A65C-11A9558B17A1}" type="slidenum">
              <a:rPr lang="en-US" sz="1200" b="1">
                <a:solidFill>
                  <a:prstClr val="black"/>
                </a:solidFill>
                <a:latin typeface="Arial" panose="020B0604020202020204" pitchFamily="34" charset="0"/>
              </a:rPr>
              <a:pPr eaLnBrk="1" hangingPunct="1"/>
              <a:t>17</a:t>
            </a:fld>
            <a:endParaRPr lang="en-US" sz="1200" b="1" dirty="0">
              <a:solidFill>
                <a:prstClr val="black"/>
              </a:solidFill>
              <a:latin typeface="Arial" panose="020B0604020202020204" pitchFamily="34"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022DD6-0231-7743-B0E6-003D0DD6081E}" type="slidenum">
              <a:rPr lang="en-US" sz="1200" b="1">
                <a:solidFill>
                  <a:prstClr val="black"/>
                </a:solidFill>
                <a:latin typeface="Arial" panose="020B0604020202020204" pitchFamily="34" charset="0"/>
              </a:rPr>
              <a:pPr eaLnBrk="1" hangingPunct="1"/>
              <a:t>18</a:t>
            </a:fld>
            <a:endParaRPr lang="en-US" sz="1200" b="1" dirty="0">
              <a:solidFill>
                <a:prstClr val="black"/>
              </a:solidFill>
              <a:latin typeface="Arial" panose="020B0604020202020204" pitchFamily="34" charset="0"/>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81DE53-2E74-934A-B6C8-FC76FF600EB3}" type="slidenum">
              <a:rPr lang="en-US" sz="1200" b="1">
                <a:solidFill>
                  <a:prstClr val="black"/>
                </a:solidFill>
                <a:latin typeface="Arial" panose="020B0604020202020204" pitchFamily="34" charset="0"/>
              </a:rPr>
              <a:pPr eaLnBrk="1" hangingPunct="1"/>
              <a:t>19</a:t>
            </a:fld>
            <a:endParaRPr lang="en-US" sz="1200" b="1" dirty="0">
              <a:solidFill>
                <a:prstClr val="black"/>
              </a:solidFill>
              <a:latin typeface="Arial" panose="020B0604020202020204" pitchFamily="34" charset="0"/>
            </a:endParaRP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197929-6319-F04A-9F7B-8AB4C3BFB557}" type="slidenum">
              <a:rPr lang="en-US" sz="1200" b="1">
                <a:solidFill>
                  <a:prstClr val="black"/>
                </a:solidFill>
                <a:latin typeface="Arial" panose="020B0604020202020204" pitchFamily="34" charset="0"/>
              </a:rPr>
              <a:pPr eaLnBrk="1" hangingPunct="1"/>
              <a:t>2</a:t>
            </a:fld>
            <a:endParaRPr lang="en-US" sz="1200" b="1" dirty="0">
              <a:solidFill>
                <a:prstClr val="black"/>
              </a:solidFill>
              <a:latin typeface="Arial" panose="020B0604020202020204" pitchFamily="34" charset="0"/>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a:t>
            </a:r>
            <a:r>
              <a:rPr lang="en-US" sz="1200" kern="1200" dirty="0">
                <a:solidFill>
                  <a:schemeClr val="tx1"/>
                </a:solidFill>
                <a:effectLst/>
                <a:latin typeface="+mn-lt"/>
                <a:ea typeface="+mn-ea"/>
                <a:cs typeface="+mn-cs"/>
              </a:rPr>
              <a:t>Caleb’s remarks provide information for determining the length of the conquest of Canaan by the Israelites. Caleb stated (v. 7) that he was 40 years old when he went to spy out the land. The wilderness wanderings lasted 38 years, thus bringing Caleb’s age to 78 at the beginning of the Conquest. Caleb then said he was 85 at the end of the Conquest. So the Conquest lasted 7 years. This is confirmed by Caleb’s reference (v. 10) to God’s sustaining grace for 45 years since Kadesh Barnea (38 years of the wanderings plus 7 years of the Conquest).”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Donald K. Campbell, “</a:t>
            </a:r>
            <a:r>
              <a:rPr lang="en-US" sz="1200" i="0" kern="1200" dirty="0">
                <a:solidFill>
                  <a:schemeClr val="tx1"/>
                </a:solidFill>
                <a:effectLst/>
                <a:latin typeface="+mn-lt"/>
                <a:ea typeface="+mn-ea"/>
                <a:cs typeface="+mn-cs"/>
              </a:rPr>
              <a:t>Joshua,” in </a:t>
            </a:r>
            <a:r>
              <a:rPr lang="en-US" sz="1200" i="1" kern="1200" dirty="0">
                <a:solidFill>
                  <a:schemeClr val="tx1"/>
                </a:solidFill>
                <a:effectLst/>
                <a:latin typeface="+mn-lt"/>
                <a:ea typeface="+mn-ea"/>
                <a:cs typeface="+mn-cs"/>
              </a:rPr>
              <a:t>The Bible Knowledge Commentary,</a:t>
            </a:r>
            <a:r>
              <a:rPr lang="en-US" sz="1200" kern="1200" dirty="0">
                <a:solidFill>
                  <a:schemeClr val="tx1"/>
                </a:solidFill>
                <a:effectLst/>
                <a:latin typeface="+mn-lt"/>
                <a:ea typeface="+mn-ea"/>
                <a:cs typeface="+mn-cs"/>
              </a:rPr>
              <a:t> ed. John F. Walvoord and Roy B. Zuck; Accordance electronic ed. 2 vols. (Wheaton: Victor Books, 1985), 1:357.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1551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973E59-6DDC-804F-9CB4-8FEDD44271CB}" type="slidenum">
              <a:rPr lang="en-US" sz="1200" b="1">
                <a:solidFill>
                  <a:prstClr val="black"/>
                </a:solidFill>
                <a:latin typeface="Arial" panose="020B0604020202020204" pitchFamily="34" charset="0"/>
              </a:rPr>
              <a:pPr eaLnBrk="1" hangingPunct="1"/>
              <a:t>20</a:t>
            </a:fld>
            <a:endParaRPr lang="en-US" sz="1200" b="1" dirty="0">
              <a:solidFill>
                <a:prstClr val="black"/>
              </a:solidFill>
              <a:latin typeface="Arial" panose="020B0604020202020204" pitchFamily="34" charset="0"/>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1" dirty="0">
                <a:solidFill>
                  <a:srgbClr val="FFFFFF"/>
                </a:solidFill>
                <a:latin typeface="Arial" panose="020B0604020202020204" pitchFamily="34" charset="0"/>
                <a:ea typeface="ＭＳ Ｐゴシック" charset="0"/>
              </a:rPr>
              <a:t>OC Criticism (</a:t>
            </a:r>
            <a:r>
              <a:rPr lang="en-US" sz="1200" b="1" dirty="0" err="1">
                <a:solidFill>
                  <a:srgbClr val="FFFFFF"/>
                </a:solidFill>
                <a:latin typeface="Arial" panose="020B0604020202020204" pitchFamily="34" charset="0"/>
                <a:ea typeface="ＭＳ Ｐゴシック" charset="0"/>
              </a:rPr>
              <a:t>oc</a:t>
            </a:r>
            <a:r>
              <a:rPr lang="en-US" sz="1200" b="1" dirty="0">
                <a:solidFill>
                  <a:srgbClr val="FFFFFF"/>
                </a:solidFill>
                <a:latin typeface="Arial" panose="020B0604020202020204" pitchFamily="34" charset="0"/>
                <a:ea typeface="ＭＳ Ｐゴシック" charset="0"/>
              </a:rPr>
              <a:t>)</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663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003A88-276B-FD42-8737-9B2919178883}" type="slidenum">
              <a:rPr lang="en-GB" sz="1200">
                <a:solidFill>
                  <a:srgbClr val="FFFFFF"/>
                </a:solidFill>
                <a:latin typeface="Comic Sans MS" charset="0"/>
              </a:rPr>
              <a:pPr eaLnBrk="1" hangingPunct="1"/>
              <a:t>3</a:t>
            </a:fld>
            <a:endParaRPr lang="en-GB" sz="1200">
              <a:solidFill>
                <a:srgbClr val="FFFFFF"/>
              </a:solidFill>
              <a:latin typeface="Comic Sans MS" charset="0"/>
            </a:endParaRPr>
          </a:p>
        </p:txBody>
      </p:sp>
      <p:sp>
        <p:nvSpPr>
          <p:cNvPr id="175106" name="Rectangle 1026"/>
          <p:cNvSpPr>
            <a:spLocks noGrp="1" noRot="1" noChangeAspect="1" noChangeArrowheads="1"/>
          </p:cNvSpPr>
          <p:nvPr>
            <p:ph type="sldImg"/>
          </p:nvPr>
        </p:nvSpPr>
        <p:spPr>
          <a:solidFill>
            <a:srgbClr val="FFFFFF"/>
          </a:solidFill>
          <a:ln/>
        </p:spPr>
      </p:sp>
      <p:sp>
        <p:nvSpPr>
          <p:cNvPr id="1751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FA2007-28AA-0541-8993-8DEF8035C3AD}"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7A7EC3-DF68-A340-B560-0A1E5A5D2EC5}"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234498" name="Rectangle 1026"/>
          <p:cNvSpPr>
            <a:spLocks noGrp="1" noRot="1" noChangeAspect="1" noChangeArrowheads="1"/>
          </p:cNvSpPr>
          <p:nvPr>
            <p:ph type="sldImg"/>
          </p:nvPr>
        </p:nvSpPr>
        <p:spPr>
          <a:solidFill>
            <a:srgbClr val="FFFFFF"/>
          </a:solidFill>
          <a:ln/>
        </p:spPr>
      </p:sp>
      <p:sp>
        <p:nvSpPr>
          <p:cNvPr id="2344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﻿”Thus, to sum up, the book of Joshua in reality simply records the Hebrew entry into Canaan, their base camp at Gilgal by the Jordan, their initial raids (without occupation!) against local rulers and subjects in south and north Canaan, followed by localized occupation (a) north from Gilgal as far as Shechem and Tirzah and (b) south to Hebron/Debir, and very little more. This is not the sweeping, instant conquest-with-occupation that some hasty ﻿scholars would foist upon the text of Joshua, without any factual justification. Insofar as only Jericho, Ai, and Hazor were explicitly allowed to have been burned into nonoccupation, it is also pointless going looking for extensive conflagration levels at any other Late Bronze sites (of any phase) to identify them with any Israelite impact. Onto this initial picture Judges follows directly and easily, with no inherent contradiction: it contradicts only the bogus and superficial construction that some modern commentators have willfully thrust upon the biblical text of Joshua without adequate reason. The fact is that biblical scholars have allowed themselves to be swept away by the upbeat, rhetorical element present in Joshua, a persistent feature of most war reports in ancient Near Eastern sources that they are not accustomed to understand and properly handle. See next section.”</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K. A. Kitchen, </a:t>
            </a:r>
            <a:r>
              <a:rPr lang="en-US" i="1" dirty="0">
                <a:latin typeface="Times New Roman" charset="0"/>
                <a:ea typeface="ＭＳ Ｐゴシック" charset="0"/>
                <a:cs typeface="ＭＳ Ｐゴシック" charset="0"/>
              </a:rPr>
              <a:t>On the Reliability of the Old Testament</a:t>
            </a:r>
            <a:r>
              <a:rPr lang="en-US" dirty="0">
                <a:latin typeface="Times New Roman" charset="0"/>
                <a:ea typeface="ＭＳ Ｐゴシック" charset="0"/>
                <a:cs typeface="ＭＳ Ｐゴシック" charset="0"/>
              </a:rPr>
              <a:t> –Eerdmans, Kindle Edition. Loc 3691-3699 of 14432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ea typeface="ＭＳ Ｐゴシック" pitchFamily="-112" charset="-128"/>
                <a:cs typeface="Arial" panose="020B0604020202020204" pitchFamily="34" charset="0"/>
              </a:rPr>
              <a:t>The introduction previews God's repeated provision of judges even though Israel broke the covenant after Joshua’s death (2:6–3:6).</a:t>
            </a:r>
            <a:r>
              <a:rPr lang="en-SG" b="1" dirty="0">
                <a:effectLst/>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7486A8-4545-0942-804D-F650912B310C}"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42535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A0A64D1-825A-4141-AF9E-D2D01237C001}"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315525-9EE5-1846-9F59-B6824DB6B6A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6537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EE9400-9891-BF4F-A1C2-837C1B269446}" type="slidenum">
              <a:rPr lang="en-US" sz="1200" b="1">
                <a:solidFill>
                  <a:prstClr val="black"/>
                </a:solidFill>
                <a:latin typeface="Arial" panose="020B0604020202020204" pitchFamily="34" charset="0"/>
              </a:rPr>
              <a:pPr eaLnBrk="1" hangingPunct="1"/>
              <a:t>9</a:t>
            </a:fld>
            <a:endParaRPr lang="en-US" sz="1200" b="1" dirty="0">
              <a:solidFill>
                <a:prstClr val="black"/>
              </a:solidFill>
              <a:latin typeface="Arial" panose="020B0604020202020204" pitchFamily="34" charset="0"/>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400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89630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75B7EAEA-5DA3-0648-B379-685D4E8951E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695080980"/>
      </p:ext>
    </p:extLst>
  </p:cSld>
  <p:clrMapOvr>
    <a:masterClrMapping/>
  </p:clrMapOvr>
  <p:transitio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E21DA28-B47D-2146-8AC8-C5033482F54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779219359"/>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083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1FDB1D1-91D2-924F-A47A-C667C44CBD0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453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1FDC01D-B26A-9245-8D58-D8515C3C04D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261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EEBE298-0AF6-3249-9734-8FDB9BFFD8C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603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77EB7E0-D2B4-944C-B2DF-BB05100BC3E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958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B95EC0C-3ABE-6E46-A170-C11E53F3E44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571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343D474-9346-244E-9B43-D8C6A3062FE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282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1B25A4C-5ACC-7E4B-AE1E-A18AD69A624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9042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3BBFD8A-0882-E442-93B1-18C3A1A966C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502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07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2B78AB8-52B3-324C-A4F2-1B415CBD0C5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762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F0300B9-71EA-D741-8721-5E73AFD400B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640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56CB409-A947-654C-808B-5C20A1F1F21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8247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grpSp>
      <p:sp>
        <p:nvSpPr>
          <p:cNvPr id="2663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latin typeface="Times New Roman"/>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latin typeface="Times New Roman"/>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626483CA-E350-6045-9DB9-61140A307CB6}" type="slidenum">
              <a:rPr lang="en-US"/>
              <a:pPr>
                <a:defRPr/>
              </a:pPr>
              <a:t>‹#›</a:t>
            </a:fld>
            <a:endParaRPr lang="en-US"/>
          </a:p>
        </p:txBody>
      </p:sp>
    </p:spTree>
    <p:extLst>
      <p:ext uri="{BB962C8B-B14F-4D97-AF65-F5344CB8AC3E}">
        <p14:creationId xmlns:p14="http://schemas.microsoft.com/office/powerpoint/2010/main" val="3703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24877BD-631D-0E47-B367-53C745F4C795}"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779714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C766C90-2A81-714F-8F03-626EAE9EF9C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4255849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83A1748-25E4-F540-808F-AA6A9CB52797}"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954491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9" name="Rectangle 12"/>
          <p:cNvSpPr>
            <a:spLocks noGrp="1" noChangeArrowheads="1"/>
          </p:cNvSpPr>
          <p:nvPr>
            <p:ph type="sldNum" sz="quarter" idx="12"/>
          </p:nvPr>
        </p:nvSpPr>
        <p:spPr>
          <a:ln/>
        </p:spPr>
        <p:txBody>
          <a:bodyPr/>
          <a:lstStyle>
            <a:lvl1pPr>
              <a:defRPr/>
            </a:lvl1pPr>
          </a:lstStyle>
          <a:p>
            <a:pPr>
              <a:defRPr/>
            </a:pPr>
            <a:fld id="{8E4A65AA-F5CB-C24D-BD98-ADC9BE8DE845}"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059775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5" name="Rectangle 12"/>
          <p:cNvSpPr>
            <a:spLocks noGrp="1" noChangeArrowheads="1"/>
          </p:cNvSpPr>
          <p:nvPr>
            <p:ph type="sldNum" sz="quarter" idx="12"/>
          </p:nvPr>
        </p:nvSpPr>
        <p:spPr>
          <a:ln/>
        </p:spPr>
        <p:txBody>
          <a:bodyPr/>
          <a:lstStyle>
            <a:lvl1pPr>
              <a:defRPr/>
            </a:lvl1pPr>
          </a:lstStyle>
          <a:p>
            <a:pPr>
              <a:defRPr/>
            </a:pPr>
            <a:fld id="{52FD2D7B-CD53-ED4F-9BB3-FDFC239EC579}"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867850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FD1BDB2-CBB9-194B-BEFD-9868C8DDDFFB}"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88523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482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41388E5-3724-1D47-85BF-857B610DC5F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906447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06490F3-3D93-574B-A60F-D2A32F7E620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681374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7AC6D9-BADC-8346-9CBF-48444EC18ED6}"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252974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584AB05-FD80-5143-B078-F10EBA77704D}"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875875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663700" y="3327400"/>
            <a:ext cx="7480300" cy="3087688"/>
          </a:xfrm>
          <a:custGeom>
            <a:avLst/>
            <a:gdLst>
              <a:gd name="T0" fmla="*/ 2147483647 w 4712"/>
              <a:gd name="T1" fmla="*/ 2147483647 h 1945"/>
              <a:gd name="T2" fmla="*/ 2147483647 w 4712"/>
              <a:gd name="T3" fmla="*/ 2147483647 h 1945"/>
              <a:gd name="T4" fmla="*/ 2147483647 w 4712"/>
              <a:gd name="T5" fmla="*/ 2147483647 h 1945"/>
              <a:gd name="T6" fmla="*/ 2147483647 w 4712"/>
              <a:gd name="T7" fmla="*/ 2147483647 h 1945"/>
              <a:gd name="T8" fmla="*/ 2147483647 w 4712"/>
              <a:gd name="T9" fmla="*/ 2147483647 h 1945"/>
              <a:gd name="T10" fmla="*/ 2147483647 w 4712"/>
              <a:gd name="T11" fmla="*/ 2147483647 h 1945"/>
              <a:gd name="T12" fmla="*/ 2147483647 w 4712"/>
              <a:gd name="T13" fmla="*/ 2147483647 h 1945"/>
              <a:gd name="T14" fmla="*/ 2147483647 w 4712"/>
              <a:gd name="T15" fmla="*/ 2147483647 h 1945"/>
              <a:gd name="T16" fmla="*/ 2147483647 w 4712"/>
              <a:gd name="T17" fmla="*/ 2147483647 h 1945"/>
              <a:gd name="T18" fmla="*/ 2147483647 w 4712"/>
              <a:gd name="T19" fmla="*/ 2147483647 h 1945"/>
              <a:gd name="T20" fmla="*/ 2147483647 w 4712"/>
              <a:gd name="T21" fmla="*/ 2147483647 h 1945"/>
              <a:gd name="T22" fmla="*/ 2147483647 w 4712"/>
              <a:gd name="T23" fmla="*/ 2147483647 h 1945"/>
              <a:gd name="T24" fmla="*/ 2147483647 w 4712"/>
              <a:gd name="T25" fmla="*/ 2147483647 h 1945"/>
              <a:gd name="T26" fmla="*/ 2147483647 w 4712"/>
              <a:gd name="T27" fmla="*/ 2147483647 h 1945"/>
              <a:gd name="T28" fmla="*/ 2147483647 w 4712"/>
              <a:gd name="T29" fmla="*/ 0 h 1945"/>
              <a:gd name="T30" fmla="*/ 2147483647 w 4712"/>
              <a:gd name="T31" fmla="*/ 2147483647 h 1945"/>
              <a:gd name="T32" fmla="*/ 2147483647 w 4712"/>
              <a:gd name="T33" fmla="*/ 2147483647 h 1945"/>
              <a:gd name="T34" fmla="*/ 2147483647 w 4712"/>
              <a:gd name="T35" fmla="*/ 2147483647 h 1945"/>
              <a:gd name="T36" fmla="*/ 2147483647 w 4712"/>
              <a:gd name="T37" fmla="*/ 2147483647 h 1945"/>
              <a:gd name="T38" fmla="*/ 2147483647 w 4712"/>
              <a:gd name="T39" fmla="*/ 2147483647 h 1945"/>
              <a:gd name="T40" fmla="*/ 0 w 4712"/>
              <a:gd name="T41" fmla="*/ 2147483647 h 1945"/>
              <a:gd name="T42" fmla="*/ 2147483647 w 4712"/>
              <a:gd name="T43" fmla="*/ 2147483647 h 1945"/>
              <a:gd name="T44" fmla="*/ 2147483647 w 4712"/>
              <a:gd name="T45" fmla="*/ 2147483647 h 19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195"/>
            </a:srgb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nvGrpSpPr>
          <p:cNvPr id="5" name="Group 3"/>
          <p:cNvGrpSpPr>
            <a:grpSpLocks/>
          </p:cNvGrpSpPr>
          <p:nvPr/>
        </p:nvGrpSpPr>
        <p:grpSpPr bwMode="auto">
          <a:xfrm>
            <a:off x="123825" y="165100"/>
            <a:ext cx="2471738" cy="6400800"/>
            <a:chOff x="78" y="104"/>
            <a:chExt cx="1557" cy="4032"/>
          </a:xfrm>
        </p:grpSpPr>
        <p:grpSp>
          <p:nvGrpSpPr>
            <p:cNvPr id="6" name="Group 4"/>
            <p:cNvGrpSpPr>
              <a:grpSpLocks/>
            </p:cNvGrpSpPr>
            <p:nvPr/>
          </p:nvGrpSpPr>
          <p:grpSpPr bwMode="auto">
            <a:xfrm>
              <a:off x="78" y="3089"/>
              <a:ext cx="1097" cy="1047"/>
              <a:chOff x="78" y="3089"/>
              <a:chExt cx="1097" cy="1047"/>
            </a:xfrm>
          </p:grpSpPr>
          <p:sp>
            <p:nvSpPr>
              <p:cNvPr id="10"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1"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2"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3"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4" name="Freeform 9"/>
              <p:cNvSpPr>
                <a:spLocks/>
              </p:cNvSpPr>
              <p:nvPr/>
            </p:nvSpPr>
            <p:spPr bwMode="auto">
              <a:xfrm>
                <a:off x="168" y="3221"/>
                <a:ext cx="281" cy="863"/>
              </a:xfrm>
              <a:custGeom>
                <a:avLst/>
                <a:gdLst/>
                <a:ahLst/>
                <a:cxnLst>
                  <a:cxn ang="0">
                    <a:pos x="171" y="0"/>
                  </a:cxn>
                  <a:cxn ang="0">
                    <a:pos x="0" y="241"/>
                  </a:cxn>
                  <a:cxn ang="0">
                    <a:pos x="0" y="818"/>
                  </a:cxn>
                  <a:cxn ang="0">
                    <a:pos x="90" y="844"/>
                  </a:cxn>
                  <a:cxn ang="0">
                    <a:pos x="153" y="853"/>
                  </a:cxn>
                  <a:cxn ang="0">
                    <a:pos x="230" y="862"/>
                  </a:cxn>
                  <a:cxn ang="0">
                    <a:pos x="230" y="294"/>
                  </a:cxn>
                  <a:cxn ang="0">
                    <a:pos x="280" y="21"/>
                  </a:cxn>
                  <a:cxn ang="0">
                    <a:pos x="256" y="21"/>
                  </a:cxn>
                  <a:cxn ang="0">
                    <a:pos x="204" y="13"/>
                  </a:cxn>
                  <a:cxn ang="0">
                    <a:pos x="171" y="0"/>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5" name="Oval 10"/>
              <p:cNvSpPr>
                <a:spLocks noChangeArrowheads="1"/>
              </p:cNvSpPr>
              <p:nvPr/>
            </p:nvSpPr>
            <p:spPr bwMode="auto">
              <a:xfrm>
                <a:off x="106" y="3350"/>
                <a:ext cx="1038" cy="189"/>
              </a:xfrm>
              <a:prstGeom prst="ellipse">
                <a:avLst/>
              </a:prstGeom>
              <a:solidFill>
                <a:srgbClr val="00000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6" name="Freeform 11"/>
              <p:cNvSpPr>
                <a:spLocks/>
              </p:cNvSpPr>
              <p:nvPr/>
            </p:nvSpPr>
            <p:spPr bwMode="auto">
              <a:xfrm>
                <a:off x="223" y="3261"/>
                <a:ext cx="132" cy="801"/>
              </a:xfrm>
              <a:custGeom>
                <a:avLst/>
                <a:gdLst/>
                <a:ahLst/>
                <a:cxnLst>
                  <a:cxn ang="0">
                    <a:pos x="0" y="254"/>
                  </a:cxn>
                  <a:cxn ang="0">
                    <a:pos x="0" y="795"/>
                  </a:cxn>
                  <a:cxn ang="0">
                    <a:pos x="40" y="800"/>
                  </a:cxn>
                  <a:cxn ang="0">
                    <a:pos x="40" y="263"/>
                  </a:cxn>
                  <a:cxn ang="0">
                    <a:pos x="131" y="8"/>
                  </a:cxn>
                  <a:cxn ang="0">
                    <a:pos x="114" y="0"/>
                  </a:cxn>
                  <a:cxn ang="0">
                    <a:pos x="0" y="254"/>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17" name="Freeform 12"/>
              <p:cNvSpPr>
                <a:spLocks/>
              </p:cNvSpPr>
              <p:nvPr/>
            </p:nvSpPr>
            <p:spPr bwMode="auto">
              <a:xfrm>
                <a:off x="914" y="3239"/>
                <a:ext cx="245" cy="797"/>
              </a:xfrm>
              <a:custGeom>
                <a:avLst/>
                <a:gdLst>
                  <a:gd name="T0" fmla="*/ 244 w 245"/>
                  <a:gd name="T1" fmla="*/ 224 h 797"/>
                  <a:gd name="T2" fmla="*/ 244 w 245"/>
                  <a:gd name="T3" fmla="*/ 765 h 797"/>
                  <a:gd name="T4" fmla="*/ 203 w 245"/>
                  <a:gd name="T5" fmla="*/ 796 h 797"/>
                  <a:gd name="T6" fmla="*/ 203 w 245"/>
                  <a:gd name="T7" fmla="*/ 233 h 797"/>
                  <a:gd name="T8" fmla="*/ 0 w 245"/>
                  <a:gd name="T9" fmla="*/ 8 h 797"/>
                  <a:gd name="T10" fmla="*/ 18 w 245"/>
                  <a:gd name="T11" fmla="*/ 0 h 797"/>
                  <a:gd name="T12" fmla="*/ 244 w 245"/>
                  <a:gd name="T13" fmla="*/ 224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nvGrpSpPr>
              <p:cNvPr id="18" name="Group 13"/>
              <p:cNvGrpSpPr>
                <a:grpSpLocks/>
              </p:cNvGrpSpPr>
              <p:nvPr/>
            </p:nvGrpSpPr>
            <p:grpSpPr bwMode="auto">
              <a:xfrm>
                <a:off x="294" y="3089"/>
                <a:ext cx="665" cy="185"/>
                <a:chOff x="294" y="3089"/>
                <a:chExt cx="665" cy="185"/>
              </a:xfrm>
            </p:grpSpPr>
            <p:sp>
              <p:nvSpPr>
                <p:cNvPr id="24"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25"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26"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grpSp>
          <p:sp>
            <p:nvSpPr>
              <p:cNvPr id="19" name="Freeform 17"/>
              <p:cNvSpPr>
                <a:spLocks/>
              </p:cNvSpPr>
              <p:nvPr/>
            </p:nvSpPr>
            <p:spPr bwMode="auto">
              <a:xfrm>
                <a:off x="123" y="3464"/>
                <a:ext cx="322" cy="76"/>
              </a:xfrm>
              <a:custGeom>
                <a:avLst/>
                <a:gdLst/>
                <a:ahLst/>
                <a:cxnLst>
                  <a:cxn ang="0">
                    <a:pos x="0" y="0"/>
                  </a:cxn>
                  <a:cxn ang="0">
                    <a:pos x="49" y="30"/>
                  </a:cxn>
                  <a:cxn ang="0">
                    <a:pos x="85" y="44"/>
                  </a:cxn>
                  <a:cxn ang="0">
                    <a:pos x="153" y="61"/>
                  </a:cxn>
                  <a:cxn ang="0">
                    <a:pos x="212" y="70"/>
                  </a:cxn>
                  <a:cxn ang="0">
                    <a:pos x="275" y="75"/>
                  </a:cxn>
                  <a:cxn ang="0">
                    <a:pos x="321" y="70"/>
                  </a:cxn>
                  <a:cxn ang="0">
                    <a:pos x="248" y="61"/>
                  </a:cxn>
                  <a:cxn ang="0">
                    <a:pos x="171" y="44"/>
                  </a:cxn>
                  <a:cxn ang="0">
                    <a:pos x="94" y="22"/>
                  </a:cxn>
                  <a:cxn ang="0">
                    <a:pos x="31" y="4"/>
                  </a:cxn>
                  <a:cxn ang="0">
                    <a:pos x="0" y="0"/>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20" name="Freeform 18"/>
              <p:cNvSpPr>
                <a:spLocks/>
              </p:cNvSpPr>
              <p:nvPr/>
            </p:nvSpPr>
            <p:spPr bwMode="auto">
              <a:xfrm>
                <a:off x="715" y="3091"/>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21" name="Freeform 19"/>
              <p:cNvSpPr>
                <a:spLocks/>
              </p:cNvSpPr>
              <p:nvPr/>
            </p:nvSpPr>
            <p:spPr bwMode="auto">
              <a:xfrm>
                <a:off x="842" y="3342"/>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22" name="Freeform 20"/>
              <p:cNvSpPr>
                <a:spLocks/>
              </p:cNvSpPr>
              <p:nvPr/>
            </p:nvSpPr>
            <p:spPr bwMode="auto">
              <a:xfrm>
                <a:off x="322" y="3175"/>
                <a:ext cx="181" cy="49"/>
              </a:xfrm>
              <a:custGeom>
                <a:avLst/>
                <a:gdLst/>
                <a:ahLst/>
                <a:cxnLst>
                  <a:cxn ang="0">
                    <a:pos x="180" y="48"/>
                  </a:cxn>
                  <a:cxn ang="0">
                    <a:pos x="94" y="39"/>
                  </a:cxn>
                  <a:cxn ang="0">
                    <a:pos x="40" y="26"/>
                  </a:cxn>
                  <a:cxn ang="0">
                    <a:pos x="0" y="13"/>
                  </a:cxn>
                  <a:cxn ang="0">
                    <a:pos x="13" y="0"/>
                  </a:cxn>
                  <a:cxn ang="0">
                    <a:pos x="54" y="17"/>
                  </a:cxn>
                  <a:cxn ang="0">
                    <a:pos x="112" y="30"/>
                  </a:cxn>
                  <a:cxn ang="0">
                    <a:pos x="171" y="30"/>
                  </a:cxn>
                  <a:cxn ang="0">
                    <a:pos x="180" y="48"/>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23" name="Freeform 21"/>
              <p:cNvSpPr>
                <a:spLocks/>
              </p:cNvSpPr>
              <p:nvPr/>
            </p:nvSpPr>
            <p:spPr bwMode="auto">
              <a:xfrm>
                <a:off x="516" y="3274"/>
                <a:ext cx="200" cy="230"/>
              </a:xfrm>
              <a:custGeom>
                <a:avLst/>
                <a:gdLst>
                  <a:gd name="T0" fmla="*/ 104 w 200"/>
                  <a:gd name="T1" fmla="*/ 4 h 230"/>
                  <a:gd name="T2" fmla="*/ 199 w 200"/>
                  <a:gd name="T3" fmla="*/ 0 h 230"/>
                  <a:gd name="T4" fmla="*/ 162 w 200"/>
                  <a:gd name="T5" fmla="*/ 79 h 230"/>
                  <a:gd name="T6" fmla="*/ 144 w 200"/>
                  <a:gd name="T7" fmla="*/ 127 h 230"/>
                  <a:gd name="T8" fmla="*/ 117 w 200"/>
                  <a:gd name="T9" fmla="*/ 171 h 230"/>
                  <a:gd name="T10" fmla="*/ 104 w 200"/>
                  <a:gd name="T11" fmla="*/ 229 h 230"/>
                  <a:gd name="T12" fmla="*/ 0 w 200"/>
                  <a:gd name="T13" fmla="*/ 229 h 230"/>
                  <a:gd name="T14" fmla="*/ 18 w 200"/>
                  <a:gd name="T15" fmla="*/ 176 h 230"/>
                  <a:gd name="T16" fmla="*/ 63 w 200"/>
                  <a:gd name="T17" fmla="*/ 123 h 230"/>
                  <a:gd name="T18" fmla="*/ 72 w 200"/>
                  <a:gd name="T19" fmla="*/ 79 h 230"/>
                  <a:gd name="T20" fmla="*/ 90 w 200"/>
                  <a:gd name="T21" fmla="*/ 35 h 230"/>
                  <a:gd name="T22" fmla="*/ 104 w 200"/>
                  <a:gd name="T23" fmla="*/ 4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grpSp>
          <p:nvGrpSpPr>
            <p:cNvPr id="7" name="Group 22"/>
            <p:cNvGrpSpPr>
              <a:grpSpLocks/>
            </p:cNvGrpSpPr>
            <p:nvPr/>
          </p:nvGrpSpPr>
          <p:grpSpPr bwMode="auto">
            <a:xfrm>
              <a:off x="630" y="104"/>
              <a:ext cx="1005" cy="3081"/>
              <a:chOff x="630" y="104"/>
              <a:chExt cx="1005" cy="3081"/>
            </a:xfrm>
          </p:grpSpPr>
          <p:sp>
            <p:nvSpPr>
              <p:cNvPr id="8" name="Freeform 23"/>
              <p:cNvSpPr>
                <a:spLocks/>
              </p:cNvSpPr>
              <p:nvPr/>
            </p:nvSpPr>
            <p:spPr bwMode="auto">
              <a:xfrm>
                <a:off x="873" y="104"/>
                <a:ext cx="762" cy="2316"/>
              </a:xfrm>
              <a:custGeom>
                <a:avLst/>
                <a:gdLst>
                  <a:gd name="T0" fmla="*/ 598 w 762"/>
                  <a:gd name="T1" fmla="*/ 140 h 2316"/>
                  <a:gd name="T2" fmla="*/ 523 w 762"/>
                  <a:gd name="T3" fmla="*/ 358 h 2316"/>
                  <a:gd name="T4" fmla="*/ 440 w 762"/>
                  <a:gd name="T5" fmla="*/ 644 h 2316"/>
                  <a:gd name="T6" fmla="*/ 354 w 762"/>
                  <a:gd name="T7" fmla="*/ 916 h 2316"/>
                  <a:gd name="T8" fmla="*/ 257 w 762"/>
                  <a:gd name="T9" fmla="*/ 1286 h 2316"/>
                  <a:gd name="T10" fmla="*/ 130 w 762"/>
                  <a:gd name="T11" fmla="*/ 1703 h 2316"/>
                  <a:gd name="T12" fmla="*/ 51 w 762"/>
                  <a:gd name="T13" fmla="*/ 2079 h 2316"/>
                  <a:gd name="T14" fmla="*/ 15 w 762"/>
                  <a:gd name="T15" fmla="*/ 2224 h 2316"/>
                  <a:gd name="T16" fmla="*/ 0 w 762"/>
                  <a:gd name="T17" fmla="*/ 2315 h 2316"/>
                  <a:gd name="T18" fmla="*/ 63 w 762"/>
                  <a:gd name="T19" fmla="*/ 2264 h 2316"/>
                  <a:gd name="T20" fmla="*/ 268 w 762"/>
                  <a:gd name="T21" fmla="*/ 2103 h 2316"/>
                  <a:gd name="T22" fmla="*/ 124 w 762"/>
                  <a:gd name="T23" fmla="*/ 2084 h 2316"/>
                  <a:gd name="T24" fmla="*/ 286 w 762"/>
                  <a:gd name="T25" fmla="*/ 2088 h 2316"/>
                  <a:gd name="T26" fmla="*/ 313 w 762"/>
                  <a:gd name="T27" fmla="*/ 2040 h 2316"/>
                  <a:gd name="T28" fmla="*/ 135 w 762"/>
                  <a:gd name="T29" fmla="*/ 2042 h 2316"/>
                  <a:gd name="T30" fmla="*/ 322 w 762"/>
                  <a:gd name="T31" fmla="*/ 2022 h 2316"/>
                  <a:gd name="T32" fmla="*/ 372 w 762"/>
                  <a:gd name="T33" fmla="*/ 1941 h 2316"/>
                  <a:gd name="T34" fmla="*/ 162 w 762"/>
                  <a:gd name="T35" fmla="*/ 1945 h 2316"/>
                  <a:gd name="T36" fmla="*/ 379 w 762"/>
                  <a:gd name="T37" fmla="*/ 1923 h 2316"/>
                  <a:gd name="T38" fmla="*/ 426 w 762"/>
                  <a:gd name="T39" fmla="*/ 1837 h 2316"/>
                  <a:gd name="T40" fmla="*/ 480 w 762"/>
                  <a:gd name="T41" fmla="*/ 1712 h 2316"/>
                  <a:gd name="T42" fmla="*/ 526 w 762"/>
                  <a:gd name="T43" fmla="*/ 1569 h 2316"/>
                  <a:gd name="T44" fmla="*/ 246 w 762"/>
                  <a:gd name="T45" fmla="*/ 1587 h 2316"/>
                  <a:gd name="T46" fmla="*/ 530 w 762"/>
                  <a:gd name="T47" fmla="*/ 1545 h 2316"/>
                  <a:gd name="T48" fmla="*/ 546 w 762"/>
                  <a:gd name="T49" fmla="*/ 1497 h 2316"/>
                  <a:gd name="T50" fmla="*/ 284 w 762"/>
                  <a:gd name="T51" fmla="*/ 1530 h 2316"/>
                  <a:gd name="T52" fmla="*/ 557 w 762"/>
                  <a:gd name="T53" fmla="*/ 1475 h 2316"/>
                  <a:gd name="T54" fmla="*/ 602 w 762"/>
                  <a:gd name="T55" fmla="*/ 1308 h 2316"/>
                  <a:gd name="T56" fmla="*/ 372 w 762"/>
                  <a:gd name="T57" fmla="*/ 1358 h 2316"/>
                  <a:gd name="T58" fmla="*/ 611 w 762"/>
                  <a:gd name="T59" fmla="*/ 1277 h 2316"/>
                  <a:gd name="T60" fmla="*/ 636 w 762"/>
                  <a:gd name="T61" fmla="*/ 1204 h 2316"/>
                  <a:gd name="T62" fmla="*/ 381 w 762"/>
                  <a:gd name="T63" fmla="*/ 1283 h 2316"/>
                  <a:gd name="T64" fmla="*/ 639 w 762"/>
                  <a:gd name="T65" fmla="*/ 1182 h 2316"/>
                  <a:gd name="T66" fmla="*/ 654 w 762"/>
                  <a:gd name="T67" fmla="*/ 1127 h 2316"/>
                  <a:gd name="T68" fmla="*/ 695 w 762"/>
                  <a:gd name="T69" fmla="*/ 958 h 2316"/>
                  <a:gd name="T70" fmla="*/ 503 w 762"/>
                  <a:gd name="T71" fmla="*/ 1042 h 2316"/>
                  <a:gd name="T72" fmla="*/ 700 w 762"/>
                  <a:gd name="T73" fmla="*/ 923 h 2316"/>
                  <a:gd name="T74" fmla="*/ 758 w 762"/>
                  <a:gd name="T75" fmla="*/ 679 h 2316"/>
                  <a:gd name="T76" fmla="*/ 541 w 762"/>
                  <a:gd name="T77" fmla="*/ 743 h 2316"/>
                  <a:gd name="T78" fmla="*/ 758 w 762"/>
                  <a:gd name="T79" fmla="*/ 655 h 2316"/>
                  <a:gd name="T80" fmla="*/ 758 w 762"/>
                  <a:gd name="T81" fmla="*/ 479 h 2316"/>
                  <a:gd name="T82" fmla="*/ 575 w 762"/>
                  <a:gd name="T83" fmla="*/ 560 h 2316"/>
                  <a:gd name="T84" fmla="*/ 761 w 762"/>
                  <a:gd name="T85" fmla="*/ 433 h 2316"/>
                  <a:gd name="T86" fmla="*/ 761 w 762"/>
                  <a:gd name="T87" fmla="*/ 261 h 2316"/>
                  <a:gd name="T88" fmla="*/ 727 w 762"/>
                  <a:gd name="T89" fmla="*/ 149 h 2316"/>
                  <a:gd name="T90" fmla="*/ 661 w 762"/>
                  <a:gd name="T91" fmla="*/ 0 h 2316"/>
                  <a:gd name="T92" fmla="*/ 598 w 762"/>
                  <a:gd name="T93" fmla="*/ 140 h 2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 name="Freeform 24"/>
              <p:cNvSpPr>
                <a:spLocks/>
              </p:cNvSpPr>
              <p:nvPr/>
            </p:nvSpPr>
            <p:spPr bwMode="auto">
              <a:xfrm>
                <a:off x="630" y="114"/>
                <a:ext cx="915" cy="3071"/>
              </a:xfrm>
              <a:custGeom>
                <a:avLst/>
                <a:gdLst>
                  <a:gd name="T0" fmla="*/ 0 w 915"/>
                  <a:gd name="T1" fmla="*/ 3070 h 3071"/>
                  <a:gd name="T2" fmla="*/ 372 w 915"/>
                  <a:gd name="T3" fmla="*/ 1696 h 3071"/>
                  <a:gd name="T4" fmla="*/ 432 w 915"/>
                  <a:gd name="T5" fmla="*/ 1458 h 3071"/>
                  <a:gd name="T6" fmla="*/ 484 w 915"/>
                  <a:gd name="T7" fmla="*/ 1276 h 3071"/>
                  <a:gd name="T8" fmla="*/ 570 w 915"/>
                  <a:gd name="T9" fmla="*/ 982 h 3071"/>
                  <a:gd name="T10" fmla="*/ 670 w 915"/>
                  <a:gd name="T11" fmla="*/ 658 h 3071"/>
                  <a:gd name="T12" fmla="*/ 782 w 915"/>
                  <a:gd name="T13" fmla="*/ 316 h 3071"/>
                  <a:gd name="T14" fmla="*/ 844 w 915"/>
                  <a:gd name="T15" fmla="*/ 144 h 3071"/>
                  <a:gd name="T16" fmla="*/ 888 w 915"/>
                  <a:gd name="T17" fmla="*/ 42 h 3071"/>
                  <a:gd name="T18" fmla="*/ 914 w 915"/>
                  <a:gd name="T19" fmla="*/ 0 h 3071"/>
                  <a:gd name="T20" fmla="*/ 866 w 915"/>
                  <a:gd name="T21" fmla="*/ 116 h 3071"/>
                  <a:gd name="T22" fmla="*/ 806 w 915"/>
                  <a:gd name="T23" fmla="*/ 296 h 3071"/>
                  <a:gd name="T24" fmla="*/ 520 w 915"/>
                  <a:gd name="T25" fmla="*/ 1230 h 3071"/>
                  <a:gd name="T26" fmla="*/ 442 w 915"/>
                  <a:gd name="T27" fmla="*/ 1518 h 3071"/>
                  <a:gd name="T28" fmla="*/ 378 w 915"/>
                  <a:gd name="T29" fmla="*/ 1774 h 3071"/>
                  <a:gd name="T30" fmla="*/ 314 w 915"/>
                  <a:gd name="T31" fmla="*/ 2028 h 3071"/>
                  <a:gd name="T32" fmla="*/ 266 w 915"/>
                  <a:gd name="T33" fmla="*/ 2238 h 3071"/>
                  <a:gd name="T34" fmla="*/ 258 w 915"/>
                  <a:gd name="T35" fmla="*/ 2294 h 3071"/>
                  <a:gd name="T36" fmla="*/ 186 w 915"/>
                  <a:gd name="T37" fmla="*/ 2558 h 3071"/>
                  <a:gd name="T38" fmla="*/ 50 w 915"/>
                  <a:gd name="T39" fmla="*/ 3070 h 3071"/>
                  <a:gd name="T40" fmla="*/ 0 w 915"/>
                  <a:gd name="T41" fmla="*/ 3070 h 30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grpSp>
      <p:sp>
        <p:nvSpPr>
          <p:cNvPr id="301084"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Monotype Sorts" pitchFamily="-111" charset="2"/>
              <a:buNone/>
              <a:defRPr/>
            </a:lvl1pPr>
          </a:lstStyle>
          <a:p>
            <a:r>
              <a:rPr lang="en-US"/>
              <a:t>Click to edit Master subtitle style</a:t>
            </a:r>
          </a:p>
        </p:txBody>
      </p:sp>
      <p:sp>
        <p:nvSpPr>
          <p:cNvPr id="301085" name="Rectangle 29"/>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27" name="Rectangle 25"/>
          <p:cNvSpPr>
            <a:spLocks noGrp="1" noChangeArrowheads="1"/>
          </p:cNvSpPr>
          <p:nvPr>
            <p:ph type="dt" sz="quarter" idx="10"/>
          </p:nvPr>
        </p:nvSpPr>
        <p:spPr>
          <a:xfrm>
            <a:off x="228600" y="6261100"/>
            <a:ext cx="2527300" cy="457200"/>
          </a:xfrm>
        </p:spPr>
        <p:txBody>
          <a:bodyPr/>
          <a:lstStyle>
            <a:lvl1pPr>
              <a:defRPr/>
            </a:lvl1pPr>
          </a:lstStyle>
          <a:p>
            <a:pPr>
              <a:defRPr/>
            </a:pPr>
            <a:endParaRPr lang="en-US">
              <a:solidFill>
                <a:srgbClr val="FFCC66"/>
              </a:solidFill>
              <a:latin typeface="Times New Roman"/>
            </a:endParaRPr>
          </a:p>
        </p:txBody>
      </p:sp>
      <p:sp>
        <p:nvSpPr>
          <p:cNvPr id="28" name="Rectangle 26"/>
          <p:cNvSpPr>
            <a:spLocks noGrp="1" noChangeArrowheads="1"/>
          </p:cNvSpPr>
          <p:nvPr>
            <p:ph type="ftr" sz="quarter" idx="11"/>
          </p:nvPr>
        </p:nvSpPr>
        <p:spPr>
          <a:xfrm>
            <a:off x="2925763" y="6272213"/>
            <a:ext cx="3457575" cy="457200"/>
          </a:xfrm>
        </p:spPr>
        <p:txBody>
          <a:bodyPr/>
          <a:lstStyle>
            <a:lvl1pPr>
              <a:defRPr/>
            </a:lvl1pPr>
          </a:lstStyle>
          <a:p>
            <a:pPr>
              <a:defRPr/>
            </a:pPr>
            <a:endParaRPr lang="en-US">
              <a:solidFill>
                <a:srgbClr val="FFCC66"/>
              </a:solidFill>
              <a:latin typeface="Times New Roman"/>
            </a:endParaRPr>
          </a:p>
        </p:txBody>
      </p:sp>
      <p:sp>
        <p:nvSpPr>
          <p:cNvPr id="29" name="Rectangle 27"/>
          <p:cNvSpPr>
            <a:spLocks noGrp="1" noChangeArrowheads="1"/>
          </p:cNvSpPr>
          <p:nvPr>
            <p:ph type="sldNum" sz="quarter" idx="12"/>
          </p:nvPr>
        </p:nvSpPr>
        <p:spPr>
          <a:xfrm>
            <a:off x="6553200" y="6248400"/>
            <a:ext cx="2443163" cy="457200"/>
          </a:xfrm>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952594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5"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2911424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5"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359538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6"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2654905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8"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9"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3207293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4"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5"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222420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81261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3"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4"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1115835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6"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2287769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6"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610523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5"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3101618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22238"/>
            <a:ext cx="2200275" cy="6100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563" y="122238"/>
            <a:ext cx="6450012" cy="6100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dt" sz="half" idx="10"/>
          </p:nvPr>
        </p:nvSpPr>
        <p:spPr>
          <a:ln/>
        </p:spPr>
        <p:txBody>
          <a:bodyPr/>
          <a:lstStyle>
            <a:lvl1pPr>
              <a:defRPr/>
            </a:lvl1pPr>
          </a:lstStyle>
          <a:p>
            <a:pPr>
              <a:defRPr/>
            </a:pPr>
            <a:endParaRPr lang="en-US">
              <a:solidFill>
                <a:srgbClr val="FFCC66"/>
              </a:solidFill>
              <a:latin typeface="Times New Roman"/>
            </a:endParaRPr>
          </a:p>
        </p:txBody>
      </p:sp>
      <p:sp>
        <p:nvSpPr>
          <p:cNvPr id="5" name="Rectangle 27"/>
          <p:cNvSpPr>
            <a:spLocks noGrp="1" noChangeArrowheads="1"/>
          </p:cNvSpPr>
          <p:nvPr>
            <p:ph type="ftr" sz="quarter" idx="11"/>
          </p:nvPr>
        </p:nvSpPr>
        <p:spPr>
          <a:ln/>
        </p:spPr>
        <p:txBody>
          <a:bodyPr/>
          <a:lstStyle>
            <a:lvl1pPr>
              <a:defRPr/>
            </a:lvl1pPr>
          </a:lstStyle>
          <a:p>
            <a:pPr>
              <a:defRPr/>
            </a:pPr>
            <a:endParaRPr lang="en-US">
              <a:solidFill>
                <a:srgbClr val="FFCC66"/>
              </a:solidFill>
              <a:latin typeface="Times New Roman"/>
            </a:endParaRPr>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solidFill>
                <a:srgbClr val="FFCC66"/>
              </a:solidFill>
              <a:latin typeface="Times New Roman"/>
            </a:endParaRPr>
          </a:p>
        </p:txBody>
      </p:sp>
    </p:spTree>
    <p:extLst>
      <p:ext uri="{BB962C8B-B14F-4D97-AF65-F5344CB8AC3E}">
        <p14:creationId xmlns:p14="http://schemas.microsoft.com/office/powerpoint/2010/main" val="113901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42009596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198737816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6454201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9913616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41247031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39691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78563992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419239371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74954469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24005522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30814855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smtClean="0"/>
              <a:pPr>
                <a:defRPr/>
              </a:pPr>
              <a:t>‹#›</a:t>
            </a:fld>
            <a:endParaRPr lang="en-US" dirty="0"/>
          </a:p>
        </p:txBody>
      </p:sp>
    </p:spTree>
    <p:extLst>
      <p:ext uri="{BB962C8B-B14F-4D97-AF65-F5344CB8AC3E}">
        <p14:creationId xmlns:p14="http://schemas.microsoft.com/office/powerpoint/2010/main" val="35232145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3850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863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070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44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22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691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5115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0596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957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6134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196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074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pPr>
                <a:defRPr/>
              </a:pPr>
              <a:t>‹#›</a:t>
            </a:fld>
            <a:endParaRPr lang="en-US"/>
          </a:p>
        </p:txBody>
      </p:sp>
    </p:spTree>
    <p:extLst>
      <p:ext uri="{BB962C8B-B14F-4D97-AF65-F5344CB8AC3E}">
        <p14:creationId xmlns:p14="http://schemas.microsoft.com/office/powerpoint/2010/main" val="22338854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pPr>
                <a:defRPr/>
              </a:pPr>
              <a:t>‹#›</a:t>
            </a:fld>
            <a:endParaRPr lang="en-US"/>
          </a:p>
        </p:txBody>
      </p:sp>
    </p:spTree>
    <p:extLst>
      <p:ext uri="{BB962C8B-B14F-4D97-AF65-F5344CB8AC3E}">
        <p14:creationId xmlns:p14="http://schemas.microsoft.com/office/powerpoint/2010/main" val="4236037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pPr>
                <a:defRPr/>
              </a:pPr>
              <a:t>‹#›</a:t>
            </a:fld>
            <a:endParaRPr lang="en-US"/>
          </a:p>
        </p:txBody>
      </p:sp>
    </p:spTree>
    <p:extLst>
      <p:ext uri="{BB962C8B-B14F-4D97-AF65-F5344CB8AC3E}">
        <p14:creationId xmlns:p14="http://schemas.microsoft.com/office/powerpoint/2010/main" val="247110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95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pPr>
                <a:defRPr/>
              </a:pPr>
              <a:t>‹#›</a:t>
            </a:fld>
            <a:endParaRPr lang="en-US"/>
          </a:p>
        </p:txBody>
      </p:sp>
    </p:spTree>
    <p:extLst>
      <p:ext uri="{BB962C8B-B14F-4D97-AF65-F5344CB8AC3E}">
        <p14:creationId xmlns:p14="http://schemas.microsoft.com/office/powerpoint/2010/main" val="635892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pPr>
                <a:defRPr/>
              </a:pPr>
              <a:t>‹#›</a:t>
            </a:fld>
            <a:endParaRPr lang="en-US"/>
          </a:p>
        </p:txBody>
      </p:sp>
    </p:spTree>
    <p:extLst>
      <p:ext uri="{BB962C8B-B14F-4D97-AF65-F5344CB8AC3E}">
        <p14:creationId xmlns:p14="http://schemas.microsoft.com/office/powerpoint/2010/main" val="20298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pPr>
                <a:defRPr/>
              </a:pPr>
              <a:t>‹#›</a:t>
            </a:fld>
            <a:endParaRPr lang="en-US"/>
          </a:p>
        </p:txBody>
      </p:sp>
    </p:spTree>
    <p:extLst>
      <p:ext uri="{BB962C8B-B14F-4D97-AF65-F5344CB8AC3E}">
        <p14:creationId xmlns:p14="http://schemas.microsoft.com/office/powerpoint/2010/main" val="1998357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pPr>
                <a:defRPr/>
              </a:pPr>
              <a:t>‹#›</a:t>
            </a:fld>
            <a:endParaRPr lang="en-US"/>
          </a:p>
        </p:txBody>
      </p:sp>
    </p:spTree>
    <p:extLst>
      <p:ext uri="{BB962C8B-B14F-4D97-AF65-F5344CB8AC3E}">
        <p14:creationId xmlns:p14="http://schemas.microsoft.com/office/powerpoint/2010/main" val="3012585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pPr>
                <a:defRPr/>
              </a:pPr>
              <a:t>‹#›</a:t>
            </a:fld>
            <a:endParaRPr lang="en-US"/>
          </a:p>
        </p:txBody>
      </p:sp>
    </p:spTree>
    <p:extLst>
      <p:ext uri="{BB962C8B-B14F-4D97-AF65-F5344CB8AC3E}">
        <p14:creationId xmlns:p14="http://schemas.microsoft.com/office/powerpoint/2010/main" val="494560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pPr>
                <a:defRPr/>
              </a:pPr>
              <a:t>‹#›</a:t>
            </a:fld>
            <a:endParaRPr lang="en-US"/>
          </a:p>
        </p:txBody>
      </p:sp>
    </p:spTree>
    <p:extLst>
      <p:ext uri="{BB962C8B-B14F-4D97-AF65-F5344CB8AC3E}">
        <p14:creationId xmlns:p14="http://schemas.microsoft.com/office/powerpoint/2010/main" val="29615446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pPr>
                <a:defRPr/>
              </a:pPr>
              <a:t>‹#›</a:t>
            </a:fld>
            <a:endParaRPr lang="en-US"/>
          </a:p>
        </p:txBody>
      </p:sp>
    </p:spTree>
    <p:extLst>
      <p:ext uri="{BB962C8B-B14F-4D97-AF65-F5344CB8AC3E}">
        <p14:creationId xmlns:p14="http://schemas.microsoft.com/office/powerpoint/2010/main" val="6592295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pPr>
                <a:defRPr/>
              </a:pPr>
              <a:t>‹#›</a:t>
            </a:fld>
            <a:endParaRPr lang="en-US"/>
          </a:p>
        </p:txBody>
      </p:sp>
    </p:spTree>
    <p:extLst>
      <p:ext uri="{BB962C8B-B14F-4D97-AF65-F5344CB8AC3E}">
        <p14:creationId xmlns:p14="http://schemas.microsoft.com/office/powerpoint/2010/main" val="228193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DFD6639-91DF-C44B-9FDC-DB719FDEBFEB}" type="slidenum">
              <a:rPr lang="en-US"/>
              <a:pPr>
                <a:defRPr/>
              </a:pPr>
              <a:t>‹#›</a:t>
            </a:fld>
            <a:endParaRPr lang="en-US"/>
          </a:p>
        </p:txBody>
      </p:sp>
    </p:spTree>
    <p:extLst>
      <p:ext uri="{BB962C8B-B14F-4D97-AF65-F5344CB8AC3E}">
        <p14:creationId xmlns:p14="http://schemas.microsoft.com/office/powerpoint/2010/main" val="191874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A4F016-C546-8344-B150-D19370ED1DD6}" type="slidenum">
              <a:rPr lang="en-US"/>
              <a:pPr>
                <a:defRPr/>
              </a:pPr>
              <a:t>‹#›</a:t>
            </a:fld>
            <a:endParaRPr lang="en-US"/>
          </a:p>
        </p:txBody>
      </p:sp>
    </p:spTree>
    <p:extLst>
      <p:ext uri="{BB962C8B-B14F-4D97-AF65-F5344CB8AC3E}">
        <p14:creationId xmlns:p14="http://schemas.microsoft.com/office/powerpoint/2010/main" val="295593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8682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47C17EE-DECC-6C42-9306-3D8B4093F8F0}" type="slidenum">
              <a:rPr lang="en-US"/>
              <a:pPr>
                <a:defRPr/>
              </a:pPr>
              <a:t>‹#›</a:t>
            </a:fld>
            <a:endParaRPr lang="en-US"/>
          </a:p>
        </p:txBody>
      </p:sp>
    </p:spTree>
    <p:extLst>
      <p:ext uri="{BB962C8B-B14F-4D97-AF65-F5344CB8AC3E}">
        <p14:creationId xmlns:p14="http://schemas.microsoft.com/office/powerpoint/2010/main" val="3189611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C7F4E4A-D165-344F-835F-3580908193C2}" type="slidenum">
              <a:rPr lang="en-US"/>
              <a:pPr>
                <a:defRPr/>
              </a:pPr>
              <a:t>‹#›</a:t>
            </a:fld>
            <a:endParaRPr lang="en-US"/>
          </a:p>
        </p:txBody>
      </p:sp>
    </p:spTree>
    <p:extLst>
      <p:ext uri="{BB962C8B-B14F-4D97-AF65-F5344CB8AC3E}">
        <p14:creationId xmlns:p14="http://schemas.microsoft.com/office/powerpoint/2010/main" val="23399251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D14FA3F5-DF7D-A24C-8AFD-E8D39B5EC0A7}" type="slidenum">
              <a:rPr lang="en-US"/>
              <a:pPr>
                <a:defRPr/>
              </a:pPr>
              <a:t>‹#›</a:t>
            </a:fld>
            <a:endParaRPr lang="en-US"/>
          </a:p>
        </p:txBody>
      </p:sp>
    </p:spTree>
    <p:extLst>
      <p:ext uri="{BB962C8B-B14F-4D97-AF65-F5344CB8AC3E}">
        <p14:creationId xmlns:p14="http://schemas.microsoft.com/office/powerpoint/2010/main" val="38543415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7C31868-3E57-8E4B-A8A2-D45E977CD529}" type="slidenum">
              <a:rPr lang="en-US"/>
              <a:pPr>
                <a:defRPr/>
              </a:pPr>
              <a:t>‹#›</a:t>
            </a:fld>
            <a:endParaRPr lang="en-US"/>
          </a:p>
        </p:txBody>
      </p:sp>
    </p:spTree>
    <p:extLst>
      <p:ext uri="{BB962C8B-B14F-4D97-AF65-F5344CB8AC3E}">
        <p14:creationId xmlns:p14="http://schemas.microsoft.com/office/powerpoint/2010/main" val="2168978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5AD2E775-9990-0749-A217-36C0BB0EE3F4}" type="slidenum">
              <a:rPr lang="en-US"/>
              <a:pPr>
                <a:defRPr/>
              </a:pPr>
              <a:t>‹#›</a:t>
            </a:fld>
            <a:endParaRPr lang="en-US"/>
          </a:p>
        </p:txBody>
      </p:sp>
    </p:spTree>
    <p:extLst>
      <p:ext uri="{BB962C8B-B14F-4D97-AF65-F5344CB8AC3E}">
        <p14:creationId xmlns:p14="http://schemas.microsoft.com/office/powerpoint/2010/main" val="9094299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C38E50F-639C-0E4B-9C16-691815E1EEF5}" type="slidenum">
              <a:rPr lang="en-US"/>
              <a:pPr>
                <a:defRPr/>
              </a:pPr>
              <a:t>‹#›</a:t>
            </a:fld>
            <a:endParaRPr lang="en-US"/>
          </a:p>
        </p:txBody>
      </p:sp>
    </p:spTree>
    <p:extLst>
      <p:ext uri="{BB962C8B-B14F-4D97-AF65-F5344CB8AC3E}">
        <p14:creationId xmlns:p14="http://schemas.microsoft.com/office/powerpoint/2010/main" val="1104696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68FEE46-4ABE-CF49-B380-2F351120E053}" type="slidenum">
              <a:rPr lang="en-US"/>
              <a:pPr>
                <a:defRPr/>
              </a:pPr>
              <a:t>‹#›</a:t>
            </a:fld>
            <a:endParaRPr lang="en-US"/>
          </a:p>
        </p:txBody>
      </p:sp>
    </p:spTree>
    <p:extLst>
      <p:ext uri="{BB962C8B-B14F-4D97-AF65-F5344CB8AC3E}">
        <p14:creationId xmlns:p14="http://schemas.microsoft.com/office/powerpoint/2010/main" val="29095001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B77ED05-5C6D-B84C-8F2C-EDE09456AC51}" type="slidenum">
              <a:rPr lang="en-US"/>
              <a:pPr>
                <a:defRPr/>
              </a:pPr>
              <a:t>‹#›</a:t>
            </a:fld>
            <a:endParaRPr lang="en-US"/>
          </a:p>
        </p:txBody>
      </p:sp>
    </p:spTree>
    <p:extLst>
      <p:ext uri="{BB962C8B-B14F-4D97-AF65-F5344CB8AC3E}">
        <p14:creationId xmlns:p14="http://schemas.microsoft.com/office/powerpoint/2010/main" val="26635479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284541E-B91C-3E49-A5D9-BE3325C1262C}" type="slidenum">
              <a:rPr lang="en-US"/>
              <a:pPr>
                <a:defRPr/>
              </a:pPr>
              <a:t>‹#›</a:t>
            </a:fld>
            <a:endParaRPr lang="en-US"/>
          </a:p>
        </p:txBody>
      </p:sp>
    </p:spTree>
    <p:extLst>
      <p:ext uri="{BB962C8B-B14F-4D97-AF65-F5344CB8AC3E}">
        <p14:creationId xmlns:p14="http://schemas.microsoft.com/office/powerpoint/2010/main" val="3200332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1805E0D6-C1D9-A442-82DE-E0F66CD5ED17}" type="slidenum">
              <a:rPr lang="en-US"/>
              <a:pPr>
                <a:defRPr/>
              </a:pPr>
              <a:t>‹#›</a:t>
            </a:fld>
            <a:endParaRPr lang="en-US"/>
          </a:p>
        </p:txBody>
      </p:sp>
    </p:spTree>
    <p:extLst>
      <p:ext uri="{BB962C8B-B14F-4D97-AF65-F5344CB8AC3E}">
        <p14:creationId xmlns:p14="http://schemas.microsoft.com/office/powerpoint/2010/main" val="299295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3340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DCEBF0EE-7B5C-AF40-BAFB-ED6686A914CB}" type="slidenum">
              <a:rPr lang="en-US"/>
              <a:pPr>
                <a:defRPr/>
              </a:pPr>
              <a:t>‹#›</a:t>
            </a:fld>
            <a:endParaRPr lang="en-US"/>
          </a:p>
        </p:txBody>
      </p:sp>
    </p:spTree>
    <p:extLst>
      <p:ext uri="{BB962C8B-B14F-4D97-AF65-F5344CB8AC3E}">
        <p14:creationId xmlns:p14="http://schemas.microsoft.com/office/powerpoint/2010/main" val="1288316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5AA032B-F343-4040-A302-60B51FE431A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820444541"/>
      </p:ext>
    </p:extLst>
  </p:cSld>
  <p:clrMapOvr>
    <a:masterClrMapping/>
  </p:clrMapOvr>
  <p:transition spd="med">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1D4C350B-D93B-F442-87E4-F5D3387E080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56536118"/>
      </p:ext>
    </p:extLst>
  </p:cSld>
  <p:clrMapOvr>
    <a:masterClrMapping/>
  </p:clrMapOvr>
  <p:transition spd="med">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0F30067-492C-6343-9714-5F88F97C219E}"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372399972"/>
      </p:ext>
    </p:extLst>
  </p:cSld>
  <p:clrMapOvr>
    <a:masterClrMapping/>
  </p:clrMapOvr>
  <p:transition spd="med">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002F1A5E-7E70-7F40-A725-2BFE50077A1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390914602"/>
      </p:ext>
    </p:extLst>
  </p:cSld>
  <p:clrMapOvr>
    <a:masterClrMapping/>
  </p:clrMapOvr>
  <p:transition spd="med">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AB89C03A-7B9A-F449-872A-53EB2AE8F03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051216861"/>
      </p:ext>
    </p:extLst>
  </p:cSld>
  <p:clrMapOvr>
    <a:masterClrMapping/>
  </p:clrMapOvr>
  <p:transition spd="med">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6AD6521F-0C79-CF43-B32B-59E163DB383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603182602"/>
      </p:ext>
    </p:extLst>
  </p:cSld>
  <p:clrMapOvr>
    <a:masterClrMapping/>
  </p:clrMapOvr>
  <p:transition spd="med">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78167CB3-685D-1D4E-AF46-59A4E276561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3462734"/>
      </p:ext>
    </p:extLst>
  </p:cSld>
  <p:clrMapOvr>
    <a:masterClrMapping/>
  </p:clrMapOvr>
  <p:transition spd="med">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D88617E-CBB5-AD4F-A5A7-3A5C037BCA6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99895170"/>
      </p:ext>
    </p:extLst>
  </p:cSld>
  <p:clrMapOvr>
    <a:masterClrMapping/>
  </p:clrMapOvr>
  <p:transition spd="med">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A149708C-66D4-DA42-BDAF-02149EFF7B9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544280494"/>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1752151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defRPr>
            </a:lvl1pPr>
          </a:lstStyle>
          <a:p>
            <a:pPr defTabSz="914400" fontAlgn="base">
              <a:spcBef>
                <a:spcPct val="0"/>
              </a:spcBef>
              <a:spcAft>
                <a:spcPct val="0"/>
              </a:spcAft>
              <a:defRPr/>
            </a:pPr>
            <a:fld id="{3F3D4640-E20E-EB4F-B6B2-E0A01E3459A2}" type="slidenum">
              <a:rPr lang="en-US" smtClean="0">
                <a:solidFill>
                  <a:srgbClr val="000000"/>
                </a:solidFill>
                <a:ea typeface="ＭＳ Ｐゴシック" charset="0"/>
                <a:cs typeface="ＭＳ Ｐゴシック" charset="0"/>
              </a:rPr>
              <a:pPr defTabSz="914400" fontAlgn="base">
                <a:spcBef>
                  <a:spcPct val="0"/>
                </a:spcBef>
                <a:spcAft>
                  <a:spcPct val="0"/>
                </a:spcAft>
                <a:defRPr/>
              </a:pPr>
              <a:t>‹#›</a:t>
            </a:fld>
            <a:endParaRPr lang="en-US"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8676371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6"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7"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6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ea typeface="+mn-ea"/>
                <a:cs typeface="+mn-cs"/>
              </a:defRPr>
            </a:lvl1pPr>
          </a:lstStyle>
          <a:p>
            <a:pPr defTabSz="914400" fontAlgn="base">
              <a:spcAft>
                <a:spcPct val="0"/>
              </a:spcAft>
              <a:defRPr/>
            </a:pPr>
            <a:endParaRPr lang="en-US">
              <a:solidFill>
                <a:srgbClr val="003300"/>
              </a:solidFill>
              <a:latin typeface="Times New Roman"/>
            </a:endParaRPr>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ea typeface="+mn-ea"/>
                <a:cs typeface="+mn-cs"/>
              </a:defRPr>
            </a:lvl1pPr>
          </a:lstStyle>
          <a:p>
            <a:pPr defTabSz="914400" fontAlgn="base">
              <a:spcAft>
                <a:spcPct val="0"/>
              </a:spcAft>
              <a:defRPr/>
            </a:pPr>
            <a:endParaRPr lang="en-US">
              <a:solidFill>
                <a:srgbClr val="003300"/>
              </a:solidFill>
              <a:latin typeface="Times New Roman"/>
            </a:endParaRPr>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charset="0"/>
              </a:defRPr>
            </a:lvl1pPr>
          </a:lstStyle>
          <a:p>
            <a:pPr defTabSz="914400" fontAlgn="base">
              <a:spcAft>
                <a:spcPct val="0"/>
              </a:spcAft>
              <a:defRPr/>
            </a:pPr>
            <a:fld id="{0DE47682-E232-A344-AAE6-B6DD47B7AAB5}" type="slidenum">
              <a:rPr lang="en-US">
                <a:solidFill>
                  <a:srgbClr val="003300"/>
                </a:solidFill>
                <a:ea typeface="ＭＳ Ｐゴシック" charset="0"/>
                <a:cs typeface="ＭＳ Ｐゴシック" charset="0"/>
              </a:rPr>
              <a:pPr defTabSz="914400" fontAlgn="base">
                <a:spcAft>
                  <a:spcPct val="0"/>
                </a:spcAft>
                <a:defRPr/>
              </a:pPr>
              <a:t>‹#›</a:t>
            </a:fld>
            <a:endParaRPr lang="en-US">
              <a:solidFill>
                <a:srgbClr val="003300"/>
              </a:solidFill>
              <a:ea typeface="ＭＳ Ｐゴシック" charset="0"/>
              <a:cs typeface="ＭＳ Ｐゴシック" charset="0"/>
            </a:endParaRPr>
          </a:p>
        </p:txBody>
      </p:sp>
    </p:spTree>
    <p:extLst>
      <p:ext uri="{BB962C8B-B14F-4D97-AF65-F5344CB8AC3E}">
        <p14:creationId xmlns:p14="http://schemas.microsoft.com/office/powerpoint/2010/main" val="16276670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99330" name="Freeform 2"/>
          <p:cNvSpPr>
            <a:spLocks/>
          </p:cNvSpPr>
          <p:nvPr/>
        </p:nvSpPr>
        <p:spPr bwMode="auto">
          <a:xfrm>
            <a:off x="901700" y="3378200"/>
            <a:ext cx="5359400" cy="2425700"/>
          </a:xfrm>
          <a:custGeom>
            <a:avLst/>
            <a:gdLst>
              <a:gd name="T0" fmla="*/ 0 w 3376"/>
              <a:gd name="T1" fmla="*/ 2147483647 h 1528"/>
              <a:gd name="T2" fmla="*/ 2147483647 w 3376"/>
              <a:gd name="T3" fmla="*/ 2147483647 h 1528"/>
              <a:gd name="T4" fmla="*/ 2147483647 w 3376"/>
              <a:gd name="T5" fmla="*/ 2147483647 h 1528"/>
              <a:gd name="T6" fmla="*/ 2147483647 w 3376"/>
              <a:gd name="T7" fmla="*/ 2147483647 h 1528"/>
              <a:gd name="T8" fmla="*/ 2147483647 w 3376"/>
              <a:gd name="T9" fmla="*/ 2147483647 h 1528"/>
              <a:gd name="T10" fmla="*/ 2147483647 w 3376"/>
              <a:gd name="T11" fmla="*/ 2147483647 h 1528"/>
              <a:gd name="T12" fmla="*/ 2147483647 w 3376"/>
              <a:gd name="T13" fmla="*/ 2147483647 h 1528"/>
              <a:gd name="T14" fmla="*/ 2147483647 w 3376"/>
              <a:gd name="T15" fmla="*/ 2147483647 h 1528"/>
              <a:gd name="T16" fmla="*/ 2147483647 w 3376"/>
              <a:gd name="T17" fmla="*/ 2147483647 h 1528"/>
              <a:gd name="T18" fmla="*/ 2147483647 w 3376"/>
              <a:gd name="T19" fmla="*/ 2147483647 h 1528"/>
              <a:gd name="T20" fmla="*/ 2147483647 w 3376"/>
              <a:gd name="T21" fmla="*/ 2147483647 h 1528"/>
              <a:gd name="T22" fmla="*/ 2147483647 w 3376"/>
              <a:gd name="T23" fmla="*/ 2147483647 h 1528"/>
              <a:gd name="T24" fmla="*/ 2147483647 w 3376"/>
              <a:gd name="T25" fmla="*/ 2147483647 h 1528"/>
              <a:gd name="T26" fmla="*/ 2147483647 w 3376"/>
              <a:gd name="T27" fmla="*/ 2147483647 h 1528"/>
              <a:gd name="T28" fmla="*/ 2147483647 w 3376"/>
              <a:gd name="T29" fmla="*/ 2147483647 h 1528"/>
              <a:gd name="T30" fmla="*/ 2147483647 w 3376"/>
              <a:gd name="T31" fmla="*/ 2147483647 h 1528"/>
              <a:gd name="T32" fmla="*/ 2147483647 w 3376"/>
              <a:gd name="T33" fmla="*/ 2147483647 h 1528"/>
              <a:gd name="T34" fmla="*/ 2147483647 w 3376"/>
              <a:gd name="T35" fmla="*/ 2147483647 h 1528"/>
              <a:gd name="T36" fmla="*/ 2147483647 w 3376"/>
              <a:gd name="T37" fmla="*/ 2147483647 h 1528"/>
              <a:gd name="T38" fmla="*/ 2147483647 w 3376"/>
              <a:gd name="T39" fmla="*/ 2147483647 h 1528"/>
              <a:gd name="T40" fmla="*/ 2147483647 w 3376"/>
              <a:gd name="T41" fmla="*/ 2147483647 h 1528"/>
              <a:gd name="T42" fmla="*/ 2147483647 w 3376"/>
              <a:gd name="T43" fmla="*/ 2147483647 h 1528"/>
              <a:gd name="T44" fmla="*/ 2147483647 w 3376"/>
              <a:gd name="T45" fmla="*/ 2147483647 h 1528"/>
              <a:gd name="T46" fmla="*/ 2147483647 w 3376"/>
              <a:gd name="T47" fmla="*/ 2147483647 h 1528"/>
              <a:gd name="T48" fmla="*/ 2147483647 w 3376"/>
              <a:gd name="T49" fmla="*/ 0 h 1528"/>
              <a:gd name="T50" fmla="*/ 2147483647 w 3376"/>
              <a:gd name="T51" fmla="*/ 2147483647 h 1528"/>
              <a:gd name="T52" fmla="*/ 2147483647 w 3376"/>
              <a:gd name="T53" fmla="*/ 2147483647 h 1528"/>
              <a:gd name="T54" fmla="*/ 2147483647 w 3376"/>
              <a:gd name="T55" fmla="*/ 2147483647 h 1528"/>
              <a:gd name="T56" fmla="*/ 2147483647 w 3376"/>
              <a:gd name="T57" fmla="*/ 2147483647 h 1528"/>
              <a:gd name="T58" fmla="*/ 2147483647 w 3376"/>
              <a:gd name="T59" fmla="*/ 2147483647 h 1528"/>
              <a:gd name="T60" fmla="*/ 2147483647 w 3376"/>
              <a:gd name="T61" fmla="*/ 2147483647 h 1528"/>
              <a:gd name="T62" fmla="*/ 2147483647 w 3376"/>
              <a:gd name="T63" fmla="*/ 2147483647 h 1528"/>
              <a:gd name="T64" fmla="*/ 2147483647 w 3376"/>
              <a:gd name="T65" fmla="*/ 2147483647 h 1528"/>
              <a:gd name="T66" fmla="*/ 2147483647 w 3376"/>
              <a:gd name="T67" fmla="*/ 2147483647 h 1528"/>
              <a:gd name="T68" fmla="*/ 2147483647 w 3376"/>
              <a:gd name="T69" fmla="*/ 2147483647 h 1528"/>
              <a:gd name="T70" fmla="*/ 2147483647 w 3376"/>
              <a:gd name="T71" fmla="*/ 2147483647 h 1528"/>
              <a:gd name="T72" fmla="*/ 2147483647 w 3376"/>
              <a:gd name="T73" fmla="*/ 2147483647 h 1528"/>
              <a:gd name="T74" fmla="*/ 2147483647 w 3376"/>
              <a:gd name="T75" fmla="*/ 2147483647 h 1528"/>
              <a:gd name="T76" fmla="*/ 2147483647 w 3376"/>
              <a:gd name="T77" fmla="*/ 2147483647 h 1528"/>
              <a:gd name="T78" fmla="*/ 2147483647 w 3376"/>
              <a:gd name="T79" fmla="*/ 2147483647 h 1528"/>
              <a:gd name="T80" fmla="*/ 0 w 3376"/>
              <a:gd name="T81" fmla="*/ 2147483647 h 1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195"/>
            </a:srgb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nvGrpSpPr>
          <p:cNvPr id="99331" name="Group 3"/>
          <p:cNvGrpSpPr>
            <a:grpSpLocks/>
          </p:cNvGrpSpPr>
          <p:nvPr/>
        </p:nvGrpSpPr>
        <p:grpSpPr bwMode="auto">
          <a:xfrm>
            <a:off x="296863" y="3022600"/>
            <a:ext cx="976312" cy="2828925"/>
            <a:chOff x="187" y="1904"/>
            <a:chExt cx="615" cy="1782"/>
          </a:xfrm>
        </p:grpSpPr>
        <p:grpSp>
          <p:nvGrpSpPr>
            <p:cNvPr id="99338" name="Group 4"/>
            <p:cNvGrpSpPr>
              <a:grpSpLocks/>
            </p:cNvGrpSpPr>
            <p:nvPr/>
          </p:nvGrpSpPr>
          <p:grpSpPr bwMode="auto">
            <a:xfrm>
              <a:off x="187" y="3207"/>
              <a:ext cx="438" cy="479"/>
              <a:chOff x="187" y="3207"/>
              <a:chExt cx="438" cy="479"/>
            </a:xfrm>
          </p:grpSpPr>
          <p:sp>
            <p:nvSpPr>
              <p:cNvPr id="99340" name="Oval 5"/>
              <p:cNvSpPr>
                <a:spLocks noChangeArrowheads="1"/>
              </p:cNvSpPr>
              <p:nvPr/>
            </p:nvSpPr>
            <p:spPr bwMode="auto">
              <a:xfrm>
                <a:off x="187" y="3544"/>
                <a:ext cx="435" cy="142"/>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38"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42" name="Oval 7"/>
              <p:cNvSpPr>
                <a:spLocks noChangeArrowheads="1"/>
              </p:cNvSpPr>
              <p:nvPr/>
            </p:nvSpPr>
            <p:spPr bwMode="auto">
              <a:xfrm>
                <a:off x="275" y="3207"/>
                <a:ext cx="267" cy="84"/>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40"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41"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42"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46" name="Oval 11"/>
              <p:cNvSpPr>
                <a:spLocks noChangeArrowheads="1"/>
              </p:cNvSpPr>
              <p:nvPr/>
            </p:nvSpPr>
            <p:spPr bwMode="auto">
              <a:xfrm>
                <a:off x="187" y="3329"/>
                <a:ext cx="436" cy="91"/>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47" name="Freeform 12"/>
              <p:cNvSpPr>
                <a:spLocks/>
              </p:cNvSpPr>
              <p:nvPr/>
            </p:nvSpPr>
            <p:spPr bwMode="auto">
              <a:xfrm>
                <a:off x="216" y="3282"/>
                <a:ext cx="113" cy="393"/>
              </a:xfrm>
              <a:custGeom>
                <a:avLst/>
                <a:gdLst>
                  <a:gd name="T0" fmla="*/ 68 w 113"/>
                  <a:gd name="T1" fmla="*/ 0 h 393"/>
                  <a:gd name="T2" fmla="*/ 0 w 113"/>
                  <a:gd name="T3" fmla="*/ 110 h 393"/>
                  <a:gd name="T4" fmla="*/ 3 w 113"/>
                  <a:gd name="T5" fmla="*/ 361 h 393"/>
                  <a:gd name="T6" fmla="*/ 36 w 113"/>
                  <a:gd name="T7" fmla="*/ 379 h 393"/>
                  <a:gd name="T8" fmla="*/ 63 w 113"/>
                  <a:gd name="T9" fmla="*/ 385 h 393"/>
                  <a:gd name="T10" fmla="*/ 92 w 113"/>
                  <a:gd name="T11" fmla="*/ 392 h 393"/>
                  <a:gd name="T12" fmla="*/ 90 w 113"/>
                  <a:gd name="T13" fmla="*/ 136 h 393"/>
                  <a:gd name="T14" fmla="*/ 112 w 113"/>
                  <a:gd name="T15" fmla="*/ 10 h 393"/>
                  <a:gd name="T16" fmla="*/ 102 w 113"/>
                  <a:gd name="T17" fmla="*/ 10 h 393"/>
                  <a:gd name="T18" fmla="*/ 81 w 113"/>
                  <a:gd name="T19" fmla="*/ 6 h 393"/>
                  <a:gd name="T20" fmla="*/ 68 w 113"/>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45"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w="9525">
                <a:noFill/>
                <a:round/>
                <a:headEnd/>
                <a:tailEnd/>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49" name="Oval 14"/>
              <p:cNvSpPr>
                <a:spLocks noChangeArrowheads="1"/>
              </p:cNvSpPr>
              <p:nvPr/>
            </p:nvSpPr>
            <p:spPr bwMode="auto">
              <a:xfrm>
                <a:off x="192" y="3332"/>
                <a:ext cx="418" cy="86"/>
              </a:xfrm>
              <a:prstGeom prst="ellipse">
                <a:avLst/>
              </a:prstGeom>
              <a:solidFill>
                <a:srgbClr val="00000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47" name="Freeform 15"/>
              <p:cNvSpPr>
                <a:spLocks/>
              </p:cNvSpPr>
              <p:nvPr/>
            </p:nvSpPr>
            <p:spPr bwMode="auto">
              <a:xfrm>
                <a:off x="232" y="3283"/>
                <a:ext cx="67" cy="369"/>
              </a:xfrm>
              <a:custGeom>
                <a:avLst/>
                <a:gdLst/>
                <a:ahLst/>
                <a:cxnLst>
                  <a:cxn ang="0">
                    <a:pos x="0" y="133"/>
                  </a:cxn>
                  <a:cxn ang="0">
                    <a:pos x="0" y="357"/>
                  </a:cxn>
                  <a:cxn ang="0">
                    <a:pos x="20" y="368"/>
                  </a:cxn>
                  <a:cxn ang="0">
                    <a:pos x="20" y="141"/>
                  </a:cxn>
                  <a:cxn ang="0">
                    <a:pos x="20" y="125"/>
                  </a:cxn>
                  <a:cxn ang="0">
                    <a:pos x="29" y="111"/>
                  </a:cxn>
                  <a:cxn ang="0">
                    <a:pos x="66" y="4"/>
                  </a:cxn>
                  <a:cxn ang="0">
                    <a:pos x="59" y="0"/>
                  </a:cxn>
                  <a:cxn ang="0">
                    <a:pos x="8" y="113"/>
                  </a:cxn>
                  <a:cxn ang="0">
                    <a:pos x="0" y="133"/>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51" name="Freeform 16"/>
              <p:cNvSpPr>
                <a:spLocks/>
              </p:cNvSpPr>
              <p:nvPr/>
            </p:nvSpPr>
            <p:spPr bwMode="auto">
              <a:xfrm>
                <a:off x="521" y="3275"/>
                <a:ext cx="99" cy="363"/>
              </a:xfrm>
              <a:custGeom>
                <a:avLst/>
                <a:gdLst>
                  <a:gd name="T0" fmla="*/ 98 w 99"/>
                  <a:gd name="T1" fmla="*/ 102 h 363"/>
                  <a:gd name="T2" fmla="*/ 98 w 99"/>
                  <a:gd name="T3" fmla="*/ 348 h 363"/>
                  <a:gd name="T4" fmla="*/ 81 w 99"/>
                  <a:gd name="T5" fmla="*/ 362 h 363"/>
                  <a:gd name="T6" fmla="*/ 81 w 99"/>
                  <a:gd name="T7" fmla="*/ 106 h 363"/>
                  <a:gd name="T8" fmla="*/ 0 w 99"/>
                  <a:gd name="T9" fmla="*/ 4 h 363"/>
                  <a:gd name="T10" fmla="*/ 7 w 99"/>
                  <a:gd name="T11" fmla="*/ 0 h 363"/>
                  <a:gd name="T12" fmla="*/ 98 w 99"/>
                  <a:gd name="T13" fmla="*/ 102 h 3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49" name="Freeform 17"/>
              <p:cNvSpPr>
                <a:spLocks/>
              </p:cNvSpPr>
              <p:nvPr/>
            </p:nvSpPr>
            <p:spPr bwMode="auto">
              <a:xfrm>
                <a:off x="441" y="3215"/>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50" name="Freeform 18"/>
              <p:cNvSpPr>
                <a:spLocks/>
              </p:cNvSpPr>
              <p:nvPr/>
            </p:nvSpPr>
            <p:spPr bwMode="auto">
              <a:xfrm>
                <a:off x="492" y="3327"/>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300051" name="Freeform 19"/>
              <p:cNvSpPr>
                <a:spLocks/>
              </p:cNvSpPr>
              <p:nvPr/>
            </p:nvSpPr>
            <p:spPr bwMode="auto">
              <a:xfrm>
                <a:off x="286" y="3250"/>
                <a:ext cx="73" cy="23"/>
              </a:xfrm>
              <a:custGeom>
                <a:avLst/>
                <a:gdLst/>
                <a:ahLst/>
                <a:cxnLst>
                  <a:cxn ang="0">
                    <a:pos x="72" y="22"/>
                  </a:cxn>
                  <a:cxn ang="0">
                    <a:pos x="37" y="18"/>
                  </a:cxn>
                  <a:cxn ang="0">
                    <a:pos x="16" y="12"/>
                  </a:cxn>
                  <a:cxn ang="0">
                    <a:pos x="0" y="6"/>
                  </a:cxn>
                  <a:cxn ang="0">
                    <a:pos x="5" y="0"/>
                  </a:cxn>
                  <a:cxn ang="0">
                    <a:pos x="21" y="8"/>
                  </a:cxn>
                  <a:cxn ang="0">
                    <a:pos x="45" y="14"/>
                  </a:cxn>
                  <a:cxn ang="0">
                    <a:pos x="68" y="14"/>
                  </a:cxn>
                  <a:cxn ang="0">
                    <a:pos x="72" y="22"/>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defTabSz="914400" fontAlgn="base">
                  <a:spcBef>
                    <a:spcPct val="0"/>
                  </a:spcBef>
                  <a:spcAft>
                    <a:spcPct val="0"/>
                  </a:spcAft>
                  <a:defRPr/>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55" name="Freeform 20"/>
              <p:cNvSpPr>
                <a:spLocks/>
              </p:cNvSpPr>
              <p:nvPr/>
            </p:nvSpPr>
            <p:spPr bwMode="auto">
              <a:xfrm>
                <a:off x="338" y="3284"/>
                <a:ext cx="81" cy="118"/>
              </a:xfrm>
              <a:custGeom>
                <a:avLst/>
                <a:gdLst>
                  <a:gd name="T0" fmla="*/ 40 w 81"/>
                  <a:gd name="T1" fmla="*/ 0 h 118"/>
                  <a:gd name="T2" fmla="*/ 80 w 81"/>
                  <a:gd name="T3" fmla="*/ 4 h 118"/>
                  <a:gd name="T4" fmla="*/ 65 w 81"/>
                  <a:gd name="T5" fmla="*/ 40 h 118"/>
                  <a:gd name="T6" fmla="*/ 58 w 81"/>
                  <a:gd name="T7" fmla="*/ 62 h 118"/>
                  <a:gd name="T8" fmla="*/ 47 w 81"/>
                  <a:gd name="T9" fmla="*/ 82 h 118"/>
                  <a:gd name="T10" fmla="*/ 40 w 81"/>
                  <a:gd name="T11" fmla="*/ 105 h 118"/>
                  <a:gd name="T12" fmla="*/ 37 w 81"/>
                  <a:gd name="T13" fmla="*/ 117 h 118"/>
                  <a:gd name="T14" fmla="*/ 16 w 81"/>
                  <a:gd name="T15" fmla="*/ 114 h 118"/>
                  <a:gd name="T16" fmla="*/ 0 w 81"/>
                  <a:gd name="T17" fmla="*/ 108 h 118"/>
                  <a:gd name="T18" fmla="*/ 7 w 81"/>
                  <a:gd name="T19" fmla="*/ 84 h 118"/>
                  <a:gd name="T20" fmla="*/ 25 w 81"/>
                  <a:gd name="T21" fmla="*/ 60 h 118"/>
                  <a:gd name="T22" fmla="*/ 29 w 81"/>
                  <a:gd name="T23" fmla="*/ 40 h 118"/>
                  <a:gd name="T24" fmla="*/ 36 w 81"/>
                  <a:gd name="T25" fmla="*/ 20 h 118"/>
                  <a:gd name="T26" fmla="*/ 40 w 81"/>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56" name="Freeform 21"/>
              <p:cNvSpPr>
                <a:spLocks/>
              </p:cNvSpPr>
              <p:nvPr/>
            </p:nvSpPr>
            <p:spPr bwMode="auto">
              <a:xfrm>
                <a:off x="282" y="3265"/>
                <a:ext cx="261" cy="35"/>
              </a:xfrm>
              <a:custGeom>
                <a:avLst/>
                <a:gdLst>
                  <a:gd name="T0" fmla="*/ 0 w 261"/>
                  <a:gd name="T1" fmla="*/ 0 h 35"/>
                  <a:gd name="T2" fmla="*/ 25 w 261"/>
                  <a:gd name="T3" fmla="*/ 10 h 35"/>
                  <a:gd name="T4" fmla="*/ 66 w 261"/>
                  <a:gd name="T5" fmla="*/ 18 h 35"/>
                  <a:gd name="T6" fmla="*/ 122 w 261"/>
                  <a:gd name="T7" fmla="*/ 19 h 35"/>
                  <a:gd name="T8" fmla="*/ 177 w 261"/>
                  <a:gd name="T9" fmla="*/ 19 h 35"/>
                  <a:gd name="T10" fmla="*/ 218 w 261"/>
                  <a:gd name="T11" fmla="*/ 12 h 35"/>
                  <a:gd name="T12" fmla="*/ 240 w 261"/>
                  <a:gd name="T13" fmla="*/ 6 h 35"/>
                  <a:gd name="T14" fmla="*/ 248 w 261"/>
                  <a:gd name="T15" fmla="*/ 0 h 35"/>
                  <a:gd name="T16" fmla="*/ 260 w 261"/>
                  <a:gd name="T17" fmla="*/ 15 h 35"/>
                  <a:gd name="T18" fmla="*/ 221 w 261"/>
                  <a:gd name="T19" fmla="*/ 28 h 35"/>
                  <a:gd name="T20" fmla="*/ 164 w 261"/>
                  <a:gd name="T21" fmla="*/ 34 h 35"/>
                  <a:gd name="T22" fmla="*/ 98 w 261"/>
                  <a:gd name="T23" fmla="*/ 33 h 35"/>
                  <a:gd name="T24" fmla="*/ 39 w 261"/>
                  <a:gd name="T25" fmla="*/ 24 h 35"/>
                  <a:gd name="T26" fmla="*/ 5 w 261"/>
                  <a:gd name="T27" fmla="*/ 9 h 35"/>
                  <a:gd name="T28" fmla="*/ 0 w 261"/>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sp>
          <p:nvSpPr>
            <p:cNvPr id="99339" name="Freeform 22"/>
            <p:cNvSpPr>
              <a:spLocks/>
            </p:cNvSpPr>
            <p:nvPr/>
          </p:nvSpPr>
          <p:spPr bwMode="auto">
            <a:xfrm>
              <a:off x="379" y="1904"/>
              <a:ext cx="423" cy="1366"/>
            </a:xfrm>
            <a:custGeom>
              <a:avLst/>
              <a:gdLst>
                <a:gd name="T0" fmla="*/ 356 w 423"/>
                <a:gd name="T1" fmla="*/ 64 h 1366"/>
                <a:gd name="T2" fmla="*/ 326 w 423"/>
                <a:gd name="T3" fmla="*/ 163 h 1366"/>
                <a:gd name="T4" fmla="*/ 292 w 423"/>
                <a:gd name="T5" fmla="*/ 293 h 1366"/>
                <a:gd name="T6" fmla="*/ 258 w 423"/>
                <a:gd name="T7" fmla="*/ 417 h 1366"/>
                <a:gd name="T8" fmla="*/ 219 w 423"/>
                <a:gd name="T9" fmla="*/ 585 h 1366"/>
                <a:gd name="T10" fmla="*/ 168 w 423"/>
                <a:gd name="T11" fmla="*/ 775 h 1366"/>
                <a:gd name="T12" fmla="*/ 126 w 423"/>
                <a:gd name="T13" fmla="*/ 952 h 1366"/>
                <a:gd name="T14" fmla="*/ 89 w 423"/>
                <a:gd name="T15" fmla="*/ 1085 h 1366"/>
                <a:gd name="T16" fmla="*/ 0 w 423"/>
                <a:gd name="T17" fmla="*/ 1362 h 1366"/>
                <a:gd name="T18" fmla="*/ 29 w 423"/>
                <a:gd name="T19" fmla="*/ 1365 h 1366"/>
                <a:gd name="T20" fmla="*/ 132 w 423"/>
                <a:gd name="T21" fmla="*/ 1061 h 1366"/>
                <a:gd name="T22" fmla="*/ 223 w 423"/>
                <a:gd name="T23" fmla="*/ 957 h 1366"/>
                <a:gd name="T24" fmla="*/ 271 w 423"/>
                <a:gd name="T25" fmla="*/ 866 h 1366"/>
                <a:gd name="T26" fmla="*/ 308 w 423"/>
                <a:gd name="T27" fmla="*/ 798 h 1366"/>
                <a:gd name="T28" fmla="*/ 214 w 423"/>
                <a:gd name="T29" fmla="*/ 790 h 1366"/>
                <a:gd name="T30" fmla="*/ 311 w 423"/>
                <a:gd name="T31" fmla="*/ 782 h 1366"/>
                <a:gd name="T32" fmla="*/ 325 w 423"/>
                <a:gd name="T33" fmla="*/ 751 h 1366"/>
                <a:gd name="T34" fmla="*/ 231 w 423"/>
                <a:gd name="T35" fmla="*/ 742 h 1366"/>
                <a:gd name="T36" fmla="*/ 329 w 423"/>
                <a:gd name="T37" fmla="*/ 738 h 1366"/>
                <a:gd name="T38" fmla="*/ 344 w 423"/>
                <a:gd name="T39" fmla="*/ 690 h 1366"/>
                <a:gd name="T40" fmla="*/ 240 w 423"/>
                <a:gd name="T41" fmla="*/ 690 h 1366"/>
                <a:gd name="T42" fmla="*/ 351 w 423"/>
                <a:gd name="T43" fmla="*/ 664 h 1366"/>
                <a:gd name="T44" fmla="*/ 387 w 423"/>
                <a:gd name="T45" fmla="*/ 486 h 1366"/>
                <a:gd name="T46" fmla="*/ 411 w 423"/>
                <a:gd name="T47" fmla="*/ 322 h 1366"/>
                <a:gd name="T48" fmla="*/ 422 w 423"/>
                <a:gd name="T49" fmla="*/ 197 h 1366"/>
                <a:gd name="T50" fmla="*/ 422 w 423"/>
                <a:gd name="T51" fmla="*/ 119 h 1366"/>
                <a:gd name="T52" fmla="*/ 408 w 423"/>
                <a:gd name="T53" fmla="*/ 68 h 1366"/>
                <a:gd name="T54" fmla="*/ 381 w 423"/>
                <a:gd name="T55" fmla="*/ 0 h 1366"/>
                <a:gd name="T56" fmla="*/ 356 w 423"/>
                <a:gd name="T57" fmla="*/ 64 h 13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grpSp>
      <p:sp>
        <p:nvSpPr>
          <p:cNvPr id="99332" name="Freeform 23"/>
          <p:cNvSpPr>
            <a:spLocks/>
          </p:cNvSpPr>
          <p:nvPr/>
        </p:nvSpPr>
        <p:spPr bwMode="auto">
          <a:xfrm>
            <a:off x="600075" y="3163888"/>
            <a:ext cx="560388" cy="2022475"/>
          </a:xfrm>
          <a:custGeom>
            <a:avLst/>
            <a:gdLst>
              <a:gd name="T0" fmla="*/ 0 w 353"/>
              <a:gd name="T1" fmla="*/ 2147483647 h 1274"/>
              <a:gd name="T2" fmla="*/ 2147483647 w 353"/>
              <a:gd name="T3" fmla="*/ 0 h 1274"/>
              <a:gd name="T4" fmla="*/ 2147483647 w 353"/>
              <a:gd name="T5" fmla="*/ 2147483647 h 1274"/>
              <a:gd name="T6" fmla="*/ 0 w 353"/>
              <a:gd name="T7" fmla="*/ 2147483647 h 1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b="1" i="0" dirty="0">
              <a:solidFill>
                <a:srgbClr val="FFCC66"/>
              </a:solidFill>
              <a:latin typeface="Arial" panose="020B0604020202020204" pitchFamily="34" charset="0"/>
              <a:ea typeface="ＭＳ Ｐゴシック" charset="0"/>
              <a:cs typeface="ＭＳ Ｐゴシック" charset="0"/>
            </a:endParaRPr>
          </a:p>
        </p:txBody>
      </p:sp>
      <p:sp>
        <p:nvSpPr>
          <p:cNvPr id="99333" name="Rectangle 24"/>
          <p:cNvSpPr>
            <a:spLocks noGrp="1" noChangeArrowheads="1"/>
          </p:cNvSpPr>
          <p:nvPr>
            <p:ph type="title"/>
          </p:nvPr>
        </p:nvSpPr>
        <p:spPr bwMode="auto">
          <a:xfrm>
            <a:off x="182563" y="122238"/>
            <a:ext cx="8802687"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99334" name="Rectangle 25"/>
          <p:cNvSpPr>
            <a:spLocks noGrp="1" noChangeArrowheads="1"/>
          </p:cNvSpPr>
          <p:nvPr>
            <p:ph type="body" idx="1"/>
          </p:nvPr>
        </p:nvSpPr>
        <p:spPr bwMode="auto">
          <a:xfrm>
            <a:off x="190500" y="1447800"/>
            <a:ext cx="8775700"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0058" name="Rectangle 26"/>
          <p:cNvSpPr>
            <a:spLocks noGrp="1" noChangeArrowheads="1"/>
          </p:cNvSpPr>
          <p:nvPr>
            <p:ph type="dt" sz="half" idx="2"/>
          </p:nvPr>
        </p:nvSpPr>
        <p:spPr bwMode="auto">
          <a:xfrm>
            <a:off x="169863" y="6273800"/>
            <a:ext cx="2497137"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FFCC66"/>
              </a:solidFill>
              <a:latin typeface="Times New Roman"/>
            </a:endParaRPr>
          </a:p>
        </p:txBody>
      </p:sp>
      <p:sp>
        <p:nvSpPr>
          <p:cNvPr id="300059" name="Rectangle 27"/>
          <p:cNvSpPr>
            <a:spLocks noGrp="1" noChangeArrowheads="1"/>
          </p:cNvSpPr>
          <p:nvPr>
            <p:ph type="ftr" sz="quarter" idx="3"/>
          </p:nvPr>
        </p:nvSpPr>
        <p:spPr bwMode="auto">
          <a:xfrm>
            <a:off x="2817813" y="6286500"/>
            <a:ext cx="3578225"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CC66"/>
              </a:solidFill>
              <a:latin typeface="Times New Roman"/>
            </a:endParaRPr>
          </a:p>
        </p:txBody>
      </p:sp>
      <p:sp>
        <p:nvSpPr>
          <p:cNvPr id="300060" name="Rectangle 28"/>
          <p:cNvSpPr>
            <a:spLocks noGrp="1" noChangeArrowheads="1"/>
          </p:cNvSpPr>
          <p:nvPr>
            <p:ph type="sldNum" sz="quarter" idx="4"/>
          </p:nvPr>
        </p:nvSpPr>
        <p:spPr bwMode="auto">
          <a:xfrm>
            <a:off x="6511925" y="6286500"/>
            <a:ext cx="2462213"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r">
              <a:defRPr sz="1400">
                <a:latin typeface="+mn-lt"/>
                <a:ea typeface="+mn-ea"/>
                <a:cs typeface="+mn-cs"/>
              </a:defRPr>
            </a:lvl1pPr>
          </a:lstStyle>
          <a:p>
            <a:pPr defTabSz="914400" fontAlgn="base">
              <a:spcBef>
                <a:spcPct val="0"/>
              </a:spcBef>
              <a:spcAft>
                <a:spcPct val="0"/>
              </a:spcAft>
              <a:defRPr/>
            </a:pPr>
            <a:endParaRPr lang="en-US">
              <a:solidFill>
                <a:srgbClr val="FFCC66"/>
              </a:solidFill>
              <a:latin typeface="Times New Roman"/>
            </a:endParaRPr>
          </a:p>
        </p:txBody>
      </p:sp>
    </p:spTree>
    <p:extLst>
      <p:ext uri="{BB962C8B-B14F-4D97-AF65-F5344CB8AC3E}">
        <p14:creationId xmlns:p14="http://schemas.microsoft.com/office/powerpoint/2010/main" val="2569543616"/>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kumimoji="1" sz="4400">
          <a:solidFill>
            <a:schemeClr val="tx2"/>
          </a:solidFill>
          <a:latin typeface="Times New Roman"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kumimoji="1" sz="4400">
          <a:solidFill>
            <a:schemeClr val="tx2"/>
          </a:solidFill>
          <a:latin typeface="Times New Roman"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kumimoji="1" sz="4400">
          <a:solidFill>
            <a:schemeClr val="tx2"/>
          </a:solidFill>
          <a:latin typeface="Times New Roman"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kumimoji="1" sz="4400">
          <a:solidFill>
            <a:schemeClr val="tx2"/>
          </a:solidFill>
          <a:latin typeface="Times New Roman" pitchFamily="-111"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kumimoji="1" sz="4400">
          <a:solidFill>
            <a:schemeClr val="tx2"/>
          </a:solidFill>
          <a:latin typeface="Times New Roman" pitchFamily="-111" charset="0"/>
        </a:defRPr>
      </a:lvl6pPr>
      <a:lvl7pPr marL="914400" algn="ctr" rtl="0" eaLnBrk="0" fontAlgn="base" hangingPunct="0">
        <a:spcBef>
          <a:spcPct val="0"/>
        </a:spcBef>
        <a:spcAft>
          <a:spcPct val="0"/>
        </a:spcAft>
        <a:defRPr kumimoji="1" sz="4400">
          <a:solidFill>
            <a:schemeClr val="tx2"/>
          </a:solidFill>
          <a:latin typeface="Times New Roman" pitchFamily="-111" charset="0"/>
        </a:defRPr>
      </a:lvl7pPr>
      <a:lvl8pPr marL="1371600" algn="ctr" rtl="0" eaLnBrk="0" fontAlgn="base" hangingPunct="0">
        <a:spcBef>
          <a:spcPct val="0"/>
        </a:spcBef>
        <a:spcAft>
          <a:spcPct val="0"/>
        </a:spcAft>
        <a:defRPr kumimoji="1" sz="4400">
          <a:solidFill>
            <a:schemeClr val="tx2"/>
          </a:solidFill>
          <a:latin typeface="Times New Roman" pitchFamily="-111" charset="0"/>
        </a:defRPr>
      </a:lvl8pPr>
      <a:lvl9pPr marL="1828800" algn="ctr"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Font typeface="Monotype Sorts" charset="0"/>
        <a:buChar char=")"/>
        <a:defRPr kumimoji="1"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Monotype Sorts" charset="0"/>
        <a:buChar char=")"/>
        <a:defRPr kumimoji="1"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Font typeface="Monotype Sorts" charset="0"/>
        <a:buChar char=")"/>
        <a:defRPr kumimoji="1"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Font typeface="Monotype Sorts" charset="0"/>
        <a:buChar char=")"/>
        <a:defRPr kumimoji="1"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Monotype Sorts" charset="0"/>
        <a:buChar char=")"/>
        <a:defRPr kumimoji="1"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Font typeface="Monotype Sorts" pitchFamily="-111" charset="2"/>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Font typeface="Monotype Sorts" pitchFamily="-111" charset="2"/>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Font typeface="Monotype Sorts" pitchFamily="-111" charset="2"/>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Font typeface="Monotype Sorts" pitchFamily="-111" charset="2"/>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1805834356"/>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190740"/>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12"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pPr>
                <a:defRPr/>
              </a:pPr>
              <a:t>‹#›</a:t>
            </a:fld>
            <a:endParaRPr lang="en-US"/>
          </a:p>
        </p:txBody>
      </p:sp>
    </p:spTree>
    <p:extLst>
      <p:ext uri="{BB962C8B-B14F-4D97-AF65-F5344CB8AC3E}">
        <p14:creationId xmlns:p14="http://schemas.microsoft.com/office/powerpoint/2010/main" val="124141353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12"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08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6883372E-E1F9-2148-BE6B-AE8F30AAF39D}" type="slidenum">
              <a:rPr lang="en-US"/>
              <a:pPr>
                <a:defRPr/>
              </a:pPr>
              <a:t>‹#›</a:t>
            </a:fld>
            <a:endParaRPr lang="en-US"/>
          </a:p>
        </p:txBody>
      </p:sp>
    </p:spTree>
    <p:extLst>
      <p:ext uri="{BB962C8B-B14F-4D97-AF65-F5344CB8AC3E}">
        <p14:creationId xmlns:p14="http://schemas.microsoft.com/office/powerpoint/2010/main" val="7407261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Times New Roman" charset="0"/>
              </a:defRPr>
            </a:lvl1pPr>
          </a:lstStyle>
          <a:p>
            <a:pPr fontAlgn="base">
              <a:spcBef>
                <a:spcPct val="0"/>
              </a:spcBef>
              <a:spcAft>
                <a:spcPct val="0"/>
              </a:spcAft>
              <a:defRPr/>
            </a:pPr>
            <a:fld id="{A79DF72F-D84F-4947-940C-29127144FD6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956544921"/>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spd="med">
    <p:randomBar dir="vert"/>
  </p:transition>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MS PGothic" charset="0"/>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MS PGothic" charset="0"/>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MS PGothic" charset="0"/>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MS PGothic"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idx="4294967295"/>
          </p:nvPr>
        </p:nvSpPr>
        <p:spPr>
          <a:xfrm>
            <a:off x="-25400" y="240411"/>
            <a:ext cx="9144000" cy="730250"/>
          </a:xfrm>
        </p:spPr>
        <p:txBody>
          <a:bodyPr/>
          <a:lstStyle/>
          <a:p>
            <a:pPr>
              <a:defRPr/>
            </a:pPr>
            <a:r>
              <a:rPr lang="ar-JO" dirty="0">
                <a:solidFill>
                  <a:srgbClr val="FFFFFF"/>
                </a:solidFill>
                <a:effectLst>
                  <a:glow rad="177800">
                    <a:schemeClr val="tx1"/>
                  </a:glow>
                </a:effectLst>
                <a:ea typeface="ＭＳ Ｐゴシック" charset="0"/>
              </a:rPr>
              <a:t>التسلسل الزمني ليشوع و القضاة</a:t>
            </a:r>
            <a:endParaRPr lang="en-US" dirty="0">
              <a:solidFill>
                <a:srgbClr val="FFFFFF"/>
              </a:solidFill>
              <a:effectLst>
                <a:glow rad="177800">
                  <a:schemeClr val="tx1"/>
                </a:glow>
              </a:effectLst>
              <a:ea typeface="ＭＳ Ｐゴシック" charset="0"/>
            </a:endParaRPr>
          </a:p>
        </p:txBody>
      </p:sp>
      <p:pic>
        <p:nvPicPr>
          <p:cNvPr id="167938"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388" y="1125538"/>
            <a:ext cx="8734425"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56B3C-4C39-7C46-B373-27F6059FEFC5}"/>
              </a:ext>
            </a:extLst>
          </p:cNvPr>
          <p:cNvSpPr>
            <a:spLocks noChangeArrowheads="1"/>
          </p:cNvSpPr>
          <p:nvPr/>
        </p:nvSpPr>
        <p:spPr bwMode="auto">
          <a:xfrm>
            <a:off x="0" y="5300663"/>
            <a:ext cx="9144000" cy="15684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extLst>
      <p:ext uri="{BB962C8B-B14F-4D97-AF65-F5344CB8AC3E}">
        <p14:creationId xmlns:p14="http://schemas.microsoft.com/office/powerpoint/2010/main" val="353844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descr="Purple mesh"/>
          <p:cNvSpPr>
            <a:spLocks noChangeArrowheads="1"/>
          </p:cNvSpPr>
          <p:nvPr/>
        </p:nvSpPr>
        <p:spPr bwMode="auto">
          <a:xfrm>
            <a:off x="0" y="0"/>
            <a:ext cx="94488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5987"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5988"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5989"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266245" name="Line 7"/>
          <p:cNvSpPr>
            <a:spLocks noChangeShapeType="1"/>
          </p:cNvSpPr>
          <p:nvPr/>
        </p:nvSpPr>
        <p:spPr bwMode="auto">
          <a:xfrm flipH="1">
            <a:off x="3048000" y="2209800"/>
            <a:ext cx="0" cy="1981200"/>
          </a:xfrm>
          <a:prstGeom prst="line">
            <a:avLst/>
          </a:prstGeom>
          <a:noFill/>
          <a:ln w="76200">
            <a:solidFill>
              <a:srgbClr val="B6B2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b="1" dirty="0">
              <a:solidFill>
                <a:srgbClr val="003300"/>
              </a:solidFill>
              <a:latin typeface="Arial" panose="020B0604020202020204" pitchFamily="34" charset="0"/>
              <a:ea typeface="ＭＳ Ｐゴシック" charset="0"/>
              <a:cs typeface="ＭＳ Ｐゴシック" charset="0"/>
            </a:endParaRPr>
          </a:p>
        </p:txBody>
      </p:sp>
      <p:grpSp>
        <p:nvGrpSpPr>
          <p:cNvPr id="266246" name="Group 8"/>
          <p:cNvGrpSpPr>
            <a:grpSpLocks/>
          </p:cNvGrpSpPr>
          <p:nvPr/>
        </p:nvGrpSpPr>
        <p:grpSpPr bwMode="auto">
          <a:xfrm>
            <a:off x="304800" y="4448175"/>
            <a:ext cx="8686800" cy="1816100"/>
            <a:chOff x="192" y="2802"/>
            <a:chExt cx="5472" cy="1144"/>
          </a:xfrm>
        </p:grpSpPr>
        <p:sp>
          <p:nvSpPr>
            <p:cNvPr id="425993" name="Text Box 9"/>
            <p:cNvSpPr txBox="1">
              <a:spLocks noChangeArrowheads="1"/>
            </p:cNvSpPr>
            <p:nvPr/>
          </p:nvSpPr>
          <p:spPr bwMode="auto">
            <a:xfrm>
              <a:off x="477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1000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5994" name="Text Box 10"/>
            <p:cNvSpPr txBox="1">
              <a:spLocks noChangeArrowheads="1"/>
            </p:cNvSpPr>
            <p:nvPr/>
          </p:nvSpPr>
          <p:spPr bwMode="auto">
            <a:xfrm>
              <a:off x="5424" y="2802"/>
              <a:ext cx="240" cy="87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900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5995" name="Text Box 11"/>
            <p:cNvSpPr txBox="1">
              <a:spLocks noChangeArrowheads="1"/>
            </p:cNvSpPr>
            <p:nvPr/>
          </p:nvSpPr>
          <p:spPr bwMode="auto">
            <a:xfrm>
              <a:off x="411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1100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5996" name="Text Box 12"/>
            <p:cNvSpPr txBox="1">
              <a:spLocks noChangeArrowheads="1"/>
            </p:cNvSpPr>
            <p:nvPr/>
          </p:nvSpPr>
          <p:spPr bwMode="auto">
            <a:xfrm>
              <a:off x="346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1200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5997" name="Text Box 13"/>
            <p:cNvSpPr txBox="1">
              <a:spLocks noChangeArrowheads="1"/>
            </p:cNvSpPr>
            <p:nvPr/>
          </p:nvSpPr>
          <p:spPr bwMode="auto">
            <a:xfrm>
              <a:off x="2808"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1300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5998" name="Text Box 14"/>
            <p:cNvSpPr txBox="1">
              <a:spLocks noChangeArrowheads="1"/>
            </p:cNvSpPr>
            <p:nvPr/>
          </p:nvSpPr>
          <p:spPr bwMode="auto">
            <a:xfrm>
              <a:off x="215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1400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5999" name="Text Box 15"/>
            <p:cNvSpPr txBox="1">
              <a:spLocks noChangeArrowheads="1"/>
            </p:cNvSpPr>
            <p:nvPr/>
          </p:nvSpPr>
          <p:spPr bwMode="auto">
            <a:xfrm>
              <a:off x="150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1500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6000" name="Text Box 16"/>
            <p:cNvSpPr txBox="1">
              <a:spLocks noChangeArrowheads="1"/>
            </p:cNvSpPr>
            <p:nvPr/>
          </p:nvSpPr>
          <p:spPr bwMode="auto">
            <a:xfrm>
              <a:off x="84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1600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sp>
          <p:nvSpPr>
            <p:cNvPr id="426001" name="Text Box 17"/>
            <p:cNvSpPr txBox="1">
              <a:spLocks noChangeArrowheads="1"/>
            </p:cNvSpPr>
            <p:nvPr/>
          </p:nvSpPr>
          <p:spPr bwMode="auto">
            <a:xfrm>
              <a:off x="19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2800" b="1" dirty="0">
                  <a:solidFill>
                    <a:srgbClr val="F1F7E9"/>
                  </a:solidFill>
                  <a:latin typeface="Arial" panose="020B0604020202020204" pitchFamily="34" charset="0"/>
                  <a:ea typeface="ＭＳ Ｐゴシック" charset="0"/>
                  <a:cs typeface="Arial" panose="020B0604020202020204" pitchFamily="34" charset="0"/>
                </a:rPr>
                <a:t>1700</a:t>
              </a:r>
              <a:endParaRPr lang="en-US" sz="2800" b="1" dirty="0">
                <a:solidFill>
                  <a:srgbClr val="F1F7E9"/>
                </a:solidFill>
                <a:latin typeface="Arial" panose="020B0604020202020204" pitchFamily="34" charset="0"/>
                <a:ea typeface="ＭＳ Ｐゴシック" charset="0"/>
                <a:cs typeface="Arial" panose="020B0604020202020204" pitchFamily="34" charset="0"/>
              </a:endParaRPr>
            </a:p>
          </p:txBody>
        </p:sp>
      </p:grpSp>
      <p:sp>
        <p:nvSpPr>
          <p:cNvPr id="426002" name="Line 18"/>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03" name="Line 19"/>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04" name="Line 20"/>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05" name="Line 21"/>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06" name="Line 22"/>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07" name="Line 23"/>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08" name="Line 24"/>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266254" name="Line 25"/>
          <p:cNvSpPr>
            <a:spLocks noChangeShapeType="1"/>
          </p:cNvSpPr>
          <p:nvPr/>
        </p:nvSpPr>
        <p:spPr bwMode="auto">
          <a:xfrm flipH="1">
            <a:off x="7924800" y="2209800"/>
            <a:ext cx="0" cy="1981200"/>
          </a:xfrm>
          <a:prstGeom prst="line">
            <a:avLst/>
          </a:prstGeom>
          <a:noFill/>
          <a:ln w="76200">
            <a:solidFill>
              <a:schemeClr val="bg2"/>
            </a:solidFill>
            <a:round/>
            <a:headEnd/>
            <a:tailEnd type="triangle" w="med" len="me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b="1" dirty="0">
              <a:solidFill>
                <a:srgbClr val="003300"/>
              </a:solidFill>
              <a:latin typeface="Arial" panose="020B0604020202020204" pitchFamily="34" charset="0"/>
              <a:ea typeface="ＭＳ Ｐゴシック" charset="0"/>
              <a:cs typeface="ＭＳ Ｐゴシック" charset="0"/>
            </a:endParaRPr>
          </a:p>
        </p:txBody>
      </p:sp>
      <p:sp>
        <p:nvSpPr>
          <p:cNvPr id="426010" name="Text Box 26"/>
          <p:cNvSpPr txBox="1">
            <a:spLocks noChangeArrowheads="1"/>
          </p:cNvSpPr>
          <p:nvPr/>
        </p:nvSpPr>
        <p:spPr bwMode="auto">
          <a:xfrm>
            <a:off x="2268538"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ar-JO" sz="3200" b="1" dirty="0">
                <a:solidFill>
                  <a:srgbClr val="DDDDDD"/>
                </a:solidFill>
                <a:latin typeface="Arial" panose="020B0604020202020204" pitchFamily="34" charset="0"/>
                <a:ea typeface="ＭＳ Ｐゴシック" charset="0"/>
                <a:cs typeface="Arial" panose="020B0604020202020204" pitchFamily="34" charset="0"/>
              </a:rPr>
              <a:t>1446</a:t>
            </a:r>
            <a:endParaRPr lang="en-US" sz="32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11" name="Text Box 27"/>
          <p:cNvSpPr txBox="1">
            <a:spLocks noChangeArrowheads="1"/>
          </p:cNvSpPr>
          <p:nvPr/>
        </p:nvSpPr>
        <p:spPr bwMode="auto">
          <a:xfrm>
            <a:off x="72390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3200" b="1" dirty="0">
                <a:solidFill>
                  <a:srgbClr val="FFFFFF"/>
                </a:solidFill>
                <a:latin typeface="Arial" panose="020B0604020202020204" pitchFamily="34" charset="0"/>
                <a:ea typeface="ＭＳ Ｐゴシック" charset="0"/>
                <a:cs typeface="Arial" panose="020B0604020202020204" pitchFamily="34" charset="0"/>
              </a:rPr>
              <a:t>966</a:t>
            </a:r>
            <a:endParaRPr lang="en-US" sz="32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26012" name="Text Box 28"/>
          <p:cNvSpPr txBox="1">
            <a:spLocks noChangeArrowheads="1"/>
          </p:cNvSpPr>
          <p:nvPr/>
        </p:nvSpPr>
        <p:spPr bwMode="auto">
          <a:xfrm>
            <a:off x="4495800" y="868363"/>
            <a:ext cx="1905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3200" b="1" dirty="0">
                <a:solidFill>
                  <a:srgbClr val="DDDDDD"/>
                </a:solidFill>
                <a:latin typeface="Arial" panose="020B0604020202020204" pitchFamily="34" charset="0"/>
                <a:ea typeface="ＭＳ Ｐゴシック" charset="0"/>
                <a:cs typeface="Arial" panose="020B0604020202020204" pitchFamily="34" charset="0"/>
              </a:rPr>
              <a:t>480 سنة</a:t>
            </a:r>
            <a:endParaRPr lang="en-US" sz="32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13" name="AutoShape 29"/>
          <p:cNvSpPr>
            <a:spLocks noChangeArrowheads="1"/>
          </p:cNvSpPr>
          <p:nvPr/>
        </p:nvSpPr>
        <p:spPr bwMode="auto">
          <a:xfrm>
            <a:off x="3048000" y="1295400"/>
            <a:ext cx="4953000" cy="381000"/>
          </a:xfrm>
          <a:prstGeom prst="leftRightArrow">
            <a:avLst>
              <a:gd name="adj1" fmla="val 50000"/>
              <a:gd name="adj2" fmla="val 260000"/>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defTabSz="914400" fontAlgn="base">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14" name="Text Box 30"/>
          <p:cNvSpPr txBox="1">
            <a:spLocks noChangeArrowheads="1"/>
          </p:cNvSpPr>
          <p:nvPr/>
        </p:nvSpPr>
        <p:spPr bwMode="auto">
          <a:xfrm rot="-5365335">
            <a:off x="6629400" y="2738438"/>
            <a:ext cx="21336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2400" b="1" dirty="0">
                <a:solidFill>
                  <a:srgbClr val="DDDDDD"/>
                </a:solidFill>
                <a:latin typeface="Arial" panose="020B0604020202020204" pitchFamily="34" charset="0"/>
                <a:ea typeface="ＭＳ Ｐゴシック" charset="0"/>
                <a:cs typeface="Arial" panose="020B0604020202020204" pitchFamily="34" charset="0"/>
              </a:rPr>
              <a:t>داود 40 سنة</a:t>
            </a:r>
            <a:endParaRPr lang="en-US" sz="24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15" name="Text Box 31"/>
          <p:cNvSpPr txBox="1">
            <a:spLocks noChangeArrowheads="1"/>
          </p:cNvSpPr>
          <p:nvPr/>
        </p:nvSpPr>
        <p:spPr bwMode="auto">
          <a:xfrm rot="-5365335">
            <a:off x="6248400" y="2743200"/>
            <a:ext cx="21336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2400" b="1" dirty="0">
                <a:solidFill>
                  <a:srgbClr val="DDDDDD"/>
                </a:solidFill>
                <a:latin typeface="Arial" panose="020B0604020202020204" pitchFamily="34" charset="0"/>
                <a:ea typeface="ＭＳ Ｐゴシック" charset="0"/>
                <a:cs typeface="Arial" panose="020B0604020202020204" pitchFamily="34" charset="0"/>
              </a:rPr>
              <a:t>شاول 40 سنة</a:t>
            </a:r>
            <a:endParaRPr lang="en-US" sz="24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16" name="Text Box 32"/>
          <p:cNvSpPr txBox="1">
            <a:spLocks noChangeArrowheads="1"/>
          </p:cNvSpPr>
          <p:nvPr/>
        </p:nvSpPr>
        <p:spPr bwMode="auto">
          <a:xfrm>
            <a:off x="4648200" y="1676400"/>
            <a:ext cx="16764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3200" b="1" dirty="0">
                <a:solidFill>
                  <a:srgbClr val="DDDDDD"/>
                </a:solidFill>
                <a:latin typeface="Arial" panose="020B0604020202020204" pitchFamily="34" charset="0"/>
                <a:ea typeface="ＭＳ Ｐゴシック" charset="0"/>
                <a:cs typeface="Arial" panose="020B0604020202020204" pitchFamily="34" charset="0"/>
              </a:rPr>
              <a:t>360 سنة</a:t>
            </a:r>
            <a:endParaRPr lang="en-US" sz="32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17" name="AutoShape 33"/>
          <p:cNvSpPr>
            <a:spLocks noChangeArrowheads="1"/>
          </p:cNvSpPr>
          <p:nvPr/>
        </p:nvSpPr>
        <p:spPr bwMode="auto">
          <a:xfrm>
            <a:off x="3581400" y="2103438"/>
            <a:ext cx="3657600" cy="381000"/>
          </a:xfrm>
          <a:prstGeom prst="leftRightArrow">
            <a:avLst>
              <a:gd name="adj1" fmla="val 50000"/>
              <a:gd name="adj2" fmla="val 192000"/>
            </a:avLst>
          </a:prstGeom>
          <a:solidFill>
            <a:schemeClr val="accent2"/>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marL="0" algn="r" defTabSz="914400" rtl="1" eaLnBrk="1" fontAlgn="base" latinLnBrk="0" hangingPunct="1">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18" name="Text Box 34"/>
          <p:cNvSpPr txBox="1">
            <a:spLocks noChangeArrowheads="1"/>
          </p:cNvSpPr>
          <p:nvPr/>
        </p:nvSpPr>
        <p:spPr bwMode="auto">
          <a:xfrm>
            <a:off x="4572000" y="2514600"/>
            <a:ext cx="1828800"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3200" b="1" dirty="0">
                <a:solidFill>
                  <a:srgbClr val="DDDDDD"/>
                </a:solidFill>
                <a:latin typeface="Arial" panose="020B0604020202020204" pitchFamily="34" charset="0"/>
                <a:ea typeface="ＭＳ Ｐゴシック" charset="0"/>
                <a:cs typeface="Arial" panose="020B0604020202020204" pitchFamily="34" charset="0"/>
              </a:rPr>
              <a:t>410 سنوات</a:t>
            </a:r>
            <a:endParaRPr lang="en-US" sz="32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19" name="AutoShape 35"/>
          <p:cNvSpPr>
            <a:spLocks noChangeArrowheads="1"/>
          </p:cNvSpPr>
          <p:nvPr/>
        </p:nvSpPr>
        <p:spPr bwMode="auto">
          <a:xfrm>
            <a:off x="2971800" y="2971800"/>
            <a:ext cx="4343400" cy="381000"/>
          </a:xfrm>
          <a:prstGeom prst="leftRightArrow">
            <a:avLst>
              <a:gd name="adj1" fmla="val 50000"/>
              <a:gd name="adj2" fmla="val 228000"/>
            </a:avLst>
          </a:prstGeom>
          <a:solidFill>
            <a:srgbClr val="FF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marL="0" algn="r" defTabSz="914400" rtl="1" eaLnBrk="1" fontAlgn="base" latinLnBrk="0" hangingPunct="1">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426020" name="WordArt 36"/>
          <p:cNvSpPr>
            <a:spLocks noChangeArrowheads="1" noChangeShapeType="1" noTextEdit="1"/>
          </p:cNvSpPr>
          <p:nvPr/>
        </p:nvSpPr>
        <p:spPr bwMode="auto">
          <a:xfrm>
            <a:off x="5029200" y="3090863"/>
            <a:ext cx="241300" cy="642937"/>
          </a:xfrm>
          <a:prstGeom prst="rect">
            <a:avLst/>
          </a:prstGeom>
        </p:spPr>
        <p:txBody>
          <a:bodyPr wrap="none" fromWordArt="1">
            <a:prstTxWarp prst="textDoubleWave1">
              <a:avLst>
                <a:gd name="adj1" fmla="val 6500"/>
                <a:gd name="adj2" fmla="val 0"/>
              </a:avLst>
            </a:prstTxWarp>
          </a:bodyPr>
          <a:lstStyle/>
          <a:p>
            <a:pPr algn="ctr" defTabSz="914400" fontAlgn="base">
              <a:spcBef>
                <a:spcPct val="0"/>
              </a:spcBef>
              <a:spcAft>
                <a:spcPct val="0"/>
              </a:spcAft>
            </a:pPr>
            <a:r>
              <a:rPr lang="ar-JO" sz="3600" kern="10" spc="-36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a:t>
            </a:r>
            <a:endParaRPr lang="en-US" sz="3600" kern="10" spc="-36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endParaRPr>
          </a:p>
        </p:txBody>
      </p:sp>
      <p:sp>
        <p:nvSpPr>
          <p:cNvPr id="426021" name="Text Box 37"/>
          <p:cNvSpPr txBox="1">
            <a:spLocks noChangeArrowheads="1"/>
          </p:cNvSpPr>
          <p:nvPr/>
        </p:nvSpPr>
        <p:spPr bwMode="auto">
          <a:xfrm rot="16234665">
            <a:off x="1679576" y="2430462"/>
            <a:ext cx="3363912" cy="4619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2400" b="1" dirty="0">
                <a:solidFill>
                  <a:srgbClr val="DDDDDD"/>
                </a:solidFill>
                <a:latin typeface="Arial" panose="020B0604020202020204" pitchFamily="34" charset="0"/>
                <a:ea typeface="ＭＳ Ｐゴシック" charset="0"/>
                <a:cs typeface="Arial" panose="020B0604020202020204" pitchFamily="34" charset="0"/>
              </a:rPr>
              <a:t>التيهان 40 سنة</a:t>
            </a:r>
            <a:endParaRPr lang="en-US" sz="24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26022" name="Rectangle 38"/>
          <p:cNvSpPr>
            <a:spLocks noGrp="1" noChangeArrowheads="1"/>
          </p:cNvSpPr>
          <p:nvPr>
            <p:ph type="title" idx="4294967295"/>
          </p:nvPr>
        </p:nvSpPr>
        <p:spPr>
          <a:xfrm>
            <a:off x="0" y="136525"/>
            <a:ext cx="9448800" cy="701675"/>
          </a:xfrm>
          <a:effectLst>
            <a:outerShdw blurRad="63500" dist="38099" dir="2700000" algn="ctr" rotWithShape="0">
              <a:schemeClr val="tx1">
                <a:alpha val="74998"/>
              </a:schemeClr>
            </a:outerShdw>
          </a:effectLst>
        </p:spPr>
        <p:txBody>
          <a:bodyPr anchor="t">
            <a:spAutoFit/>
          </a:bodyPr>
          <a:lstStyle/>
          <a:p>
            <a:pPr algn="ctr" eaLnBrk="1" hangingPunct="1">
              <a:spcBef>
                <a:spcPct val="50000"/>
              </a:spcBef>
              <a:defRPr/>
            </a:pPr>
            <a:r>
              <a:rPr kumimoji="0" lang="ar-JO" sz="4000" b="1" i="0" dirty="0">
                <a:solidFill>
                  <a:srgbClr val="FFFF00"/>
                </a:solidFill>
                <a:effectLst/>
                <a:latin typeface="Arial" panose="020B0604020202020204" pitchFamily="34" charset="0"/>
                <a:ea typeface="+mj-ea"/>
                <a:cs typeface="Arial" panose="020B0604020202020204" pitchFamily="34" charset="0"/>
              </a:rPr>
              <a:t>كيف يمكن ملائمة سفر القضاة؟</a:t>
            </a:r>
            <a:endParaRPr kumimoji="0" lang="en-US" sz="4000" b="1" i="0" dirty="0">
              <a:solidFill>
                <a:srgbClr val="FFFF00"/>
              </a:solidFill>
              <a:effectLst/>
              <a:latin typeface="Arial" panose="020B0604020202020204" pitchFamily="34" charset="0"/>
              <a:ea typeface="+mj-ea"/>
              <a:cs typeface="Arial" panose="020B0604020202020204" pitchFamily="34" charset="0"/>
            </a:endParaRPr>
          </a:p>
        </p:txBody>
      </p:sp>
      <p:sp>
        <p:nvSpPr>
          <p:cNvPr id="38" name="AutoShape 35">
            <a:extLst>
              <a:ext uri="{FF2B5EF4-FFF2-40B4-BE49-F238E27FC236}">
                <a16:creationId xmlns:a16="http://schemas.microsoft.com/office/drawing/2014/main" id="{19419F54-320B-B84F-BFDF-B6B7DBEC5C59}"/>
              </a:ext>
            </a:extLst>
          </p:cNvPr>
          <p:cNvSpPr>
            <a:spLocks noChangeArrowheads="1"/>
          </p:cNvSpPr>
          <p:nvPr/>
        </p:nvSpPr>
        <p:spPr bwMode="auto">
          <a:xfrm>
            <a:off x="5228152" y="3749567"/>
            <a:ext cx="2097557" cy="381000"/>
          </a:xfrm>
          <a:prstGeom prst="leftRightArrow">
            <a:avLst>
              <a:gd name="adj1" fmla="val 50000"/>
              <a:gd name="adj2" fmla="val 228000"/>
            </a:avLst>
          </a:prstGeom>
          <a:solidFill>
            <a:schemeClr val="accent3"/>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marL="0" algn="l" defTabSz="914400" rtl="0" eaLnBrk="1" fontAlgn="base" latinLnBrk="0" hangingPunct="1">
              <a:spcBef>
                <a:spcPct val="0"/>
              </a:spcBef>
              <a:spcAft>
                <a:spcPct val="0"/>
              </a:spcAft>
              <a:defRPr/>
            </a:pPr>
            <a:endParaRPr lang="en-US" b="1" dirty="0">
              <a:solidFill>
                <a:srgbClr val="003300"/>
              </a:solidFill>
              <a:latin typeface="Arial" panose="020B0604020202020204" pitchFamily="34" charset="0"/>
              <a:ea typeface="ＭＳ Ｐゴシック" charset="0"/>
              <a:cs typeface="Arial" panose="020B0604020202020204" pitchFamily="34" charset="0"/>
            </a:endParaRPr>
          </a:p>
        </p:txBody>
      </p:sp>
      <p:sp>
        <p:nvSpPr>
          <p:cNvPr id="39" name="Text Box 34">
            <a:extLst>
              <a:ext uri="{FF2B5EF4-FFF2-40B4-BE49-F238E27FC236}">
                <a16:creationId xmlns:a16="http://schemas.microsoft.com/office/drawing/2014/main" id="{0BE58CCF-AFE5-3A41-A98C-89F3B5F03C5A}"/>
              </a:ext>
            </a:extLst>
          </p:cNvPr>
          <p:cNvSpPr txBox="1">
            <a:spLocks noChangeArrowheads="1"/>
          </p:cNvSpPr>
          <p:nvPr/>
        </p:nvSpPr>
        <p:spPr bwMode="auto">
          <a:xfrm>
            <a:off x="5362530" y="3229305"/>
            <a:ext cx="1828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3200" b="1" dirty="0">
                <a:solidFill>
                  <a:srgbClr val="DDDDDD"/>
                </a:solidFill>
                <a:latin typeface="Arial" panose="020B0604020202020204" pitchFamily="34" charset="0"/>
                <a:ea typeface="ＭＳ Ｐゴシック" charset="0"/>
                <a:cs typeface="Arial" panose="020B0604020202020204" pitchFamily="34" charset="0"/>
              </a:rPr>
              <a:t>170 سنة</a:t>
            </a:r>
            <a:endParaRPr lang="en-US" sz="3200" b="1" dirty="0">
              <a:solidFill>
                <a:srgbClr val="366B1B"/>
              </a:solidFill>
              <a:latin typeface="Arial" panose="020B0604020202020204" pitchFamily="34" charset="0"/>
              <a:ea typeface="ＭＳ Ｐゴシック" charset="0"/>
              <a:cs typeface="Arial" panose="020B0604020202020204" pitchFamily="34" charset="0"/>
            </a:endParaRPr>
          </a:p>
        </p:txBody>
      </p:sp>
      <p:sp>
        <p:nvSpPr>
          <p:cNvPr id="40" name="WordArt 36">
            <a:extLst>
              <a:ext uri="{FF2B5EF4-FFF2-40B4-BE49-F238E27FC236}">
                <a16:creationId xmlns:a16="http://schemas.microsoft.com/office/drawing/2014/main" id="{D42CAD95-114D-584D-8E5F-21BE8D8CCF53}"/>
              </a:ext>
            </a:extLst>
          </p:cNvPr>
          <p:cNvSpPr>
            <a:spLocks noChangeArrowheads="1" noChangeShapeType="1" noTextEdit="1"/>
          </p:cNvSpPr>
          <p:nvPr/>
        </p:nvSpPr>
        <p:spPr bwMode="auto">
          <a:xfrm>
            <a:off x="6752897" y="3710973"/>
            <a:ext cx="241300" cy="642937"/>
          </a:xfrm>
          <a:prstGeom prst="rect">
            <a:avLst/>
          </a:prstGeom>
        </p:spPr>
        <p:txBody>
          <a:bodyPr wrap="none" fromWordArt="1">
            <a:prstTxWarp prst="textDoubleWave1">
              <a:avLst>
                <a:gd name="adj1" fmla="val 6500"/>
                <a:gd name="adj2" fmla="val 0"/>
              </a:avLst>
            </a:prstTxWarp>
          </a:bodyPr>
          <a:lstStyle/>
          <a:p>
            <a:pPr algn="ctr" defTabSz="914400" fontAlgn="base">
              <a:spcBef>
                <a:spcPct val="0"/>
              </a:spcBef>
              <a:spcAft>
                <a:spcPct val="0"/>
              </a:spcAft>
            </a:pPr>
            <a:r>
              <a:rPr lang="ar-JO" sz="3600" kern="10" spc="-36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a:t>
            </a:r>
            <a:endParaRPr lang="en-US" sz="3600" kern="10" spc="-36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endParaRPr>
          </a:p>
        </p:txBody>
      </p:sp>
      <p:sp>
        <p:nvSpPr>
          <p:cNvPr id="41" name="Text Box 34">
            <a:extLst>
              <a:ext uri="{FF2B5EF4-FFF2-40B4-BE49-F238E27FC236}">
                <a16:creationId xmlns:a16="http://schemas.microsoft.com/office/drawing/2014/main" id="{C9376404-B438-864E-8A2C-F94AA4981B97}"/>
              </a:ext>
            </a:extLst>
          </p:cNvPr>
          <p:cNvSpPr txBox="1">
            <a:spLocks noChangeArrowheads="1"/>
          </p:cNvSpPr>
          <p:nvPr/>
        </p:nvSpPr>
        <p:spPr bwMode="auto">
          <a:xfrm>
            <a:off x="5362530" y="4122685"/>
            <a:ext cx="1828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914400" fontAlgn="base">
              <a:spcBef>
                <a:spcPct val="50000"/>
              </a:spcBef>
              <a:spcAft>
                <a:spcPct val="0"/>
              </a:spcAft>
              <a:defRPr/>
            </a:pPr>
            <a:r>
              <a:rPr lang="ar-JO" sz="3200" b="1" dirty="0">
                <a:solidFill>
                  <a:srgbClr val="DDDDDD"/>
                </a:solidFill>
                <a:latin typeface="Arial" panose="020B0604020202020204" pitchFamily="34" charset="0"/>
                <a:ea typeface="ＭＳ Ｐゴシック" charset="0"/>
                <a:cs typeface="Arial" panose="020B0604020202020204" pitchFamily="34" charset="0"/>
              </a:rPr>
              <a:t>كيتشن</a:t>
            </a:r>
            <a:endParaRPr lang="en-US" sz="3200" b="1" dirty="0">
              <a:solidFill>
                <a:srgbClr val="366B1B"/>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9797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6013"/>
                                        </p:tgtEl>
                                        <p:attrNameLst>
                                          <p:attrName>style.visibility</p:attrName>
                                        </p:attrNameLst>
                                      </p:cBhvr>
                                      <p:to>
                                        <p:strVal val="visible"/>
                                      </p:to>
                                    </p:set>
                                    <p:animEffect transition="in" filter="fade">
                                      <p:cBhvr>
                                        <p:cTn id="7" dur="500"/>
                                        <p:tgtEl>
                                          <p:spTgt spid="426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6014"/>
                                        </p:tgtEl>
                                        <p:attrNameLst>
                                          <p:attrName>style.visibility</p:attrName>
                                        </p:attrNameLst>
                                      </p:cBhvr>
                                      <p:to>
                                        <p:strVal val="visible"/>
                                      </p:to>
                                    </p:set>
                                    <p:animEffect transition="in" filter="fade">
                                      <p:cBhvr>
                                        <p:cTn id="12" dur="500"/>
                                        <p:tgtEl>
                                          <p:spTgt spid="426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6015"/>
                                        </p:tgtEl>
                                        <p:attrNameLst>
                                          <p:attrName>style.visibility</p:attrName>
                                        </p:attrNameLst>
                                      </p:cBhvr>
                                      <p:to>
                                        <p:strVal val="visible"/>
                                      </p:to>
                                    </p:set>
                                    <p:animEffect transition="in" filter="fade">
                                      <p:cBhvr>
                                        <p:cTn id="17" dur="500"/>
                                        <p:tgtEl>
                                          <p:spTgt spid="4260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6021"/>
                                        </p:tgtEl>
                                        <p:attrNameLst>
                                          <p:attrName>style.visibility</p:attrName>
                                        </p:attrNameLst>
                                      </p:cBhvr>
                                      <p:to>
                                        <p:strVal val="visible"/>
                                      </p:to>
                                    </p:set>
                                    <p:animEffect transition="in" filter="fade">
                                      <p:cBhvr>
                                        <p:cTn id="22" dur="500"/>
                                        <p:tgtEl>
                                          <p:spTgt spid="4260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6016"/>
                                        </p:tgtEl>
                                        <p:attrNameLst>
                                          <p:attrName>style.visibility</p:attrName>
                                        </p:attrNameLst>
                                      </p:cBhvr>
                                      <p:to>
                                        <p:strVal val="visible"/>
                                      </p:to>
                                    </p:set>
                                    <p:animEffect transition="in" filter="fade">
                                      <p:cBhvr>
                                        <p:cTn id="27" dur="500"/>
                                        <p:tgtEl>
                                          <p:spTgt spid="4260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6017"/>
                                        </p:tgtEl>
                                        <p:attrNameLst>
                                          <p:attrName>style.visibility</p:attrName>
                                        </p:attrNameLst>
                                      </p:cBhvr>
                                      <p:to>
                                        <p:strVal val="visible"/>
                                      </p:to>
                                    </p:set>
                                    <p:animEffect transition="in" filter="fade">
                                      <p:cBhvr>
                                        <p:cTn id="30" dur="500"/>
                                        <p:tgtEl>
                                          <p:spTgt spid="4260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6018"/>
                                        </p:tgtEl>
                                        <p:attrNameLst>
                                          <p:attrName>style.visibility</p:attrName>
                                        </p:attrNameLst>
                                      </p:cBhvr>
                                      <p:to>
                                        <p:strVal val="visible"/>
                                      </p:to>
                                    </p:set>
                                    <p:animEffect transition="in" filter="fade">
                                      <p:cBhvr>
                                        <p:cTn id="35" dur="500"/>
                                        <p:tgtEl>
                                          <p:spTgt spid="4260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6019"/>
                                        </p:tgtEl>
                                        <p:attrNameLst>
                                          <p:attrName>style.visibility</p:attrName>
                                        </p:attrNameLst>
                                      </p:cBhvr>
                                      <p:to>
                                        <p:strVal val="visible"/>
                                      </p:to>
                                    </p:set>
                                    <p:animEffect transition="in" filter="fade">
                                      <p:cBhvr>
                                        <p:cTn id="38" dur="500"/>
                                        <p:tgtEl>
                                          <p:spTgt spid="4260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6020"/>
                                        </p:tgtEl>
                                        <p:attrNameLst>
                                          <p:attrName>style.visibility</p:attrName>
                                        </p:attrNameLst>
                                      </p:cBhvr>
                                      <p:to>
                                        <p:strVal val="visible"/>
                                      </p:to>
                                    </p:set>
                                    <p:animEffect transition="in" filter="fade">
                                      <p:cBhvr>
                                        <p:cTn id="43" dur="500"/>
                                        <p:tgtEl>
                                          <p:spTgt spid="4260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13" grpId="0" animBg="1"/>
      <p:bldP spid="426014" grpId="0" autoUpdateAnimBg="0"/>
      <p:bldP spid="426015" grpId="0" autoUpdateAnimBg="0"/>
      <p:bldP spid="426016" grpId="0" autoUpdateAnimBg="0"/>
      <p:bldP spid="426017" grpId="0" animBg="1"/>
      <p:bldP spid="426018" grpId="0" autoUpdateAnimBg="0"/>
      <p:bldP spid="426019" grpId="0" animBg="1"/>
      <p:bldP spid="426020" grpId="0" animBg="1"/>
      <p:bldP spid="426021" grpId="0" autoUpdateAnimBg="0"/>
      <p:bldP spid="38" grpId="0" animBg="1"/>
      <p:bldP spid="39" grpId="0" autoUpdateAnimBg="0"/>
      <p:bldP spid="40" grpId="0" animBg="1"/>
      <p:bldP spid="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89" name="Object 2"/>
          <p:cNvGraphicFramePr>
            <a:graphicFrameLocks noChangeAspect="1"/>
          </p:cNvGraphicFramePr>
          <p:nvPr/>
        </p:nvGraphicFramePr>
        <p:xfrm>
          <a:off x="990600" y="231775"/>
          <a:ext cx="8001000" cy="6626225"/>
        </p:xfrm>
        <a:graphic>
          <a:graphicData uri="http://schemas.openxmlformats.org/presentationml/2006/ole">
            <mc:AlternateContent xmlns:mc="http://schemas.openxmlformats.org/markup-compatibility/2006">
              <mc:Choice xmlns:v="urn:schemas-microsoft-com:vml" Requires="v">
                <p:oleObj name="Document" r:id="rId3" imgW="6207840" imgH="5147280" progId="">
                  <p:embed/>
                </p:oleObj>
              </mc:Choice>
              <mc:Fallback>
                <p:oleObj name="Document" r:id="rId3" imgW="6207840" imgH="5147280" progId="">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1775"/>
                        <a:ext cx="8001000" cy="662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8290" name="Rectangle 2"/>
          <p:cNvSpPr>
            <a:spLocks noGrp="1" noChangeArrowheads="1"/>
          </p:cNvSpPr>
          <p:nvPr>
            <p:ph type="title"/>
          </p:nvPr>
        </p:nvSpPr>
        <p:spPr>
          <a:xfrm rot="16200000">
            <a:off x="-3200400" y="2971800"/>
            <a:ext cx="7086600" cy="685800"/>
          </a:xfrm>
        </p:spPr>
        <p:txBody>
          <a:bodyPr/>
          <a:lstStyle/>
          <a:p>
            <a:r>
              <a:rPr kumimoji="0" lang="ar-JO" sz="4800" b="1" dirty="0">
                <a:latin typeface="Arial" panose="020B0604020202020204" pitchFamily="34" charset="0"/>
                <a:ea typeface="ＭＳ Ｐゴシック" charset="0"/>
                <a:cs typeface="Arial" panose="020B0604020202020204" pitchFamily="34" charset="0"/>
              </a:rPr>
              <a:t>سنوات جطك القضاة</a:t>
            </a:r>
            <a:endParaRPr kumimoji="0" lang="en-US" sz="4800" b="1" dirty="0">
              <a:latin typeface="Arial" panose="020B0604020202020204" pitchFamily="34" charset="0"/>
              <a:ea typeface="ＭＳ Ｐゴシック" charset="0"/>
              <a:cs typeface="Arial" panose="020B0604020202020204" pitchFamily="34" charset="0"/>
            </a:endParaRPr>
          </a:p>
        </p:txBody>
      </p:sp>
      <p:sp>
        <p:nvSpPr>
          <p:cNvPr id="268291" name="Text Box 9"/>
          <p:cNvSpPr txBox="1">
            <a:spLocks noChangeArrowheads="1"/>
          </p:cNvSpPr>
          <p:nvPr/>
        </p:nvSpPr>
        <p:spPr bwMode="auto">
          <a:xfrm>
            <a:off x="8375650" y="76200"/>
            <a:ext cx="6960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b="1" dirty="0">
                <a:solidFill>
                  <a:srgbClr val="FFCC66"/>
                </a:solidFill>
                <a:latin typeface="Arial" panose="020B0604020202020204" pitchFamily="34" charset="0"/>
              </a:rPr>
              <a:t>65ب</a:t>
            </a:r>
            <a:endParaRPr lang="en-US" b="1" dirty="0">
              <a:solidFill>
                <a:srgbClr val="FFCC66"/>
              </a:solidFill>
              <a:latin typeface="Arial" panose="020B0604020202020204" pitchFamily="34" charset="0"/>
            </a:endParaRPr>
          </a:p>
        </p:txBody>
      </p:sp>
      <p:sp>
        <p:nvSpPr>
          <p:cNvPr id="297998" name="WordArt 14"/>
          <p:cNvSpPr>
            <a:spLocks noChangeArrowheads="1" noChangeShapeType="1" noTextEdit="1"/>
          </p:cNvSpPr>
          <p:nvPr/>
        </p:nvSpPr>
        <p:spPr bwMode="auto">
          <a:xfrm>
            <a:off x="4953000" y="2514600"/>
            <a:ext cx="609600" cy="558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114</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7999" name="WordArt 15"/>
          <p:cNvSpPr>
            <a:spLocks noChangeArrowheads="1" noChangeShapeType="1" noTextEdit="1"/>
          </p:cNvSpPr>
          <p:nvPr/>
        </p:nvSpPr>
        <p:spPr bwMode="auto">
          <a:xfrm>
            <a:off x="7620000" y="2514600"/>
            <a:ext cx="609600" cy="558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296</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0" name="WordArt 16"/>
          <p:cNvSpPr>
            <a:spLocks noChangeArrowheads="1" noChangeShapeType="1" noTextEdit="1"/>
          </p:cNvSpPr>
          <p:nvPr/>
        </p:nvSpPr>
        <p:spPr bwMode="auto">
          <a:xfrm>
            <a:off x="3657600" y="1676400"/>
            <a:ext cx="2133600" cy="711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الظلم</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2" name="WordArt 18"/>
          <p:cNvSpPr>
            <a:spLocks noChangeArrowheads="1" noChangeShapeType="1" noTextEdit="1"/>
          </p:cNvSpPr>
          <p:nvPr/>
        </p:nvSpPr>
        <p:spPr bwMode="auto">
          <a:xfrm>
            <a:off x="6248400" y="1676400"/>
            <a:ext cx="2133600" cy="711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السلام</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3" name="WordArt 19"/>
          <p:cNvSpPr>
            <a:spLocks noChangeArrowheads="1" noChangeShapeType="1" noTextEdit="1"/>
          </p:cNvSpPr>
          <p:nvPr/>
        </p:nvSpPr>
        <p:spPr bwMode="auto">
          <a:xfrm>
            <a:off x="6019800" y="4267200"/>
            <a:ext cx="609600" cy="558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410</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4" name="WordArt 20"/>
          <p:cNvSpPr>
            <a:spLocks noChangeArrowheads="1" noChangeShapeType="1" noTextEdit="1"/>
          </p:cNvSpPr>
          <p:nvPr/>
        </p:nvSpPr>
        <p:spPr bwMode="auto">
          <a:xfrm>
            <a:off x="5257800" y="3429000"/>
            <a:ext cx="2133600" cy="711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المجموع</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5" name="WordArt 21"/>
          <p:cNvSpPr>
            <a:spLocks noChangeArrowheads="1" noChangeShapeType="1" noTextEdit="1"/>
          </p:cNvSpPr>
          <p:nvPr/>
        </p:nvSpPr>
        <p:spPr bwMode="auto">
          <a:xfrm>
            <a:off x="990600" y="6299200"/>
            <a:ext cx="2895600" cy="558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1049 ق.م موت شمشون</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6" name="WordArt 22"/>
          <p:cNvSpPr>
            <a:spLocks noChangeArrowheads="1" noChangeShapeType="1" noTextEdit="1"/>
          </p:cNvSpPr>
          <p:nvPr/>
        </p:nvSpPr>
        <p:spPr bwMode="auto">
          <a:xfrm>
            <a:off x="990600" y="838200"/>
            <a:ext cx="4038600" cy="5334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1381 ق.م بدء حكم بلاد ما بين النهرين</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9" name="AutoShape 25"/>
          <p:cNvSpPr>
            <a:spLocks noChangeArrowheads="1"/>
          </p:cNvSpPr>
          <p:nvPr/>
        </p:nvSpPr>
        <p:spPr bwMode="auto">
          <a:xfrm>
            <a:off x="1905000" y="1371600"/>
            <a:ext cx="990600" cy="4876800"/>
          </a:xfrm>
          <a:prstGeom prst="upDownArrow">
            <a:avLst>
              <a:gd name="adj1" fmla="val 50000"/>
              <a:gd name="adj2" fmla="val 98462"/>
            </a:avLst>
          </a:prstGeom>
          <a:gradFill rotWithShape="0">
            <a:gsLst>
              <a:gs pos="0">
                <a:schemeClr val="bg2"/>
              </a:gs>
              <a:gs pos="100000">
                <a:srgbClr val="FF9933"/>
              </a:gs>
            </a:gsLst>
            <a:path path="rect">
              <a:fillToRect l="50000" t="50000" r="50000" b="50000"/>
            </a:path>
          </a:gradFill>
          <a:ln w="9525">
            <a:noFill/>
            <a:miter lim="800000"/>
            <a:headEnd/>
            <a:tailEnd/>
          </a:ln>
          <a:effectLst>
            <a:outerShdw blurRad="63500" dist="38099" dir="2700000" algn="ctr" rotWithShape="0">
              <a:srgbClr val="000000">
                <a:alpha val="74998"/>
              </a:srgbClr>
            </a:outerShdw>
          </a:effectLst>
        </p:spPr>
        <p:txBody>
          <a:bodyPr/>
          <a:lstStyle/>
          <a:p>
            <a:pPr defTabSz="914400" fontAlgn="base">
              <a:spcBef>
                <a:spcPct val="0"/>
              </a:spcBef>
              <a:spcAft>
                <a:spcPct val="0"/>
              </a:spcAft>
              <a:defRPr/>
            </a:pPr>
            <a:endParaRPr lang="en-US" b="1" dirty="0">
              <a:solidFill>
                <a:srgbClr val="FFCC66"/>
              </a:solidFill>
              <a:latin typeface="Arial" panose="020B0604020202020204" pitchFamily="34" charset="0"/>
              <a:ea typeface="ＭＳ Ｐゴシック" charset="0"/>
              <a:cs typeface="ＭＳ Ｐゴシック" charset="0"/>
            </a:endParaRPr>
          </a:p>
        </p:txBody>
      </p:sp>
      <p:sp>
        <p:nvSpPr>
          <p:cNvPr id="298007" name="WordArt 23"/>
          <p:cNvSpPr>
            <a:spLocks noChangeArrowheads="1" noChangeShapeType="1" noTextEdit="1"/>
          </p:cNvSpPr>
          <p:nvPr/>
        </p:nvSpPr>
        <p:spPr bwMode="auto">
          <a:xfrm>
            <a:off x="2057400" y="4267200"/>
            <a:ext cx="609600" cy="558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332</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
        <p:nvSpPr>
          <p:cNvPr id="298008" name="WordArt 24"/>
          <p:cNvSpPr>
            <a:spLocks noChangeArrowheads="1" noChangeShapeType="1" noTextEdit="1"/>
          </p:cNvSpPr>
          <p:nvPr/>
        </p:nvSpPr>
        <p:spPr bwMode="auto">
          <a:xfrm>
            <a:off x="1295400" y="3429000"/>
            <a:ext cx="2133600" cy="711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ar-JO"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المجموع</a:t>
            </a:r>
            <a:endParaRPr lang="en-US" sz="3600" kern="10" normalizeH="1" dirty="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endParaRPr>
          </a:p>
        </p:txBody>
      </p:sp>
    </p:spTree>
    <p:extLst>
      <p:ext uri="{BB962C8B-B14F-4D97-AF65-F5344CB8AC3E}">
        <p14:creationId xmlns:p14="http://schemas.microsoft.com/office/powerpoint/2010/main" val="2773997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8006"/>
                                        </p:tgtEl>
                                        <p:attrNameLst>
                                          <p:attrName>style.visibility</p:attrName>
                                        </p:attrNameLst>
                                      </p:cBhvr>
                                      <p:to>
                                        <p:strVal val="visible"/>
                                      </p:to>
                                    </p:set>
                                    <p:animEffect transition="in" filter="fade">
                                      <p:cBhvr>
                                        <p:cTn id="7" dur="500"/>
                                        <p:tgtEl>
                                          <p:spTgt spid="29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8005"/>
                                        </p:tgtEl>
                                        <p:attrNameLst>
                                          <p:attrName>style.visibility</p:attrName>
                                        </p:attrNameLst>
                                      </p:cBhvr>
                                      <p:to>
                                        <p:strVal val="visible"/>
                                      </p:to>
                                    </p:set>
                                    <p:animEffect transition="in" filter="fade">
                                      <p:cBhvr>
                                        <p:cTn id="12" dur="500"/>
                                        <p:tgtEl>
                                          <p:spTgt spid="298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8009"/>
                                        </p:tgtEl>
                                        <p:attrNameLst>
                                          <p:attrName>style.visibility</p:attrName>
                                        </p:attrNameLst>
                                      </p:cBhvr>
                                      <p:to>
                                        <p:strVal val="visible"/>
                                      </p:to>
                                    </p:set>
                                    <p:animEffect transition="in" filter="fade">
                                      <p:cBhvr>
                                        <p:cTn id="17" dur="500"/>
                                        <p:tgtEl>
                                          <p:spTgt spid="2980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8008"/>
                                        </p:tgtEl>
                                        <p:attrNameLst>
                                          <p:attrName>style.visibility</p:attrName>
                                        </p:attrNameLst>
                                      </p:cBhvr>
                                      <p:to>
                                        <p:strVal val="visible"/>
                                      </p:to>
                                    </p:set>
                                    <p:animEffect transition="in" filter="fade">
                                      <p:cBhvr>
                                        <p:cTn id="22" dur="500"/>
                                        <p:tgtEl>
                                          <p:spTgt spid="2980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8007"/>
                                        </p:tgtEl>
                                        <p:attrNameLst>
                                          <p:attrName>style.visibility</p:attrName>
                                        </p:attrNameLst>
                                      </p:cBhvr>
                                      <p:to>
                                        <p:strVal val="visible"/>
                                      </p:to>
                                    </p:set>
                                    <p:animEffect transition="in" filter="fade">
                                      <p:cBhvr>
                                        <p:cTn id="27" dur="500"/>
                                        <p:tgtEl>
                                          <p:spTgt spid="2980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8000"/>
                                        </p:tgtEl>
                                        <p:attrNameLst>
                                          <p:attrName>style.visibility</p:attrName>
                                        </p:attrNameLst>
                                      </p:cBhvr>
                                      <p:to>
                                        <p:strVal val="visible"/>
                                      </p:to>
                                    </p:set>
                                    <p:animEffect transition="in" filter="fade">
                                      <p:cBhvr>
                                        <p:cTn id="32" dur="500"/>
                                        <p:tgtEl>
                                          <p:spTgt spid="2980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7998"/>
                                        </p:tgtEl>
                                        <p:attrNameLst>
                                          <p:attrName>style.visibility</p:attrName>
                                        </p:attrNameLst>
                                      </p:cBhvr>
                                      <p:to>
                                        <p:strVal val="visible"/>
                                      </p:to>
                                    </p:set>
                                    <p:animEffect transition="in" filter="fade">
                                      <p:cBhvr>
                                        <p:cTn id="37" dur="500"/>
                                        <p:tgtEl>
                                          <p:spTgt spid="2979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8002"/>
                                        </p:tgtEl>
                                        <p:attrNameLst>
                                          <p:attrName>style.visibility</p:attrName>
                                        </p:attrNameLst>
                                      </p:cBhvr>
                                      <p:to>
                                        <p:strVal val="visible"/>
                                      </p:to>
                                    </p:set>
                                    <p:animEffect transition="in" filter="fade">
                                      <p:cBhvr>
                                        <p:cTn id="42" dur="500"/>
                                        <p:tgtEl>
                                          <p:spTgt spid="2980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7999"/>
                                        </p:tgtEl>
                                        <p:attrNameLst>
                                          <p:attrName>style.visibility</p:attrName>
                                        </p:attrNameLst>
                                      </p:cBhvr>
                                      <p:to>
                                        <p:strVal val="visible"/>
                                      </p:to>
                                    </p:set>
                                    <p:animEffect transition="in" filter="fade">
                                      <p:cBhvr>
                                        <p:cTn id="47" dur="500"/>
                                        <p:tgtEl>
                                          <p:spTgt spid="2979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8004"/>
                                        </p:tgtEl>
                                        <p:attrNameLst>
                                          <p:attrName>style.visibility</p:attrName>
                                        </p:attrNameLst>
                                      </p:cBhvr>
                                      <p:to>
                                        <p:strVal val="visible"/>
                                      </p:to>
                                    </p:set>
                                    <p:animEffect transition="in" filter="fade">
                                      <p:cBhvr>
                                        <p:cTn id="52" dur="500"/>
                                        <p:tgtEl>
                                          <p:spTgt spid="2980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8003"/>
                                        </p:tgtEl>
                                        <p:attrNameLst>
                                          <p:attrName>style.visibility</p:attrName>
                                        </p:attrNameLst>
                                      </p:cBhvr>
                                      <p:to>
                                        <p:strVal val="visible"/>
                                      </p:to>
                                    </p:set>
                                    <p:animEffect transition="in" filter="fade">
                                      <p:cBhvr>
                                        <p:cTn id="5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8" grpId="0" animBg="1"/>
      <p:bldP spid="297999" grpId="0" animBg="1"/>
      <p:bldP spid="298000" grpId="0" animBg="1"/>
      <p:bldP spid="298002" grpId="0" animBg="1"/>
      <p:bldP spid="298003" grpId="0" animBg="1"/>
      <p:bldP spid="298004" grpId="0" animBg="1"/>
      <p:bldP spid="298005" grpId="0" animBg="1"/>
      <p:bldP spid="298006" grpId="0" animBg="1"/>
      <p:bldP spid="298009" grpId="0" animBg="1"/>
      <p:bldP spid="298007" grpId="0" animBg="1"/>
      <p:bldP spid="2980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ＭＳ Ｐゴシック" charset="0"/>
              </a:rPr>
              <a:t>حلول محتملة</a:t>
            </a:r>
            <a:endParaRPr lang="en-US" b="1" dirty="0">
              <a:latin typeface="Arial" panose="020B0604020202020204" pitchFamily="34" charset="0"/>
              <a:ea typeface="ＭＳ Ｐゴシック" charset="0"/>
              <a:cs typeface="ＭＳ Ｐゴシック" charset="0"/>
            </a:endParaRPr>
          </a:p>
        </p:txBody>
      </p:sp>
      <p:sp>
        <p:nvSpPr>
          <p:cNvPr id="70659" name="Rectangle 3"/>
          <p:cNvSpPr>
            <a:spLocks noGrp="1" noChangeArrowheads="1"/>
          </p:cNvSpPr>
          <p:nvPr>
            <p:ph type="body" idx="1"/>
          </p:nvPr>
        </p:nvSpPr>
        <p:spPr>
          <a:xfrm>
            <a:off x="1219200" y="1828800"/>
            <a:ext cx="7772400" cy="4495800"/>
          </a:xfrm>
        </p:spPr>
        <p:txBody>
          <a:bodyPr/>
          <a:lstStyle/>
          <a:p>
            <a:pPr marL="609600" indent="-609600" algn="r" eaLnBrk="1" hangingPunct="1">
              <a:buNone/>
            </a:pPr>
            <a:r>
              <a:rPr lang="ar-JO" b="1" dirty="0">
                <a:solidFill>
                  <a:srgbClr val="FFC000"/>
                </a:solidFill>
                <a:latin typeface="Arial" panose="020B0604020202020204" pitchFamily="34" charset="0"/>
                <a:ea typeface="ＭＳ Ｐゴシック" charset="0"/>
                <a:cs typeface="Arial" panose="020B0604020202020204" pitchFamily="34" charset="0"/>
              </a:rPr>
              <a:t>1) تضمين سنوات الظلم </a:t>
            </a:r>
            <a:r>
              <a:rPr lang="ar-JO" b="1" dirty="0">
                <a:latin typeface="Arial" panose="020B0604020202020204" pitchFamily="34" charset="0"/>
                <a:ea typeface="ＭＳ Ｐゴシック" charset="0"/>
                <a:cs typeface="Arial" panose="020B0604020202020204" pitchFamily="34" charset="0"/>
              </a:rPr>
              <a:t>من قبل أعداء إسرائيل ضمن فترات قيادة القضاة .</a:t>
            </a:r>
            <a:endParaRPr lang="en-US" b="1" dirty="0">
              <a:latin typeface="Arial" panose="020B0604020202020204" pitchFamily="34" charset="0"/>
              <a:ea typeface="ＭＳ Ｐゴシック" charset="0"/>
              <a:cs typeface="Times New Roman" charset="0"/>
            </a:endParaRPr>
          </a:p>
          <a:p>
            <a:pPr marL="609600" indent="-609600" algn="r" eaLnBrk="1" hangingPunct="1">
              <a:buNone/>
            </a:pPr>
            <a:r>
              <a:rPr lang="ar-JO" b="1" dirty="0">
                <a:solidFill>
                  <a:srgbClr val="FFC000"/>
                </a:solidFill>
                <a:latin typeface="Arial" panose="020B0604020202020204" pitchFamily="34" charset="0"/>
                <a:ea typeface="ＭＳ Ｐゴシック" charset="0"/>
                <a:cs typeface="Arial" panose="020B0604020202020204" pitchFamily="34" charset="0"/>
              </a:rPr>
              <a:t>2) تداخل </a:t>
            </a:r>
            <a:r>
              <a:rPr lang="ar-JO" b="1" dirty="0">
                <a:latin typeface="Arial" panose="020B0604020202020204" pitchFamily="34" charset="0"/>
                <a:ea typeface="ＭＳ Ｐゴシック" charset="0"/>
                <a:cs typeface="Arial" panose="020B0604020202020204" pitchFamily="34" charset="0"/>
              </a:rPr>
              <a:t>قيادات القضاة</a:t>
            </a:r>
            <a:endParaRPr lang="en-US" b="1" dirty="0">
              <a:latin typeface="Arial" panose="020B0604020202020204" pitchFamily="34" charset="0"/>
              <a:ea typeface="ＭＳ Ｐゴシック" charset="0"/>
              <a:cs typeface="Times New Roman" charset="0"/>
            </a:endParaRPr>
          </a:p>
        </p:txBody>
      </p:sp>
      <p:sp>
        <p:nvSpPr>
          <p:cNvPr id="270339" name="Text Box 4"/>
          <p:cNvSpPr txBox="1">
            <a:spLocks noChangeArrowheads="1"/>
          </p:cNvSpPr>
          <p:nvPr/>
        </p:nvSpPr>
        <p:spPr bwMode="auto">
          <a:xfrm>
            <a:off x="8305800" y="76200"/>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b="1" dirty="0">
                <a:solidFill>
                  <a:srgbClr val="EAEAEA"/>
                </a:solidFill>
                <a:latin typeface="Arial" panose="020B0604020202020204" pitchFamily="34" charset="0"/>
              </a:rPr>
              <a:t>70آي</a:t>
            </a:r>
            <a:endParaRPr lang="en-US" b="1" dirty="0">
              <a:solidFill>
                <a:srgbClr val="EAEAEA"/>
              </a:solidFill>
              <a:latin typeface="Arial" panose="020B0604020202020204" pitchFamily="34" charset="0"/>
            </a:endParaRPr>
          </a:p>
        </p:txBody>
      </p:sp>
    </p:spTree>
    <p:extLst>
      <p:ext uri="{BB962C8B-B14F-4D97-AF65-F5344CB8AC3E}">
        <p14:creationId xmlns:p14="http://schemas.microsoft.com/office/powerpoint/2010/main" val="2401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9" descr="Israel Map Tribes Eas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 y="43012"/>
            <a:ext cx="2153479" cy="2721520"/>
          </a:xfrm>
          <a:effectLst>
            <a:outerShdw blurRad="63500" dist="35921" dir="2700000" algn="ctr" rotWithShape="0">
              <a:schemeClr val="tx2">
                <a:alpha val="74998"/>
              </a:schemeClr>
            </a:outerShdw>
          </a:effectLst>
        </p:spPr>
        <p:txBody>
          <a:bodyPr/>
          <a:lstStyle/>
          <a:p>
            <a:pPr>
              <a:defRPr/>
            </a:pPr>
            <a:r>
              <a:rPr lang="ar-JO" sz="2800" dirty="0">
                <a:effectLst>
                  <a:glow rad="127000">
                    <a:schemeClr val="tx1"/>
                  </a:glow>
                </a:effectLst>
                <a:ea typeface="ＭＳ Ｐゴシック" charset="0"/>
                <a:cs typeface="ＭＳ Ｐゴシック" charset="0"/>
              </a:rPr>
              <a:t>من أين كان القضاة</a:t>
            </a:r>
            <a:endParaRPr lang="en-US" sz="2800" dirty="0">
              <a:effectLst>
                <a:glow rad="127000">
                  <a:schemeClr val="tx1"/>
                </a:glow>
              </a:effectLst>
              <a:ea typeface="ＭＳ Ｐゴシック" charset="0"/>
              <a:cs typeface="ＭＳ Ｐゴシック" charset="0"/>
            </a:endParaRPr>
          </a:p>
        </p:txBody>
      </p:sp>
      <p:sp>
        <p:nvSpPr>
          <p:cNvPr id="7" name="Text Box 3"/>
          <p:cNvSpPr txBox="1">
            <a:spLocks noChangeArrowheads="1"/>
          </p:cNvSpPr>
          <p:nvPr/>
        </p:nvSpPr>
        <p:spPr bwMode="auto">
          <a:xfrm>
            <a:off x="1981997" y="3544580"/>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دان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Text Box 4"/>
          <p:cNvSpPr txBox="1">
            <a:spLocks noChangeArrowheads="1"/>
          </p:cNvSpPr>
          <p:nvPr/>
        </p:nvSpPr>
        <p:spPr bwMode="auto">
          <a:xfrm>
            <a:off x="2105340" y="4466787"/>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يهوذا</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9" name="Text Box 5"/>
          <p:cNvSpPr txBox="1">
            <a:spLocks noChangeArrowheads="1"/>
          </p:cNvSpPr>
          <p:nvPr/>
        </p:nvSpPr>
        <p:spPr bwMode="auto">
          <a:xfrm>
            <a:off x="1788718" y="51835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شمعون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0" name="Text Box 6"/>
          <p:cNvSpPr txBox="1">
            <a:spLocks noChangeArrowheads="1"/>
          </p:cNvSpPr>
          <p:nvPr/>
        </p:nvSpPr>
        <p:spPr bwMode="auto">
          <a:xfrm>
            <a:off x="3775132" y="4282121"/>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رأوبين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1" name="Text Box 7"/>
          <p:cNvSpPr txBox="1">
            <a:spLocks noChangeArrowheads="1"/>
          </p:cNvSpPr>
          <p:nvPr/>
        </p:nvSpPr>
        <p:spPr bwMode="auto">
          <a:xfrm>
            <a:off x="3906780" y="2825352"/>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جاد</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2" name="Text Box 8"/>
          <p:cNvSpPr txBox="1">
            <a:spLocks noChangeArrowheads="1"/>
          </p:cNvSpPr>
          <p:nvPr/>
        </p:nvSpPr>
        <p:spPr bwMode="auto">
          <a:xfrm>
            <a:off x="3540462" y="1727733"/>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منسى</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3" name="Text Box 9"/>
          <p:cNvSpPr txBox="1">
            <a:spLocks noChangeArrowheads="1"/>
          </p:cNvSpPr>
          <p:nvPr/>
        </p:nvSpPr>
        <p:spPr bwMode="auto">
          <a:xfrm>
            <a:off x="2545757" y="33599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افرايم</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4" name="Text Box 10"/>
          <p:cNvSpPr txBox="1">
            <a:spLocks noChangeArrowheads="1"/>
          </p:cNvSpPr>
          <p:nvPr/>
        </p:nvSpPr>
        <p:spPr bwMode="auto">
          <a:xfrm>
            <a:off x="2477831" y="2446030"/>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منسى</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 name="Text Box 15"/>
          <p:cNvSpPr txBox="1">
            <a:spLocks noChangeArrowheads="1"/>
          </p:cNvSpPr>
          <p:nvPr/>
        </p:nvSpPr>
        <p:spPr bwMode="auto">
          <a:xfrm rot="17190594">
            <a:off x="2504330" y="26181"/>
            <a:ext cx="2667000"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نفتالي</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0" name="Text Box 16"/>
          <p:cNvSpPr txBox="1">
            <a:spLocks noChangeArrowheads="1"/>
          </p:cNvSpPr>
          <p:nvPr/>
        </p:nvSpPr>
        <p:spPr bwMode="auto">
          <a:xfrm rot="17358286">
            <a:off x="1943397" y="99763"/>
            <a:ext cx="2667000"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أشير</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5" name="Text Box 11"/>
          <p:cNvSpPr txBox="1">
            <a:spLocks noChangeArrowheads="1"/>
          </p:cNvSpPr>
          <p:nvPr/>
        </p:nvSpPr>
        <p:spPr bwMode="auto">
          <a:xfrm>
            <a:off x="2746059" y="38171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بنيامين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7" name="Text Box 13"/>
          <p:cNvSpPr txBox="1">
            <a:spLocks noChangeArrowheads="1"/>
          </p:cNvSpPr>
          <p:nvPr/>
        </p:nvSpPr>
        <p:spPr bwMode="auto">
          <a:xfrm>
            <a:off x="3146401" y="1595646"/>
            <a:ext cx="78903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زبولون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8" name="Text Box 14"/>
          <p:cNvSpPr txBox="1">
            <a:spLocks noChangeArrowheads="1"/>
          </p:cNvSpPr>
          <p:nvPr/>
        </p:nvSpPr>
        <p:spPr bwMode="auto">
          <a:xfrm>
            <a:off x="2972424" y="1956151"/>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يساكر</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13008" name="Text Box 2"/>
          <p:cNvSpPr txBox="1">
            <a:spLocks noChangeArrowheads="1"/>
          </p:cNvSpPr>
          <p:nvPr/>
        </p:nvSpPr>
        <p:spPr bwMode="auto">
          <a:xfrm>
            <a:off x="8101013" y="88900"/>
            <a:ext cx="868362"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180a</a:t>
            </a:r>
          </a:p>
        </p:txBody>
      </p:sp>
      <p:sp>
        <p:nvSpPr>
          <p:cNvPr id="40" name="Text Box 7"/>
          <p:cNvSpPr txBox="1">
            <a:spLocks noChangeArrowheads="1"/>
          </p:cNvSpPr>
          <p:nvPr/>
        </p:nvSpPr>
        <p:spPr bwMode="auto">
          <a:xfrm>
            <a:off x="2123728" y="4869160"/>
            <a:ext cx="9076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عثنيئيل</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51" name="Text Box 8"/>
          <p:cNvSpPr txBox="1">
            <a:spLocks noChangeArrowheads="1"/>
          </p:cNvSpPr>
          <p:nvPr/>
        </p:nvSpPr>
        <p:spPr bwMode="auto">
          <a:xfrm>
            <a:off x="2771800" y="3645024"/>
            <a:ext cx="64152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إهود</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56" name="Text Box 16"/>
          <p:cNvSpPr txBox="1">
            <a:spLocks noChangeArrowheads="1"/>
          </p:cNvSpPr>
          <p:nvPr/>
        </p:nvSpPr>
        <p:spPr bwMode="auto">
          <a:xfrm>
            <a:off x="2411760" y="3284984"/>
            <a:ext cx="7521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دبورة</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57" name="Text Box 17"/>
          <p:cNvSpPr txBox="1">
            <a:spLocks noChangeArrowheads="1"/>
          </p:cNvSpPr>
          <p:nvPr/>
        </p:nvSpPr>
        <p:spPr bwMode="auto">
          <a:xfrm>
            <a:off x="3491880" y="1628800"/>
            <a:ext cx="7296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باراق</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59" name="Text Box 20"/>
          <p:cNvSpPr txBox="1">
            <a:spLocks noChangeArrowheads="1"/>
          </p:cNvSpPr>
          <p:nvPr/>
        </p:nvSpPr>
        <p:spPr bwMode="auto">
          <a:xfrm>
            <a:off x="2555776" y="2060848"/>
            <a:ext cx="9252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جدعون</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61" name="Text Box 23"/>
          <p:cNvSpPr txBox="1">
            <a:spLocks noChangeArrowheads="1"/>
          </p:cNvSpPr>
          <p:nvPr/>
        </p:nvSpPr>
        <p:spPr bwMode="auto">
          <a:xfrm>
            <a:off x="2483768" y="2924944"/>
            <a:ext cx="85792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ابيمالك</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63" name="Text Box 26"/>
          <p:cNvSpPr txBox="1">
            <a:spLocks noChangeArrowheads="1"/>
          </p:cNvSpPr>
          <p:nvPr/>
        </p:nvSpPr>
        <p:spPr bwMode="auto">
          <a:xfrm>
            <a:off x="2699792" y="2348880"/>
            <a:ext cx="6238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تولع</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65" name="Text Box 29"/>
          <p:cNvSpPr txBox="1">
            <a:spLocks noChangeArrowheads="1"/>
          </p:cNvSpPr>
          <p:nvPr/>
        </p:nvSpPr>
        <p:spPr bwMode="auto">
          <a:xfrm>
            <a:off x="4211960" y="1988840"/>
            <a:ext cx="6399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يائير</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67" name="Text Box 32"/>
          <p:cNvSpPr txBox="1">
            <a:spLocks noChangeArrowheads="1"/>
          </p:cNvSpPr>
          <p:nvPr/>
        </p:nvSpPr>
        <p:spPr bwMode="auto">
          <a:xfrm>
            <a:off x="4129559" y="2662064"/>
            <a:ext cx="16161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يفتاح</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69" name="Text Box 35"/>
          <p:cNvSpPr txBox="1">
            <a:spLocks noChangeArrowheads="1"/>
          </p:cNvSpPr>
          <p:nvPr/>
        </p:nvSpPr>
        <p:spPr bwMode="auto">
          <a:xfrm>
            <a:off x="2699792" y="4437112"/>
            <a:ext cx="8114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إبصان</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71" name="Text Box 38"/>
          <p:cNvSpPr txBox="1">
            <a:spLocks noChangeArrowheads="1"/>
          </p:cNvSpPr>
          <p:nvPr/>
        </p:nvSpPr>
        <p:spPr bwMode="auto">
          <a:xfrm>
            <a:off x="2555776" y="1628800"/>
            <a:ext cx="9027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أيلون</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73" name="Text Box 41"/>
          <p:cNvSpPr txBox="1">
            <a:spLocks noChangeArrowheads="1"/>
          </p:cNvSpPr>
          <p:nvPr/>
        </p:nvSpPr>
        <p:spPr bwMode="auto">
          <a:xfrm>
            <a:off x="2627784" y="2636912"/>
            <a:ext cx="7473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ابدون</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74" name="Text Box 43"/>
          <p:cNvSpPr txBox="1">
            <a:spLocks noChangeArrowheads="1"/>
          </p:cNvSpPr>
          <p:nvPr/>
        </p:nvSpPr>
        <p:spPr bwMode="auto">
          <a:xfrm>
            <a:off x="1763688" y="4077072"/>
            <a:ext cx="9941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شمشون</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53" name="Text Box 11"/>
          <p:cNvSpPr txBox="1">
            <a:spLocks noChangeArrowheads="1"/>
          </p:cNvSpPr>
          <p:nvPr/>
        </p:nvSpPr>
        <p:spPr bwMode="auto">
          <a:xfrm>
            <a:off x="2627784" y="1124744"/>
            <a:ext cx="795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شمجر</a:t>
            </a:r>
            <a:endParaRPr kumimoji="0" lang="en-US" sz="24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8453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ماذا تعتقد؟</a:t>
            </a:r>
            <a:endParaRPr lang="en-US" b="1" dirty="0">
              <a:latin typeface="Arial" panose="020B0604020202020204" pitchFamily="34" charset="0"/>
              <a:ea typeface="ＭＳ Ｐゴシック" charset="0"/>
              <a:cs typeface="Arial" panose="020B0604020202020204" pitchFamily="34" charset="0"/>
            </a:endParaRPr>
          </a:p>
        </p:txBody>
      </p:sp>
      <p:sp>
        <p:nvSpPr>
          <p:cNvPr id="274434" name="Text Box 4"/>
          <p:cNvSpPr txBox="1">
            <a:spLocks noChangeArrowheads="1"/>
          </p:cNvSpPr>
          <p:nvPr/>
        </p:nvSpPr>
        <p:spPr bwMode="auto">
          <a:xfrm>
            <a:off x="8305800" y="76200"/>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b="1" dirty="0">
                <a:solidFill>
                  <a:srgbClr val="EAEAEA"/>
                </a:solidFill>
                <a:latin typeface="Arial" panose="020B0604020202020204" pitchFamily="34" charset="0"/>
              </a:rPr>
              <a:t>70آي</a:t>
            </a:r>
            <a:endParaRPr lang="en-US" b="1" dirty="0">
              <a:solidFill>
                <a:srgbClr val="EAEAEA"/>
              </a:solidFill>
              <a:latin typeface="Arial" panose="020B0604020202020204" pitchFamily="34" charset="0"/>
            </a:endParaRPr>
          </a:p>
        </p:txBody>
      </p:sp>
      <p:sp>
        <p:nvSpPr>
          <p:cNvPr id="71685" name="Rectangle 5"/>
          <p:cNvSpPr>
            <a:spLocks noChangeArrowheads="1"/>
          </p:cNvSpPr>
          <p:nvPr/>
        </p:nvSpPr>
        <p:spPr bwMode="auto">
          <a:xfrm>
            <a:off x="1371600" y="1600200"/>
            <a:ext cx="76200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342900" indent="-342900" algn="r" defTabSz="914400" rtl="1" fontAlgn="base">
              <a:lnSpc>
                <a:spcPct val="90000"/>
              </a:lnSpc>
              <a:spcBef>
                <a:spcPct val="20000"/>
              </a:spcBef>
              <a:spcAft>
                <a:spcPct val="0"/>
              </a:spcAft>
              <a:buClr>
                <a:srgbClr val="FFCC66"/>
              </a:buClr>
              <a:buSzPct val="90000"/>
              <a:buFont typeface="Symbol" charset="0"/>
              <a:buChar char="¨"/>
            </a:pPr>
            <a:r>
              <a:rPr lang="ar-JO" sz="3200" b="1" dirty="0">
                <a:solidFill>
                  <a:srgbClr val="EAEAEA"/>
                </a:solidFill>
                <a:latin typeface="Arial" panose="020B0604020202020204" pitchFamily="34" charset="0"/>
                <a:ea typeface="ＭＳ Ｐゴシック" charset="0"/>
                <a:cs typeface="Arial" panose="020B0604020202020204" pitchFamily="34" charset="0"/>
              </a:rPr>
              <a:t>يتضح من </a:t>
            </a:r>
            <a:r>
              <a:rPr lang="ar-JO" sz="3200" b="1" dirty="0">
                <a:solidFill>
                  <a:srgbClr val="FFC000"/>
                </a:solidFill>
                <a:latin typeface="Arial" panose="020B0604020202020204" pitchFamily="34" charset="0"/>
                <a:ea typeface="ＭＳ Ｐゴシック" charset="0"/>
                <a:cs typeface="Arial" panose="020B0604020202020204" pitchFamily="34" charset="0"/>
              </a:rPr>
              <a:t>الكتاب المقدس </a:t>
            </a:r>
            <a:r>
              <a:rPr lang="ar-JO" sz="3200" b="1" dirty="0">
                <a:solidFill>
                  <a:srgbClr val="EAEAEA"/>
                </a:solidFill>
                <a:latin typeface="Arial" panose="020B0604020202020204" pitchFamily="34" charset="0"/>
                <a:ea typeface="ＭＳ Ｐゴシック" charset="0"/>
                <a:cs typeface="Arial" panose="020B0604020202020204" pitchFamily="34" charset="0"/>
              </a:rPr>
              <a:t>أن فترة القضاة امتدت إلى 410 سنوات .</a:t>
            </a:r>
            <a:endParaRPr lang="en-US" sz="3200" b="1" dirty="0">
              <a:solidFill>
                <a:srgbClr val="EAEAEA"/>
              </a:solidFill>
              <a:latin typeface="Arial" panose="020B0604020202020204" pitchFamily="34" charset="0"/>
              <a:ea typeface="ＭＳ Ｐゴシック" charset="0"/>
              <a:cs typeface="Arial" panose="020B0604020202020204" pitchFamily="34" charset="0"/>
            </a:endParaRPr>
          </a:p>
          <a:p>
            <a:pPr marL="342900" indent="-342900" algn="r" defTabSz="914400" rtl="1" fontAlgn="base">
              <a:lnSpc>
                <a:spcPct val="90000"/>
              </a:lnSpc>
              <a:spcBef>
                <a:spcPct val="20000"/>
              </a:spcBef>
              <a:spcAft>
                <a:spcPct val="0"/>
              </a:spcAft>
              <a:buClr>
                <a:srgbClr val="FFCC66"/>
              </a:buClr>
              <a:buSzPct val="90000"/>
              <a:buFont typeface="Symbol" charset="0"/>
              <a:buChar char="¨"/>
            </a:pPr>
            <a:r>
              <a:rPr lang="ar-JO" sz="3200" b="1" dirty="0">
                <a:solidFill>
                  <a:srgbClr val="EAEAEA"/>
                </a:solidFill>
                <a:latin typeface="Arial" panose="020B0604020202020204" pitchFamily="34" charset="0"/>
                <a:ea typeface="ＭＳ Ｐゴシック" charset="0"/>
                <a:cs typeface="Arial" panose="020B0604020202020204" pitchFamily="34" charset="0"/>
              </a:rPr>
              <a:t>دراسة أعمق تظهر أن هناك بعض</a:t>
            </a:r>
            <a:r>
              <a:rPr lang="ar-JO" sz="3200" b="1" dirty="0">
                <a:solidFill>
                  <a:srgbClr val="FFC000"/>
                </a:solidFill>
                <a:latin typeface="Arial" panose="020B0604020202020204" pitchFamily="34" charset="0"/>
                <a:ea typeface="ＭＳ Ｐゴシック" charset="0"/>
                <a:cs typeface="Arial" panose="020B0604020202020204" pitchFamily="34" charset="0"/>
              </a:rPr>
              <a:t> التداخلات </a:t>
            </a:r>
            <a:r>
              <a:rPr lang="ar-JO" sz="3200" b="1" dirty="0">
                <a:solidFill>
                  <a:srgbClr val="EAEAEA"/>
                </a:solidFill>
                <a:latin typeface="Arial" panose="020B0604020202020204" pitchFamily="34" charset="0"/>
                <a:ea typeface="ＭＳ Ｐゴシック" charset="0"/>
                <a:cs typeface="Arial" panose="020B0604020202020204" pitchFamily="34" charset="0"/>
              </a:rPr>
              <a:t>. على سبيل المثال ، القضاة من يفتاح إلى شمشون يتداخلون مع قهر الفلسطيين 40 سنة و سنوات الخدمة الكهنوتية لعالي و صموئيل</a:t>
            </a:r>
            <a:endParaRPr lang="en-US" sz="3200" b="1" dirty="0">
              <a:solidFill>
                <a:srgbClr val="EAEAEA"/>
              </a:solidFill>
              <a:latin typeface="Arial" panose="020B0604020202020204" pitchFamily="34" charset="0"/>
              <a:ea typeface="ＭＳ Ｐゴシック" charset="0"/>
              <a:cs typeface="Times New Roman" charset="0"/>
            </a:endParaRPr>
          </a:p>
          <a:p>
            <a:pPr marL="342900" indent="-342900" algn="r" defTabSz="914400" rtl="1" fontAlgn="base">
              <a:lnSpc>
                <a:spcPct val="90000"/>
              </a:lnSpc>
              <a:spcBef>
                <a:spcPct val="20000"/>
              </a:spcBef>
              <a:spcAft>
                <a:spcPct val="0"/>
              </a:spcAft>
              <a:buClr>
                <a:srgbClr val="FFCC66"/>
              </a:buClr>
              <a:buSzPct val="90000"/>
              <a:buFont typeface="Symbol" charset="0"/>
              <a:buChar char="¨"/>
            </a:pPr>
            <a:endParaRPr lang="en-US" sz="3200" b="1" dirty="0">
              <a:solidFill>
                <a:srgbClr val="EAEAEA"/>
              </a:solidFill>
              <a:latin typeface="Arial" panose="020B0604020202020204" pitchFamily="34" charset="0"/>
              <a:ea typeface="ＭＳ Ｐゴシック" charset="0"/>
              <a:cs typeface="Times New Roman" charset="0"/>
            </a:endParaRPr>
          </a:p>
        </p:txBody>
      </p:sp>
    </p:spTree>
    <p:extLst>
      <p:ext uri="{BB962C8B-B14F-4D97-AF65-F5344CB8AC3E}">
        <p14:creationId xmlns:p14="http://schemas.microsoft.com/office/powerpoint/2010/main" val="4733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8950"/>
            <a:ext cx="9144000" cy="644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482" name="Rectangle 2"/>
          <p:cNvSpPr>
            <a:spLocks noGrp="1" noChangeArrowheads="1"/>
          </p:cNvSpPr>
          <p:nvPr>
            <p:ph type="ctrTitle"/>
          </p:nvPr>
        </p:nvSpPr>
        <p:spPr>
          <a:xfrm>
            <a:off x="0" y="46038"/>
            <a:ext cx="8382000" cy="685800"/>
          </a:xfrm>
          <a:gradFill rotWithShape="0">
            <a:gsLst>
              <a:gs pos="0">
                <a:srgbClr val="800080"/>
              </a:gs>
              <a:gs pos="100000">
                <a:srgbClr val="3B003B"/>
              </a:gs>
            </a:gsLst>
            <a:path path="shape">
              <a:fillToRect l="50000" t="50000" r="50000" b="50000"/>
            </a:path>
          </a:gradFill>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آباء و قضاة العهد القديم</a:t>
            </a:r>
            <a:endParaRPr lang="en-US" sz="4000" b="1" dirty="0">
              <a:latin typeface="Arial" panose="020B0604020202020204" pitchFamily="34" charset="0"/>
              <a:ea typeface="ＭＳ Ｐゴシック" charset="0"/>
              <a:cs typeface="Arial" panose="020B0604020202020204" pitchFamily="34" charset="0"/>
            </a:endParaRPr>
          </a:p>
        </p:txBody>
      </p:sp>
      <p:sp>
        <p:nvSpPr>
          <p:cNvPr id="276483" name="Rectangle 3"/>
          <p:cNvSpPr>
            <a:spLocks noGrp="1" noChangeArrowheads="1"/>
          </p:cNvSpPr>
          <p:nvPr>
            <p:ph type="subTitle" idx="1"/>
          </p:nvPr>
        </p:nvSpPr>
        <p:spPr>
          <a:xfrm>
            <a:off x="3048000" y="2743200"/>
            <a:ext cx="4572000" cy="990600"/>
          </a:xfrm>
        </p:spPr>
        <p:txBody>
          <a:bodyPr/>
          <a:lstStyle/>
          <a:p>
            <a:pPr eaLnBrk="1" hangingPunct="1">
              <a:buFont typeface="Symbol" charset="0"/>
              <a:buNone/>
            </a:pPr>
            <a:r>
              <a:rPr lang="ar-JO" sz="3600" b="1" dirty="0">
                <a:solidFill>
                  <a:schemeClr val="bg2"/>
                </a:solidFill>
                <a:latin typeface="Arial" panose="020B0604020202020204" pitchFamily="34" charset="0"/>
                <a:ea typeface="ＭＳ Ｐゴシック" charset="0"/>
                <a:cs typeface="Arial" panose="020B0604020202020204" pitchFamily="34" charset="0"/>
              </a:rPr>
              <a:t>لاحظ التداخلات</a:t>
            </a:r>
            <a:endParaRPr lang="en-US" sz="3600" b="1" dirty="0">
              <a:solidFill>
                <a:schemeClr val="bg2"/>
              </a:solidFill>
              <a:latin typeface="Arial" panose="020B0604020202020204" pitchFamily="34" charset="0"/>
              <a:ea typeface="ＭＳ Ｐゴシック" charset="0"/>
              <a:cs typeface="Arial" panose="020B0604020202020204" pitchFamily="34" charset="0"/>
            </a:endParaRPr>
          </a:p>
        </p:txBody>
      </p:sp>
      <p:sp>
        <p:nvSpPr>
          <p:cNvPr id="276484" name="Text Box 8"/>
          <p:cNvSpPr txBox="1">
            <a:spLocks noChangeArrowheads="1"/>
          </p:cNvSpPr>
          <p:nvPr/>
        </p:nvSpPr>
        <p:spPr bwMode="auto">
          <a:xfrm>
            <a:off x="8382000" y="0"/>
            <a:ext cx="762000" cy="40011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sz="2000" b="1" dirty="0">
                <a:solidFill>
                  <a:srgbClr val="EAEAEA"/>
                </a:solidFill>
                <a:latin typeface="Arial" panose="020B0604020202020204" pitchFamily="34" charset="0"/>
                <a:cs typeface="Arial" panose="020B0604020202020204" pitchFamily="34" charset="0"/>
              </a:rPr>
              <a:t>65أ</a:t>
            </a:r>
            <a:endParaRPr lang="en-US" sz="1600" b="1" dirty="0">
              <a:solidFill>
                <a:srgbClr val="EAEAEA"/>
              </a:solidFill>
              <a:latin typeface="Arial" panose="020B0604020202020204" pitchFamily="34" charset="0"/>
              <a:cs typeface="Arial" panose="020B0604020202020204" pitchFamily="34" charset="0"/>
            </a:endParaRPr>
          </a:p>
        </p:txBody>
      </p:sp>
      <p:sp>
        <p:nvSpPr>
          <p:cNvPr id="276485" name="Oval 9"/>
          <p:cNvSpPr>
            <a:spLocks noChangeArrowheads="1"/>
          </p:cNvSpPr>
          <p:nvPr/>
        </p:nvSpPr>
        <p:spPr bwMode="auto">
          <a:xfrm>
            <a:off x="152400" y="5410200"/>
            <a:ext cx="1295400" cy="1447800"/>
          </a:xfrm>
          <a:prstGeom prst="ellipse">
            <a:avLst/>
          </a:prstGeom>
          <a:noFill/>
          <a:ln w="57150">
            <a:solidFill>
              <a:srgbClr val="DF0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16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276486" name="Oval 10"/>
          <p:cNvSpPr>
            <a:spLocks noChangeArrowheads="1"/>
          </p:cNvSpPr>
          <p:nvPr/>
        </p:nvSpPr>
        <p:spPr bwMode="auto">
          <a:xfrm>
            <a:off x="6324600" y="5410200"/>
            <a:ext cx="1295400" cy="1447800"/>
          </a:xfrm>
          <a:prstGeom prst="ellipse">
            <a:avLst/>
          </a:prstGeom>
          <a:noFill/>
          <a:ln w="57150">
            <a:solidFill>
              <a:srgbClr val="DF0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1600" b="1" dirty="0">
              <a:solidFill>
                <a:srgbClr val="EAEAEA"/>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1499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2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01675"/>
            <a:ext cx="8839200" cy="623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8530" name="Rectangle 3"/>
          <p:cNvSpPr>
            <a:spLocks noGrp="1" noChangeArrowheads="1"/>
          </p:cNvSpPr>
          <p:nvPr>
            <p:ph type="ctrTitle"/>
          </p:nvPr>
        </p:nvSpPr>
        <p:spPr>
          <a:xfrm>
            <a:off x="0" y="46038"/>
            <a:ext cx="8382000" cy="685800"/>
          </a:xfrm>
          <a:gradFill rotWithShape="0">
            <a:gsLst>
              <a:gs pos="0">
                <a:srgbClr val="800080"/>
              </a:gs>
              <a:gs pos="100000">
                <a:srgbClr val="3B003B"/>
              </a:gs>
            </a:gsLst>
            <a:path path="shape">
              <a:fillToRect l="50000" t="50000" r="50000" b="50000"/>
            </a:path>
          </a:gradFill>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آباء و قضاة العهد القديم</a:t>
            </a:r>
            <a:endParaRPr lang="en-US" sz="4000" b="1" dirty="0">
              <a:latin typeface="Arial" panose="020B0604020202020204" pitchFamily="34" charset="0"/>
              <a:ea typeface="ＭＳ Ｐゴシック" charset="0"/>
              <a:cs typeface="Arial" panose="020B0604020202020204" pitchFamily="34" charset="0"/>
            </a:endParaRPr>
          </a:p>
        </p:txBody>
      </p:sp>
      <p:sp>
        <p:nvSpPr>
          <p:cNvPr id="278531" name="Text Box 5"/>
          <p:cNvSpPr txBox="1">
            <a:spLocks noChangeArrowheads="1"/>
          </p:cNvSpPr>
          <p:nvPr/>
        </p:nvSpPr>
        <p:spPr bwMode="auto">
          <a:xfrm>
            <a:off x="8382000" y="0"/>
            <a:ext cx="762000" cy="40011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sz="2000" b="1" dirty="0">
                <a:solidFill>
                  <a:srgbClr val="EAEAEA"/>
                </a:solidFill>
                <a:latin typeface="Arial" panose="020B0604020202020204" pitchFamily="34" charset="0"/>
                <a:cs typeface="Arial" panose="020B0604020202020204" pitchFamily="34" charset="0"/>
              </a:rPr>
              <a:t>65أ</a:t>
            </a:r>
            <a:endParaRPr lang="en-US" sz="1600" b="1" dirty="0">
              <a:solidFill>
                <a:srgbClr val="EAEAEA"/>
              </a:solidFill>
              <a:latin typeface="Arial" panose="020B0604020202020204" pitchFamily="34" charset="0"/>
              <a:cs typeface="Arial" panose="020B0604020202020204" pitchFamily="34" charset="0"/>
            </a:endParaRPr>
          </a:p>
        </p:txBody>
      </p:sp>
      <p:sp>
        <p:nvSpPr>
          <p:cNvPr id="278532" name="Oval 6"/>
          <p:cNvSpPr>
            <a:spLocks noChangeArrowheads="1"/>
          </p:cNvSpPr>
          <p:nvPr/>
        </p:nvSpPr>
        <p:spPr bwMode="auto">
          <a:xfrm>
            <a:off x="152400" y="2551113"/>
            <a:ext cx="3802063" cy="4306887"/>
          </a:xfrm>
          <a:prstGeom prst="ellipse">
            <a:avLst/>
          </a:prstGeom>
          <a:noFill/>
          <a:ln w="57150">
            <a:solidFill>
              <a:srgbClr val="DF0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16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278533" name="Rectangle 4"/>
          <p:cNvSpPr>
            <a:spLocks noGrp="1" noChangeArrowheads="1"/>
          </p:cNvSpPr>
          <p:nvPr>
            <p:ph type="subTitle" idx="1"/>
          </p:nvPr>
        </p:nvSpPr>
        <p:spPr>
          <a:xfrm>
            <a:off x="228600" y="2819400"/>
            <a:ext cx="4572000" cy="685800"/>
          </a:xfrm>
        </p:spPr>
        <p:txBody>
          <a:bodyPr/>
          <a:lstStyle/>
          <a:p>
            <a:pPr algn="ctr" eaLnBrk="1" hangingPunct="1">
              <a:buFont typeface="Symbol" charset="0"/>
              <a:buNone/>
            </a:pPr>
            <a:r>
              <a:rPr lang="ar-JO" sz="3600" b="1" dirty="0">
                <a:solidFill>
                  <a:schemeClr val="bg2"/>
                </a:solidFill>
                <a:latin typeface="Arial" panose="020B0604020202020204" pitchFamily="34" charset="0"/>
                <a:ea typeface="ＭＳ Ｐゴシック" charset="0"/>
                <a:cs typeface="Arial" panose="020B0604020202020204" pitchFamily="34" charset="0"/>
              </a:rPr>
              <a:t>لاحظ التداخلات</a:t>
            </a:r>
            <a:endParaRPr lang="en-US" sz="3600" b="1" dirty="0">
              <a:solidFill>
                <a:schemeClr val="bg2"/>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3764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39"/>
          <a:stretch>
            <a:fillRect/>
          </a:stretch>
        </p:blipFill>
        <p:spPr bwMode="auto">
          <a:xfrm>
            <a:off x="0" y="650875"/>
            <a:ext cx="8915400" cy="628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0578" name="Rectangle 3"/>
          <p:cNvSpPr>
            <a:spLocks noGrp="1" noChangeArrowheads="1"/>
          </p:cNvSpPr>
          <p:nvPr>
            <p:ph type="ctrTitle"/>
          </p:nvPr>
        </p:nvSpPr>
        <p:spPr>
          <a:xfrm>
            <a:off x="0" y="0"/>
            <a:ext cx="8458200" cy="762000"/>
          </a:xfrm>
          <a:gradFill rotWithShape="0">
            <a:gsLst>
              <a:gs pos="0">
                <a:srgbClr val="800080"/>
              </a:gs>
              <a:gs pos="100000">
                <a:srgbClr val="3B003B"/>
              </a:gs>
            </a:gsLst>
            <a:path path="shape">
              <a:fillToRect l="50000" t="50000" r="50000" b="50000"/>
            </a:path>
          </a:gradFill>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آباء و قضاة العهد القديم</a:t>
            </a:r>
            <a:endParaRPr lang="en-US" sz="4000" b="1" dirty="0">
              <a:latin typeface="Arial" panose="020B0604020202020204" pitchFamily="34" charset="0"/>
              <a:ea typeface="ＭＳ Ｐゴシック" charset="0"/>
              <a:cs typeface="Arial" panose="020B0604020202020204" pitchFamily="34" charset="0"/>
            </a:endParaRPr>
          </a:p>
        </p:txBody>
      </p:sp>
      <p:sp>
        <p:nvSpPr>
          <p:cNvPr id="280579" name="Text Box 5"/>
          <p:cNvSpPr txBox="1">
            <a:spLocks noChangeArrowheads="1"/>
          </p:cNvSpPr>
          <p:nvPr/>
        </p:nvSpPr>
        <p:spPr bwMode="auto">
          <a:xfrm>
            <a:off x="8382000" y="30163"/>
            <a:ext cx="762000" cy="40011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sz="2000" b="1" dirty="0">
                <a:solidFill>
                  <a:srgbClr val="EAEAEA"/>
                </a:solidFill>
                <a:latin typeface="Arial" panose="020B0604020202020204" pitchFamily="34" charset="0"/>
                <a:cs typeface="Arial" panose="020B0604020202020204" pitchFamily="34" charset="0"/>
              </a:rPr>
              <a:t>65أ</a:t>
            </a:r>
            <a:endParaRPr lang="en-US" sz="1600" b="1" dirty="0">
              <a:solidFill>
                <a:srgbClr val="EAEAEA"/>
              </a:solidFill>
              <a:latin typeface="Arial" panose="020B0604020202020204" pitchFamily="34" charset="0"/>
              <a:cs typeface="Arial" panose="020B0604020202020204" pitchFamily="34" charset="0"/>
            </a:endParaRPr>
          </a:p>
        </p:txBody>
      </p:sp>
      <p:sp>
        <p:nvSpPr>
          <p:cNvPr id="280580" name="Oval 7"/>
          <p:cNvSpPr>
            <a:spLocks noChangeArrowheads="1"/>
          </p:cNvSpPr>
          <p:nvPr/>
        </p:nvSpPr>
        <p:spPr bwMode="auto">
          <a:xfrm>
            <a:off x="2819400" y="3276600"/>
            <a:ext cx="4572000" cy="3581400"/>
          </a:xfrm>
          <a:prstGeom prst="ellipse">
            <a:avLst/>
          </a:prstGeom>
          <a:noFill/>
          <a:ln w="57150">
            <a:solidFill>
              <a:srgbClr val="DF0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16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280581" name="Rectangle 4"/>
          <p:cNvSpPr>
            <a:spLocks noGrp="1" noChangeArrowheads="1"/>
          </p:cNvSpPr>
          <p:nvPr>
            <p:ph type="subTitle" idx="1"/>
          </p:nvPr>
        </p:nvSpPr>
        <p:spPr>
          <a:xfrm>
            <a:off x="3200400" y="3200400"/>
            <a:ext cx="4572000" cy="990600"/>
          </a:xfrm>
        </p:spPr>
        <p:txBody>
          <a:bodyPr/>
          <a:lstStyle/>
          <a:p>
            <a:pPr algn="ctr" eaLnBrk="1" hangingPunct="1">
              <a:buFont typeface="Symbol" charset="0"/>
              <a:buNone/>
            </a:pPr>
            <a:r>
              <a:rPr lang="ar-JO" sz="3600" b="1" dirty="0">
                <a:solidFill>
                  <a:schemeClr val="bg2"/>
                </a:solidFill>
                <a:latin typeface="Arial" panose="020B0604020202020204" pitchFamily="34" charset="0"/>
                <a:ea typeface="ＭＳ Ｐゴシック" charset="0"/>
                <a:cs typeface="Arial" panose="020B0604020202020204" pitchFamily="34" charset="0"/>
              </a:rPr>
              <a:t>لاحظ التداخلات</a:t>
            </a:r>
            <a:endParaRPr lang="en-US" sz="3600" b="1" dirty="0">
              <a:solidFill>
                <a:schemeClr val="bg2"/>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0280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نتائج الإكتشافات</a:t>
            </a:r>
            <a:endParaRPr lang="en-US" b="1" dirty="0">
              <a:latin typeface="Arial" panose="020B0604020202020204" pitchFamily="34" charset="0"/>
              <a:ea typeface="ＭＳ Ｐゴシック" charset="0"/>
              <a:cs typeface="Arial" panose="020B0604020202020204" pitchFamily="34" charset="0"/>
            </a:endParaRPr>
          </a:p>
        </p:txBody>
      </p:sp>
      <p:sp>
        <p:nvSpPr>
          <p:cNvPr id="72707" name="Rectangle 3"/>
          <p:cNvSpPr>
            <a:spLocks noGrp="1" noChangeArrowheads="1"/>
          </p:cNvSpPr>
          <p:nvPr>
            <p:ph type="body" idx="1"/>
          </p:nvPr>
        </p:nvSpPr>
        <p:spPr/>
        <p:txBody>
          <a:bodyPr/>
          <a:lstStyle/>
          <a:p>
            <a:pPr algn="r" rtl="1" eaLnBrk="1" hangingPunct="1"/>
            <a:r>
              <a:rPr lang="ar-JO" b="1" dirty="0">
                <a:latin typeface="Arial" panose="020B0604020202020204" pitchFamily="34" charset="0"/>
                <a:ea typeface="ＭＳ Ｐゴシック" charset="0"/>
                <a:cs typeface="Arial" panose="020B0604020202020204" pitchFamily="34" charset="0"/>
              </a:rPr>
              <a:t>لا يوجد </a:t>
            </a:r>
            <a:r>
              <a:rPr lang="ar-JO" b="1" dirty="0">
                <a:solidFill>
                  <a:srgbClr val="FFC000"/>
                </a:solidFill>
                <a:latin typeface="Arial" panose="020B0604020202020204" pitchFamily="34" charset="0"/>
                <a:ea typeface="ＭＳ Ｐゴシック" charset="0"/>
                <a:cs typeface="Arial" panose="020B0604020202020204" pitchFamily="34" charset="0"/>
              </a:rPr>
              <a:t>معلومات كتابية كافية </a:t>
            </a:r>
            <a:r>
              <a:rPr lang="ar-JO" b="1" dirty="0">
                <a:latin typeface="Arial" panose="020B0604020202020204" pitchFamily="34" charset="0"/>
                <a:ea typeface="ＭＳ Ｐゴシック" charset="0"/>
                <a:cs typeface="Arial" panose="020B0604020202020204" pitchFamily="34" charset="0"/>
              </a:rPr>
              <a:t>لتحديد عدد السنوات الدقيق التي حكم فيها كل قاضي لوحده</a:t>
            </a:r>
            <a:endParaRPr lang="en-US" b="1" dirty="0">
              <a:solidFill>
                <a:schemeClr val="accent1"/>
              </a:solidFill>
              <a:latin typeface="Arial" panose="020B0604020202020204" pitchFamily="34" charset="0"/>
              <a:ea typeface="ＭＳ Ｐゴシック" charset="0"/>
              <a:cs typeface="Arial" panose="020B0604020202020204" pitchFamily="34" charset="0"/>
            </a:endParaRPr>
          </a:p>
          <a:p>
            <a:pPr algn="r" rtl="1" eaLnBrk="1" hangingPunct="1"/>
            <a:r>
              <a:rPr lang="ar-JO" b="1" dirty="0">
                <a:solidFill>
                  <a:srgbClr val="FFFFFF"/>
                </a:solidFill>
                <a:latin typeface="Arial" panose="020B0604020202020204" pitchFamily="34" charset="0"/>
                <a:ea typeface="ＭＳ Ｐゴシック" charset="0"/>
                <a:cs typeface="Arial" panose="020B0604020202020204" pitchFamily="34" charset="0"/>
              </a:rPr>
              <a:t>السنوات التي قضاها إسرائيل تحت حكم الأعداء </a:t>
            </a:r>
            <a:r>
              <a:rPr lang="ar-JO" b="1" dirty="0">
                <a:solidFill>
                  <a:schemeClr val="accent1"/>
                </a:solidFill>
                <a:latin typeface="Arial" panose="020B0604020202020204" pitchFamily="34" charset="0"/>
                <a:ea typeface="ＭＳ Ｐゴシック" charset="0"/>
                <a:cs typeface="Arial" panose="020B0604020202020204" pitchFamily="34" charset="0"/>
              </a:rPr>
              <a:t>ليست مذكورة دائماً</a:t>
            </a:r>
            <a:endParaRPr lang="en-US" b="1" dirty="0">
              <a:latin typeface="Arial" panose="020B0604020202020204" pitchFamily="34" charset="0"/>
              <a:ea typeface="ＭＳ Ｐゴシック" charset="0"/>
              <a:cs typeface="Arial" panose="020B0604020202020204" pitchFamily="34" charset="0"/>
            </a:endParaRPr>
          </a:p>
          <a:p>
            <a:pPr algn="r" rtl="1" eaLnBrk="1" hangingPunct="1"/>
            <a:r>
              <a:rPr lang="ar-JO" b="1" dirty="0">
                <a:latin typeface="Arial" panose="020B0604020202020204" pitchFamily="34" charset="0"/>
                <a:ea typeface="ＭＳ Ｐゴシック" charset="0"/>
                <a:cs typeface="Arial" panose="020B0604020202020204" pitchFamily="34" charset="0"/>
              </a:rPr>
              <a:t>مع ذلك فالكتاب المقدس </a:t>
            </a:r>
            <a:r>
              <a:rPr lang="ar-JO" b="1" dirty="0">
                <a:solidFill>
                  <a:srgbClr val="FFC000"/>
                </a:solidFill>
                <a:latin typeface="Arial" panose="020B0604020202020204" pitchFamily="34" charset="0"/>
                <a:ea typeface="ＭＳ Ｐゴシック" charset="0"/>
                <a:cs typeface="Arial" panose="020B0604020202020204" pitchFamily="34" charset="0"/>
              </a:rPr>
              <a:t>دقيق</a:t>
            </a:r>
            <a:r>
              <a:rPr lang="ar-JO" b="1" dirty="0">
                <a:latin typeface="Arial" panose="020B0604020202020204" pitchFamily="34" charset="0"/>
                <a:ea typeface="ＭＳ Ｐゴシック" charset="0"/>
                <a:cs typeface="Arial" panose="020B0604020202020204" pitchFamily="34" charset="0"/>
              </a:rPr>
              <a:t> في معلوماته التاريخية</a:t>
            </a:r>
            <a:endParaRPr lang="en-US" b="1" dirty="0">
              <a:latin typeface="Arial" panose="020B0604020202020204" pitchFamily="34" charset="0"/>
              <a:ea typeface="ＭＳ Ｐゴシック" charset="0"/>
              <a:cs typeface="ＭＳ Ｐゴシック" charset="0"/>
            </a:endParaRPr>
          </a:p>
        </p:txBody>
      </p:sp>
      <p:sp>
        <p:nvSpPr>
          <p:cNvPr id="282627" name="Text Box 4"/>
          <p:cNvSpPr txBox="1">
            <a:spLocks noChangeArrowheads="1"/>
          </p:cNvSpPr>
          <p:nvPr/>
        </p:nvSpPr>
        <p:spPr bwMode="auto">
          <a:xfrm>
            <a:off x="8305800" y="76200"/>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b="1" dirty="0">
                <a:solidFill>
                  <a:srgbClr val="EAEAEA"/>
                </a:solidFill>
                <a:latin typeface="Arial" panose="020B0604020202020204" pitchFamily="34" charset="0"/>
              </a:rPr>
              <a:t>70آي</a:t>
            </a:r>
            <a:endParaRPr lang="en-US" b="1" dirty="0">
              <a:solidFill>
                <a:srgbClr val="EAEAEA"/>
              </a:solidFill>
              <a:latin typeface="Arial" panose="020B0604020202020204" pitchFamily="34" charset="0"/>
            </a:endParaRPr>
          </a:p>
        </p:txBody>
      </p:sp>
    </p:spTree>
    <p:extLst>
      <p:ext uri="{BB962C8B-B14F-4D97-AF65-F5344CB8AC3E}">
        <p14:creationId xmlns:p14="http://schemas.microsoft.com/office/powerpoint/2010/main" val="32954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9"/>
          <p:cNvSpPr>
            <a:spLocks noGrp="1" noChangeArrowheads="1"/>
          </p:cNvSpPr>
          <p:nvPr>
            <p:ph type="title" idx="4294967295"/>
          </p:nvPr>
        </p:nvSpPr>
        <p:spPr/>
        <p:txBody>
          <a:bodyPr/>
          <a:lstStyle/>
          <a:p>
            <a:pPr eaLnBrk="1" hangingPunct="1"/>
            <a:r>
              <a:rPr lang="en-US" dirty="0">
                <a:ea typeface="ＭＳ Ｐゴシック" charset="0"/>
                <a:cs typeface="Arial" panose="020B0604020202020204" pitchFamily="34" charset="0"/>
              </a:rPr>
              <a:t>Samson</a:t>
            </a:r>
            <a:r>
              <a:rPr lang="fr-FR" altLang="ja-JP" dirty="0">
                <a:ea typeface="ＭＳ Ｐゴシック" charset="0"/>
                <a:cs typeface="Arial" panose="020B0604020202020204" pitchFamily="34" charset="0"/>
              </a:rPr>
              <a:t>'</a:t>
            </a:r>
            <a:r>
              <a:rPr lang="en-US" dirty="0">
                <a:ea typeface="ＭＳ Ｐゴシック" charset="0"/>
                <a:cs typeface="Arial" panose="020B0604020202020204" pitchFamily="34" charset="0"/>
              </a:rPr>
              <a:t>s Weakness</a:t>
            </a:r>
          </a:p>
        </p:txBody>
      </p:sp>
      <p:pic>
        <p:nvPicPr>
          <p:cNvPr id="284674" name="Picture 2" descr="sams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4675" name="Text Box 3"/>
          <p:cNvSpPr txBox="1">
            <a:spLocks noChangeArrowheads="1"/>
          </p:cNvSpPr>
          <p:nvPr/>
        </p:nvSpPr>
        <p:spPr bwMode="auto">
          <a:xfrm>
            <a:off x="1835150" y="152400"/>
            <a:ext cx="70929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sz="4800" b="1" dirty="0">
                <a:solidFill>
                  <a:srgbClr val="FFFF00"/>
                </a:solidFill>
                <a:latin typeface="Arial" panose="020B0604020202020204" pitchFamily="34" charset="0"/>
                <a:cs typeface="Arial" panose="020B0604020202020204" pitchFamily="34" charset="0"/>
              </a:rPr>
              <a:t>قصة شمشون</a:t>
            </a:r>
            <a:endParaRPr lang="en-US" sz="4800" b="1" dirty="0">
              <a:solidFill>
                <a:srgbClr val="FFFF00"/>
              </a:solidFill>
              <a:latin typeface="Arial" panose="020B0604020202020204" pitchFamily="34" charset="0"/>
              <a:cs typeface="Arial" panose="020B0604020202020204" pitchFamily="34" charset="0"/>
            </a:endParaRPr>
          </a:p>
        </p:txBody>
      </p:sp>
      <p:sp>
        <p:nvSpPr>
          <p:cNvPr id="284676" name="AutoShape 4"/>
          <p:cNvSpPr>
            <a:spLocks noChangeArrowheads="1"/>
          </p:cNvSpPr>
          <p:nvPr/>
        </p:nvSpPr>
        <p:spPr bwMode="auto">
          <a:xfrm>
            <a:off x="228600" y="30480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p:spPr>
        <p:txBody>
          <a:bodyPr wrap="none" anchor="ctr"/>
          <a:lstStyle/>
          <a:p>
            <a:pPr algn="ctr" defTabSz="914400" fontAlgn="base">
              <a:spcBef>
                <a:spcPct val="0"/>
              </a:spcBef>
              <a:spcAft>
                <a:spcPct val="0"/>
              </a:spcAft>
            </a:pPr>
            <a:r>
              <a:rPr lang="ar-JO" sz="3200" b="1" dirty="0">
                <a:solidFill>
                  <a:srgbClr val="000000"/>
                </a:solidFill>
                <a:latin typeface="Arial" panose="020B0604020202020204" pitchFamily="34" charset="0"/>
                <a:ea typeface="ＭＳ Ｐゴシック" charset="0"/>
                <a:cs typeface="Arial" panose="020B0604020202020204" pitchFamily="34" charset="0"/>
              </a:rPr>
              <a:t>الشعر؟</a:t>
            </a:r>
            <a:endParaRPr lang="en-US" sz="32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52934" name="Text Box 5"/>
          <p:cNvSpPr txBox="1">
            <a:spLocks noChangeArrowheads="1"/>
          </p:cNvSpPr>
          <p:nvPr/>
        </p:nvSpPr>
        <p:spPr bwMode="auto">
          <a:xfrm>
            <a:off x="2581397" y="1035050"/>
            <a:ext cx="637583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r" eaLnBrk="1" hangingPunct="1">
              <a:defRPr sz="4000" b="1" i="1">
                <a:solidFill>
                  <a:schemeClr val="bg1"/>
                </a:solidFill>
                <a:effectLst>
                  <a:glow rad="101600">
                    <a:schemeClr val="tx1">
                      <a:alpha val="75000"/>
                    </a:schemeClr>
                  </a:glow>
                </a:effectLst>
                <a:latin typeface="Arial"/>
                <a:cs typeface="Arial"/>
              </a:defRPr>
            </a:lvl1pPr>
            <a:lvl2pPr marL="37931725" indent="-37474525" eaLnBrk="0" hangingPunct="0">
              <a:defRPr sz="2400"/>
            </a:lvl2pPr>
            <a:lvl3pPr eaLnBrk="0" hangingPunct="0">
              <a:defRPr sz="2400"/>
            </a:lvl3pPr>
            <a:lvl4pPr eaLnBrk="0" hangingPunct="0">
              <a:defRPr sz="2400"/>
            </a:lvl4pPr>
            <a:lvl5pPr eaLnBrk="0" hangingPunct="0">
              <a:defRPr sz="2400"/>
            </a:lvl5pPr>
            <a:lvl6pPr marL="457200" eaLnBrk="0" fontAlgn="base" hangingPunct="0">
              <a:spcBef>
                <a:spcPct val="0"/>
              </a:spcBef>
              <a:spcAft>
                <a:spcPct val="0"/>
              </a:spcAft>
              <a:defRPr sz="2400"/>
            </a:lvl6pPr>
            <a:lvl7pPr marL="914400" eaLnBrk="0" fontAlgn="base" hangingPunct="0">
              <a:spcBef>
                <a:spcPct val="0"/>
              </a:spcBef>
              <a:spcAft>
                <a:spcPct val="0"/>
              </a:spcAft>
              <a:defRPr sz="2400"/>
            </a:lvl7pPr>
            <a:lvl8pPr marL="1371600" eaLnBrk="0" fontAlgn="base" hangingPunct="0">
              <a:spcBef>
                <a:spcPct val="0"/>
              </a:spcBef>
              <a:spcAft>
                <a:spcPct val="0"/>
              </a:spcAft>
              <a:defRPr sz="2400"/>
            </a:lvl8pPr>
            <a:lvl9pPr marL="1828800" eaLnBrk="0" fontAlgn="base" hangingPunct="0">
              <a:spcBef>
                <a:spcPct val="0"/>
              </a:spcBef>
              <a:spcAft>
                <a:spcPct val="0"/>
              </a:spcAft>
              <a:defRPr sz="2400"/>
            </a:lvl9pPr>
          </a:lstStyle>
          <a:p>
            <a:pPr defTabSz="914400" fontAlgn="base">
              <a:spcBef>
                <a:spcPct val="0"/>
              </a:spcBef>
              <a:spcAft>
                <a:spcPct val="0"/>
              </a:spcAft>
              <a:defRPr/>
            </a:pPr>
            <a:r>
              <a:rPr lang="ar-JO" i="0" dirty="0">
                <a:solidFill>
                  <a:srgbClr val="FFFFFF"/>
                </a:solidFill>
                <a:effectLst>
                  <a:glow rad="101600">
                    <a:srgbClr val="000000">
                      <a:alpha val="75000"/>
                    </a:srgbClr>
                  </a:glow>
                </a:effectLst>
                <a:latin typeface="Arial" panose="020B0604020202020204" pitchFamily="34" charset="0"/>
                <a:ea typeface="ＭＳ Ｐゴシック" charset="0"/>
                <a:cs typeface="Arial" panose="020B0604020202020204" pitchFamily="34" charset="0"/>
              </a:rPr>
              <a:t>ما هي نقطة ضعفه؟</a:t>
            </a:r>
            <a:endParaRPr lang="en-US" i="0" dirty="0">
              <a:solidFill>
                <a:srgbClr val="FFFFFF"/>
              </a:solidFill>
              <a:effectLst>
                <a:glow rad="101600">
                  <a:srgbClr val="000000">
                    <a:alpha val="75000"/>
                  </a:srgbClr>
                </a:glow>
              </a:effectLst>
              <a:latin typeface="Arial" panose="020B0604020202020204" pitchFamily="34" charset="0"/>
              <a:ea typeface="ＭＳ Ｐゴシック" charset="0"/>
              <a:cs typeface="Arial" panose="020B0604020202020204" pitchFamily="34" charset="0"/>
            </a:endParaRPr>
          </a:p>
        </p:txBody>
      </p:sp>
      <p:sp>
        <p:nvSpPr>
          <p:cNvPr id="179206" name="AutoShape 6"/>
          <p:cNvSpPr>
            <a:spLocks noChangeArrowheads="1"/>
          </p:cNvSpPr>
          <p:nvPr/>
        </p:nvSpPr>
        <p:spPr bwMode="auto">
          <a:xfrm flipH="1">
            <a:off x="2438400" y="21336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p:spPr>
        <p:txBody>
          <a:bodyPr wrap="none" anchor="ctr"/>
          <a:lstStyle/>
          <a:p>
            <a:pPr algn="ctr" defTabSz="914400" fontAlgn="base">
              <a:spcBef>
                <a:spcPct val="0"/>
              </a:spcBef>
              <a:spcAft>
                <a:spcPct val="0"/>
              </a:spcAft>
            </a:pPr>
            <a:r>
              <a:rPr lang="ar-JO" sz="3200" b="1" dirty="0">
                <a:solidFill>
                  <a:srgbClr val="000000"/>
                </a:solidFill>
                <a:latin typeface="Arial" panose="020B0604020202020204" pitchFamily="34" charset="0"/>
                <a:ea typeface="ＭＳ Ｐゴシック" charset="0"/>
                <a:cs typeface="Arial" panose="020B0604020202020204" pitchFamily="34" charset="0"/>
              </a:rPr>
              <a:t>هي؟</a:t>
            </a:r>
            <a:endParaRPr lang="en-US" sz="32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79207" name="Text Box 7"/>
          <p:cNvSpPr txBox="1">
            <a:spLocks noChangeArrowheads="1"/>
          </p:cNvSpPr>
          <p:nvPr/>
        </p:nvSpPr>
        <p:spPr bwMode="auto">
          <a:xfrm>
            <a:off x="2555776" y="4442336"/>
            <a:ext cx="629180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defRPr/>
            </a:pPr>
            <a:r>
              <a:rPr lang="ar-JO" sz="4000" b="1" dirty="0">
                <a:solidFill>
                  <a:schemeClr val="bg1"/>
                </a:solidFill>
                <a:latin typeface="Arial" panose="020B0604020202020204" pitchFamily="34" charset="0"/>
                <a:cs typeface="Arial" panose="020B0604020202020204" pitchFamily="34" charset="0"/>
              </a:rPr>
              <a:t>"شمشون ... الرجل مع ضعفها" تشاك سويندول</a:t>
            </a:r>
            <a:endParaRPr lang="en-US" sz="4000" b="1" dirty="0">
              <a:solidFill>
                <a:schemeClr val="bg1"/>
              </a:solidFill>
              <a:effectLst>
                <a:glow rad="101600">
                  <a:srgbClr val="000000">
                    <a:alpha val="75000"/>
                  </a:srgbClr>
                </a:glow>
              </a:effectLst>
              <a:latin typeface="Arial" panose="020B0604020202020204" pitchFamily="34" charset="0"/>
              <a:cs typeface="Arial" panose="020B0604020202020204" pitchFamily="34" charset="0"/>
            </a:endParaRPr>
          </a:p>
        </p:txBody>
      </p:sp>
      <p:sp>
        <p:nvSpPr>
          <p:cNvPr id="179208" name="AutoShape 8"/>
          <p:cNvSpPr>
            <a:spLocks noChangeArrowheads="1"/>
          </p:cNvSpPr>
          <p:nvPr/>
        </p:nvSpPr>
        <p:spPr bwMode="auto">
          <a:xfrm flipH="1">
            <a:off x="4419600" y="36576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p:spPr>
        <p:txBody>
          <a:bodyPr wrap="none" anchor="ctr"/>
          <a:lstStyle/>
          <a:p>
            <a:pPr algn="ctr" defTabSz="914400" fontAlgn="base">
              <a:spcBef>
                <a:spcPct val="0"/>
              </a:spcBef>
              <a:spcAft>
                <a:spcPct val="0"/>
              </a:spcAft>
            </a:pPr>
            <a:r>
              <a:rPr lang="ar-JO" sz="3200" b="1" dirty="0">
                <a:solidFill>
                  <a:srgbClr val="000000"/>
                </a:solidFill>
                <a:latin typeface="Arial" panose="020B0604020202020204" pitchFamily="34" charset="0"/>
                <a:ea typeface="ＭＳ Ｐゴシック" charset="0"/>
                <a:cs typeface="Arial" panose="020B0604020202020204" pitchFamily="34" charset="0"/>
              </a:rPr>
              <a:t>القلب؟</a:t>
            </a:r>
            <a:endParaRPr lang="en-US" sz="3200" b="1" dirty="0">
              <a:solidFill>
                <a:srgbClr val="00000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16341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0" fill="hold"/>
                                        <p:tgtEl>
                                          <p:spTgt spid="179206"/>
                                        </p:tgtEl>
                                        <p:attrNameLst>
                                          <p:attrName>ppt_w</p:attrName>
                                        </p:attrNameLst>
                                      </p:cBhvr>
                                      <p:tavLst>
                                        <p:tav tm="0" fmla="#ppt_w*sin(2.5*pi*$)">
                                          <p:val>
                                            <p:fltVal val="0"/>
                                          </p:val>
                                        </p:tav>
                                        <p:tav tm="100000">
                                          <p:val>
                                            <p:fltVal val="1"/>
                                          </p:val>
                                        </p:tav>
                                      </p:tavLst>
                                    </p:anim>
                                    <p:anim calcmode="lin" valueType="num">
                                      <p:cBhvr>
                                        <p:cTn id="8" dur="5000" fill="hold"/>
                                        <p:tgtEl>
                                          <p:spTgt spid="1792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79207"/>
                                        </p:tgtEl>
                                        <p:attrNameLst>
                                          <p:attrName>style.visibility</p:attrName>
                                        </p:attrNameLst>
                                      </p:cBhvr>
                                      <p:to>
                                        <p:strVal val="visible"/>
                                      </p:to>
                                    </p:set>
                                    <p:animEffect transition="in" filter="fade">
                                      <p:cBhvr>
                                        <p:cTn id="13" dur="500"/>
                                        <p:tgtEl>
                                          <p:spTgt spid="1792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9208"/>
                                        </p:tgtEl>
                                        <p:attrNameLst>
                                          <p:attrName>style.visibility</p:attrName>
                                        </p:attrNameLst>
                                      </p:cBhvr>
                                      <p:to>
                                        <p:strVal val="visible"/>
                                      </p:to>
                                    </p:set>
                                    <p:anim calcmode="lin" valueType="num">
                                      <p:cBhvr additive="base">
                                        <p:cTn id="18" dur="500" fill="hold"/>
                                        <p:tgtEl>
                                          <p:spTgt spid="179208"/>
                                        </p:tgtEl>
                                        <p:attrNameLst>
                                          <p:attrName>ppt_x</p:attrName>
                                        </p:attrNameLst>
                                      </p:cBhvr>
                                      <p:tavLst>
                                        <p:tav tm="0">
                                          <p:val>
                                            <p:strVal val="1+#ppt_w/2"/>
                                          </p:val>
                                        </p:tav>
                                        <p:tav tm="100000">
                                          <p:val>
                                            <p:strVal val="#ppt_x"/>
                                          </p:val>
                                        </p:tav>
                                      </p:tavLst>
                                    </p:anim>
                                    <p:anim calcmode="lin" valueType="num">
                                      <p:cBhvr additive="base">
                                        <p:cTn id="19" dur="500" fill="hold"/>
                                        <p:tgtEl>
                                          <p:spTgt spid="179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autoUpdateAnimBg="0"/>
      <p:bldP spid="17920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D2BD52-1A6B-9D4B-A570-992DBE81D5E1}"/>
              </a:ext>
            </a:extLst>
          </p:cNvPr>
          <p:cNvGrpSpPr/>
          <p:nvPr/>
        </p:nvGrpSpPr>
        <p:grpSpPr>
          <a:xfrm>
            <a:off x="1" y="-45402"/>
            <a:ext cx="9144000" cy="6903402"/>
            <a:chOff x="1" y="-45402"/>
            <a:chExt cx="9144000" cy="6903402"/>
          </a:xfrm>
        </p:grpSpPr>
        <p:grpSp>
          <p:nvGrpSpPr>
            <p:cNvPr id="4" name="Group 3">
              <a:extLst>
                <a:ext uri="{FF2B5EF4-FFF2-40B4-BE49-F238E27FC236}">
                  <a16:creationId xmlns:a16="http://schemas.microsoft.com/office/drawing/2014/main" id="{8548329F-B233-7C45-A3A1-09026D06543D}"/>
                </a:ext>
              </a:extLst>
            </p:cNvPr>
            <p:cNvGrpSpPr/>
            <p:nvPr/>
          </p:nvGrpSpPr>
          <p:grpSpPr>
            <a:xfrm>
              <a:off x="1" y="-45402"/>
              <a:ext cx="9144000" cy="6903402"/>
              <a:chOff x="1" y="-45402"/>
              <a:chExt cx="9144000" cy="6903402"/>
            </a:xfrm>
          </p:grpSpPr>
          <p:pic>
            <p:nvPicPr>
              <p:cNvPr id="7" name="Picture 7">
                <a:extLst>
                  <a:ext uri="{FF2B5EF4-FFF2-40B4-BE49-F238E27FC236}">
                    <a16:creationId xmlns:a16="http://schemas.microsoft.com/office/drawing/2014/main" id="{CF772090-34C3-E04F-A455-1CF00D78F9D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8454" t="30171" r="31798" b="27256"/>
              <a:stretch/>
            </p:blipFill>
            <p:spPr bwMode="auto">
              <a:xfrm>
                <a:off x="1" y="-45402"/>
                <a:ext cx="9144000" cy="6903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2E9451E-74BF-0145-A533-DB6F227F424A}"/>
                  </a:ext>
                </a:extLst>
              </p:cNvPr>
              <p:cNvSpPr/>
              <p:nvPr/>
            </p:nvSpPr>
            <p:spPr>
              <a:xfrm>
                <a:off x="4611756" y="5503415"/>
                <a:ext cx="1994452" cy="10933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6CAFDE-E755-CA44-81E6-93F18A43DCBD}"/>
                  </a:ext>
                </a:extLst>
              </p:cNvPr>
              <p:cNvSpPr/>
              <p:nvPr/>
            </p:nvSpPr>
            <p:spPr>
              <a:xfrm>
                <a:off x="4909930" y="5284754"/>
                <a:ext cx="1745973" cy="2953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13230D8-1C62-164A-8F0B-71E1292E05D8}"/>
                </a:ext>
              </a:extLst>
            </p:cNvPr>
            <p:cNvSpPr/>
            <p:nvPr/>
          </p:nvSpPr>
          <p:spPr>
            <a:xfrm>
              <a:off x="2053431" y="5262012"/>
              <a:ext cx="652671" cy="1983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8530" name="Rectangle 3"/>
          <p:cNvSpPr>
            <a:spLocks noGrp="1" noChangeArrowheads="1"/>
          </p:cNvSpPr>
          <p:nvPr>
            <p:ph type="ctrTitle"/>
          </p:nvPr>
        </p:nvSpPr>
        <p:spPr>
          <a:xfrm>
            <a:off x="0" y="-45402"/>
            <a:ext cx="8382000" cy="685800"/>
          </a:xfrm>
          <a:gradFill rotWithShape="0">
            <a:gsLst>
              <a:gs pos="0">
                <a:srgbClr val="800080"/>
              </a:gs>
              <a:gs pos="100000">
                <a:srgbClr val="3B003B"/>
              </a:gs>
            </a:gsLst>
            <a:path path="shape">
              <a:fillToRect l="50000" t="50000" r="50000" b="50000"/>
            </a:path>
          </a:gradFill>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آباء و قضاة العهد القديم</a:t>
            </a:r>
            <a:endParaRPr lang="en-US" sz="4000" b="1" dirty="0">
              <a:latin typeface="Arial" panose="020B0604020202020204" pitchFamily="34" charset="0"/>
              <a:ea typeface="ＭＳ Ｐゴシック" charset="0"/>
              <a:cs typeface="Arial" panose="020B0604020202020204" pitchFamily="34" charset="0"/>
            </a:endParaRPr>
          </a:p>
        </p:txBody>
      </p:sp>
      <p:sp>
        <p:nvSpPr>
          <p:cNvPr id="278531" name="Text Box 5"/>
          <p:cNvSpPr txBox="1">
            <a:spLocks noChangeArrowheads="1"/>
          </p:cNvSpPr>
          <p:nvPr/>
        </p:nvSpPr>
        <p:spPr bwMode="auto">
          <a:xfrm>
            <a:off x="8382000" y="0"/>
            <a:ext cx="762000" cy="40011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sz="2000" b="1" dirty="0">
                <a:solidFill>
                  <a:srgbClr val="EAEAEA"/>
                </a:solidFill>
                <a:latin typeface="Arial" panose="020B0604020202020204" pitchFamily="34" charset="0"/>
                <a:cs typeface="Arial" panose="020B0604020202020204" pitchFamily="34" charset="0"/>
              </a:rPr>
              <a:t>65أ</a:t>
            </a:r>
            <a:endParaRPr lang="en-US" sz="1600" b="1" dirty="0">
              <a:solidFill>
                <a:srgbClr val="EAEAEA"/>
              </a:solidFill>
              <a:latin typeface="Arial" panose="020B0604020202020204" pitchFamily="34" charset="0"/>
              <a:cs typeface="Arial" panose="020B0604020202020204" pitchFamily="34" charset="0"/>
            </a:endParaRPr>
          </a:p>
        </p:txBody>
      </p:sp>
      <p:sp>
        <p:nvSpPr>
          <p:cNvPr id="278532" name="Oval 6"/>
          <p:cNvSpPr>
            <a:spLocks noChangeArrowheads="1"/>
          </p:cNvSpPr>
          <p:nvPr/>
        </p:nvSpPr>
        <p:spPr bwMode="auto">
          <a:xfrm>
            <a:off x="4833897" y="4645561"/>
            <a:ext cx="2208800" cy="1739348"/>
          </a:xfrm>
          <a:prstGeom prst="ellipse">
            <a:avLst/>
          </a:prstGeom>
          <a:noFill/>
          <a:ln w="57150">
            <a:solidFill>
              <a:srgbClr val="DF0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16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278533" name="Rectangle 4"/>
          <p:cNvSpPr>
            <a:spLocks noGrp="1" noChangeArrowheads="1"/>
          </p:cNvSpPr>
          <p:nvPr>
            <p:ph type="subTitle" idx="1"/>
          </p:nvPr>
        </p:nvSpPr>
        <p:spPr>
          <a:xfrm>
            <a:off x="3866979" y="6065424"/>
            <a:ext cx="4313583" cy="798221"/>
          </a:xfrm>
          <a:solidFill>
            <a:schemeClr val="bg2"/>
          </a:solidFill>
        </p:spPr>
        <p:txBody>
          <a:bodyPr anchor="ctr"/>
          <a:lstStyle/>
          <a:p>
            <a:pPr algn="ctr" eaLnBrk="1" hangingPunct="1">
              <a:buFont typeface="Symbol" charset="0"/>
              <a:buNone/>
            </a:pPr>
            <a:r>
              <a:rPr lang="ar-JO" sz="2000" b="1" dirty="0">
                <a:solidFill>
                  <a:srgbClr val="FFFFFF"/>
                </a:solidFill>
                <a:latin typeface="Arial" panose="020B0604020202020204" pitchFamily="34" charset="0"/>
                <a:ea typeface="ＭＳ Ｐゴシック" charset="0"/>
                <a:cs typeface="Arial" panose="020B0604020202020204" pitchFamily="34" charset="0"/>
              </a:rPr>
              <a:t>قال كالب أن الإمتلاك استغرق 7 سنوات         (يش 14: 7و10)</a:t>
            </a:r>
            <a:endParaRPr lang="en-US" sz="2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 name="Down Arrow 1">
            <a:extLst>
              <a:ext uri="{FF2B5EF4-FFF2-40B4-BE49-F238E27FC236}">
                <a16:creationId xmlns:a16="http://schemas.microsoft.com/office/drawing/2014/main" id="{EA79AB65-A616-F14E-973B-EAE173C25C66}"/>
              </a:ext>
            </a:extLst>
          </p:cNvPr>
          <p:cNvSpPr/>
          <p:nvPr/>
        </p:nvSpPr>
        <p:spPr>
          <a:xfrm>
            <a:off x="5201811" y="5503415"/>
            <a:ext cx="1472972" cy="591597"/>
          </a:xfrm>
          <a:prstGeom prst="downArrow">
            <a:avLst>
              <a:gd name="adj1" fmla="val 50000"/>
              <a:gd name="adj2" fmla="val 4160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7</a:t>
            </a:r>
            <a:endParaRPr lang="en-US" sz="2400" b="1" dirty="0">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55B7B474-AD36-4740-9F95-7E891B2123B2}"/>
              </a:ext>
            </a:extLst>
          </p:cNvPr>
          <p:cNvSpPr txBox="1">
            <a:spLocks noChangeArrowheads="1"/>
          </p:cNvSpPr>
          <p:nvPr/>
        </p:nvSpPr>
        <p:spPr bwMode="auto">
          <a:xfrm>
            <a:off x="1706217" y="5207121"/>
            <a:ext cx="1061488" cy="308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defTabSz="914400" eaLnBrk="1" hangingPunct="1">
              <a:buFont typeface="Symbol" charset="0"/>
              <a:buNone/>
            </a:pPr>
            <a:r>
              <a:rPr lang="ar-JO" sz="2000" b="1" kern="0" dirty="0">
                <a:solidFill>
                  <a:sysClr val="windowText" lastClr="000000"/>
                </a:solidFill>
                <a:latin typeface="Arial" panose="020B0604020202020204" pitchFamily="34" charset="0"/>
                <a:ea typeface="ＭＳ Ｐゴシック" charset="0"/>
                <a:cs typeface="Arial" panose="020B0604020202020204" pitchFamily="34" charset="0"/>
              </a:rPr>
              <a:t>1445</a:t>
            </a:r>
            <a:endParaRPr lang="en-US" sz="2000" b="1" kern="0" dirty="0">
              <a:solidFill>
                <a:sysClr val="windowText" lastClr="000000"/>
              </a:solidFill>
              <a:latin typeface="Arial" panose="020B0604020202020204" pitchFamily="34" charset="0"/>
              <a:ea typeface="ＭＳ Ｐゴシック" charset="0"/>
              <a:cs typeface="Arial" panose="020B0604020202020204" pitchFamily="34" charset="0"/>
            </a:endParaRPr>
          </a:p>
        </p:txBody>
      </p:sp>
      <p:sp>
        <p:nvSpPr>
          <p:cNvPr id="10" name="Rectangle 4">
            <a:extLst>
              <a:ext uri="{FF2B5EF4-FFF2-40B4-BE49-F238E27FC236}">
                <a16:creationId xmlns:a16="http://schemas.microsoft.com/office/drawing/2014/main" id="{5EDC7F5F-A31C-3441-BAD4-E9A1021BF936}"/>
              </a:ext>
            </a:extLst>
          </p:cNvPr>
          <p:cNvSpPr txBox="1">
            <a:spLocks noChangeArrowheads="1"/>
          </p:cNvSpPr>
          <p:nvPr/>
        </p:nvSpPr>
        <p:spPr bwMode="auto">
          <a:xfrm>
            <a:off x="2246240" y="951798"/>
            <a:ext cx="6927574" cy="1951303"/>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r"/>
            <a:r>
              <a:rPr lang="ar-JO" sz="2000" b="1" dirty="0">
                <a:latin typeface="Arial" panose="020B0604020202020204" pitchFamily="34" charset="0"/>
                <a:cs typeface="Arial" panose="020B0604020202020204" pitchFamily="34" charset="0"/>
              </a:rPr>
              <a:t>يش 14: 7    كنت ابن أربعين سنة حين أرسلني موسى عبد الرب من قادش برنيع لأتجسس الأرض فرجعت إليه بكلام عما في قلبي</a:t>
            </a:r>
            <a:endParaRPr lang="en-US" sz="2000" b="1" dirty="0">
              <a:latin typeface="Arial" panose="020B0604020202020204" pitchFamily="34" charset="0"/>
              <a:cs typeface="Arial" panose="020B0604020202020204" pitchFamily="34" charset="0"/>
            </a:endParaRPr>
          </a:p>
          <a:p>
            <a:pPr algn="r"/>
            <a:r>
              <a:rPr lang="ar-JO" sz="2000" b="1" dirty="0">
                <a:latin typeface="Arial" panose="020B0604020202020204" pitchFamily="34" charset="0"/>
                <a:cs typeface="Arial" panose="020B0604020202020204" pitchFamily="34" charset="0"/>
              </a:rPr>
              <a:t>يش 14: 10    و الآن فها قد استحياني الرب كما تكلم هذه الخمس و الأربعين سنة من حين كلم الرب موسى بهذا الكلام حين سار إسرائيل في القفر و الآن فها أنا اليوم ابن خمس و ثمانين سنة</a:t>
            </a:r>
            <a:endParaRPr lang="en-US" sz="2000" b="1" dirty="0">
              <a:latin typeface="Arial" panose="020B0604020202020204" pitchFamily="34" charset="0"/>
              <a:cs typeface="Arial" panose="020B0604020202020204" pitchFamily="34" charset="0"/>
            </a:endParaRPr>
          </a:p>
          <a:p>
            <a:pPr algn="ctr" defTabSz="914400" eaLnBrk="1" hangingPunct="1">
              <a:buFont typeface="Symbol" charset="0"/>
              <a:buNone/>
            </a:pPr>
            <a:endParaRPr lang="en-US" sz="1400" b="1" kern="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6" name="Rectangle 4">
            <a:extLst>
              <a:ext uri="{FF2B5EF4-FFF2-40B4-BE49-F238E27FC236}">
                <a16:creationId xmlns:a16="http://schemas.microsoft.com/office/drawing/2014/main" id="{EF9FA0DA-92DB-394F-BF71-61C474A8B4D2}"/>
              </a:ext>
            </a:extLst>
          </p:cNvPr>
          <p:cNvSpPr txBox="1">
            <a:spLocks noChangeArrowheads="1"/>
          </p:cNvSpPr>
          <p:nvPr/>
        </p:nvSpPr>
        <p:spPr bwMode="auto">
          <a:xfrm>
            <a:off x="4986130" y="5207121"/>
            <a:ext cx="1061488" cy="308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defTabSz="914400" eaLnBrk="1" hangingPunct="1">
              <a:buFont typeface="Symbol" charset="0"/>
              <a:buNone/>
            </a:pPr>
            <a:r>
              <a:rPr lang="ar-JO" sz="2000" b="1" kern="0" dirty="0">
                <a:solidFill>
                  <a:sysClr val="windowText" lastClr="000000"/>
                </a:solidFill>
                <a:latin typeface="Arial" panose="020B0604020202020204" pitchFamily="34" charset="0"/>
                <a:ea typeface="ＭＳ Ｐゴシック" charset="0"/>
                <a:cs typeface="Arial" panose="020B0604020202020204" pitchFamily="34" charset="0"/>
              </a:rPr>
              <a:t>1405</a:t>
            </a:r>
            <a:endParaRPr lang="en-US" sz="2000" b="1" kern="0" dirty="0">
              <a:solidFill>
                <a:sysClr val="windowText" lastClr="000000"/>
              </a:solidFill>
              <a:latin typeface="Arial" panose="020B0604020202020204" pitchFamily="34" charset="0"/>
              <a:ea typeface="ＭＳ Ｐゴシック" charset="0"/>
              <a:cs typeface="Arial" panose="020B0604020202020204" pitchFamily="34" charset="0"/>
            </a:endParaRPr>
          </a:p>
        </p:txBody>
      </p:sp>
      <p:sp>
        <p:nvSpPr>
          <p:cNvPr id="17" name="Rectangle 4">
            <a:extLst>
              <a:ext uri="{FF2B5EF4-FFF2-40B4-BE49-F238E27FC236}">
                <a16:creationId xmlns:a16="http://schemas.microsoft.com/office/drawing/2014/main" id="{AAFFFFF4-EF4A-C14D-BD90-C70102A93597}"/>
              </a:ext>
            </a:extLst>
          </p:cNvPr>
          <p:cNvSpPr txBox="1">
            <a:spLocks noChangeArrowheads="1"/>
          </p:cNvSpPr>
          <p:nvPr/>
        </p:nvSpPr>
        <p:spPr bwMode="auto">
          <a:xfrm>
            <a:off x="5731564" y="5207121"/>
            <a:ext cx="1061488" cy="308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defTabSz="914400" eaLnBrk="1" hangingPunct="1">
              <a:buFont typeface="Symbol" charset="0"/>
              <a:buNone/>
            </a:pPr>
            <a:r>
              <a:rPr lang="ar-JO" sz="2000" b="1" kern="0" dirty="0">
                <a:solidFill>
                  <a:sysClr val="windowText" lastClr="000000"/>
                </a:solidFill>
                <a:latin typeface="Arial" panose="020B0604020202020204" pitchFamily="34" charset="0"/>
                <a:ea typeface="ＭＳ Ｐゴシック" charset="0"/>
                <a:cs typeface="Arial" panose="020B0604020202020204" pitchFamily="34" charset="0"/>
              </a:rPr>
              <a:t>1398</a:t>
            </a:r>
            <a:endParaRPr lang="en-US" sz="2000" b="1" kern="0" dirty="0">
              <a:solidFill>
                <a:sysClr val="windowText" lastClr="00000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54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
                                        <p:tgtEl>
                                          <p:spTgt spid="16"/>
                                        </p:tgtEl>
                                      </p:cBhvr>
                                    </p:animEffect>
                                    <p:anim calcmode="lin" valueType="num">
                                      <p:cBhvr>
                                        <p:cTn id="17" dur="400" fill="hold"/>
                                        <p:tgtEl>
                                          <p:spTgt spid="16"/>
                                        </p:tgtEl>
                                        <p:attrNameLst>
                                          <p:attrName>ppt_x</p:attrName>
                                        </p:attrNameLst>
                                      </p:cBhvr>
                                      <p:tavLst>
                                        <p:tav tm="0">
                                          <p:val>
                                            <p:strVal val="#ppt_x"/>
                                          </p:val>
                                        </p:tav>
                                        <p:tav tm="100000">
                                          <p:val>
                                            <p:strVal val="#ppt_x"/>
                                          </p:val>
                                        </p:tav>
                                      </p:tavLst>
                                    </p:anim>
                                    <p:anim calcmode="lin" valueType="num">
                                      <p:cBhvr>
                                        <p:cTn id="18" dur="400" fill="hold"/>
                                        <p:tgtEl>
                                          <p:spTgt spid="1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
                                        <p:tgtEl>
                                          <p:spTgt spid="17"/>
                                        </p:tgtEl>
                                      </p:cBhvr>
                                    </p:animEffect>
                                    <p:anim calcmode="lin" valueType="num">
                                      <p:cBhvr>
                                        <p:cTn id="26" dur="400" fill="hold"/>
                                        <p:tgtEl>
                                          <p:spTgt spid="17"/>
                                        </p:tgtEl>
                                        <p:attrNameLst>
                                          <p:attrName>ppt_x</p:attrName>
                                        </p:attrNameLst>
                                      </p:cBhvr>
                                      <p:tavLst>
                                        <p:tav tm="0">
                                          <p:val>
                                            <p:strVal val="#ppt_x"/>
                                          </p:val>
                                        </p:tav>
                                        <p:tav tm="100000">
                                          <p:val>
                                            <p:strVal val="#ppt_x"/>
                                          </p:val>
                                        </p:tav>
                                      </p:tavLst>
                                    </p:anim>
                                    <p:anim calcmode="lin" valueType="num">
                                      <p:cBhvr>
                                        <p:cTn id="27" dur="400" fill="hold"/>
                                        <p:tgtEl>
                                          <p:spTgt spid="1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8533">
                                            <p:bg/>
                                          </p:spTgt>
                                        </p:tgtEl>
                                        <p:attrNameLst>
                                          <p:attrName>style.visibility</p:attrName>
                                        </p:attrNameLst>
                                      </p:cBhvr>
                                      <p:to>
                                        <p:strVal val="visible"/>
                                      </p:to>
                                    </p:set>
                                    <p:animEffect transition="in" filter="wipe(up)">
                                      <p:cBhvr>
                                        <p:cTn id="39" dur="500"/>
                                        <p:tgtEl>
                                          <p:spTgt spid="278533">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8533">
                                            <p:txEl>
                                              <p:pRg st="0" end="0"/>
                                            </p:txEl>
                                          </p:spTgt>
                                        </p:tgtEl>
                                        <p:attrNameLst>
                                          <p:attrName>style.visibility</p:attrName>
                                        </p:attrNameLst>
                                      </p:cBhvr>
                                      <p:to>
                                        <p:strVal val="visible"/>
                                      </p:to>
                                    </p:set>
                                    <p:animEffect transition="in" filter="wipe(up)">
                                      <p:cBhvr>
                                        <p:cTn id="44" dur="500"/>
                                        <p:tgtEl>
                                          <p:spTgt spid="27853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uiExpand="1" build="p" animBg="1"/>
      <p:bldP spid="2" grpId="0" animBg="1"/>
      <p:bldP spid="9" grpId="0"/>
      <p:bldP spid="10"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dirty="0">
              <a:solidFill>
                <a:srgbClr val="EAEAEA"/>
              </a:solidFill>
              <a:latin typeface="Arial" panose="020B0604020202020204" pitchFamily="34" charset="0"/>
              <a:ea typeface="ＭＳ Ｐゴシック" charset="0"/>
              <a:cs typeface="ＭＳ Ｐゴシック" charset="0"/>
            </a:endParaRPr>
          </a:p>
        </p:txBody>
      </p:sp>
      <p:sp>
        <p:nvSpPr>
          <p:cNvPr id="286723" name="Rectangle 3"/>
          <p:cNvSpPr>
            <a:spLocks noGrp="1" noChangeArrowheads="1"/>
          </p:cNvSpPr>
          <p:nvPr>
            <p:ph type="title" idx="4294967295"/>
          </p:nvPr>
        </p:nvSpPr>
        <p:spPr>
          <a:xfrm>
            <a:off x="-1524000" y="457200"/>
            <a:ext cx="7772400" cy="1206500"/>
          </a:xfrm>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171789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dirty="0">
                <a:solidFill>
                  <a:srgbClr val="FFFFFF"/>
                </a:solidFill>
                <a:ea typeface="ＭＳ Ｐゴシック" charset="0"/>
              </a:rPr>
              <a:t>نقد العهد القديم</a:t>
            </a:r>
            <a:r>
              <a:rPr lang="en-US" sz="2800" dirty="0">
                <a:solidFill>
                  <a:srgbClr val="FFFFFF"/>
                </a:solidFill>
                <a:ea typeface="ＭＳ Ｐゴシック" charset="0"/>
              </a:rPr>
              <a:t>       at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27712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3" descr="Israel Map Tribes Wes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 y="43012"/>
            <a:ext cx="3452843" cy="2203339"/>
          </a:xfrm>
          <a:effectLst>
            <a:outerShdw blurRad="63500" dist="35921" dir="2700000" algn="ctr" rotWithShape="0">
              <a:schemeClr val="tx2">
                <a:alpha val="74998"/>
              </a:schemeClr>
            </a:outerShdw>
          </a:effectLst>
        </p:spPr>
        <p:txBody>
          <a:bodyPr anchor="t"/>
          <a:lstStyle/>
          <a:p>
            <a:pPr>
              <a:defRPr/>
            </a:pPr>
            <a:r>
              <a:rPr lang="ar-JO" sz="4000" dirty="0">
                <a:solidFill>
                  <a:srgbClr val="FFFFFF"/>
                </a:solidFill>
                <a:effectLst>
                  <a:glow rad="127000">
                    <a:schemeClr val="tx1"/>
                  </a:glow>
                </a:effectLst>
                <a:ea typeface="ＭＳ Ｐゴシック" charset="0"/>
                <a:cs typeface="ＭＳ Ｐゴシック" charset="0"/>
              </a:rPr>
              <a:t>تعداد الأسباط</a:t>
            </a:r>
            <a:endParaRPr lang="en-US" sz="4000" dirty="0">
              <a:solidFill>
                <a:srgbClr val="FFFFFF"/>
              </a:solidFill>
              <a:effectLst>
                <a:glow rad="127000">
                  <a:schemeClr val="tx1"/>
                </a:glow>
              </a:effectLst>
              <a:ea typeface="ＭＳ Ｐゴシック" charset="0"/>
              <a:cs typeface="ＭＳ Ｐゴシック" charset="0"/>
            </a:endParaRPr>
          </a:p>
        </p:txBody>
      </p:sp>
      <p:sp>
        <p:nvSpPr>
          <p:cNvPr id="7" name="Text Box 3"/>
          <p:cNvSpPr txBox="1">
            <a:spLocks noChangeArrowheads="1"/>
          </p:cNvSpPr>
          <p:nvPr/>
        </p:nvSpPr>
        <p:spPr bwMode="auto">
          <a:xfrm>
            <a:off x="4310414" y="3544580"/>
            <a:ext cx="167215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دان           64400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8" name="Text Box 4"/>
          <p:cNvSpPr txBox="1">
            <a:spLocks noChangeArrowheads="1"/>
          </p:cNvSpPr>
          <p:nvPr/>
        </p:nvSpPr>
        <p:spPr bwMode="auto">
          <a:xfrm>
            <a:off x="4549224" y="4286551"/>
            <a:ext cx="2061485"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يهوذا              76500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9" name="Text Box 5"/>
          <p:cNvSpPr txBox="1">
            <a:spLocks noChangeArrowheads="1"/>
          </p:cNvSpPr>
          <p:nvPr/>
        </p:nvSpPr>
        <p:spPr bwMode="auto">
          <a:xfrm>
            <a:off x="3946562" y="5122694"/>
            <a:ext cx="2667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شمعون                     22200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0" name="Text Box 6"/>
          <p:cNvSpPr txBox="1">
            <a:spLocks noChangeArrowheads="1"/>
          </p:cNvSpPr>
          <p:nvPr/>
        </p:nvSpPr>
        <p:spPr bwMode="auto">
          <a:xfrm>
            <a:off x="6371899" y="4001780"/>
            <a:ext cx="1812788"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رأوبين              43730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1" name="Text Box 7"/>
          <p:cNvSpPr txBox="1">
            <a:spLocks noChangeArrowheads="1"/>
          </p:cNvSpPr>
          <p:nvPr/>
        </p:nvSpPr>
        <p:spPr bwMode="auto">
          <a:xfrm>
            <a:off x="6371899" y="2764532"/>
            <a:ext cx="1812788"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جاد               40500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2" name="Text Box 8"/>
          <p:cNvSpPr txBox="1">
            <a:spLocks noChangeArrowheads="1"/>
          </p:cNvSpPr>
          <p:nvPr/>
        </p:nvSpPr>
        <p:spPr bwMode="auto">
          <a:xfrm>
            <a:off x="6453367" y="1666913"/>
            <a:ext cx="26670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منسى</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3" name="Text Box 9"/>
          <p:cNvSpPr txBox="1">
            <a:spLocks noChangeArrowheads="1"/>
          </p:cNvSpPr>
          <p:nvPr/>
        </p:nvSpPr>
        <p:spPr bwMode="auto">
          <a:xfrm>
            <a:off x="4652708" y="3099759"/>
            <a:ext cx="2667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أفرايم                         32500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4" name="Text Box 10"/>
          <p:cNvSpPr txBox="1">
            <a:spLocks noChangeArrowheads="1"/>
          </p:cNvSpPr>
          <p:nvPr/>
        </p:nvSpPr>
        <p:spPr bwMode="auto">
          <a:xfrm>
            <a:off x="4993310" y="2473206"/>
            <a:ext cx="1978867"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منسى               52700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9" name="Text Box 15"/>
          <p:cNvSpPr txBox="1">
            <a:spLocks noChangeArrowheads="1"/>
          </p:cNvSpPr>
          <p:nvPr/>
        </p:nvSpPr>
        <p:spPr bwMode="auto">
          <a:xfrm>
            <a:off x="5906480" y="838232"/>
            <a:ext cx="146288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نفتالي        45400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20" name="Text Box 16"/>
          <p:cNvSpPr txBox="1">
            <a:spLocks noChangeArrowheads="1"/>
          </p:cNvSpPr>
          <p:nvPr/>
        </p:nvSpPr>
        <p:spPr bwMode="auto">
          <a:xfrm rot="167692">
            <a:off x="5160933" y="292230"/>
            <a:ext cx="146288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أشير</a:t>
            </a:r>
            <a:r>
              <a:rPr lang="ar-JO" sz="20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       53400</a:t>
            </a:r>
            <a:endPar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7" name="Text Box 13"/>
          <p:cNvSpPr txBox="1">
            <a:spLocks noChangeArrowheads="1"/>
          </p:cNvSpPr>
          <p:nvPr/>
        </p:nvSpPr>
        <p:spPr bwMode="auto">
          <a:xfrm>
            <a:off x="4799939" y="1355709"/>
            <a:ext cx="2529548"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زبولون                     60500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8" name="Text Box 14"/>
          <p:cNvSpPr txBox="1">
            <a:spLocks noChangeArrowheads="1"/>
          </p:cNvSpPr>
          <p:nvPr/>
        </p:nvSpPr>
        <p:spPr bwMode="auto">
          <a:xfrm>
            <a:off x="5072827" y="1846653"/>
            <a:ext cx="276108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يساكر                     64300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174095" name="Text Box 2"/>
          <p:cNvSpPr txBox="1">
            <a:spLocks noChangeArrowheads="1"/>
          </p:cNvSpPr>
          <p:nvPr/>
        </p:nvSpPr>
        <p:spPr bwMode="auto">
          <a:xfrm>
            <a:off x="8388756" y="88900"/>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ar-JO" b="1" dirty="0">
                <a:solidFill>
                  <a:srgbClr val="FFFFFF"/>
                </a:solidFill>
                <a:latin typeface="Arial" panose="020B0604020202020204" pitchFamily="34" charset="0"/>
                <a:cs typeface="Arial" panose="020B0604020202020204" pitchFamily="34" charset="0"/>
              </a:rPr>
              <a:t>171</a:t>
            </a:r>
            <a:endParaRPr lang="en-US" b="1" dirty="0">
              <a:solidFill>
                <a:srgbClr val="FFFFFF"/>
              </a:solidFill>
              <a:latin typeface="Arial" panose="020B0604020202020204" pitchFamily="34" charset="0"/>
              <a:cs typeface="Arial" panose="020B0604020202020204" pitchFamily="34" charset="0"/>
            </a:endParaRPr>
          </a:p>
        </p:txBody>
      </p:sp>
      <p:sp>
        <p:nvSpPr>
          <p:cNvPr id="50" name="Rectangle 2"/>
          <p:cNvSpPr txBox="1">
            <a:spLocks noChangeArrowheads="1"/>
          </p:cNvSpPr>
          <p:nvPr/>
        </p:nvSpPr>
        <p:spPr bwMode="auto">
          <a:xfrm>
            <a:off x="-1" y="1435223"/>
            <a:ext cx="3582158" cy="7801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ar-JO" sz="2000" b="1" dirty="0">
                <a:solidFill>
                  <a:srgbClr val="FFFFFF"/>
                </a:solidFill>
                <a:effectLst>
                  <a:glow rad="127000">
                    <a:srgbClr val="000000"/>
                  </a:glow>
                </a:effectLst>
                <a:latin typeface="Arial" panose="020B0604020202020204" pitchFamily="34" charset="0"/>
                <a:ea typeface="ＭＳ Ｐゴシック" charset="0"/>
                <a:cs typeface="ＭＳ Ｐゴシック" charset="0"/>
              </a:rPr>
              <a:t>عد 26</a:t>
            </a:r>
            <a:endParaRPr lang="en-US" sz="2000" b="1" dirty="0">
              <a:solidFill>
                <a:srgbClr val="FFFFFF"/>
              </a:solidFill>
              <a:effectLst>
                <a:glow rad="127000">
                  <a:srgbClr val="000000"/>
                </a:glow>
              </a:effectLst>
              <a:latin typeface="Arial" panose="020B0604020202020204" pitchFamily="34" charset="0"/>
              <a:ea typeface="ＭＳ Ｐゴシック" charset="0"/>
              <a:cs typeface="ＭＳ Ｐゴシック" charset="0"/>
            </a:endParaRPr>
          </a:p>
          <a:p>
            <a:pPr algn="r" defTabSz="457200">
              <a:defRPr/>
            </a:pPr>
            <a:r>
              <a:rPr lang="ar-JO" sz="2000" b="1" dirty="0">
                <a:solidFill>
                  <a:srgbClr val="FFFFFF"/>
                </a:solidFill>
                <a:effectLst>
                  <a:glow rad="127000">
                    <a:srgbClr val="000000"/>
                  </a:glow>
                </a:effectLst>
                <a:latin typeface="Arial" panose="020B0604020202020204" pitchFamily="34" charset="0"/>
                <a:ea typeface="ＭＳ Ｐゴシック" charset="0"/>
                <a:cs typeface="ＭＳ Ｐゴシック" charset="0"/>
              </a:rPr>
              <a:t>يش 13: 1-19: 48</a:t>
            </a:r>
            <a:endParaRPr lang="en-US" sz="2400" b="1" dirty="0">
              <a:solidFill>
                <a:srgbClr val="FFFFFF"/>
              </a:solidFill>
              <a:effectLst>
                <a:glow rad="127000">
                  <a:srgbClr val="000000"/>
                </a:glow>
              </a:effectLst>
              <a:latin typeface="Arial" panose="020B0604020202020204" pitchFamily="34" charset="0"/>
              <a:ea typeface="ＭＳ Ｐゴシック" charset="0"/>
              <a:cs typeface="ＭＳ Ｐゴシック" charset="0"/>
            </a:endParaRPr>
          </a:p>
        </p:txBody>
      </p:sp>
      <p:sp>
        <p:nvSpPr>
          <p:cNvPr id="15" name="Text Box 11"/>
          <p:cNvSpPr txBox="1">
            <a:spLocks noChangeArrowheads="1"/>
          </p:cNvSpPr>
          <p:nvPr/>
        </p:nvSpPr>
        <p:spPr bwMode="auto">
          <a:xfrm>
            <a:off x="5310717" y="3726311"/>
            <a:ext cx="1887573"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بنيامين           45600</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
        <p:nvSpPr>
          <p:cNvPr id="21" name="Text Box 3"/>
          <p:cNvSpPr txBox="1">
            <a:spLocks noChangeArrowheads="1"/>
          </p:cNvSpPr>
          <p:nvPr/>
        </p:nvSpPr>
        <p:spPr bwMode="auto">
          <a:xfrm>
            <a:off x="2925889" y="2745816"/>
            <a:ext cx="1672150" cy="163121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defTabSz="457200" fontAlgn="auto">
              <a:spcBef>
                <a:spcPct val="50000"/>
              </a:spcBef>
              <a:spcAft>
                <a:spcPts val="0"/>
              </a:spcAft>
              <a:defRPr/>
            </a:pPr>
            <a:r>
              <a:rPr lang="ar-JO"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rPr>
              <a:t>لاوي            23000           منتشرين في جميع أنحاء إسرائيل</a:t>
            </a:r>
            <a:endParaRPr lang="en-US" sz="2000" b="1" dirty="0">
              <a:solidFill>
                <a:srgbClr val="FFFFFF"/>
              </a:solidFill>
              <a:effectLst>
                <a:glow rad="101600">
                  <a:srgbClr val="000000">
                    <a:alpha val="75000"/>
                  </a:srgbClr>
                </a:glow>
              </a:effectLst>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9" descr="Israel Map Tribes Eas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430561" y="196572"/>
            <a:ext cx="3444584" cy="512935"/>
          </a:xfrm>
          <a:effectLst>
            <a:outerShdw blurRad="63500" dist="35921" dir="2700000" algn="ctr" rotWithShape="0">
              <a:schemeClr val="tx2">
                <a:alpha val="74998"/>
              </a:schemeClr>
            </a:outerShdw>
          </a:effectLst>
        </p:spPr>
        <p:txBody>
          <a:bodyPr/>
          <a:lstStyle/>
          <a:p>
            <a:pPr algn="l">
              <a:defRPr/>
            </a:pPr>
            <a:r>
              <a:rPr lang="ar-JO" sz="2400" dirty="0">
                <a:effectLst>
                  <a:glow rad="127000">
                    <a:schemeClr val="tx1"/>
                  </a:glow>
                </a:effectLst>
                <a:ea typeface="ＭＳ Ｐゴシック" charset="0"/>
                <a:cs typeface="ＭＳ Ｐゴシック" charset="0"/>
              </a:rPr>
              <a:t>48 مدن اللاويين</a:t>
            </a:r>
            <a:endParaRPr lang="en-US" sz="2400" dirty="0">
              <a:effectLst>
                <a:glow rad="127000">
                  <a:schemeClr val="tx1"/>
                </a:glow>
              </a:effectLst>
              <a:ea typeface="ＭＳ Ｐゴシック" charset="0"/>
              <a:cs typeface="ＭＳ Ｐゴシック" charset="0"/>
            </a:endParaRPr>
          </a:p>
        </p:txBody>
      </p:sp>
      <p:sp>
        <p:nvSpPr>
          <p:cNvPr id="178179" name="Text Box 2"/>
          <p:cNvSpPr txBox="1">
            <a:spLocks noChangeArrowheads="1"/>
          </p:cNvSpPr>
          <p:nvPr/>
        </p:nvSpPr>
        <p:spPr bwMode="auto">
          <a:xfrm>
            <a:off x="8202693" y="88900"/>
            <a:ext cx="771366"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171أ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178180" name="Group 2"/>
          <p:cNvGrpSpPr>
            <a:grpSpLocks/>
          </p:cNvGrpSpPr>
          <p:nvPr/>
        </p:nvGrpSpPr>
        <p:grpSpPr bwMode="auto">
          <a:xfrm>
            <a:off x="4673600" y="276225"/>
            <a:ext cx="369888" cy="381000"/>
            <a:chOff x="1293990" y="4843883"/>
            <a:chExt cx="369930" cy="380904"/>
          </a:xfrm>
        </p:grpSpPr>
        <p:sp>
          <p:nvSpPr>
            <p:cNvPr id="178329"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30"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1" name="Group 14"/>
          <p:cNvGrpSpPr>
            <a:grpSpLocks/>
          </p:cNvGrpSpPr>
          <p:nvPr/>
        </p:nvGrpSpPr>
        <p:grpSpPr bwMode="auto">
          <a:xfrm>
            <a:off x="3600450" y="1809750"/>
            <a:ext cx="206375" cy="217488"/>
            <a:chOff x="6972297" y="5071534"/>
            <a:chExt cx="206026" cy="218421"/>
          </a:xfrm>
        </p:grpSpPr>
        <p:sp>
          <p:nvSpPr>
            <p:cNvPr id="178327" name="Oval 15"/>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28" name="Oval 16"/>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2" name="Group 18"/>
          <p:cNvGrpSpPr>
            <a:grpSpLocks/>
          </p:cNvGrpSpPr>
          <p:nvPr/>
        </p:nvGrpSpPr>
        <p:grpSpPr bwMode="auto">
          <a:xfrm>
            <a:off x="3740150" y="1625600"/>
            <a:ext cx="206375" cy="230188"/>
            <a:chOff x="6972297" y="4233136"/>
            <a:chExt cx="206026" cy="231124"/>
          </a:xfrm>
        </p:grpSpPr>
        <p:sp>
          <p:nvSpPr>
            <p:cNvPr id="17832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2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3" name="Group 22"/>
          <p:cNvGrpSpPr>
            <a:grpSpLocks/>
          </p:cNvGrpSpPr>
          <p:nvPr/>
        </p:nvGrpSpPr>
        <p:grpSpPr bwMode="auto">
          <a:xfrm>
            <a:off x="2719388" y="4235450"/>
            <a:ext cx="206375" cy="219075"/>
            <a:chOff x="6972297" y="5071534"/>
            <a:chExt cx="206026" cy="218421"/>
          </a:xfrm>
        </p:grpSpPr>
        <p:sp>
          <p:nvSpPr>
            <p:cNvPr id="178323"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24"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4" name="Group 6"/>
          <p:cNvGrpSpPr>
            <a:grpSpLocks/>
          </p:cNvGrpSpPr>
          <p:nvPr/>
        </p:nvGrpSpPr>
        <p:grpSpPr bwMode="auto">
          <a:xfrm>
            <a:off x="3249613" y="5878513"/>
            <a:ext cx="206375" cy="219075"/>
            <a:chOff x="6972297" y="5071534"/>
            <a:chExt cx="206026" cy="218421"/>
          </a:xfrm>
        </p:grpSpPr>
        <p:sp>
          <p:nvSpPr>
            <p:cNvPr id="178321"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22"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5" name="Group 6"/>
          <p:cNvGrpSpPr>
            <a:grpSpLocks/>
          </p:cNvGrpSpPr>
          <p:nvPr/>
        </p:nvGrpSpPr>
        <p:grpSpPr bwMode="auto">
          <a:xfrm>
            <a:off x="3595688" y="5678488"/>
            <a:ext cx="206375" cy="217487"/>
            <a:chOff x="6972297" y="5071534"/>
            <a:chExt cx="206026" cy="218421"/>
          </a:xfrm>
        </p:grpSpPr>
        <p:sp>
          <p:nvSpPr>
            <p:cNvPr id="178319"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20"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6" name="Group 6"/>
          <p:cNvGrpSpPr>
            <a:grpSpLocks/>
          </p:cNvGrpSpPr>
          <p:nvPr/>
        </p:nvGrpSpPr>
        <p:grpSpPr bwMode="auto">
          <a:xfrm>
            <a:off x="3749675" y="5408613"/>
            <a:ext cx="206375" cy="219075"/>
            <a:chOff x="6972297" y="5071534"/>
            <a:chExt cx="206026" cy="218421"/>
          </a:xfrm>
        </p:grpSpPr>
        <p:sp>
          <p:nvSpPr>
            <p:cNvPr id="178317"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18"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7" name="Group 6"/>
          <p:cNvGrpSpPr>
            <a:grpSpLocks/>
          </p:cNvGrpSpPr>
          <p:nvPr/>
        </p:nvGrpSpPr>
        <p:grpSpPr bwMode="auto">
          <a:xfrm>
            <a:off x="3444875" y="5434013"/>
            <a:ext cx="204788" cy="219075"/>
            <a:chOff x="6972297" y="5071534"/>
            <a:chExt cx="206026" cy="218421"/>
          </a:xfrm>
        </p:grpSpPr>
        <p:sp>
          <p:nvSpPr>
            <p:cNvPr id="178315"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16"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8" name="Group 64"/>
          <p:cNvGrpSpPr>
            <a:grpSpLocks/>
          </p:cNvGrpSpPr>
          <p:nvPr/>
        </p:nvGrpSpPr>
        <p:grpSpPr bwMode="auto">
          <a:xfrm>
            <a:off x="3563938" y="5027613"/>
            <a:ext cx="369887" cy="381000"/>
            <a:chOff x="1293990" y="4843883"/>
            <a:chExt cx="369930" cy="380904"/>
          </a:xfrm>
        </p:grpSpPr>
        <p:sp>
          <p:nvSpPr>
            <p:cNvPr id="178313"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14"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89" name="Group 67"/>
          <p:cNvGrpSpPr>
            <a:grpSpLocks/>
          </p:cNvGrpSpPr>
          <p:nvPr/>
        </p:nvGrpSpPr>
        <p:grpSpPr bwMode="auto">
          <a:xfrm>
            <a:off x="31750" y="777875"/>
            <a:ext cx="369888" cy="381000"/>
            <a:chOff x="1293990" y="4843883"/>
            <a:chExt cx="369930" cy="380904"/>
          </a:xfrm>
        </p:grpSpPr>
        <p:sp>
          <p:nvSpPr>
            <p:cNvPr id="178311"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12"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0" name="Group 6"/>
          <p:cNvGrpSpPr>
            <a:grpSpLocks/>
          </p:cNvGrpSpPr>
          <p:nvPr/>
        </p:nvGrpSpPr>
        <p:grpSpPr bwMode="auto">
          <a:xfrm>
            <a:off x="107950" y="360363"/>
            <a:ext cx="206375" cy="219075"/>
            <a:chOff x="6972297" y="5071534"/>
            <a:chExt cx="206026" cy="218421"/>
          </a:xfrm>
        </p:grpSpPr>
        <p:sp>
          <p:nvSpPr>
            <p:cNvPr id="178309"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10"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1" name="Group 73"/>
          <p:cNvGrpSpPr>
            <a:grpSpLocks/>
          </p:cNvGrpSpPr>
          <p:nvPr/>
        </p:nvGrpSpPr>
        <p:grpSpPr bwMode="auto">
          <a:xfrm>
            <a:off x="5653088" y="1403350"/>
            <a:ext cx="369887" cy="381000"/>
            <a:chOff x="1293990" y="4843883"/>
            <a:chExt cx="369930" cy="380904"/>
          </a:xfrm>
        </p:grpSpPr>
        <p:sp>
          <p:nvSpPr>
            <p:cNvPr id="178307"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08"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2" name="Group 76"/>
          <p:cNvGrpSpPr>
            <a:grpSpLocks/>
          </p:cNvGrpSpPr>
          <p:nvPr/>
        </p:nvGrpSpPr>
        <p:grpSpPr bwMode="auto">
          <a:xfrm>
            <a:off x="5653088" y="4533900"/>
            <a:ext cx="369887" cy="381000"/>
            <a:chOff x="1293990" y="4843883"/>
            <a:chExt cx="369930" cy="380904"/>
          </a:xfrm>
        </p:grpSpPr>
        <p:sp>
          <p:nvSpPr>
            <p:cNvPr id="178305"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06"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3" name="Group 79"/>
          <p:cNvGrpSpPr>
            <a:grpSpLocks/>
          </p:cNvGrpSpPr>
          <p:nvPr/>
        </p:nvGrpSpPr>
        <p:grpSpPr bwMode="auto">
          <a:xfrm>
            <a:off x="6161088" y="2727325"/>
            <a:ext cx="369887" cy="381000"/>
            <a:chOff x="1293990" y="4843883"/>
            <a:chExt cx="369930" cy="380904"/>
          </a:xfrm>
        </p:grpSpPr>
        <p:sp>
          <p:nvSpPr>
            <p:cNvPr id="178303"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04"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sp>
        <p:nvSpPr>
          <p:cNvPr id="83" name="Rectangle 2"/>
          <p:cNvSpPr txBox="1">
            <a:spLocks noChangeArrowheads="1"/>
          </p:cNvSpPr>
          <p:nvPr/>
        </p:nvSpPr>
        <p:spPr bwMode="auto">
          <a:xfrm>
            <a:off x="430561" y="682910"/>
            <a:ext cx="3620439" cy="51293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ar-JO" sz="2400" b="1" dirty="0">
                <a:solidFill>
                  <a:srgbClr val="FFFFFF"/>
                </a:solidFill>
                <a:effectLst>
                  <a:glow rad="127000">
                    <a:srgbClr val="000000"/>
                  </a:glow>
                </a:effectLst>
                <a:latin typeface="Arial" panose="020B0604020202020204" pitchFamily="34" charset="0"/>
                <a:ea typeface="ＭＳ Ｐゴシック" charset="0"/>
                <a:cs typeface="ＭＳ Ｐゴシック" charset="0"/>
              </a:rPr>
              <a:t>6 مدن الملجأ</a:t>
            </a:r>
            <a:endParaRPr kumimoji="0" lang="en-US" sz="24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p:txBody>
      </p:sp>
      <p:grpSp>
        <p:nvGrpSpPr>
          <p:cNvPr id="178195" name="Group 22"/>
          <p:cNvGrpSpPr>
            <a:grpSpLocks/>
          </p:cNvGrpSpPr>
          <p:nvPr/>
        </p:nvGrpSpPr>
        <p:grpSpPr bwMode="auto">
          <a:xfrm>
            <a:off x="2986088" y="4410075"/>
            <a:ext cx="206375" cy="219075"/>
            <a:chOff x="6972297" y="5071534"/>
            <a:chExt cx="206026" cy="218421"/>
          </a:xfrm>
        </p:grpSpPr>
        <p:sp>
          <p:nvSpPr>
            <p:cNvPr id="178301"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02"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6" name="Group 22"/>
          <p:cNvGrpSpPr>
            <a:grpSpLocks/>
          </p:cNvGrpSpPr>
          <p:nvPr/>
        </p:nvGrpSpPr>
        <p:grpSpPr bwMode="auto">
          <a:xfrm>
            <a:off x="3290888" y="4302125"/>
            <a:ext cx="206375" cy="217488"/>
            <a:chOff x="6972297" y="5071534"/>
            <a:chExt cx="206026" cy="218421"/>
          </a:xfrm>
        </p:grpSpPr>
        <p:sp>
          <p:nvSpPr>
            <p:cNvPr id="178299"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300"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7" name="Group 22"/>
          <p:cNvGrpSpPr>
            <a:grpSpLocks/>
          </p:cNvGrpSpPr>
          <p:nvPr/>
        </p:nvGrpSpPr>
        <p:grpSpPr bwMode="auto">
          <a:xfrm>
            <a:off x="3497263" y="4581525"/>
            <a:ext cx="206375" cy="219075"/>
            <a:chOff x="6972297" y="5071534"/>
            <a:chExt cx="206026" cy="218421"/>
          </a:xfrm>
        </p:grpSpPr>
        <p:sp>
          <p:nvSpPr>
            <p:cNvPr id="178297"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98"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8" name="Group 6"/>
          <p:cNvGrpSpPr>
            <a:grpSpLocks/>
          </p:cNvGrpSpPr>
          <p:nvPr/>
        </p:nvGrpSpPr>
        <p:grpSpPr bwMode="auto">
          <a:xfrm>
            <a:off x="2586038" y="6022975"/>
            <a:ext cx="206375" cy="217488"/>
            <a:chOff x="6972297" y="5071534"/>
            <a:chExt cx="206026" cy="218421"/>
          </a:xfrm>
        </p:grpSpPr>
        <p:sp>
          <p:nvSpPr>
            <p:cNvPr id="178295"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96"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199" name="Group 22"/>
          <p:cNvGrpSpPr>
            <a:grpSpLocks/>
          </p:cNvGrpSpPr>
          <p:nvPr/>
        </p:nvGrpSpPr>
        <p:grpSpPr bwMode="auto">
          <a:xfrm>
            <a:off x="3756025" y="2266950"/>
            <a:ext cx="204788" cy="219075"/>
            <a:chOff x="6972297" y="5071534"/>
            <a:chExt cx="206026" cy="218421"/>
          </a:xfrm>
        </p:grpSpPr>
        <p:sp>
          <p:nvSpPr>
            <p:cNvPr id="178293"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94"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0" name="Group 22"/>
          <p:cNvGrpSpPr>
            <a:grpSpLocks/>
          </p:cNvGrpSpPr>
          <p:nvPr/>
        </p:nvGrpSpPr>
        <p:grpSpPr bwMode="auto">
          <a:xfrm>
            <a:off x="3879850" y="3994150"/>
            <a:ext cx="206375" cy="217488"/>
            <a:chOff x="6972297" y="5071534"/>
            <a:chExt cx="206026" cy="218421"/>
          </a:xfrm>
        </p:grpSpPr>
        <p:sp>
          <p:nvSpPr>
            <p:cNvPr id="178291"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92"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1" name="Group 22"/>
          <p:cNvGrpSpPr>
            <a:grpSpLocks/>
          </p:cNvGrpSpPr>
          <p:nvPr/>
        </p:nvGrpSpPr>
        <p:grpSpPr bwMode="auto">
          <a:xfrm>
            <a:off x="4383088" y="4129088"/>
            <a:ext cx="206375" cy="217487"/>
            <a:chOff x="6972297" y="5071534"/>
            <a:chExt cx="206026" cy="218421"/>
          </a:xfrm>
        </p:grpSpPr>
        <p:sp>
          <p:nvSpPr>
            <p:cNvPr id="178289"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90"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2" name="Group 6"/>
          <p:cNvGrpSpPr>
            <a:grpSpLocks/>
          </p:cNvGrpSpPr>
          <p:nvPr/>
        </p:nvGrpSpPr>
        <p:grpSpPr bwMode="auto">
          <a:xfrm>
            <a:off x="3135313" y="3622675"/>
            <a:ext cx="206375" cy="219075"/>
            <a:chOff x="6972297" y="5071534"/>
            <a:chExt cx="206026" cy="218421"/>
          </a:xfrm>
        </p:grpSpPr>
        <p:sp>
          <p:nvSpPr>
            <p:cNvPr id="178287"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88"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3" name="Group 22"/>
          <p:cNvGrpSpPr>
            <a:grpSpLocks/>
          </p:cNvGrpSpPr>
          <p:nvPr/>
        </p:nvGrpSpPr>
        <p:grpSpPr bwMode="auto">
          <a:xfrm>
            <a:off x="3738563" y="4306888"/>
            <a:ext cx="206375" cy="217487"/>
            <a:chOff x="6972297" y="5071534"/>
            <a:chExt cx="206026" cy="218421"/>
          </a:xfrm>
        </p:grpSpPr>
        <p:sp>
          <p:nvSpPr>
            <p:cNvPr id="178285"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86"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4" name="Group 22"/>
          <p:cNvGrpSpPr>
            <a:grpSpLocks/>
          </p:cNvGrpSpPr>
          <p:nvPr/>
        </p:nvGrpSpPr>
        <p:grpSpPr bwMode="auto">
          <a:xfrm>
            <a:off x="4043363" y="4197350"/>
            <a:ext cx="206375" cy="219075"/>
            <a:chOff x="6972297" y="5071534"/>
            <a:chExt cx="206026" cy="218421"/>
          </a:xfrm>
        </p:grpSpPr>
        <p:sp>
          <p:nvSpPr>
            <p:cNvPr id="178283"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84"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5" name="Group 22"/>
          <p:cNvGrpSpPr>
            <a:grpSpLocks/>
          </p:cNvGrpSpPr>
          <p:nvPr/>
        </p:nvGrpSpPr>
        <p:grpSpPr bwMode="auto">
          <a:xfrm>
            <a:off x="4486275" y="4427538"/>
            <a:ext cx="204788" cy="217487"/>
            <a:chOff x="6972297" y="5071534"/>
            <a:chExt cx="206026" cy="218421"/>
          </a:xfrm>
        </p:grpSpPr>
        <p:sp>
          <p:nvSpPr>
            <p:cNvPr id="178281"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82"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6" name="Group 22"/>
          <p:cNvGrpSpPr>
            <a:grpSpLocks/>
          </p:cNvGrpSpPr>
          <p:nvPr/>
        </p:nvGrpSpPr>
        <p:grpSpPr bwMode="auto">
          <a:xfrm>
            <a:off x="4240213" y="4537075"/>
            <a:ext cx="206375" cy="219075"/>
            <a:chOff x="6972297" y="5071534"/>
            <a:chExt cx="206026" cy="218421"/>
          </a:xfrm>
        </p:grpSpPr>
        <p:sp>
          <p:nvSpPr>
            <p:cNvPr id="178279"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80"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7" name="Group 119"/>
          <p:cNvGrpSpPr>
            <a:grpSpLocks/>
          </p:cNvGrpSpPr>
          <p:nvPr/>
        </p:nvGrpSpPr>
        <p:grpSpPr bwMode="auto">
          <a:xfrm>
            <a:off x="4137025" y="3006725"/>
            <a:ext cx="369888" cy="381000"/>
            <a:chOff x="1293990" y="4843883"/>
            <a:chExt cx="369930" cy="380904"/>
          </a:xfrm>
        </p:grpSpPr>
        <p:sp>
          <p:nvSpPr>
            <p:cNvPr id="178277"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78" name="Oval 5"/>
            <p:cNvSpPr>
              <a:spLocks noChangeAspect="1"/>
            </p:cNvSpPr>
            <p:nvPr/>
          </p:nvSpPr>
          <p:spPr bwMode="auto">
            <a:xfrm>
              <a:off x="1386472" y="4939109"/>
              <a:ext cx="184965" cy="190452"/>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8" name="Group 22"/>
          <p:cNvGrpSpPr>
            <a:grpSpLocks/>
          </p:cNvGrpSpPr>
          <p:nvPr/>
        </p:nvGrpSpPr>
        <p:grpSpPr bwMode="auto">
          <a:xfrm>
            <a:off x="4176713" y="3449638"/>
            <a:ext cx="206375" cy="217487"/>
            <a:chOff x="6972297" y="5071534"/>
            <a:chExt cx="206026" cy="218421"/>
          </a:xfrm>
        </p:grpSpPr>
        <p:sp>
          <p:nvSpPr>
            <p:cNvPr id="178275"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76"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09" name="Group 22"/>
          <p:cNvGrpSpPr>
            <a:grpSpLocks/>
          </p:cNvGrpSpPr>
          <p:nvPr/>
        </p:nvGrpSpPr>
        <p:grpSpPr bwMode="auto">
          <a:xfrm>
            <a:off x="3859213" y="2587625"/>
            <a:ext cx="206375" cy="219075"/>
            <a:chOff x="6972297" y="5071534"/>
            <a:chExt cx="206026" cy="218421"/>
          </a:xfrm>
        </p:grpSpPr>
        <p:sp>
          <p:nvSpPr>
            <p:cNvPr id="178273"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74"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0" name="Group 22"/>
          <p:cNvGrpSpPr>
            <a:grpSpLocks/>
          </p:cNvGrpSpPr>
          <p:nvPr/>
        </p:nvGrpSpPr>
        <p:grpSpPr bwMode="auto">
          <a:xfrm>
            <a:off x="3924300" y="1971675"/>
            <a:ext cx="204788" cy="217488"/>
            <a:chOff x="6972297" y="5071534"/>
            <a:chExt cx="206026" cy="218421"/>
          </a:xfrm>
        </p:grpSpPr>
        <p:sp>
          <p:nvSpPr>
            <p:cNvPr id="178271"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72"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1" name="Group 18"/>
          <p:cNvGrpSpPr>
            <a:grpSpLocks/>
          </p:cNvGrpSpPr>
          <p:nvPr/>
        </p:nvGrpSpPr>
        <p:grpSpPr bwMode="auto">
          <a:xfrm>
            <a:off x="3576638" y="1498600"/>
            <a:ext cx="206375" cy="230188"/>
            <a:chOff x="6972297" y="4233136"/>
            <a:chExt cx="206026" cy="231124"/>
          </a:xfrm>
        </p:grpSpPr>
        <p:sp>
          <p:nvSpPr>
            <p:cNvPr id="178269"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70"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2" name="Group 18"/>
          <p:cNvGrpSpPr>
            <a:grpSpLocks/>
          </p:cNvGrpSpPr>
          <p:nvPr/>
        </p:nvGrpSpPr>
        <p:grpSpPr bwMode="auto">
          <a:xfrm>
            <a:off x="3770313" y="1266825"/>
            <a:ext cx="206375" cy="231775"/>
            <a:chOff x="6972297" y="4233136"/>
            <a:chExt cx="206026" cy="231124"/>
          </a:xfrm>
        </p:grpSpPr>
        <p:sp>
          <p:nvSpPr>
            <p:cNvPr id="178267"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68"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3" name="Group 18"/>
          <p:cNvGrpSpPr>
            <a:grpSpLocks/>
          </p:cNvGrpSpPr>
          <p:nvPr/>
        </p:nvGrpSpPr>
        <p:grpSpPr bwMode="auto">
          <a:xfrm>
            <a:off x="3738563" y="620713"/>
            <a:ext cx="206375" cy="231775"/>
            <a:chOff x="6972297" y="4233136"/>
            <a:chExt cx="206026" cy="231124"/>
          </a:xfrm>
        </p:grpSpPr>
        <p:sp>
          <p:nvSpPr>
            <p:cNvPr id="17826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6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4" name="Group 18"/>
          <p:cNvGrpSpPr>
            <a:grpSpLocks/>
          </p:cNvGrpSpPr>
          <p:nvPr/>
        </p:nvGrpSpPr>
        <p:grpSpPr bwMode="auto">
          <a:xfrm>
            <a:off x="4173538" y="736600"/>
            <a:ext cx="206375" cy="231775"/>
            <a:chOff x="6972297" y="4233136"/>
            <a:chExt cx="206026" cy="231124"/>
          </a:xfrm>
        </p:grpSpPr>
        <p:sp>
          <p:nvSpPr>
            <p:cNvPr id="178263"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64"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5" name="Group 18"/>
          <p:cNvGrpSpPr>
            <a:grpSpLocks/>
          </p:cNvGrpSpPr>
          <p:nvPr/>
        </p:nvGrpSpPr>
        <p:grpSpPr bwMode="auto">
          <a:xfrm>
            <a:off x="4310063" y="1612900"/>
            <a:ext cx="206375" cy="231775"/>
            <a:chOff x="6972297" y="4233136"/>
            <a:chExt cx="206026" cy="231124"/>
          </a:xfrm>
        </p:grpSpPr>
        <p:sp>
          <p:nvSpPr>
            <p:cNvPr id="178261"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62"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6" name="Group 18"/>
          <p:cNvGrpSpPr>
            <a:grpSpLocks/>
          </p:cNvGrpSpPr>
          <p:nvPr/>
        </p:nvGrpSpPr>
        <p:grpSpPr bwMode="auto">
          <a:xfrm>
            <a:off x="4557713" y="1739900"/>
            <a:ext cx="206375" cy="231775"/>
            <a:chOff x="6972297" y="4233136"/>
            <a:chExt cx="206026" cy="231124"/>
          </a:xfrm>
        </p:grpSpPr>
        <p:sp>
          <p:nvSpPr>
            <p:cNvPr id="178259"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60"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7" name="Group 18"/>
          <p:cNvGrpSpPr>
            <a:grpSpLocks/>
          </p:cNvGrpSpPr>
          <p:nvPr/>
        </p:nvGrpSpPr>
        <p:grpSpPr bwMode="auto">
          <a:xfrm>
            <a:off x="4351338" y="1893888"/>
            <a:ext cx="206375" cy="230187"/>
            <a:chOff x="6972297" y="4233136"/>
            <a:chExt cx="206026" cy="231124"/>
          </a:xfrm>
        </p:grpSpPr>
        <p:sp>
          <p:nvSpPr>
            <p:cNvPr id="178257"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58"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8" name="Group 18"/>
          <p:cNvGrpSpPr>
            <a:grpSpLocks/>
          </p:cNvGrpSpPr>
          <p:nvPr/>
        </p:nvGrpSpPr>
        <p:grpSpPr bwMode="auto">
          <a:xfrm>
            <a:off x="4732338" y="1538288"/>
            <a:ext cx="206375" cy="231775"/>
            <a:chOff x="6972297" y="4233136"/>
            <a:chExt cx="206026" cy="231124"/>
          </a:xfrm>
        </p:grpSpPr>
        <p:sp>
          <p:nvSpPr>
            <p:cNvPr id="17825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5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19" name="Group 18"/>
          <p:cNvGrpSpPr>
            <a:grpSpLocks/>
          </p:cNvGrpSpPr>
          <p:nvPr/>
        </p:nvGrpSpPr>
        <p:grpSpPr bwMode="auto">
          <a:xfrm>
            <a:off x="6116638" y="1617663"/>
            <a:ext cx="206375" cy="231775"/>
            <a:chOff x="6972297" y="4233136"/>
            <a:chExt cx="206026" cy="231124"/>
          </a:xfrm>
        </p:grpSpPr>
        <p:sp>
          <p:nvSpPr>
            <p:cNvPr id="178253"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54"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0" name="Group 18"/>
          <p:cNvGrpSpPr>
            <a:grpSpLocks/>
          </p:cNvGrpSpPr>
          <p:nvPr/>
        </p:nvGrpSpPr>
        <p:grpSpPr bwMode="auto">
          <a:xfrm>
            <a:off x="5592763" y="3155950"/>
            <a:ext cx="204787" cy="230188"/>
            <a:chOff x="6972297" y="4233136"/>
            <a:chExt cx="206026" cy="231124"/>
          </a:xfrm>
        </p:grpSpPr>
        <p:sp>
          <p:nvSpPr>
            <p:cNvPr id="178251"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52"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1" name="Group 18"/>
          <p:cNvGrpSpPr>
            <a:grpSpLocks/>
          </p:cNvGrpSpPr>
          <p:nvPr/>
        </p:nvGrpSpPr>
        <p:grpSpPr bwMode="auto">
          <a:xfrm>
            <a:off x="5446713" y="3838575"/>
            <a:ext cx="206375" cy="230188"/>
            <a:chOff x="6972297" y="4233136"/>
            <a:chExt cx="206026" cy="231124"/>
          </a:xfrm>
        </p:grpSpPr>
        <p:sp>
          <p:nvSpPr>
            <p:cNvPr id="178249"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50"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2" name="Group 18"/>
          <p:cNvGrpSpPr>
            <a:grpSpLocks/>
          </p:cNvGrpSpPr>
          <p:nvPr/>
        </p:nvGrpSpPr>
        <p:grpSpPr bwMode="auto">
          <a:xfrm>
            <a:off x="5343525" y="4467225"/>
            <a:ext cx="204788" cy="230188"/>
            <a:chOff x="6972297" y="4233136"/>
            <a:chExt cx="206026" cy="231124"/>
          </a:xfrm>
        </p:grpSpPr>
        <p:sp>
          <p:nvSpPr>
            <p:cNvPr id="178247"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48"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3" name="Group 18"/>
          <p:cNvGrpSpPr>
            <a:grpSpLocks/>
          </p:cNvGrpSpPr>
          <p:nvPr/>
        </p:nvGrpSpPr>
        <p:grpSpPr bwMode="auto">
          <a:xfrm>
            <a:off x="5745163" y="4311650"/>
            <a:ext cx="206375" cy="230188"/>
            <a:chOff x="6972297" y="4233136"/>
            <a:chExt cx="206026" cy="231124"/>
          </a:xfrm>
        </p:grpSpPr>
        <p:sp>
          <p:nvSpPr>
            <p:cNvPr id="17824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4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4" name="Group 18"/>
          <p:cNvGrpSpPr>
            <a:grpSpLocks/>
          </p:cNvGrpSpPr>
          <p:nvPr/>
        </p:nvGrpSpPr>
        <p:grpSpPr bwMode="auto">
          <a:xfrm>
            <a:off x="5708650" y="5072063"/>
            <a:ext cx="206375" cy="231775"/>
            <a:chOff x="6972297" y="4233136"/>
            <a:chExt cx="206026" cy="231124"/>
          </a:xfrm>
        </p:grpSpPr>
        <p:sp>
          <p:nvSpPr>
            <p:cNvPr id="178243"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44"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5" name="Group 18"/>
          <p:cNvGrpSpPr>
            <a:grpSpLocks/>
          </p:cNvGrpSpPr>
          <p:nvPr/>
        </p:nvGrpSpPr>
        <p:grpSpPr bwMode="auto">
          <a:xfrm>
            <a:off x="5822950" y="5549900"/>
            <a:ext cx="204788" cy="231775"/>
            <a:chOff x="6972297" y="4233136"/>
            <a:chExt cx="206026" cy="231124"/>
          </a:xfrm>
        </p:grpSpPr>
        <p:sp>
          <p:nvSpPr>
            <p:cNvPr id="178241"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42"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6" name="Group 18"/>
          <p:cNvGrpSpPr>
            <a:grpSpLocks/>
          </p:cNvGrpSpPr>
          <p:nvPr/>
        </p:nvGrpSpPr>
        <p:grpSpPr bwMode="auto">
          <a:xfrm>
            <a:off x="4148138" y="1331913"/>
            <a:ext cx="206375" cy="231775"/>
            <a:chOff x="6972297" y="4233136"/>
            <a:chExt cx="206026" cy="231124"/>
          </a:xfrm>
        </p:grpSpPr>
        <p:sp>
          <p:nvSpPr>
            <p:cNvPr id="178239"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40"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7" name="Group 18"/>
          <p:cNvGrpSpPr>
            <a:grpSpLocks/>
          </p:cNvGrpSpPr>
          <p:nvPr/>
        </p:nvGrpSpPr>
        <p:grpSpPr bwMode="auto">
          <a:xfrm>
            <a:off x="4662488" y="1306513"/>
            <a:ext cx="206375" cy="231775"/>
            <a:chOff x="6972297" y="4233136"/>
            <a:chExt cx="206026" cy="231124"/>
          </a:xfrm>
        </p:grpSpPr>
        <p:sp>
          <p:nvSpPr>
            <p:cNvPr id="178237"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38"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8" name="Group 22"/>
          <p:cNvGrpSpPr>
            <a:grpSpLocks/>
          </p:cNvGrpSpPr>
          <p:nvPr/>
        </p:nvGrpSpPr>
        <p:grpSpPr bwMode="auto">
          <a:xfrm>
            <a:off x="4684713" y="2101850"/>
            <a:ext cx="206375" cy="219075"/>
            <a:chOff x="6972297" y="5071534"/>
            <a:chExt cx="206026" cy="218421"/>
          </a:xfrm>
        </p:grpSpPr>
        <p:sp>
          <p:nvSpPr>
            <p:cNvPr id="178235"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36"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29" name="Group 6"/>
          <p:cNvGrpSpPr>
            <a:grpSpLocks/>
          </p:cNvGrpSpPr>
          <p:nvPr/>
        </p:nvGrpSpPr>
        <p:grpSpPr bwMode="auto">
          <a:xfrm>
            <a:off x="3198813" y="5072063"/>
            <a:ext cx="206375" cy="219075"/>
            <a:chOff x="6972297" y="5071534"/>
            <a:chExt cx="206026" cy="218421"/>
          </a:xfrm>
        </p:grpSpPr>
        <p:sp>
          <p:nvSpPr>
            <p:cNvPr id="178233"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34"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8230" name="Group 6"/>
          <p:cNvGrpSpPr>
            <a:grpSpLocks/>
          </p:cNvGrpSpPr>
          <p:nvPr/>
        </p:nvGrpSpPr>
        <p:grpSpPr bwMode="auto">
          <a:xfrm>
            <a:off x="3443288" y="4894263"/>
            <a:ext cx="206375" cy="219075"/>
            <a:chOff x="6972297" y="5071534"/>
            <a:chExt cx="206026" cy="218421"/>
          </a:xfrm>
        </p:grpSpPr>
        <p:sp>
          <p:nvSpPr>
            <p:cNvPr id="178231"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8232"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9" descr="Israel Map Tribes Eas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9236765" cy="6927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0" y="77458"/>
            <a:ext cx="2408367" cy="2109151"/>
          </a:xfrm>
          <a:effectLst>
            <a:outerShdw blurRad="63500" dist="35921" dir="2700000" algn="ctr" rotWithShape="0">
              <a:schemeClr val="tx2">
                <a:alpha val="74998"/>
              </a:schemeClr>
            </a:outerShdw>
          </a:effectLst>
        </p:spPr>
        <p:txBody>
          <a:bodyPr/>
          <a:lstStyle/>
          <a:p>
            <a:pPr>
              <a:defRPr/>
            </a:pPr>
            <a:r>
              <a:rPr lang="ar-JO" sz="2800" dirty="0">
                <a:effectLst>
                  <a:glow rad="127000">
                    <a:schemeClr val="tx1"/>
                  </a:glow>
                </a:effectLst>
                <a:ea typeface="ＭＳ Ｐゴシック" charset="0"/>
                <a:cs typeface="ＭＳ Ｐゴシック" charset="0"/>
              </a:rPr>
              <a:t>كم مساحة الأرض التي احتلها يشوع؟</a:t>
            </a:r>
            <a:endParaRPr lang="en-US" sz="2800" dirty="0">
              <a:effectLst>
                <a:glow rad="127000">
                  <a:schemeClr val="tx1"/>
                </a:glow>
              </a:effectLst>
              <a:ea typeface="ＭＳ Ｐゴシック" charset="0"/>
              <a:cs typeface="ＭＳ Ｐゴシック" charset="0"/>
            </a:endParaRPr>
          </a:p>
        </p:txBody>
      </p:sp>
      <p:sp>
        <p:nvSpPr>
          <p:cNvPr id="7" name="Text Box 3"/>
          <p:cNvSpPr txBox="1">
            <a:spLocks noChangeArrowheads="1"/>
          </p:cNvSpPr>
          <p:nvPr/>
        </p:nvSpPr>
        <p:spPr bwMode="auto">
          <a:xfrm>
            <a:off x="1981997" y="3544580"/>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دان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Text Box 4"/>
          <p:cNvSpPr txBox="1">
            <a:spLocks noChangeArrowheads="1"/>
          </p:cNvSpPr>
          <p:nvPr/>
        </p:nvSpPr>
        <p:spPr bwMode="auto">
          <a:xfrm>
            <a:off x="2105340" y="4466787"/>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يهوذا</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9" name="Text Box 5"/>
          <p:cNvSpPr txBox="1">
            <a:spLocks noChangeArrowheads="1"/>
          </p:cNvSpPr>
          <p:nvPr/>
        </p:nvSpPr>
        <p:spPr bwMode="auto">
          <a:xfrm>
            <a:off x="1788718" y="51835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شمعون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0" name="Text Box 6"/>
          <p:cNvSpPr txBox="1">
            <a:spLocks noChangeArrowheads="1"/>
          </p:cNvSpPr>
          <p:nvPr/>
        </p:nvSpPr>
        <p:spPr bwMode="auto">
          <a:xfrm>
            <a:off x="3775132" y="4282121"/>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رأوبين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1" name="Text Box 7"/>
          <p:cNvSpPr txBox="1">
            <a:spLocks noChangeArrowheads="1"/>
          </p:cNvSpPr>
          <p:nvPr/>
        </p:nvSpPr>
        <p:spPr bwMode="auto">
          <a:xfrm>
            <a:off x="3906780" y="2825352"/>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جاد</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2" name="Text Box 8"/>
          <p:cNvSpPr txBox="1">
            <a:spLocks noChangeArrowheads="1"/>
          </p:cNvSpPr>
          <p:nvPr/>
        </p:nvSpPr>
        <p:spPr bwMode="auto">
          <a:xfrm>
            <a:off x="3540462" y="1727733"/>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منسى</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3" name="Text Box 9"/>
          <p:cNvSpPr txBox="1">
            <a:spLocks noChangeArrowheads="1"/>
          </p:cNvSpPr>
          <p:nvPr/>
        </p:nvSpPr>
        <p:spPr bwMode="auto">
          <a:xfrm>
            <a:off x="2545757" y="33599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افرايم</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4" name="Text Box 10"/>
          <p:cNvSpPr txBox="1">
            <a:spLocks noChangeArrowheads="1"/>
          </p:cNvSpPr>
          <p:nvPr/>
        </p:nvSpPr>
        <p:spPr bwMode="auto">
          <a:xfrm>
            <a:off x="2477831" y="2446030"/>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Manasseh</a:t>
            </a:r>
          </a:p>
        </p:txBody>
      </p:sp>
      <p:sp>
        <p:nvSpPr>
          <p:cNvPr id="19" name="Text Box 15"/>
          <p:cNvSpPr txBox="1">
            <a:spLocks noChangeArrowheads="1"/>
          </p:cNvSpPr>
          <p:nvPr/>
        </p:nvSpPr>
        <p:spPr bwMode="auto">
          <a:xfrm rot="17190594">
            <a:off x="2504330" y="26181"/>
            <a:ext cx="2667000"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نفتالي</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0" name="Text Box 16"/>
          <p:cNvSpPr txBox="1">
            <a:spLocks noChangeArrowheads="1"/>
          </p:cNvSpPr>
          <p:nvPr/>
        </p:nvSpPr>
        <p:spPr bwMode="auto">
          <a:xfrm rot="17358286">
            <a:off x="1943397" y="99763"/>
            <a:ext cx="2667000"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أشير</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5" name="Text Box 11"/>
          <p:cNvSpPr txBox="1">
            <a:spLocks noChangeArrowheads="1"/>
          </p:cNvSpPr>
          <p:nvPr/>
        </p:nvSpPr>
        <p:spPr bwMode="auto">
          <a:xfrm>
            <a:off x="2746059" y="38171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ar-JO" b="1" dirty="0">
                <a:solidFill>
                  <a:srgbClr val="B3B3B3"/>
                </a:solidFill>
                <a:effectLst>
                  <a:glow rad="101600">
                    <a:srgbClr val="000000">
                      <a:alpha val="75000"/>
                    </a:srgbClr>
                  </a:glow>
                </a:effectLst>
                <a:latin typeface="Arial" panose="020B0604020202020204" pitchFamily="34" charset="0"/>
                <a:ea typeface="ＭＳ Ｐゴシック" charset="0"/>
                <a:cs typeface="Arial" panose="020B0604020202020204" pitchFamily="34" charset="0"/>
              </a:rPr>
              <a:t>بنيامين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7" name="Text Box 13"/>
          <p:cNvSpPr txBox="1">
            <a:spLocks noChangeArrowheads="1"/>
          </p:cNvSpPr>
          <p:nvPr/>
        </p:nvSpPr>
        <p:spPr bwMode="auto">
          <a:xfrm>
            <a:off x="2746059" y="1595646"/>
            <a:ext cx="1189374"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زبولون</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8" name="Text Box 14"/>
          <p:cNvSpPr txBox="1">
            <a:spLocks noChangeArrowheads="1"/>
          </p:cNvSpPr>
          <p:nvPr/>
        </p:nvSpPr>
        <p:spPr bwMode="auto">
          <a:xfrm>
            <a:off x="2972424" y="1956151"/>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يساكر</a:t>
            </a:r>
            <a:endParaRPr kumimoji="0" lang="en-US" sz="1800" b="1" u="none" strike="noStrike" kern="1200" cap="none" spc="0" normalizeH="0" baseline="0" noProof="0" dirty="0">
              <a:ln>
                <a:noFill/>
              </a:ln>
              <a:solidFill>
                <a:srgbClr val="B3B3B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33488" name="Text Box 2"/>
          <p:cNvSpPr txBox="1">
            <a:spLocks noChangeArrowheads="1"/>
          </p:cNvSpPr>
          <p:nvPr/>
        </p:nvSpPr>
        <p:spPr bwMode="auto">
          <a:xfrm>
            <a:off x="8172450" y="88900"/>
            <a:ext cx="869950"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180a</a:t>
            </a:r>
          </a:p>
        </p:txBody>
      </p:sp>
      <p:sp>
        <p:nvSpPr>
          <p:cNvPr id="2" name="Oval 1"/>
          <p:cNvSpPr/>
          <p:nvPr/>
        </p:nvSpPr>
        <p:spPr bwMode="auto">
          <a:xfrm rot="896707">
            <a:off x="1847740" y="2858181"/>
            <a:ext cx="2691444" cy="652255"/>
          </a:xfrm>
          <a:prstGeom prst="ellipse">
            <a:avLst/>
          </a:prstGeom>
          <a:noFill/>
          <a:ln w="57150" cap="flat" cmpd="sng" algn="ctr">
            <a:solidFill>
              <a:schemeClr val="bg1"/>
            </a:solidFill>
            <a:prstDash val="solid"/>
            <a:round/>
            <a:headEnd type="none" w="med" len="med"/>
            <a:tailEnd type="stealth" w="lg" len="lg"/>
          </a:ln>
          <a:effectLst>
            <a:glow rad="228600">
              <a:schemeClr val="tx1">
                <a:alpha val="93000"/>
              </a:schemeClr>
            </a:glow>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24" name="Rectangle 2">
            <a:extLst>
              <a:ext uri="{FF2B5EF4-FFF2-40B4-BE49-F238E27FC236}">
                <a16:creationId xmlns:a16="http://schemas.microsoft.com/office/drawing/2014/main" id="{0C1ED096-903F-884A-B129-FDC7F36431BA}"/>
              </a:ext>
            </a:extLst>
          </p:cNvPr>
          <p:cNvSpPr txBox="1">
            <a:spLocks noChangeArrowheads="1"/>
          </p:cNvSpPr>
          <p:nvPr/>
        </p:nvSpPr>
        <p:spPr bwMode="auto">
          <a:xfrm>
            <a:off x="6132142" y="754674"/>
            <a:ext cx="2910258" cy="210915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800" b="1" kern="0" dirty="0">
                <a:effectLst>
                  <a:glow rad="127000">
                    <a:schemeClr val="tx1"/>
                  </a:glow>
                </a:effectLst>
                <a:latin typeface="Arial" panose="020B0604020202020204" pitchFamily="34" charset="0"/>
                <a:ea typeface="ＭＳ Ｐゴシック" charset="0"/>
                <a:cs typeface="ＭＳ Ｐゴシック" charset="0"/>
              </a:rPr>
              <a:t>لكن كينيث كيتشن يقول أن الأرض في المركز فقط تم امتلاكها</a:t>
            </a:r>
            <a:r>
              <a:rPr lang="en-US" sz="2800" b="1" kern="0" dirty="0">
                <a:effectLst>
                  <a:glow rad="127000">
                    <a:schemeClr val="tx1"/>
                  </a:glow>
                </a:effectLst>
                <a:latin typeface="Arial" panose="020B0604020202020204" pitchFamily="34" charset="0"/>
                <a:ea typeface="ＭＳ Ｐゴシック" charset="0"/>
                <a:cs typeface="ＭＳ Ｐゴシック" charset="0"/>
              </a:rPr>
              <a:t> </a:t>
            </a:r>
          </a:p>
        </p:txBody>
      </p:sp>
      <p:sp>
        <p:nvSpPr>
          <p:cNvPr id="27" name="Oval 26">
            <a:extLst>
              <a:ext uri="{FF2B5EF4-FFF2-40B4-BE49-F238E27FC236}">
                <a16:creationId xmlns:a16="http://schemas.microsoft.com/office/drawing/2014/main" id="{A2BEA209-1857-B445-927C-37EFD6555F06}"/>
              </a:ext>
            </a:extLst>
          </p:cNvPr>
          <p:cNvSpPr/>
          <p:nvPr/>
        </p:nvSpPr>
        <p:spPr bwMode="auto">
          <a:xfrm rot="896707">
            <a:off x="2363305" y="2187709"/>
            <a:ext cx="1614110" cy="2874435"/>
          </a:xfrm>
          <a:prstGeom prst="ellipse">
            <a:avLst/>
          </a:prstGeom>
          <a:noFill/>
          <a:ln w="57150" cap="flat" cmpd="sng" algn="ctr">
            <a:solidFill>
              <a:schemeClr val="bg1"/>
            </a:solidFill>
            <a:prstDash val="solid"/>
            <a:round/>
            <a:headEnd type="none" w="med" len="med"/>
            <a:tailEnd type="stealth" w="lg" len="lg"/>
          </a:ln>
          <a:effectLst>
            <a:glow rad="228600">
              <a:schemeClr val="tx1">
                <a:alpha val="93000"/>
              </a:schemeClr>
            </a:glow>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25" name="Text Box 7">
            <a:extLst>
              <a:ext uri="{FF2B5EF4-FFF2-40B4-BE49-F238E27FC236}">
                <a16:creationId xmlns:a16="http://schemas.microsoft.com/office/drawing/2014/main" id="{B0541D9A-91D5-CE40-976B-0C4A2480D53E}"/>
              </a:ext>
            </a:extLst>
          </p:cNvPr>
          <p:cNvSpPr txBox="1">
            <a:spLocks noChangeArrowheads="1"/>
          </p:cNvSpPr>
          <p:nvPr/>
        </p:nvSpPr>
        <p:spPr bwMode="auto">
          <a:xfrm>
            <a:off x="3097513" y="2446393"/>
            <a:ext cx="5950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شكيم</a:t>
            </a:r>
            <a:endParaRPr kumimoji="0" lang="en-US" sz="20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21" name="Text Box 7"/>
          <p:cNvSpPr txBox="1">
            <a:spLocks noChangeArrowheads="1"/>
          </p:cNvSpPr>
          <p:nvPr/>
        </p:nvSpPr>
        <p:spPr bwMode="auto">
          <a:xfrm>
            <a:off x="1467821" y="2535509"/>
            <a:ext cx="120257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كل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إسرائيل</a:t>
            </a:r>
            <a:endParaRPr kumimoji="0" lang="en-US" sz="32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28" name="Text Box 7">
            <a:extLst>
              <a:ext uri="{FF2B5EF4-FFF2-40B4-BE49-F238E27FC236}">
                <a16:creationId xmlns:a16="http://schemas.microsoft.com/office/drawing/2014/main" id="{93F39F5B-0D2C-4748-9FA4-FAC12676C0E7}"/>
              </a:ext>
            </a:extLst>
          </p:cNvPr>
          <p:cNvSpPr txBox="1">
            <a:spLocks noChangeArrowheads="1"/>
          </p:cNvSpPr>
          <p:nvPr/>
        </p:nvSpPr>
        <p:spPr bwMode="auto">
          <a:xfrm>
            <a:off x="2658211" y="4274805"/>
            <a:ext cx="75373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rPr>
              <a:t>حبرون</a:t>
            </a:r>
            <a:endParaRPr kumimoji="0" lang="en-US" sz="2000" b="1" u="none" strike="noStrike" kern="1200" cap="none" spc="0" normalizeH="0" baseline="0" noProof="0" dirty="0">
              <a:ln>
                <a:noFill/>
              </a:ln>
              <a:solidFill>
                <a:srgbClr val="FFFFFF"/>
              </a:solidFill>
              <a:effectLst>
                <a:glow rad="279400">
                  <a:srgbClr val="000000">
                    <a:alpha val="98000"/>
                  </a:srgbClr>
                </a:glow>
              </a:effectLst>
              <a:uLnTx/>
              <a:uFillTx/>
              <a:latin typeface="Arial" panose="020B0604020202020204" pitchFamily="34" charset="0"/>
              <a:ea typeface="ＭＳ Ｐゴシック" charset="0"/>
              <a:cs typeface="Arial" panose="020B0604020202020204" pitchFamily="34" charset="0"/>
            </a:endParaRPr>
          </a:p>
        </p:txBody>
      </p:sp>
      <p:sp>
        <p:nvSpPr>
          <p:cNvPr id="29" name="Rectangle 2">
            <a:extLst>
              <a:ext uri="{FF2B5EF4-FFF2-40B4-BE49-F238E27FC236}">
                <a16:creationId xmlns:a16="http://schemas.microsoft.com/office/drawing/2014/main" id="{C097D7FE-567B-014D-BEC3-38ACCE98C52E}"/>
              </a:ext>
            </a:extLst>
          </p:cNvPr>
          <p:cNvSpPr txBox="1">
            <a:spLocks noChangeArrowheads="1"/>
          </p:cNvSpPr>
          <p:nvPr/>
        </p:nvSpPr>
        <p:spPr bwMode="auto">
          <a:xfrm>
            <a:off x="5023791" y="3217219"/>
            <a:ext cx="3998426" cy="19662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800" b="1" kern="0" dirty="0">
                <a:effectLst>
                  <a:glow rad="127000">
                    <a:schemeClr val="tx1"/>
                  </a:glow>
                </a:effectLst>
                <a:latin typeface="Arial" panose="020B0604020202020204" pitchFamily="34" charset="0"/>
                <a:ea typeface="ＭＳ Ｐゴシック" charset="0"/>
                <a:cs typeface="ＭＳ Ｐゴシック" charset="0"/>
              </a:rPr>
              <a:t>هو يفترض أن 31 مدينة التي تم احتلالها بحسب يشوع 13 لم تصبح مأهولة بعد فترة وجيزة</a:t>
            </a:r>
            <a:endParaRPr lang="en-US" sz="2800" b="1" kern="0" dirty="0">
              <a:effectLst>
                <a:glow rad="127000">
                  <a:schemeClr val="tx1"/>
                </a:glow>
              </a:effectLst>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41956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checkerboard(across)">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7" grpId="0" animBg="1"/>
      <p:bldP spid="25" grpId="0"/>
      <p:bldP spid="21"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a:xfrm>
            <a:off x="0" y="381000"/>
            <a:ext cx="9144000" cy="1143000"/>
          </a:xfrm>
          <a:gradFill rotWithShape="1">
            <a:gsLst>
              <a:gs pos="0">
                <a:srgbClr val="FF0000"/>
              </a:gs>
              <a:gs pos="100000">
                <a:schemeClr val="tx1"/>
              </a:gs>
            </a:gsLst>
            <a:path path="shape">
              <a:fillToRect l="50000" t="50000" r="50000" b="50000"/>
            </a:path>
          </a:gradFill>
        </p:spPr>
        <p:txBody>
          <a:bodyPr/>
          <a:lstStyle/>
          <a:p>
            <a:pPr>
              <a:defRPr/>
            </a:pPr>
            <a:r>
              <a:rPr lang="ar-JO" dirty="0">
                <a:solidFill>
                  <a:srgbClr val="FFFFFF"/>
                </a:solidFill>
                <a:effectLst>
                  <a:outerShdw blurRad="38100" dist="38100" dir="2700000" algn="tl">
                    <a:srgbClr val="000000">
                      <a:alpha val="43137"/>
                    </a:srgbClr>
                  </a:outerShdw>
                </a:effectLst>
                <a:ea typeface="ＭＳ Ｐゴシック" charset="0"/>
              </a:rPr>
              <a:t>تكرار الدورة في سفر القضاة</a:t>
            </a:r>
            <a:endParaRPr lang="en-US" dirty="0">
              <a:solidFill>
                <a:srgbClr val="FFFFFF"/>
              </a:solidFill>
              <a:effectLst>
                <a:outerShdw blurRad="38100" dist="38100" dir="2700000" algn="tl">
                  <a:srgbClr val="000000">
                    <a:alpha val="43137"/>
                  </a:srgbClr>
                </a:outerShdw>
              </a:effectLst>
              <a:ea typeface="ＭＳ Ｐゴシック" charset="0"/>
            </a:endParaRPr>
          </a:p>
        </p:txBody>
      </p:sp>
      <p:sp>
        <p:nvSpPr>
          <p:cNvPr id="4" name="Title 1"/>
          <p:cNvSpPr txBox="1">
            <a:spLocks/>
          </p:cNvSpPr>
          <p:nvPr/>
        </p:nvSpPr>
        <p:spPr bwMode="auto">
          <a:xfrm>
            <a:off x="1066800" y="19050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 الخطية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Striped Right Arrow 5"/>
          <p:cNvSpPr/>
          <p:nvPr/>
        </p:nvSpPr>
        <p:spPr>
          <a:xfrm>
            <a:off x="3657600" y="213360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Title 1"/>
          <p:cNvSpPr txBox="1">
            <a:spLocks/>
          </p:cNvSpPr>
          <p:nvPr/>
        </p:nvSpPr>
        <p:spPr bwMode="auto">
          <a:xfrm>
            <a:off x="4267200" y="19050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العبودية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Striped Right Arrow 7"/>
          <p:cNvSpPr/>
          <p:nvPr/>
        </p:nvSpPr>
        <p:spPr>
          <a:xfrm rot="2766926">
            <a:off x="5346700" y="2954338"/>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Title 1"/>
          <p:cNvSpPr txBox="1">
            <a:spLocks/>
          </p:cNvSpPr>
          <p:nvPr/>
        </p:nvSpPr>
        <p:spPr bwMode="auto">
          <a:xfrm>
            <a:off x="5105400" y="35052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 الدعاء</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Striped Right Arrow 9"/>
          <p:cNvSpPr/>
          <p:nvPr/>
        </p:nvSpPr>
        <p:spPr>
          <a:xfrm rot="8265338">
            <a:off x="5207000" y="446405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itle 1"/>
          <p:cNvSpPr txBox="1">
            <a:spLocks/>
          </p:cNvSpPr>
          <p:nvPr/>
        </p:nvSpPr>
        <p:spPr bwMode="auto">
          <a:xfrm>
            <a:off x="2438400" y="48768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الخلاص</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Striped Right Arrow 11"/>
          <p:cNvSpPr/>
          <p:nvPr/>
        </p:nvSpPr>
        <p:spPr>
          <a:xfrm rot="13125187">
            <a:off x="2176463" y="451485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Title 1"/>
          <p:cNvSpPr txBox="1">
            <a:spLocks/>
          </p:cNvSpPr>
          <p:nvPr/>
        </p:nvSpPr>
        <p:spPr bwMode="auto">
          <a:xfrm>
            <a:off x="0" y="35052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 الصمت</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Striped Right Arrow 13"/>
          <p:cNvSpPr/>
          <p:nvPr/>
        </p:nvSpPr>
        <p:spPr>
          <a:xfrm rot="18285432">
            <a:off x="2006600" y="297180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01740" name="Picture 14" descr="cycle-rout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0" y="2819400"/>
            <a:ext cx="219392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41" name="Text Box 4"/>
          <p:cNvSpPr txBox="1">
            <a:spLocks noChangeArrowheads="1"/>
          </p:cNvSpPr>
          <p:nvPr/>
        </p:nvSpPr>
        <p:spPr bwMode="auto">
          <a:xfrm>
            <a:off x="8305800" y="76200"/>
            <a:ext cx="6511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174</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14823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1"/>
            <a:ext cx="9171366" cy="6570531"/>
          </a:xfrm>
          <a:prstGeom prst="rect">
            <a:avLst/>
          </a:prstGeom>
        </p:spPr>
      </p:pic>
      <p:sp>
        <p:nvSpPr>
          <p:cNvPr id="147459" name="Rectangle 7"/>
          <p:cNvSpPr>
            <a:spLocks noGrp="1" noChangeArrowheads="1"/>
          </p:cNvSpPr>
          <p:nvPr>
            <p:ph type="title" idx="4294967295"/>
          </p:nvPr>
        </p:nvSpPr>
        <p:spPr>
          <a:xfrm>
            <a:off x="-36512" y="4293840"/>
            <a:ext cx="4104456" cy="1799456"/>
          </a:xfrm>
        </p:spPr>
        <p:txBody>
          <a:bodyPr wrap="none" numCol="1" fromWordArt="1">
            <a:prstTxWarp prst="textFadeUp">
              <a:avLst>
                <a:gd name="adj" fmla="val 9991"/>
              </a:avLst>
            </a:prstTxWarp>
          </a:bodyPr>
          <a:lstStyle/>
          <a:p>
            <a:r>
              <a:rPr lang="ar-JO" sz="3600" kern="10" dirty="0">
                <a:ln w="12700">
                  <a:solidFill>
                    <a:srgbClr val="B2B2B2"/>
                  </a:solidFill>
                  <a:round/>
                  <a:headEnd/>
                  <a:tailEnd/>
                </a:ln>
                <a:solidFill>
                  <a:srgbClr val="FF0000"/>
                </a:solidFill>
                <a:effectLst>
                  <a:outerShdw blurRad="63500" dist="38099" dir="2700000" sy="50000" rotWithShape="0">
                    <a:srgbClr val="875B0D">
                      <a:alpha val="74997"/>
                    </a:srgbClr>
                  </a:outerShdw>
                </a:effectLst>
                <a:latin typeface="Arial Black"/>
                <a:ea typeface="Arial Black"/>
                <a:cs typeface="Arial Black"/>
              </a:rPr>
              <a:t>القضاة</a:t>
            </a:r>
            <a:endParaRPr lang="en-US" sz="3600" kern="10" dirty="0">
              <a:ln w="12700">
                <a:solidFill>
                  <a:srgbClr val="B2B2B2"/>
                </a:solidFill>
                <a:round/>
                <a:headEnd/>
                <a:tailEnd/>
              </a:ln>
              <a:solidFill>
                <a:srgbClr val="FF0000"/>
              </a:solidFill>
              <a:effectLst>
                <a:outerShdw blurRad="63500" dist="38099" dir="2700000" sy="50000" rotWithShape="0">
                  <a:srgbClr val="875B0D">
                    <a:alpha val="74997"/>
                  </a:srgbClr>
                </a:outerShdw>
              </a:effectLst>
              <a:latin typeface="Arial Black"/>
              <a:ea typeface="Arial Black"/>
              <a:cs typeface="Arial Black"/>
            </a:endParaRPr>
          </a:p>
        </p:txBody>
      </p:sp>
      <p:sp>
        <p:nvSpPr>
          <p:cNvPr id="5" name="Rectangle 4">
            <a:extLst>
              <a:ext uri="{FF2B5EF4-FFF2-40B4-BE49-F238E27FC236}">
                <a16:creationId xmlns:a16="http://schemas.microsoft.com/office/drawing/2014/main" id="{A535CDDA-0EB3-8246-A925-DE165D814CDF}"/>
              </a:ext>
            </a:extLst>
          </p:cNvPr>
          <p:cNvSpPr>
            <a:spLocks noChangeArrowheads="1"/>
          </p:cNvSpPr>
          <p:nvPr/>
        </p:nvSpPr>
        <p:spPr bwMode="auto">
          <a:xfrm>
            <a:off x="0" y="6217921"/>
            <a:ext cx="9144000" cy="65121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BibleStudyDownloads.org</a:t>
            </a:r>
          </a:p>
        </p:txBody>
      </p:sp>
    </p:spTree>
    <p:extLst>
      <p:ext uri="{BB962C8B-B14F-4D97-AF65-F5344CB8AC3E}">
        <p14:creationId xmlns:p14="http://schemas.microsoft.com/office/powerpoint/2010/main" val="1163334017"/>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a:hlinkClick r:id="" action="ppaction://media"/>
          </p:cNvPr>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706" name="Rectangle 56"/>
          <p:cNvSpPr>
            <a:spLocks noChangeArrowheads="1"/>
          </p:cNvSpPr>
          <p:nvPr/>
        </p:nvSpPr>
        <p:spPr bwMode="auto">
          <a:xfrm>
            <a:off x="533400" y="642938"/>
            <a:ext cx="8153400" cy="685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07" name="Line 2"/>
          <p:cNvSpPr>
            <a:spLocks noChangeShapeType="1"/>
          </p:cNvSpPr>
          <p:nvPr/>
        </p:nvSpPr>
        <p:spPr bwMode="auto">
          <a:xfrm>
            <a:off x="2362200" y="1328738"/>
            <a:ext cx="0" cy="411480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08" name="Line 3"/>
          <p:cNvSpPr>
            <a:spLocks noChangeShapeType="1"/>
          </p:cNvSpPr>
          <p:nvPr/>
        </p:nvSpPr>
        <p:spPr bwMode="auto">
          <a:xfrm>
            <a:off x="533400" y="6510338"/>
            <a:ext cx="8153400"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nvGrpSpPr>
          <p:cNvPr id="328709" name="Group 4"/>
          <p:cNvGrpSpPr>
            <a:grpSpLocks/>
          </p:cNvGrpSpPr>
          <p:nvPr/>
        </p:nvGrpSpPr>
        <p:grpSpPr bwMode="auto">
          <a:xfrm>
            <a:off x="533400" y="657225"/>
            <a:ext cx="8153400" cy="5867400"/>
            <a:chOff x="336" y="336"/>
            <a:chExt cx="5136" cy="3696"/>
          </a:xfrm>
        </p:grpSpPr>
        <p:sp>
          <p:nvSpPr>
            <p:cNvPr id="328741" name="Line 5"/>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2" name="Line 6"/>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3" name="Line 7"/>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4" name="Line 8"/>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5" name="Line 9"/>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6" name="Line 10"/>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7" name="Line 11"/>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8" name="Line 12"/>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49" name="Line 13"/>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0" name="Line 14"/>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1" name="Line 15"/>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2" name="Line 16"/>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3" name="Line 17"/>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4" name="Line 18"/>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5" name="Line 19"/>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6" name="Line 20"/>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7" name="Line 21"/>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8" name="Line 22"/>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59" name="Line 23"/>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28760" name="Line 24"/>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sp>
        <p:nvSpPr>
          <p:cNvPr id="328710" name="Text Box 25"/>
          <p:cNvSpPr txBox="1">
            <a:spLocks noChangeArrowheads="1"/>
          </p:cNvSpPr>
          <p:nvPr/>
        </p:nvSpPr>
        <p:spPr bwMode="auto">
          <a:xfrm>
            <a:off x="2335213" y="744538"/>
            <a:ext cx="44418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الفشل تحت الحكم الإلهي</a:t>
            </a:r>
            <a:endParaRPr kumimoji="0" lang="en-US"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1" name="Text Box 26"/>
          <p:cNvSpPr txBox="1">
            <a:spLocks noChangeArrowheads="1"/>
          </p:cNvSpPr>
          <p:nvPr/>
        </p:nvSpPr>
        <p:spPr bwMode="auto">
          <a:xfrm>
            <a:off x="533399" y="1412776"/>
            <a:ext cx="18288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امتلاك غير كامل</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2" name="Text Box 27"/>
          <p:cNvSpPr txBox="1">
            <a:spLocks noChangeArrowheads="1"/>
          </p:cNvSpPr>
          <p:nvPr/>
        </p:nvSpPr>
        <p:spPr bwMode="auto">
          <a:xfrm>
            <a:off x="3429000" y="1412776"/>
            <a:ext cx="19255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التحرير بواسطة القضاة</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3" name="Text Box 28"/>
          <p:cNvSpPr txBox="1">
            <a:spLocks noChangeArrowheads="1"/>
          </p:cNvSpPr>
          <p:nvPr/>
        </p:nvSpPr>
        <p:spPr bwMode="auto">
          <a:xfrm>
            <a:off x="6777038" y="1412776"/>
            <a:ext cx="19716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الحاجة للملكية</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4" name="Text Box 29"/>
          <p:cNvSpPr txBox="1">
            <a:spLocks noChangeArrowheads="1"/>
          </p:cNvSpPr>
          <p:nvPr/>
        </p:nvSpPr>
        <p:spPr bwMode="auto">
          <a:xfrm>
            <a:off x="990600" y="1938338"/>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 1-2: 5</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5" name="Text Box 30"/>
          <p:cNvSpPr txBox="1">
            <a:spLocks noChangeArrowheads="1"/>
          </p:cNvSpPr>
          <p:nvPr/>
        </p:nvSpPr>
        <p:spPr bwMode="auto">
          <a:xfrm>
            <a:off x="4038600" y="1938338"/>
            <a:ext cx="13227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2: 6-16: 31</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6" name="Text Box 31"/>
          <p:cNvSpPr txBox="1">
            <a:spLocks noChangeArrowheads="1"/>
          </p:cNvSpPr>
          <p:nvPr/>
        </p:nvSpPr>
        <p:spPr bwMode="auto">
          <a:xfrm>
            <a:off x="7315200" y="1938338"/>
            <a:ext cx="78098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17-21</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7" name="Text Box 32"/>
          <p:cNvSpPr txBox="1">
            <a:spLocks noChangeArrowheads="1"/>
          </p:cNvSpPr>
          <p:nvPr/>
        </p:nvSpPr>
        <p:spPr bwMode="auto">
          <a:xfrm>
            <a:off x="685800" y="2471738"/>
            <a:ext cx="15763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التدهور</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8" name="Text Box 33"/>
          <p:cNvSpPr txBox="1">
            <a:spLocks noChangeArrowheads="1"/>
          </p:cNvSpPr>
          <p:nvPr/>
        </p:nvSpPr>
        <p:spPr bwMode="auto">
          <a:xfrm>
            <a:off x="3962400" y="2471738"/>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التأديب</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19" name="Text Box 34"/>
          <p:cNvSpPr txBox="1">
            <a:spLocks noChangeArrowheads="1"/>
          </p:cNvSpPr>
          <p:nvPr/>
        </p:nvSpPr>
        <p:spPr bwMode="auto">
          <a:xfrm>
            <a:off x="7238999" y="2471738"/>
            <a:ext cx="85718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الفساد</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20" name="Text Box 35"/>
          <p:cNvSpPr txBox="1">
            <a:spLocks noChangeArrowheads="1"/>
          </p:cNvSpPr>
          <p:nvPr/>
        </p:nvSpPr>
        <p:spPr bwMode="auto">
          <a:xfrm>
            <a:off x="784957" y="3089756"/>
            <a:ext cx="12939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أسباب الدورات</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21" name="Text Box 36"/>
          <p:cNvSpPr txBox="1">
            <a:spLocks noChangeArrowheads="1"/>
          </p:cNvSpPr>
          <p:nvPr/>
        </p:nvSpPr>
        <p:spPr bwMode="auto">
          <a:xfrm>
            <a:off x="3935604" y="3089756"/>
            <a:ext cx="12410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لعنات الدورات</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22" name="Text Box 37"/>
          <p:cNvSpPr txBox="1">
            <a:spLocks noChangeArrowheads="1"/>
          </p:cNvSpPr>
          <p:nvPr/>
        </p:nvSpPr>
        <p:spPr bwMode="auto">
          <a:xfrm>
            <a:off x="7165718" y="3089756"/>
            <a:ext cx="13340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ظروف الدورات</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23" name="Text Box 38"/>
          <p:cNvSpPr txBox="1">
            <a:spLocks noChangeArrowheads="1"/>
          </p:cNvSpPr>
          <p:nvPr/>
        </p:nvSpPr>
        <p:spPr bwMode="auto">
          <a:xfrm>
            <a:off x="647373" y="3851756"/>
            <a:ext cx="16770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العيش مع الكنعانيين</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24" name="Text Box 39"/>
          <p:cNvSpPr txBox="1">
            <a:spLocks noChangeArrowheads="1"/>
          </p:cNvSpPr>
          <p:nvPr/>
        </p:nvSpPr>
        <p:spPr bwMode="auto">
          <a:xfrm>
            <a:off x="3763557" y="3851756"/>
            <a:ext cx="16930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الحرب مع الكنعانيين</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25" name="Text Box 40"/>
          <p:cNvSpPr txBox="1">
            <a:spLocks noChangeArrowheads="1"/>
          </p:cNvSpPr>
          <p:nvPr/>
        </p:nvSpPr>
        <p:spPr bwMode="auto">
          <a:xfrm>
            <a:off x="6943120" y="3851756"/>
            <a:ext cx="17347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العيش مثل الكنعانيين</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26" name="Text Box 41"/>
          <p:cNvSpPr txBox="1">
            <a:spLocks noChangeArrowheads="1"/>
          </p:cNvSpPr>
          <p:nvPr/>
        </p:nvSpPr>
        <p:spPr bwMode="auto">
          <a:xfrm>
            <a:off x="565152" y="4529138"/>
            <a:ext cx="87500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العصيان   العسكري           1</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27" name="Text Box 42"/>
          <p:cNvSpPr txBox="1">
            <a:spLocks noChangeArrowheads="1"/>
          </p:cNvSpPr>
          <p:nvPr/>
        </p:nvSpPr>
        <p:spPr bwMode="auto">
          <a:xfrm>
            <a:off x="1443977" y="4529138"/>
            <a:ext cx="9220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العصيان</a:t>
            </a:r>
            <a:r>
              <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الروحي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2: 1-5</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28" name="Text Box 43"/>
          <p:cNvSpPr txBox="1">
            <a:spLocks noChangeArrowheads="1"/>
          </p:cNvSpPr>
          <p:nvPr/>
        </p:nvSpPr>
        <p:spPr bwMode="auto">
          <a:xfrm>
            <a:off x="2324435" y="4529138"/>
            <a:ext cx="74660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مقدمة</a:t>
            </a:r>
            <a:br>
              <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endPar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2: 6-</a:t>
            </a:r>
            <a:br>
              <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3: 6</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29" name="Text Box 44"/>
          <p:cNvSpPr txBox="1">
            <a:spLocks noChangeArrowheads="1"/>
          </p:cNvSpPr>
          <p:nvPr/>
        </p:nvSpPr>
        <p:spPr bwMode="auto">
          <a:xfrm>
            <a:off x="3048000" y="4529138"/>
            <a:ext cx="7016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الجنوب</a:t>
            </a:r>
            <a:br>
              <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3: 7-31</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30" name="Text Box 45"/>
          <p:cNvSpPr txBox="1">
            <a:spLocks noChangeArrowheads="1"/>
          </p:cNvSpPr>
          <p:nvPr/>
        </p:nvSpPr>
        <p:spPr bwMode="auto">
          <a:xfrm>
            <a:off x="3694113" y="4529138"/>
            <a:ext cx="7493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الشمال</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4: 1-</a:t>
            </a:r>
            <a:br>
              <a:rPr lang="en-US" sz="1200" b="1" dirty="0">
                <a:solidFill>
                  <a:srgbClr val="FFFF00"/>
                </a:solidFill>
                <a:latin typeface="Arial" panose="020B0604020202020204" pitchFamily="34" charset="0"/>
                <a:cs typeface="Arial" panose="020B0604020202020204" pitchFamily="34" charset="0"/>
              </a:rPr>
            </a:b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5: 31</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31" name="Text Box 46"/>
          <p:cNvSpPr txBox="1">
            <a:spLocks noChangeArrowheads="1"/>
          </p:cNvSpPr>
          <p:nvPr/>
        </p:nvSpPr>
        <p:spPr bwMode="auto">
          <a:xfrm>
            <a:off x="4385657" y="4529138"/>
            <a:ext cx="58541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الوسط</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6: 1</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-10: 2</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32" name="Text Box 47"/>
          <p:cNvSpPr txBox="1">
            <a:spLocks noChangeArrowheads="1"/>
          </p:cNvSpPr>
          <p:nvPr/>
        </p:nvSpPr>
        <p:spPr bwMode="auto">
          <a:xfrm>
            <a:off x="4934533" y="4529138"/>
            <a:ext cx="58541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الشرق</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10: 3-</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12: 7</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33" name="Text Box 48"/>
          <p:cNvSpPr txBox="1">
            <a:spLocks noChangeArrowheads="1"/>
          </p:cNvSpPr>
          <p:nvPr/>
        </p:nvSpPr>
        <p:spPr bwMode="auto">
          <a:xfrm>
            <a:off x="5562600" y="4529138"/>
            <a:ext cx="609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الشمال</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12: 8-15</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34" name="Text Box 49"/>
          <p:cNvSpPr txBox="1">
            <a:spLocks noChangeArrowheads="1"/>
          </p:cNvSpPr>
          <p:nvPr/>
        </p:nvSpPr>
        <p:spPr bwMode="auto">
          <a:xfrm>
            <a:off x="6168377" y="4529138"/>
            <a:ext cx="72519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الغرب</a:t>
            </a: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13: 1-16: 31</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4914" name="Text Box 50"/>
          <p:cNvSpPr txBox="1">
            <a:spLocks noChangeArrowheads="1"/>
          </p:cNvSpPr>
          <p:nvPr/>
        </p:nvSpPr>
        <p:spPr bwMode="auto">
          <a:xfrm>
            <a:off x="6918143" y="4529138"/>
            <a:ext cx="8258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الفساد الديني</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17-18</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4915" name="Text Box 51"/>
          <p:cNvSpPr txBox="1">
            <a:spLocks noChangeArrowheads="1"/>
          </p:cNvSpPr>
          <p:nvPr/>
        </p:nvSpPr>
        <p:spPr bwMode="auto">
          <a:xfrm>
            <a:off x="7760563" y="4529138"/>
            <a:ext cx="9380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الفساد الأخلاقي</a:t>
            </a:r>
            <a:br>
              <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endPar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19-21</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8737" name="Text Box 52"/>
          <p:cNvSpPr txBox="1">
            <a:spLocks noChangeArrowheads="1"/>
          </p:cNvSpPr>
          <p:nvPr/>
        </p:nvSpPr>
        <p:spPr bwMode="auto">
          <a:xfrm>
            <a:off x="8502650" y="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172</a:t>
            </a:r>
            <a:endParaRPr kumimoji="0" 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38" name="Text Box 53"/>
          <p:cNvSpPr txBox="1">
            <a:spLocks noChangeArrowheads="1"/>
          </p:cNvSpPr>
          <p:nvPr/>
        </p:nvSpPr>
        <p:spPr bwMode="auto">
          <a:xfrm>
            <a:off x="4114800" y="5519738"/>
            <a:ext cx="5934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كنعان</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39" name="Text Box 54"/>
          <p:cNvSpPr txBox="1">
            <a:spLocks noChangeArrowheads="1"/>
          </p:cNvSpPr>
          <p:nvPr/>
        </p:nvSpPr>
        <p:spPr bwMode="auto">
          <a:xfrm>
            <a:off x="3304232" y="6053138"/>
            <a:ext cx="26244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341 سنة (1390-1049 ق.م)</a:t>
            </a:r>
            <a:endParaRPr kumimoji="0" lang="en-US" sz="1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28740" name="Title 2"/>
          <p:cNvSpPr>
            <a:spLocks noGrp="1"/>
          </p:cNvSpPr>
          <p:nvPr>
            <p:ph type="title" idx="4294967295"/>
          </p:nvPr>
        </p:nvSpPr>
        <p:spPr>
          <a:xfrm>
            <a:off x="5928668" y="6357938"/>
            <a:ext cx="3105738" cy="514350"/>
          </a:xfrm>
        </p:spPr>
        <p:txBody>
          <a:bodyPr/>
          <a:lstStyle/>
          <a:p>
            <a:pPr algn="r"/>
            <a:r>
              <a:rPr lang="ar-JO" sz="4000" dirty="0">
                <a:solidFill>
                  <a:srgbClr val="FFFFFF"/>
                </a:solidFill>
                <a:ea typeface="ＭＳ Ｐゴシック" charset="0"/>
              </a:rPr>
              <a:t>القضاة</a:t>
            </a:r>
            <a:endParaRPr lang="en-US" sz="4000" dirty="0">
              <a:solidFill>
                <a:srgbClr val="FFFFFF"/>
              </a:solidFill>
              <a:ea typeface="ＭＳ Ｐゴシック" charset="0"/>
            </a:endParaRPr>
          </a:p>
        </p:txBody>
      </p:sp>
    </p:spTree>
    <p:extLst>
      <p:ext uri="{BB962C8B-B14F-4D97-AF65-F5344CB8AC3E}">
        <p14:creationId xmlns:p14="http://schemas.microsoft.com/office/powerpoint/2010/main" val="308831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ChangeArrowheads="1"/>
          </p:cNvSpPr>
          <p:nvPr>
            <p:ph type="title"/>
          </p:nvPr>
        </p:nvSpPr>
        <p:spPr>
          <a:xfrm>
            <a:off x="1219200" y="0"/>
            <a:ext cx="7772400" cy="1206500"/>
          </a:xfrm>
        </p:spPr>
        <p:txBody>
          <a:bodyPr/>
          <a:lstStyle/>
          <a:p>
            <a:pPr algn="ctr" eaLnBrk="1" hangingPunct="1"/>
            <a:r>
              <a:rPr lang="ar-JO" b="1" dirty="0">
                <a:latin typeface="Arial" panose="020B0604020202020204" pitchFamily="34" charset="0"/>
                <a:ea typeface="ＭＳ Ｐゴシック" charset="0"/>
                <a:cs typeface="ＭＳ Ｐゴシック" charset="0"/>
              </a:rPr>
              <a:t>غموض القضاة</a:t>
            </a:r>
            <a:endParaRPr lang="en-US" b="1" dirty="0">
              <a:latin typeface="Arial" panose="020B0604020202020204" pitchFamily="34" charset="0"/>
              <a:ea typeface="ＭＳ Ｐゴシック" charset="0"/>
              <a:cs typeface="ＭＳ Ｐゴシック" charset="0"/>
            </a:endParaRPr>
          </a:p>
        </p:txBody>
      </p:sp>
      <p:sp>
        <p:nvSpPr>
          <p:cNvPr id="264194" name="Text Box 4"/>
          <p:cNvSpPr txBox="1">
            <a:spLocks noChangeArrowheads="1"/>
          </p:cNvSpPr>
          <p:nvPr/>
        </p:nvSpPr>
        <p:spPr bwMode="auto">
          <a:xfrm>
            <a:off x="8305800" y="76200"/>
            <a:ext cx="7008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ar-JO" b="1" dirty="0">
                <a:solidFill>
                  <a:srgbClr val="EAEAEA"/>
                </a:solidFill>
                <a:latin typeface="Arial" panose="020B0604020202020204" pitchFamily="34" charset="0"/>
              </a:rPr>
              <a:t>70هـ</a:t>
            </a:r>
            <a:endParaRPr lang="en-US" b="1" dirty="0">
              <a:solidFill>
                <a:srgbClr val="EAEAEA"/>
              </a:solidFill>
              <a:latin typeface="Arial" panose="020B0604020202020204" pitchFamily="34" charset="0"/>
            </a:endParaRPr>
          </a:p>
        </p:txBody>
      </p:sp>
      <p:sp>
        <p:nvSpPr>
          <p:cNvPr id="69637" name="Rectangle 5"/>
          <p:cNvSpPr>
            <a:spLocks noChangeArrowheads="1"/>
          </p:cNvSpPr>
          <p:nvPr/>
        </p:nvSpPr>
        <p:spPr bwMode="auto">
          <a:xfrm>
            <a:off x="1219200" y="1219200"/>
            <a:ext cx="77724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342900" indent="-342900" algn="r" defTabSz="914400" rtl="1" fontAlgn="base">
              <a:lnSpc>
                <a:spcPct val="90000"/>
              </a:lnSpc>
              <a:spcBef>
                <a:spcPct val="20000"/>
              </a:spcBef>
              <a:spcAft>
                <a:spcPct val="0"/>
              </a:spcAft>
              <a:buClr>
                <a:srgbClr val="FFCC66"/>
              </a:buClr>
              <a:buSzPct val="90000"/>
              <a:buFont typeface="Symbol" charset="0"/>
              <a:buChar char="¨"/>
            </a:pPr>
            <a:r>
              <a:rPr lang="ar-JO" sz="3200" b="1" dirty="0">
                <a:solidFill>
                  <a:srgbClr val="FFFFFF"/>
                </a:solidFill>
                <a:latin typeface="Arial" panose="020B0604020202020204" pitchFamily="34" charset="0"/>
                <a:ea typeface="ＭＳ Ｐゴシック" charset="0"/>
                <a:cs typeface="Arial" panose="020B0604020202020204" pitchFamily="34" charset="0"/>
              </a:rPr>
              <a:t>يمكن أن نعرف فترة القضاة بأنها تبدأ بقيادة </a:t>
            </a:r>
            <a:r>
              <a:rPr lang="ar-JO" sz="3200" b="1" dirty="0">
                <a:solidFill>
                  <a:srgbClr val="EEB00B"/>
                </a:solidFill>
                <a:latin typeface="Arial" panose="020B0604020202020204" pitchFamily="34" charset="0"/>
                <a:ea typeface="ＭＳ Ｐゴシック" charset="0"/>
                <a:cs typeface="Arial" panose="020B0604020202020204" pitchFamily="34" charset="0"/>
              </a:rPr>
              <a:t>موسى </a:t>
            </a:r>
            <a:r>
              <a:rPr lang="ar-JO" sz="3200" b="1" dirty="0">
                <a:solidFill>
                  <a:srgbClr val="FFFFFF"/>
                </a:solidFill>
                <a:latin typeface="Arial" panose="020B0604020202020204" pitchFamily="34" charset="0"/>
                <a:ea typeface="ＭＳ Ｐゴシック" charset="0"/>
                <a:cs typeface="Arial" panose="020B0604020202020204" pitchFamily="34" charset="0"/>
              </a:rPr>
              <a:t>و تنتهي بتتويج</a:t>
            </a:r>
            <a:r>
              <a:rPr lang="ar-JO" sz="3200" b="1" dirty="0">
                <a:solidFill>
                  <a:srgbClr val="EEB00B"/>
                </a:solidFill>
                <a:latin typeface="Arial" panose="020B0604020202020204" pitchFamily="34" charset="0"/>
                <a:ea typeface="ＭＳ Ｐゴシック" charset="0"/>
                <a:cs typeface="Arial" panose="020B0604020202020204" pitchFamily="34" charset="0"/>
              </a:rPr>
              <a:t> شاول</a:t>
            </a:r>
            <a:r>
              <a:rPr lang="en-US" sz="3200" b="1" dirty="0">
                <a:solidFill>
                  <a:srgbClr val="EAEAEA"/>
                </a:solidFill>
                <a:latin typeface="Arial" panose="020B0604020202020204" pitchFamily="34" charset="0"/>
                <a:ea typeface="ＭＳ Ｐゴシック" charset="0"/>
                <a:cs typeface="Times New Roman" charset="0"/>
              </a:rPr>
              <a:t> </a:t>
            </a:r>
            <a:endParaRPr lang="en-US" sz="2400" b="1" dirty="0">
              <a:solidFill>
                <a:srgbClr val="EAEAEA"/>
              </a:solidFill>
              <a:latin typeface="Arial" panose="020B0604020202020204" pitchFamily="34" charset="0"/>
              <a:ea typeface="ＭＳ Ｐゴシック" charset="0"/>
              <a:cs typeface="Arial" panose="020B0604020202020204" pitchFamily="34" charset="0"/>
            </a:endParaRPr>
          </a:p>
          <a:p>
            <a:pPr marL="742950" lvl="1" indent="-285750" algn="r" defTabSz="914400" fontAlgn="base">
              <a:lnSpc>
                <a:spcPct val="90000"/>
              </a:lnSpc>
              <a:spcBef>
                <a:spcPct val="20000"/>
              </a:spcBef>
              <a:spcAft>
                <a:spcPct val="0"/>
              </a:spcAft>
            </a:pPr>
            <a:r>
              <a:rPr lang="ar-JO" sz="2400" b="1" dirty="0">
                <a:solidFill>
                  <a:srgbClr val="FFC000"/>
                </a:solidFill>
                <a:latin typeface="Arial" panose="020B0604020202020204" pitchFamily="34" charset="0"/>
                <a:ea typeface="ＭＳ Ｐゴシック" charset="0"/>
                <a:cs typeface="Arial" panose="020B0604020202020204" pitchFamily="34" charset="0"/>
              </a:rPr>
              <a:t>480</a:t>
            </a:r>
            <a:r>
              <a:rPr lang="ar-JO" sz="2400" b="1" dirty="0">
                <a:solidFill>
                  <a:srgbClr val="EAEAEA"/>
                </a:solidFill>
                <a:latin typeface="Arial" panose="020B0604020202020204" pitchFamily="34" charset="0"/>
                <a:ea typeface="ＭＳ Ｐゴシック" charset="0"/>
                <a:cs typeface="Arial" panose="020B0604020202020204" pitchFamily="34" charset="0"/>
              </a:rPr>
              <a:t> ( من الخروج إلى هيكل سليمان، 1 مل 6: 1</a:t>
            </a:r>
            <a:r>
              <a:rPr lang="en-US" sz="2400" b="1" dirty="0">
                <a:solidFill>
                  <a:srgbClr val="EAEAEA"/>
                </a:solidFill>
                <a:latin typeface="Arial" panose="020B0604020202020204" pitchFamily="34" charset="0"/>
                <a:ea typeface="ＭＳ Ｐゴシック" charset="0"/>
                <a:cs typeface="Arial" panose="020B0604020202020204" pitchFamily="34" charset="0"/>
              </a:rPr>
              <a:t> </a:t>
            </a:r>
          </a:p>
          <a:p>
            <a:pPr marL="742950" lvl="1" indent="-285750" algn="r" defTabSz="914400" fontAlgn="base">
              <a:lnSpc>
                <a:spcPct val="90000"/>
              </a:lnSpc>
              <a:spcBef>
                <a:spcPct val="20000"/>
              </a:spcBef>
              <a:spcAft>
                <a:spcPct val="0"/>
              </a:spcAft>
              <a:buFontTx/>
              <a:buChar char="-"/>
            </a:pPr>
            <a:r>
              <a:rPr lang="ar-JO" sz="2400" b="1" dirty="0">
                <a:solidFill>
                  <a:srgbClr val="FFC000"/>
                </a:solidFill>
                <a:latin typeface="Arial" panose="020B0604020202020204" pitchFamily="34" charset="0"/>
                <a:ea typeface="ＭＳ Ｐゴシック" charset="0"/>
                <a:cs typeface="Arial" panose="020B0604020202020204" pitchFamily="34" charset="0"/>
              </a:rPr>
              <a:t>40</a:t>
            </a:r>
            <a:r>
              <a:rPr lang="ar-JO" sz="2400" b="1" dirty="0">
                <a:solidFill>
                  <a:srgbClr val="EAEAEA"/>
                </a:solidFill>
                <a:latin typeface="Arial" panose="020B0604020202020204" pitchFamily="34" charset="0"/>
                <a:ea typeface="ＭＳ Ｐゴシック" charset="0"/>
                <a:cs typeface="Arial" panose="020B0604020202020204" pitchFamily="34" charset="0"/>
              </a:rPr>
              <a:t> ( حكم شاول حسب أع 13: 11)</a:t>
            </a:r>
            <a:endParaRPr lang="ar-JO" sz="2400" b="1" dirty="0">
              <a:solidFill>
                <a:srgbClr val="EEB00B"/>
              </a:solidFill>
              <a:latin typeface="Arial" panose="020B0604020202020204" pitchFamily="34" charset="0"/>
              <a:ea typeface="ＭＳ Ｐゴシック" charset="0"/>
              <a:cs typeface="Arial" panose="020B0604020202020204" pitchFamily="34" charset="0"/>
            </a:endParaRPr>
          </a:p>
          <a:p>
            <a:pPr marL="742950" lvl="1" indent="-285750" algn="r" defTabSz="914400" fontAlgn="base">
              <a:lnSpc>
                <a:spcPct val="90000"/>
              </a:lnSpc>
              <a:spcBef>
                <a:spcPct val="20000"/>
              </a:spcBef>
              <a:spcAft>
                <a:spcPct val="0"/>
              </a:spcAft>
            </a:pPr>
            <a:r>
              <a:rPr lang="ar-JO" sz="2400" b="1" dirty="0">
                <a:solidFill>
                  <a:srgbClr val="EEB00B"/>
                </a:solidFill>
                <a:latin typeface="Arial" panose="020B0604020202020204" pitchFamily="34" charset="0"/>
                <a:ea typeface="ＭＳ Ｐゴシック" charset="0"/>
                <a:cs typeface="Arial" panose="020B0604020202020204" pitchFamily="34" charset="0"/>
              </a:rPr>
              <a:t>- 40 </a:t>
            </a:r>
            <a:r>
              <a:rPr lang="ar-JO" sz="2400" b="1" dirty="0">
                <a:solidFill>
                  <a:srgbClr val="FFFFFF"/>
                </a:solidFill>
                <a:latin typeface="Arial" panose="020B0604020202020204" pitchFamily="34" charset="0"/>
                <a:ea typeface="ＭＳ Ｐゴシック" charset="0"/>
                <a:cs typeface="Arial" panose="020B0604020202020204" pitchFamily="34" charset="0"/>
              </a:rPr>
              <a:t>( حكم داود حسب 1 مل 2: 11)          </a:t>
            </a:r>
            <a:r>
              <a:rPr lang="ar-JO" sz="2400" b="1" dirty="0">
                <a:solidFill>
                  <a:srgbClr val="EEB00B"/>
                </a:solidFill>
                <a:latin typeface="Arial" panose="020B0604020202020204" pitchFamily="34" charset="0"/>
                <a:ea typeface="ＭＳ Ｐゴシック" charset="0"/>
                <a:cs typeface="Arial" panose="020B0604020202020204" pitchFamily="34" charset="0"/>
              </a:rPr>
              <a:t>= 400 سنة</a:t>
            </a:r>
            <a:endParaRPr lang="en-US" sz="3200" b="1" dirty="0">
              <a:solidFill>
                <a:srgbClr val="EEB00B"/>
              </a:solidFill>
              <a:latin typeface="Arial" panose="020B0604020202020204" pitchFamily="34" charset="0"/>
              <a:ea typeface="ＭＳ Ｐゴシック" charset="0"/>
              <a:cs typeface="Arial" panose="020B0604020202020204" pitchFamily="34" charset="0"/>
            </a:endParaRPr>
          </a:p>
          <a:p>
            <a:pPr marL="342900" indent="-342900" algn="r" defTabSz="914400" rtl="1" fontAlgn="base">
              <a:lnSpc>
                <a:spcPct val="90000"/>
              </a:lnSpc>
              <a:spcBef>
                <a:spcPct val="20000"/>
              </a:spcBef>
              <a:spcAft>
                <a:spcPct val="0"/>
              </a:spcAft>
              <a:buClr>
                <a:srgbClr val="FFCC66"/>
              </a:buClr>
              <a:buSzPct val="90000"/>
              <a:buFont typeface="Symbol" charset="0"/>
              <a:buChar char="¨"/>
            </a:pPr>
            <a:r>
              <a:rPr lang="ar-JO" sz="3200" b="1" dirty="0">
                <a:solidFill>
                  <a:srgbClr val="FFFFFF"/>
                </a:solidFill>
                <a:latin typeface="Arial" panose="020B0604020202020204" pitchFamily="34" charset="0"/>
                <a:ea typeface="ＭＳ Ｐゴシック" charset="0"/>
                <a:cs typeface="Arial" panose="020B0604020202020204" pitchFamily="34" charset="0"/>
              </a:rPr>
              <a:t>عندما يتم أضافة عدد السنوات التي حكم فيها القضاة و أعداء إسرائيل فإنها </a:t>
            </a:r>
            <a:r>
              <a:rPr lang="ar-JO" sz="3200" b="1" dirty="0">
                <a:solidFill>
                  <a:srgbClr val="EEB00B"/>
                </a:solidFill>
                <a:latin typeface="Arial" panose="020B0604020202020204" pitchFamily="34" charset="0"/>
                <a:ea typeface="ＭＳ Ｐゴシック" charset="0"/>
                <a:cs typeface="Arial" panose="020B0604020202020204" pitchFamily="34" charset="0"/>
              </a:rPr>
              <a:t>تتجاوز </a:t>
            </a:r>
            <a:r>
              <a:rPr lang="ar-JO" sz="3200" b="1" dirty="0">
                <a:solidFill>
                  <a:srgbClr val="FFFFFF"/>
                </a:solidFill>
                <a:latin typeface="Arial" panose="020B0604020202020204" pitchFamily="34" charset="0"/>
                <a:ea typeface="ＭＳ Ｐゴシック" charset="0"/>
                <a:cs typeface="Arial" panose="020B0604020202020204" pitchFamily="34" charset="0"/>
              </a:rPr>
              <a:t>قيمة 400 سنة </a:t>
            </a:r>
            <a:r>
              <a:rPr lang="ar-JO" sz="3200" b="1" dirty="0">
                <a:solidFill>
                  <a:srgbClr val="EEB00B"/>
                </a:solidFill>
                <a:latin typeface="Arial" panose="020B0604020202020204" pitchFamily="34" charset="0"/>
                <a:ea typeface="ＭＳ Ｐゴシック" charset="0"/>
                <a:cs typeface="Arial" panose="020B0604020202020204" pitchFamily="34" charset="0"/>
              </a:rPr>
              <a:t>: + 410 سنوات</a:t>
            </a:r>
            <a:endParaRPr lang="en-US" sz="3200" b="1" dirty="0">
              <a:solidFill>
                <a:srgbClr val="EEB00B"/>
              </a:solidFill>
              <a:latin typeface="Arial" panose="020B0604020202020204" pitchFamily="34" charset="0"/>
              <a:ea typeface="ＭＳ Ｐゴシック" charset="0"/>
              <a:cs typeface="Arial" panose="020B0604020202020204" pitchFamily="34" charset="0"/>
            </a:endParaRPr>
          </a:p>
          <a:p>
            <a:pPr marL="342900" indent="-342900" algn="r" defTabSz="914400" rtl="1" fontAlgn="base">
              <a:lnSpc>
                <a:spcPct val="90000"/>
              </a:lnSpc>
              <a:spcBef>
                <a:spcPct val="20000"/>
              </a:spcBef>
              <a:spcAft>
                <a:spcPct val="0"/>
              </a:spcAft>
              <a:buClr>
                <a:srgbClr val="FFCC66"/>
              </a:buClr>
              <a:buSzPct val="90000"/>
              <a:buFont typeface="Symbol" charset="0"/>
              <a:buChar char="¨"/>
            </a:pPr>
            <a:r>
              <a:rPr lang="ar-JO" sz="3200" b="1" dirty="0">
                <a:solidFill>
                  <a:srgbClr val="EEB00B"/>
                </a:solidFill>
                <a:latin typeface="Arial" panose="020B0604020202020204" pitchFamily="34" charset="0"/>
                <a:ea typeface="ＭＳ Ｐゴシック" charset="0"/>
                <a:cs typeface="Arial" panose="020B0604020202020204" pitchFamily="34" charset="0"/>
              </a:rPr>
              <a:t>لكن هذا لا يشمل 40 سنة في البرية فيعطينا 360 سنة فقط</a:t>
            </a:r>
            <a:endParaRPr lang="en-US" sz="3200" b="1" dirty="0">
              <a:solidFill>
                <a:srgbClr val="EEB00B"/>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172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63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963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963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63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96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uild="p" autoUpdateAnimBg="0"/>
    </p:bldLst>
  </p:timing>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Quill Pen">
  <a:themeElements>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Quill P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Quill Pen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Quill Pen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uill Pen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Quill Pen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uill Pen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uill Pe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3571</TotalTime>
  <Words>1341</Words>
  <Application>Microsoft Macintosh PowerPoint</Application>
  <PresentationFormat>On-screen Show (4:3)</PresentationFormat>
  <Paragraphs>252</Paragraphs>
  <Slides>21</Slides>
  <Notes>21</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1</vt:i4>
      </vt:variant>
      <vt:variant>
        <vt:lpstr>Slide Titles</vt:lpstr>
      </vt:variant>
      <vt:variant>
        <vt:i4>21</vt:i4>
      </vt:variant>
    </vt:vector>
  </HeadingPairs>
  <TitlesOfParts>
    <vt:vector size="42" baseType="lpstr">
      <vt:lpstr>ＭＳ Ｐゴシック</vt:lpstr>
      <vt:lpstr>Times</vt:lpstr>
      <vt:lpstr>Arial</vt:lpstr>
      <vt:lpstr>Arial Black</vt:lpstr>
      <vt:lpstr>Calibri</vt:lpstr>
      <vt:lpstr>Comic Sans MS</vt:lpstr>
      <vt:lpstr>Impact</vt:lpstr>
      <vt:lpstr>Monotype Sorts</vt:lpstr>
      <vt:lpstr>Symbol</vt:lpstr>
      <vt:lpstr>Times New Roman</vt:lpstr>
      <vt:lpstr>Wingdings</vt:lpstr>
      <vt:lpstr>Lock And Key</vt:lpstr>
      <vt:lpstr>Default Design</vt:lpstr>
      <vt:lpstr>MEADOW</vt:lpstr>
      <vt:lpstr>Quill Pen</vt:lpstr>
      <vt:lpstr>1_Orbit</vt:lpstr>
      <vt:lpstr>5_Default Design</vt:lpstr>
      <vt:lpstr>1_Default Design</vt:lpstr>
      <vt:lpstr>49_Blank Presentation</vt:lpstr>
      <vt:lpstr>15_Default Design</vt:lpstr>
      <vt:lpstr>Document</vt:lpstr>
      <vt:lpstr>التسلسل الزمني ليشوع و القضاة</vt:lpstr>
      <vt:lpstr>آباء و قضاة العهد القديم</vt:lpstr>
      <vt:lpstr>تعداد الأسباط</vt:lpstr>
      <vt:lpstr>48 مدن اللاويين</vt:lpstr>
      <vt:lpstr>كم مساحة الأرض التي احتلها يشوع؟</vt:lpstr>
      <vt:lpstr>تكرار الدورة في سفر القضاة</vt:lpstr>
      <vt:lpstr>القضاة</vt:lpstr>
      <vt:lpstr>القضاة</vt:lpstr>
      <vt:lpstr>غموض القضاة</vt:lpstr>
      <vt:lpstr>كيف يمكن ملائمة سفر القضاة؟</vt:lpstr>
      <vt:lpstr>سنوات جطك القضاة</vt:lpstr>
      <vt:lpstr>حلول محتملة</vt:lpstr>
      <vt:lpstr>من أين كان القضاة</vt:lpstr>
      <vt:lpstr>ماذا تعتقد؟</vt:lpstr>
      <vt:lpstr>آباء و قضاة العهد القديم</vt:lpstr>
      <vt:lpstr>آباء و قضاة العهد القديم</vt:lpstr>
      <vt:lpstr>آباء و قضاة العهد القديم</vt:lpstr>
      <vt:lpstr>نتائج الإكتشافات</vt:lpstr>
      <vt:lpstr>Samson's Weakness</vt:lpstr>
      <vt:lpstr>Black</vt:lpstr>
      <vt:lpstr>نقد العهد القديم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OLD TESTAMENT CHRONOLOGY</dc:title>
  <dc:creator>Rick Griffith</dc:creator>
  <cp:lastModifiedBy>Rick Griffith</cp:lastModifiedBy>
  <cp:revision>60</cp:revision>
  <dcterms:created xsi:type="dcterms:W3CDTF">2014-09-26T08:59:23Z</dcterms:created>
  <dcterms:modified xsi:type="dcterms:W3CDTF">2026-06-09T18:57:12Z</dcterms:modified>
</cp:coreProperties>
</file>