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theme/theme3.xml" ContentType="application/vnd.openxmlformats-officedocument.theme+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theme/theme4.xml" ContentType="application/vnd.openxmlformats-officedocument.theme+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theme/theme5.xml" ContentType="application/vnd.openxmlformats-officedocument.theme+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theme/theme6.xml" ContentType="application/vnd.openxmlformats-officedocument.theme+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theme/theme7.xml" ContentType="application/vnd.openxmlformats-officedocument.theme+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theme/theme8.xml" ContentType="application/vnd.openxmlformats-officedocument.theme+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theme/theme9.xml" ContentType="application/vnd.openxmlformats-officedocument.theme+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theme/theme10.xml" ContentType="application/vnd.openxmlformats-officedocument.theme+xml"/>
  <Override PartName="/ppt/slideLayouts/slideLayout763.xml" ContentType="application/vnd.openxmlformats-officedocument.presentationml.slideLayout+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theme/theme11.xml" ContentType="application/vnd.openxmlformats-officedocument.theme+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theme/theme12.xml" ContentType="application/vnd.openxmlformats-officedocument.theme+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theme/theme13.xml" ContentType="application/vnd.openxmlformats-officedocument.theme+xml"/>
  <Override PartName="/ppt/slideLayouts/slideLayout1024.xml" ContentType="application/vnd.openxmlformats-officedocument.presentationml.slideLayout+xml"/>
  <Override PartName="/ppt/slideLayouts/slideLayout1025.xml" ContentType="application/vnd.openxmlformats-officedocument.presentationml.slideLayout+xml"/>
  <Override PartName="/ppt/slideLayouts/slideLayout1026.xml" ContentType="application/vnd.openxmlformats-officedocument.presentationml.slideLayout+xml"/>
  <Override PartName="/ppt/slideLayouts/slideLayout1027.xml" ContentType="application/vnd.openxmlformats-officedocument.presentationml.slideLayout+xml"/>
  <Override PartName="/ppt/slideLayouts/slideLayout1028.xml" ContentType="application/vnd.openxmlformats-officedocument.presentationml.slideLayout+xml"/>
  <Override PartName="/ppt/slideLayouts/slideLayout1029.xml" ContentType="application/vnd.openxmlformats-officedocument.presentationml.slideLayout+xml"/>
  <Override PartName="/ppt/slideLayouts/slideLayout1030.xml" ContentType="application/vnd.openxmlformats-officedocument.presentationml.slideLayout+xml"/>
  <Override PartName="/ppt/slideLayouts/slideLayout1031.xml" ContentType="application/vnd.openxmlformats-officedocument.presentationml.slideLayout+xml"/>
  <Override PartName="/ppt/slideLayouts/slideLayout1032.xml" ContentType="application/vnd.openxmlformats-officedocument.presentationml.slideLayout+xml"/>
  <Override PartName="/ppt/slideLayouts/slideLayout1033.xml" ContentType="application/vnd.openxmlformats-officedocument.presentationml.slideLayout+xml"/>
  <Override PartName="/ppt/slideLayouts/slideLayout1034.xml" ContentType="application/vnd.openxmlformats-officedocument.presentationml.slideLayout+xml"/>
  <Override PartName="/ppt/slideLayouts/slideLayout1035.xml" ContentType="application/vnd.openxmlformats-officedocument.presentationml.slideLayout+xml"/>
  <Override PartName="/ppt/slideLayouts/slideLayout1036.xml" ContentType="application/vnd.openxmlformats-officedocument.presentationml.slideLayout+xml"/>
  <Override PartName="/ppt/slideLayouts/slideLayout1037.xml" ContentType="application/vnd.openxmlformats-officedocument.presentationml.slideLayout+xml"/>
  <Override PartName="/ppt/slideLayouts/slideLayout1038.xml" ContentType="application/vnd.openxmlformats-officedocument.presentationml.slideLayout+xml"/>
  <Override PartName="/ppt/slideLayouts/slideLayout1039.xml" ContentType="application/vnd.openxmlformats-officedocument.presentationml.slideLayout+xml"/>
  <Override PartName="/ppt/slideLayouts/slideLayout1040.xml" ContentType="application/vnd.openxmlformats-officedocument.presentationml.slideLayout+xml"/>
  <Override PartName="/ppt/slideLayouts/slideLayout1041.xml" ContentType="application/vnd.openxmlformats-officedocument.presentationml.slideLayout+xml"/>
  <Override PartName="/ppt/slideLayouts/slideLayout1042.xml" ContentType="application/vnd.openxmlformats-officedocument.presentationml.slideLayout+xml"/>
  <Override PartName="/ppt/slideLayouts/slideLayout1043.xml" ContentType="application/vnd.openxmlformats-officedocument.presentationml.slideLayout+xml"/>
  <Override PartName="/ppt/slideLayouts/slideLayout1044.xml" ContentType="application/vnd.openxmlformats-officedocument.presentationml.slideLayout+xml"/>
  <Override PartName="/ppt/slideLayouts/slideLayout1045.xml" ContentType="application/vnd.openxmlformats-officedocument.presentationml.slideLayout+xml"/>
  <Override PartName="/ppt/slideLayouts/slideLayout1046.xml" ContentType="application/vnd.openxmlformats-officedocument.presentationml.slideLayout+xml"/>
  <Override PartName="/ppt/slideLayouts/slideLayout1047.xml" ContentType="application/vnd.openxmlformats-officedocument.presentationml.slideLayout+xml"/>
  <Override PartName="/ppt/slideLayouts/slideLayout1048.xml" ContentType="application/vnd.openxmlformats-officedocument.presentationml.slideLayout+xml"/>
  <Override PartName="/ppt/slideLayouts/slideLayout1049.xml" ContentType="application/vnd.openxmlformats-officedocument.presentationml.slideLayout+xml"/>
  <Override PartName="/ppt/slideLayouts/slideLayout1050.xml" ContentType="application/vnd.openxmlformats-officedocument.presentationml.slideLayout+xml"/>
  <Override PartName="/ppt/slideLayouts/slideLayout1051.xml" ContentType="application/vnd.openxmlformats-officedocument.presentationml.slideLayout+xml"/>
  <Override PartName="/ppt/slideLayouts/slideLayout1052.xml" ContentType="application/vnd.openxmlformats-officedocument.presentationml.slideLayout+xml"/>
  <Override PartName="/ppt/slideLayouts/slideLayout1053.xml" ContentType="application/vnd.openxmlformats-officedocument.presentationml.slideLayout+xml"/>
  <Override PartName="/ppt/slideLayouts/slideLayout1054.xml" ContentType="application/vnd.openxmlformats-officedocument.presentationml.slideLayout+xml"/>
  <Override PartName="/ppt/slideLayouts/slideLayout1055.xml" ContentType="application/vnd.openxmlformats-officedocument.presentationml.slideLayout+xml"/>
  <Override PartName="/ppt/slideLayouts/slideLayout1056.xml" ContentType="application/vnd.openxmlformats-officedocument.presentationml.slideLayout+xml"/>
  <Override PartName="/ppt/slideLayouts/slideLayout1057.xml" ContentType="application/vnd.openxmlformats-officedocument.presentationml.slideLayout+xml"/>
  <Override PartName="/ppt/slideLayouts/slideLayout1058.xml" ContentType="application/vnd.openxmlformats-officedocument.presentationml.slideLayout+xml"/>
  <Override PartName="/ppt/slideLayouts/slideLayout1059.xml" ContentType="application/vnd.openxmlformats-officedocument.presentationml.slideLayout+xml"/>
  <Override PartName="/ppt/slideLayouts/slideLayout1060.xml" ContentType="application/vnd.openxmlformats-officedocument.presentationml.slideLayout+xml"/>
  <Override PartName="/ppt/slideLayouts/slideLayout1061.xml" ContentType="application/vnd.openxmlformats-officedocument.presentationml.slideLayout+xml"/>
  <Override PartName="/ppt/slideLayouts/slideLayout1062.xml" ContentType="application/vnd.openxmlformats-officedocument.presentationml.slideLayout+xml"/>
  <Override PartName="/ppt/slideLayouts/slideLayout1063.xml" ContentType="application/vnd.openxmlformats-officedocument.presentationml.slideLayout+xml"/>
  <Override PartName="/ppt/slideLayouts/slideLayout1064.xml" ContentType="application/vnd.openxmlformats-officedocument.presentationml.slideLayout+xml"/>
  <Override PartName="/ppt/slideLayouts/slideLayout1065.xml" ContentType="application/vnd.openxmlformats-officedocument.presentationml.slideLayout+xml"/>
  <Override PartName="/ppt/slideLayouts/slideLayout1066.xml" ContentType="application/vnd.openxmlformats-officedocument.presentationml.slideLayout+xml"/>
  <Override PartName="/ppt/slideLayouts/slideLayout1067.xml" ContentType="application/vnd.openxmlformats-officedocument.presentationml.slideLayout+xml"/>
  <Override PartName="/ppt/slideLayouts/slideLayout1068.xml" ContentType="application/vnd.openxmlformats-officedocument.presentationml.slideLayout+xml"/>
  <Override PartName="/ppt/slideLayouts/slideLayout1069.xml" ContentType="application/vnd.openxmlformats-officedocument.presentationml.slideLayout+xml"/>
  <Override PartName="/ppt/slideLayouts/slideLayout1070.xml" ContentType="application/vnd.openxmlformats-officedocument.presentationml.slideLayout+xml"/>
  <Override PartName="/ppt/slideLayouts/slideLayout1071.xml" ContentType="application/vnd.openxmlformats-officedocument.presentationml.slideLayout+xml"/>
  <Override PartName="/ppt/slideLayouts/slideLayout1072.xml" ContentType="application/vnd.openxmlformats-officedocument.presentationml.slideLayout+xml"/>
  <Override PartName="/ppt/slideLayouts/slideLayout1073.xml" ContentType="application/vnd.openxmlformats-officedocument.presentationml.slideLayout+xml"/>
  <Override PartName="/ppt/slideLayouts/slideLayout1074.xml" ContentType="application/vnd.openxmlformats-officedocument.presentationml.slideLayout+xml"/>
  <Override PartName="/ppt/slideLayouts/slideLayout1075.xml" ContentType="application/vnd.openxmlformats-officedocument.presentationml.slideLayout+xml"/>
  <Override PartName="/ppt/slideLayouts/slideLayout1076.xml" ContentType="application/vnd.openxmlformats-officedocument.presentationml.slideLayout+xml"/>
  <Override PartName="/ppt/slideLayouts/slideLayout1077.xml" ContentType="application/vnd.openxmlformats-officedocument.presentationml.slideLayout+xml"/>
  <Override PartName="/ppt/slideLayouts/slideLayout1078.xml" ContentType="application/vnd.openxmlformats-officedocument.presentationml.slideLayout+xml"/>
  <Override PartName="/ppt/slideLayouts/slideLayout1079.xml" ContentType="application/vnd.openxmlformats-officedocument.presentationml.slideLayout+xml"/>
  <Override PartName="/ppt/slideLayouts/slideLayout1080.xml" ContentType="application/vnd.openxmlformats-officedocument.presentationml.slideLayout+xml"/>
  <Override PartName="/ppt/slideLayouts/slideLayout1081.xml" ContentType="application/vnd.openxmlformats-officedocument.presentationml.slideLayout+xml"/>
  <Override PartName="/ppt/slideLayouts/slideLayout1082.xml" ContentType="application/vnd.openxmlformats-officedocument.presentationml.slideLayout+xml"/>
  <Override PartName="/ppt/slideLayouts/slideLayout1083.xml" ContentType="application/vnd.openxmlformats-officedocument.presentationml.slideLayout+xml"/>
  <Override PartName="/ppt/slideLayouts/slideLayout1084.xml" ContentType="application/vnd.openxmlformats-officedocument.presentationml.slideLayout+xml"/>
  <Override PartName="/ppt/slideLayouts/slideLayout1085.xml" ContentType="application/vnd.openxmlformats-officedocument.presentationml.slideLayout+xml"/>
  <Override PartName="/ppt/slideLayouts/slideLayout1086.xml" ContentType="application/vnd.openxmlformats-officedocument.presentationml.slideLayout+xml"/>
  <Override PartName="/ppt/slideLayouts/slideLayout1087.xml" ContentType="application/vnd.openxmlformats-officedocument.presentationml.slideLayout+xml"/>
  <Override PartName="/ppt/slideLayouts/slideLayout1088.xml" ContentType="application/vnd.openxmlformats-officedocument.presentationml.slideLayout+xml"/>
  <Override PartName="/ppt/slideLayouts/slideLayout1089.xml" ContentType="application/vnd.openxmlformats-officedocument.presentationml.slideLayout+xml"/>
  <Override PartName="/ppt/slideLayouts/slideLayout1090.xml" ContentType="application/vnd.openxmlformats-officedocument.presentationml.slideLayout+xml"/>
  <Override PartName="/ppt/slideLayouts/slideLayout1091.xml" ContentType="application/vnd.openxmlformats-officedocument.presentationml.slideLayout+xml"/>
  <Override PartName="/ppt/slideLayouts/slideLayout1092.xml" ContentType="application/vnd.openxmlformats-officedocument.presentationml.slideLayout+xml"/>
  <Override PartName="/ppt/slideLayouts/slideLayout1093.xml" ContentType="application/vnd.openxmlformats-officedocument.presentationml.slideLayout+xml"/>
  <Override PartName="/ppt/slideLayouts/slideLayout1094.xml" ContentType="application/vnd.openxmlformats-officedocument.presentationml.slideLayout+xml"/>
  <Override PartName="/ppt/slideLayouts/slideLayout1095.xml" ContentType="application/vnd.openxmlformats-officedocument.presentationml.slideLayout+xml"/>
  <Override PartName="/ppt/slideLayouts/slideLayout1096.xml" ContentType="application/vnd.openxmlformats-officedocument.presentationml.slideLayout+xml"/>
  <Override PartName="/ppt/slideLayouts/slideLayout1097.xml" ContentType="application/vnd.openxmlformats-officedocument.presentationml.slideLayout+xml"/>
  <Override PartName="/ppt/slideLayouts/slideLayout1098.xml" ContentType="application/vnd.openxmlformats-officedocument.presentationml.slideLayout+xml"/>
  <Override PartName="/ppt/slideLayouts/slideLayout1099.xml" ContentType="application/vnd.openxmlformats-officedocument.presentationml.slideLayout+xml"/>
  <Override PartName="/ppt/slideLayouts/slideLayout1100.xml" ContentType="application/vnd.openxmlformats-officedocument.presentationml.slideLayout+xml"/>
  <Override PartName="/ppt/slideLayouts/slideLayout1101.xml" ContentType="application/vnd.openxmlformats-officedocument.presentationml.slideLayout+xml"/>
  <Override PartName="/ppt/slideLayouts/slideLayout1102.xml" ContentType="application/vnd.openxmlformats-officedocument.presentationml.slideLayout+xml"/>
  <Override PartName="/ppt/slideLayouts/slideLayout1103.xml" ContentType="application/vnd.openxmlformats-officedocument.presentationml.slideLayout+xml"/>
  <Override PartName="/ppt/slideLayouts/slideLayout1104.xml" ContentType="application/vnd.openxmlformats-officedocument.presentationml.slideLayout+xml"/>
  <Override PartName="/ppt/slideLayouts/slideLayout1105.xml" ContentType="application/vnd.openxmlformats-officedocument.presentationml.slideLayout+xml"/>
  <Override PartName="/ppt/slideLayouts/slideLayout1106.xml" ContentType="application/vnd.openxmlformats-officedocument.presentationml.slideLayout+xml"/>
  <Override PartName="/ppt/slideLayouts/slideLayout1107.xml" ContentType="application/vnd.openxmlformats-officedocument.presentationml.slideLayout+xml"/>
  <Override PartName="/ppt/slideLayouts/slideLayout1108.xml" ContentType="application/vnd.openxmlformats-officedocument.presentationml.slideLayout+xml"/>
  <Override PartName="/ppt/slideLayouts/slideLayout1109.xml" ContentType="application/vnd.openxmlformats-officedocument.presentationml.slideLayout+xml"/>
  <Override PartName="/ppt/slideLayouts/slideLayout1110.xml" ContentType="application/vnd.openxmlformats-officedocument.presentationml.slideLayout+xml"/>
  <Override PartName="/ppt/theme/theme14.xml" ContentType="application/vnd.openxmlformats-officedocument.theme+xml"/>
  <Override PartName="/ppt/slideLayouts/slideLayout1111.xml" ContentType="application/vnd.openxmlformats-officedocument.presentationml.slideLayout+xml"/>
  <Override PartName="/ppt/slideLayouts/slideLayout1112.xml" ContentType="application/vnd.openxmlformats-officedocument.presentationml.slideLayout+xml"/>
  <Override PartName="/ppt/slideLayouts/slideLayout1113.xml" ContentType="application/vnd.openxmlformats-officedocument.presentationml.slideLayout+xml"/>
  <Override PartName="/ppt/slideLayouts/slideLayout1114.xml" ContentType="application/vnd.openxmlformats-officedocument.presentationml.slideLayout+xml"/>
  <Override PartName="/ppt/slideLayouts/slideLayout1115.xml" ContentType="application/vnd.openxmlformats-officedocument.presentationml.slideLayout+xml"/>
  <Override PartName="/ppt/slideLayouts/slideLayout1116.xml" ContentType="application/vnd.openxmlformats-officedocument.presentationml.slideLayout+xml"/>
  <Override PartName="/ppt/slideLayouts/slideLayout1117.xml" ContentType="application/vnd.openxmlformats-officedocument.presentationml.slideLayout+xml"/>
  <Override PartName="/ppt/slideLayouts/slideLayout1118.xml" ContentType="application/vnd.openxmlformats-officedocument.presentationml.slideLayout+xml"/>
  <Override PartName="/ppt/slideLayouts/slideLayout1119.xml" ContentType="application/vnd.openxmlformats-officedocument.presentationml.slideLayout+xml"/>
  <Override PartName="/ppt/slideLayouts/slideLayout1120.xml" ContentType="application/vnd.openxmlformats-officedocument.presentationml.slideLayout+xml"/>
  <Override PartName="/ppt/slideLayouts/slideLayout1121.xml" ContentType="application/vnd.openxmlformats-officedocument.presentationml.slideLayout+xml"/>
  <Override PartName="/ppt/slideLayouts/slideLayout1122.xml" ContentType="application/vnd.openxmlformats-officedocument.presentationml.slideLayout+xml"/>
  <Override PartName="/ppt/slideLayouts/slideLayout1123.xml" ContentType="application/vnd.openxmlformats-officedocument.presentationml.slideLayout+xml"/>
  <Override PartName="/ppt/slideLayouts/slideLayout1124.xml" ContentType="application/vnd.openxmlformats-officedocument.presentationml.slideLayout+xml"/>
  <Override PartName="/ppt/slideLayouts/slideLayout1125.xml" ContentType="application/vnd.openxmlformats-officedocument.presentationml.slideLayout+xml"/>
  <Override PartName="/ppt/slideLayouts/slideLayout1126.xml" ContentType="application/vnd.openxmlformats-officedocument.presentationml.slideLayout+xml"/>
  <Override PartName="/ppt/slideLayouts/slideLayout1127.xml" ContentType="application/vnd.openxmlformats-officedocument.presentationml.slideLayout+xml"/>
  <Override PartName="/ppt/slideLayouts/slideLayout1128.xml" ContentType="application/vnd.openxmlformats-officedocument.presentationml.slideLayout+xml"/>
  <Override PartName="/ppt/slideLayouts/slideLayout1129.xml" ContentType="application/vnd.openxmlformats-officedocument.presentationml.slideLayout+xml"/>
  <Override PartName="/ppt/slideLayouts/slideLayout1130.xml" ContentType="application/vnd.openxmlformats-officedocument.presentationml.slideLayout+xml"/>
  <Override PartName="/ppt/slideLayouts/slideLayout1131.xml" ContentType="application/vnd.openxmlformats-officedocument.presentationml.slideLayout+xml"/>
  <Override PartName="/ppt/slideLayouts/slideLayout1132.xml" ContentType="application/vnd.openxmlformats-officedocument.presentationml.slideLayout+xml"/>
  <Override PartName="/ppt/slideLayouts/slideLayout1133.xml" ContentType="application/vnd.openxmlformats-officedocument.presentationml.slideLayout+xml"/>
  <Override PartName="/ppt/slideLayouts/slideLayout1134.xml" ContentType="application/vnd.openxmlformats-officedocument.presentationml.slideLayout+xml"/>
  <Override PartName="/ppt/slideLayouts/slideLayout1135.xml" ContentType="application/vnd.openxmlformats-officedocument.presentationml.slideLayout+xml"/>
  <Override PartName="/ppt/slideLayouts/slideLayout1136.xml" ContentType="application/vnd.openxmlformats-officedocument.presentationml.slideLayout+xml"/>
  <Override PartName="/ppt/slideLayouts/slideLayout1137.xml" ContentType="application/vnd.openxmlformats-officedocument.presentationml.slideLayout+xml"/>
  <Override PartName="/ppt/slideLayouts/slideLayout1138.xml" ContentType="application/vnd.openxmlformats-officedocument.presentationml.slideLayout+xml"/>
  <Override PartName="/ppt/slideLayouts/slideLayout1139.xml" ContentType="application/vnd.openxmlformats-officedocument.presentationml.slideLayout+xml"/>
  <Override PartName="/ppt/slideLayouts/slideLayout1140.xml" ContentType="application/vnd.openxmlformats-officedocument.presentationml.slideLayout+xml"/>
  <Override PartName="/ppt/slideLayouts/slideLayout1141.xml" ContentType="application/vnd.openxmlformats-officedocument.presentationml.slideLayout+xml"/>
  <Override PartName="/ppt/slideLayouts/slideLayout1142.xml" ContentType="application/vnd.openxmlformats-officedocument.presentationml.slideLayout+xml"/>
  <Override PartName="/ppt/slideLayouts/slideLayout1143.xml" ContentType="application/vnd.openxmlformats-officedocument.presentationml.slideLayout+xml"/>
  <Override PartName="/ppt/slideLayouts/slideLayout1144.xml" ContentType="application/vnd.openxmlformats-officedocument.presentationml.slideLayout+xml"/>
  <Override PartName="/ppt/slideLayouts/slideLayout1145.xml" ContentType="application/vnd.openxmlformats-officedocument.presentationml.slideLayout+xml"/>
  <Override PartName="/ppt/slideLayouts/slideLayout1146.xml" ContentType="application/vnd.openxmlformats-officedocument.presentationml.slideLayout+xml"/>
  <Override PartName="/ppt/slideLayouts/slideLayout1147.xml" ContentType="application/vnd.openxmlformats-officedocument.presentationml.slideLayout+xml"/>
  <Override PartName="/ppt/slideLayouts/slideLayout1148.xml" ContentType="application/vnd.openxmlformats-officedocument.presentationml.slideLayout+xml"/>
  <Override PartName="/ppt/slideLayouts/slideLayout1149.xml" ContentType="application/vnd.openxmlformats-officedocument.presentationml.slideLayout+xml"/>
  <Override PartName="/ppt/slideLayouts/slideLayout1150.xml" ContentType="application/vnd.openxmlformats-officedocument.presentationml.slideLayout+xml"/>
  <Override PartName="/ppt/slideLayouts/slideLayout1151.xml" ContentType="application/vnd.openxmlformats-officedocument.presentationml.slideLayout+xml"/>
  <Override PartName="/ppt/slideLayouts/slideLayout1152.xml" ContentType="application/vnd.openxmlformats-officedocument.presentationml.slideLayout+xml"/>
  <Override PartName="/ppt/slideLayouts/slideLayout1153.xml" ContentType="application/vnd.openxmlformats-officedocument.presentationml.slideLayout+xml"/>
  <Override PartName="/ppt/slideLayouts/slideLayout1154.xml" ContentType="application/vnd.openxmlformats-officedocument.presentationml.slideLayout+xml"/>
  <Override PartName="/ppt/slideLayouts/slideLayout1155.xml" ContentType="application/vnd.openxmlformats-officedocument.presentationml.slideLayout+xml"/>
  <Override PartName="/ppt/slideLayouts/slideLayout1156.xml" ContentType="application/vnd.openxmlformats-officedocument.presentationml.slideLayout+xml"/>
  <Override PartName="/ppt/slideLayouts/slideLayout1157.xml" ContentType="application/vnd.openxmlformats-officedocument.presentationml.slideLayout+xml"/>
  <Override PartName="/ppt/slideLayouts/slideLayout1158.xml" ContentType="application/vnd.openxmlformats-officedocument.presentationml.slideLayout+xml"/>
  <Override PartName="/ppt/slideLayouts/slideLayout1159.xml" ContentType="application/vnd.openxmlformats-officedocument.presentationml.slideLayout+xml"/>
  <Override PartName="/ppt/slideLayouts/slideLayout1160.xml" ContentType="application/vnd.openxmlformats-officedocument.presentationml.slideLayout+xml"/>
  <Override PartName="/ppt/slideLayouts/slideLayout1161.xml" ContentType="application/vnd.openxmlformats-officedocument.presentationml.slideLayout+xml"/>
  <Override PartName="/ppt/slideLayouts/slideLayout1162.xml" ContentType="application/vnd.openxmlformats-officedocument.presentationml.slideLayout+xml"/>
  <Override PartName="/ppt/slideLayouts/slideLayout1163.xml" ContentType="application/vnd.openxmlformats-officedocument.presentationml.slideLayout+xml"/>
  <Override PartName="/ppt/slideLayouts/slideLayout1164.xml" ContentType="application/vnd.openxmlformats-officedocument.presentationml.slideLayout+xml"/>
  <Override PartName="/ppt/slideLayouts/slideLayout1165.xml" ContentType="application/vnd.openxmlformats-officedocument.presentationml.slideLayout+xml"/>
  <Override PartName="/ppt/slideLayouts/slideLayout1166.xml" ContentType="application/vnd.openxmlformats-officedocument.presentationml.slideLayout+xml"/>
  <Override PartName="/ppt/slideLayouts/slideLayout1167.xml" ContentType="application/vnd.openxmlformats-officedocument.presentationml.slideLayout+xml"/>
  <Override PartName="/ppt/slideLayouts/slideLayout1168.xml" ContentType="application/vnd.openxmlformats-officedocument.presentationml.slideLayout+xml"/>
  <Override PartName="/ppt/slideLayouts/slideLayout1169.xml" ContentType="application/vnd.openxmlformats-officedocument.presentationml.slideLayout+xml"/>
  <Override PartName="/ppt/slideLayouts/slideLayout1170.xml" ContentType="application/vnd.openxmlformats-officedocument.presentationml.slideLayout+xml"/>
  <Override PartName="/ppt/slideLayouts/slideLayout1171.xml" ContentType="application/vnd.openxmlformats-officedocument.presentationml.slideLayout+xml"/>
  <Override PartName="/ppt/slideLayouts/slideLayout1172.xml" ContentType="application/vnd.openxmlformats-officedocument.presentationml.slideLayout+xml"/>
  <Override PartName="/ppt/slideLayouts/slideLayout1173.xml" ContentType="application/vnd.openxmlformats-officedocument.presentationml.slideLayout+xml"/>
  <Override PartName="/ppt/slideLayouts/slideLayout1174.xml" ContentType="application/vnd.openxmlformats-officedocument.presentationml.slideLayout+xml"/>
  <Override PartName="/ppt/slideLayouts/slideLayout1175.xml" ContentType="application/vnd.openxmlformats-officedocument.presentationml.slideLayout+xml"/>
  <Override PartName="/ppt/slideLayouts/slideLayout1176.xml" ContentType="application/vnd.openxmlformats-officedocument.presentationml.slideLayout+xml"/>
  <Override PartName="/ppt/slideLayouts/slideLayout1177.xml" ContentType="application/vnd.openxmlformats-officedocument.presentationml.slideLayout+xml"/>
  <Override PartName="/ppt/slideLayouts/slideLayout1178.xml" ContentType="application/vnd.openxmlformats-officedocument.presentationml.slideLayout+xml"/>
  <Override PartName="/ppt/slideLayouts/slideLayout1179.xml" ContentType="application/vnd.openxmlformats-officedocument.presentationml.slideLayout+xml"/>
  <Override PartName="/ppt/slideLayouts/slideLayout1180.xml" ContentType="application/vnd.openxmlformats-officedocument.presentationml.slideLayout+xml"/>
  <Override PartName="/ppt/slideLayouts/slideLayout1181.xml" ContentType="application/vnd.openxmlformats-officedocument.presentationml.slideLayout+xml"/>
  <Override PartName="/ppt/slideLayouts/slideLayout1182.xml" ContentType="application/vnd.openxmlformats-officedocument.presentationml.slideLayout+xml"/>
  <Override PartName="/ppt/slideLayouts/slideLayout1183.xml" ContentType="application/vnd.openxmlformats-officedocument.presentationml.slideLayout+xml"/>
  <Override PartName="/ppt/slideLayouts/slideLayout1184.xml" ContentType="application/vnd.openxmlformats-officedocument.presentationml.slideLayout+xml"/>
  <Override PartName="/ppt/slideLayouts/slideLayout1185.xml" ContentType="application/vnd.openxmlformats-officedocument.presentationml.slideLayout+xml"/>
  <Override PartName="/ppt/slideLayouts/slideLayout1186.xml" ContentType="application/vnd.openxmlformats-officedocument.presentationml.slideLayout+xml"/>
  <Override PartName="/ppt/slideLayouts/slideLayout1187.xml" ContentType="application/vnd.openxmlformats-officedocument.presentationml.slideLayout+xml"/>
  <Override PartName="/ppt/slideLayouts/slideLayout1188.xml" ContentType="application/vnd.openxmlformats-officedocument.presentationml.slideLayout+xml"/>
  <Override PartName="/ppt/slideLayouts/slideLayout1189.xml" ContentType="application/vnd.openxmlformats-officedocument.presentationml.slideLayout+xml"/>
  <Override PartName="/ppt/slideLayouts/slideLayout1190.xml" ContentType="application/vnd.openxmlformats-officedocument.presentationml.slideLayout+xml"/>
  <Override PartName="/ppt/slideLayouts/slideLayout1191.xml" ContentType="application/vnd.openxmlformats-officedocument.presentationml.slideLayout+xml"/>
  <Override PartName="/ppt/slideLayouts/slideLayout1192.xml" ContentType="application/vnd.openxmlformats-officedocument.presentationml.slideLayout+xml"/>
  <Override PartName="/ppt/slideLayouts/slideLayout1193.xml" ContentType="application/vnd.openxmlformats-officedocument.presentationml.slideLayout+xml"/>
  <Override PartName="/ppt/slideLayouts/slideLayout1194.xml" ContentType="application/vnd.openxmlformats-officedocument.presentationml.slideLayout+xml"/>
  <Override PartName="/ppt/slideLayouts/slideLayout1195.xml" ContentType="application/vnd.openxmlformats-officedocument.presentationml.slideLayout+xml"/>
  <Override PartName="/ppt/slideLayouts/slideLayout1196.xml" ContentType="application/vnd.openxmlformats-officedocument.presentationml.slideLayout+xml"/>
  <Override PartName="/ppt/slideLayouts/slideLayout1197.xml" ContentType="application/vnd.openxmlformats-officedocument.presentationml.slideLayout+xml"/>
  <Override PartName="/ppt/theme/theme15.xml" ContentType="application/vnd.openxmlformats-officedocument.theme+xml"/>
  <Override PartName="/ppt/slideLayouts/slideLayout1198.xml" ContentType="application/vnd.openxmlformats-officedocument.presentationml.slideLayout+xml"/>
  <Override PartName="/ppt/slideLayouts/slideLayout1199.xml" ContentType="application/vnd.openxmlformats-officedocument.presentationml.slideLayout+xml"/>
  <Override PartName="/ppt/slideLayouts/slideLayout1200.xml" ContentType="application/vnd.openxmlformats-officedocument.presentationml.slideLayout+xml"/>
  <Override PartName="/ppt/slideLayouts/slideLayout1201.xml" ContentType="application/vnd.openxmlformats-officedocument.presentationml.slideLayout+xml"/>
  <Override PartName="/ppt/slideLayouts/slideLayout1202.xml" ContentType="application/vnd.openxmlformats-officedocument.presentationml.slideLayout+xml"/>
  <Override PartName="/ppt/slideLayouts/slideLayout1203.xml" ContentType="application/vnd.openxmlformats-officedocument.presentationml.slideLayout+xml"/>
  <Override PartName="/ppt/slideLayouts/slideLayout1204.xml" ContentType="application/vnd.openxmlformats-officedocument.presentationml.slideLayout+xml"/>
  <Override PartName="/ppt/slideLayouts/slideLayout1205.xml" ContentType="application/vnd.openxmlformats-officedocument.presentationml.slideLayout+xml"/>
  <Override PartName="/ppt/slideLayouts/slideLayout1206.xml" ContentType="application/vnd.openxmlformats-officedocument.presentationml.slideLayout+xml"/>
  <Override PartName="/ppt/slideLayouts/slideLayout1207.xml" ContentType="application/vnd.openxmlformats-officedocument.presentationml.slideLayout+xml"/>
  <Override PartName="/ppt/slideLayouts/slideLayout1208.xml" ContentType="application/vnd.openxmlformats-officedocument.presentationml.slideLayout+xml"/>
  <Override PartName="/ppt/slideLayouts/slideLayout1209.xml" ContentType="application/vnd.openxmlformats-officedocument.presentationml.slideLayout+xml"/>
  <Override PartName="/ppt/slideLayouts/slideLayout1210.xml" ContentType="application/vnd.openxmlformats-officedocument.presentationml.slideLayout+xml"/>
  <Override PartName="/ppt/slideLayouts/slideLayout1211.xml" ContentType="application/vnd.openxmlformats-officedocument.presentationml.slideLayout+xml"/>
  <Override PartName="/ppt/slideLayouts/slideLayout1212.xml" ContentType="application/vnd.openxmlformats-officedocument.presentationml.slideLayout+xml"/>
  <Override PartName="/ppt/slideLayouts/slideLayout1213.xml" ContentType="application/vnd.openxmlformats-officedocument.presentationml.slideLayout+xml"/>
  <Override PartName="/ppt/slideLayouts/slideLayout1214.xml" ContentType="application/vnd.openxmlformats-officedocument.presentationml.slideLayout+xml"/>
  <Override PartName="/ppt/slideLayouts/slideLayout1215.xml" ContentType="application/vnd.openxmlformats-officedocument.presentationml.slideLayout+xml"/>
  <Override PartName="/ppt/slideLayouts/slideLayout1216.xml" ContentType="application/vnd.openxmlformats-officedocument.presentationml.slideLayout+xml"/>
  <Override PartName="/ppt/slideLayouts/slideLayout1217.xml" ContentType="application/vnd.openxmlformats-officedocument.presentationml.slideLayout+xml"/>
  <Override PartName="/ppt/slideLayouts/slideLayout1218.xml" ContentType="application/vnd.openxmlformats-officedocument.presentationml.slideLayout+xml"/>
  <Override PartName="/ppt/slideLayouts/slideLayout1219.xml" ContentType="application/vnd.openxmlformats-officedocument.presentationml.slideLayout+xml"/>
  <Override PartName="/ppt/slideLayouts/slideLayout1220.xml" ContentType="application/vnd.openxmlformats-officedocument.presentationml.slideLayout+xml"/>
  <Override PartName="/ppt/slideLayouts/slideLayout1221.xml" ContentType="application/vnd.openxmlformats-officedocument.presentationml.slideLayout+xml"/>
  <Override PartName="/ppt/slideLayouts/slideLayout1222.xml" ContentType="application/vnd.openxmlformats-officedocument.presentationml.slideLayout+xml"/>
  <Override PartName="/ppt/slideLayouts/slideLayout1223.xml" ContentType="application/vnd.openxmlformats-officedocument.presentationml.slideLayout+xml"/>
  <Override PartName="/ppt/slideLayouts/slideLayout1224.xml" ContentType="application/vnd.openxmlformats-officedocument.presentationml.slideLayout+xml"/>
  <Override PartName="/ppt/slideLayouts/slideLayout1225.xml" ContentType="application/vnd.openxmlformats-officedocument.presentationml.slideLayout+xml"/>
  <Override PartName="/ppt/slideLayouts/slideLayout1226.xml" ContentType="application/vnd.openxmlformats-officedocument.presentationml.slideLayout+xml"/>
  <Override PartName="/ppt/slideLayouts/slideLayout1227.xml" ContentType="application/vnd.openxmlformats-officedocument.presentationml.slideLayout+xml"/>
  <Override PartName="/ppt/slideLayouts/slideLayout1228.xml" ContentType="application/vnd.openxmlformats-officedocument.presentationml.slideLayout+xml"/>
  <Override PartName="/ppt/slideLayouts/slideLayout1229.xml" ContentType="application/vnd.openxmlformats-officedocument.presentationml.slideLayout+xml"/>
  <Override PartName="/ppt/slideLayouts/slideLayout1230.xml" ContentType="application/vnd.openxmlformats-officedocument.presentationml.slideLayout+xml"/>
  <Override PartName="/ppt/slideLayouts/slideLayout1231.xml" ContentType="application/vnd.openxmlformats-officedocument.presentationml.slideLayout+xml"/>
  <Override PartName="/ppt/slideLayouts/slideLayout1232.xml" ContentType="application/vnd.openxmlformats-officedocument.presentationml.slideLayout+xml"/>
  <Override PartName="/ppt/slideLayouts/slideLayout1233.xml" ContentType="application/vnd.openxmlformats-officedocument.presentationml.slideLayout+xml"/>
  <Override PartName="/ppt/slideLayouts/slideLayout1234.xml" ContentType="application/vnd.openxmlformats-officedocument.presentationml.slideLayout+xml"/>
  <Override PartName="/ppt/slideLayouts/slideLayout1235.xml" ContentType="application/vnd.openxmlformats-officedocument.presentationml.slideLayout+xml"/>
  <Override PartName="/ppt/slideLayouts/slideLayout1236.xml" ContentType="application/vnd.openxmlformats-officedocument.presentationml.slideLayout+xml"/>
  <Override PartName="/ppt/slideLayouts/slideLayout1237.xml" ContentType="application/vnd.openxmlformats-officedocument.presentationml.slideLayout+xml"/>
  <Override PartName="/ppt/slideLayouts/slideLayout1238.xml" ContentType="application/vnd.openxmlformats-officedocument.presentationml.slideLayout+xml"/>
  <Override PartName="/ppt/slideLayouts/slideLayout1239.xml" ContentType="application/vnd.openxmlformats-officedocument.presentationml.slideLayout+xml"/>
  <Override PartName="/ppt/slideLayouts/slideLayout1240.xml" ContentType="application/vnd.openxmlformats-officedocument.presentationml.slideLayout+xml"/>
  <Override PartName="/ppt/slideLayouts/slideLayout1241.xml" ContentType="application/vnd.openxmlformats-officedocument.presentationml.slideLayout+xml"/>
  <Override PartName="/ppt/slideLayouts/slideLayout1242.xml" ContentType="application/vnd.openxmlformats-officedocument.presentationml.slideLayout+xml"/>
  <Override PartName="/ppt/slideLayouts/slideLayout1243.xml" ContentType="application/vnd.openxmlformats-officedocument.presentationml.slideLayout+xml"/>
  <Override PartName="/ppt/slideLayouts/slideLayout1244.xml" ContentType="application/vnd.openxmlformats-officedocument.presentationml.slideLayout+xml"/>
  <Override PartName="/ppt/slideLayouts/slideLayout1245.xml" ContentType="application/vnd.openxmlformats-officedocument.presentationml.slideLayout+xml"/>
  <Override PartName="/ppt/slideLayouts/slideLayout1246.xml" ContentType="application/vnd.openxmlformats-officedocument.presentationml.slideLayout+xml"/>
  <Override PartName="/ppt/slideLayouts/slideLayout1247.xml" ContentType="application/vnd.openxmlformats-officedocument.presentationml.slideLayout+xml"/>
  <Override PartName="/ppt/slideLayouts/slideLayout1248.xml" ContentType="application/vnd.openxmlformats-officedocument.presentationml.slideLayout+xml"/>
  <Override PartName="/ppt/slideLayouts/slideLayout1249.xml" ContentType="application/vnd.openxmlformats-officedocument.presentationml.slideLayout+xml"/>
  <Override PartName="/ppt/slideLayouts/slideLayout1250.xml" ContentType="application/vnd.openxmlformats-officedocument.presentationml.slideLayout+xml"/>
  <Override PartName="/ppt/slideLayouts/slideLayout1251.xml" ContentType="application/vnd.openxmlformats-officedocument.presentationml.slideLayout+xml"/>
  <Override PartName="/ppt/slideLayouts/slideLayout1252.xml" ContentType="application/vnd.openxmlformats-officedocument.presentationml.slideLayout+xml"/>
  <Override PartName="/ppt/slideLayouts/slideLayout1253.xml" ContentType="application/vnd.openxmlformats-officedocument.presentationml.slideLayout+xml"/>
  <Override PartName="/ppt/slideLayouts/slideLayout1254.xml" ContentType="application/vnd.openxmlformats-officedocument.presentationml.slideLayout+xml"/>
  <Override PartName="/ppt/slideLayouts/slideLayout1255.xml" ContentType="application/vnd.openxmlformats-officedocument.presentationml.slideLayout+xml"/>
  <Override PartName="/ppt/slideLayouts/slideLayout1256.xml" ContentType="application/vnd.openxmlformats-officedocument.presentationml.slideLayout+xml"/>
  <Override PartName="/ppt/slideLayouts/slideLayout1257.xml" ContentType="application/vnd.openxmlformats-officedocument.presentationml.slideLayout+xml"/>
  <Override PartName="/ppt/slideLayouts/slideLayout1258.xml" ContentType="application/vnd.openxmlformats-officedocument.presentationml.slideLayout+xml"/>
  <Override PartName="/ppt/slideLayouts/slideLayout1259.xml" ContentType="application/vnd.openxmlformats-officedocument.presentationml.slideLayout+xml"/>
  <Override PartName="/ppt/slideLayouts/slideLayout1260.xml" ContentType="application/vnd.openxmlformats-officedocument.presentationml.slideLayout+xml"/>
  <Override PartName="/ppt/slideLayouts/slideLayout1261.xml" ContentType="application/vnd.openxmlformats-officedocument.presentationml.slideLayout+xml"/>
  <Override PartName="/ppt/slideLayouts/slideLayout1262.xml" ContentType="application/vnd.openxmlformats-officedocument.presentationml.slideLayout+xml"/>
  <Override PartName="/ppt/slideLayouts/slideLayout1263.xml" ContentType="application/vnd.openxmlformats-officedocument.presentationml.slideLayout+xml"/>
  <Override PartName="/ppt/slideLayouts/slideLayout1264.xml" ContentType="application/vnd.openxmlformats-officedocument.presentationml.slideLayout+xml"/>
  <Override PartName="/ppt/slideLayouts/slideLayout1265.xml" ContentType="application/vnd.openxmlformats-officedocument.presentationml.slideLayout+xml"/>
  <Override PartName="/ppt/slideLayouts/slideLayout1266.xml" ContentType="application/vnd.openxmlformats-officedocument.presentationml.slideLayout+xml"/>
  <Override PartName="/ppt/slideLayouts/slideLayout1267.xml" ContentType="application/vnd.openxmlformats-officedocument.presentationml.slideLayout+xml"/>
  <Override PartName="/ppt/slideLayouts/slideLayout1268.xml" ContentType="application/vnd.openxmlformats-officedocument.presentationml.slideLayout+xml"/>
  <Override PartName="/ppt/slideLayouts/slideLayout1269.xml" ContentType="application/vnd.openxmlformats-officedocument.presentationml.slideLayout+xml"/>
  <Override PartName="/ppt/slideLayouts/slideLayout1270.xml" ContentType="application/vnd.openxmlformats-officedocument.presentationml.slideLayout+xml"/>
  <Override PartName="/ppt/slideLayouts/slideLayout1271.xml" ContentType="application/vnd.openxmlformats-officedocument.presentationml.slideLayout+xml"/>
  <Override PartName="/ppt/slideLayouts/slideLayout1272.xml" ContentType="application/vnd.openxmlformats-officedocument.presentationml.slideLayout+xml"/>
  <Override PartName="/ppt/slideLayouts/slideLayout1273.xml" ContentType="application/vnd.openxmlformats-officedocument.presentationml.slideLayout+xml"/>
  <Override PartName="/ppt/slideLayouts/slideLayout1274.xml" ContentType="application/vnd.openxmlformats-officedocument.presentationml.slideLayout+xml"/>
  <Override PartName="/ppt/slideLayouts/slideLayout1275.xml" ContentType="application/vnd.openxmlformats-officedocument.presentationml.slideLayout+xml"/>
  <Override PartName="/ppt/slideLayouts/slideLayout1276.xml" ContentType="application/vnd.openxmlformats-officedocument.presentationml.slideLayout+xml"/>
  <Override PartName="/ppt/slideLayouts/slideLayout1277.xml" ContentType="application/vnd.openxmlformats-officedocument.presentationml.slideLayout+xml"/>
  <Override PartName="/ppt/slideLayouts/slideLayout1278.xml" ContentType="application/vnd.openxmlformats-officedocument.presentationml.slideLayout+xml"/>
  <Override PartName="/ppt/slideLayouts/slideLayout1279.xml" ContentType="application/vnd.openxmlformats-officedocument.presentationml.slideLayout+xml"/>
  <Override PartName="/ppt/slideLayouts/slideLayout1280.xml" ContentType="application/vnd.openxmlformats-officedocument.presentationml.slideLayout+xml"/>
  <Override PartName="/ppt/slideLayouts/slideLayout1281.xml" ContentType="application/vnd.openxmlformats-officedocument.presentationml.slideLayout+xml"/>
  <Override PartName="/ppt/slideLayouts/slideLayout1282.xml" ContentType="application/vnd.openxmlformats-officedocument.presentationml.slideLayout+xml"/>
  <Override PartName="/ppt/slideLayouts/slideLayout1283.xml" ContentType="application/vnd.openxmlformats-officedocument.presentationml.slideLayout+xml"/>
  <Override PartName="/ppt/slideLayouts/slideLayout1284.xml" ContentType="application/vnd.openxmlformats-officedocument.presentationml.slideLayout+xml"/>
  <Override PartName="/ppt/theme/theme16.xml" ContentType="application/vnd.openxmlformats-officedocument.theme+xml"/>
  <Override PartName="/ppt/slideLayouts/slideLayout1285.xml" ContentType="application/vnd.openxmlformats-officedocument.presentationml.slideLayout+xml"/>
  <Override PartName="/ppt/slideLayouts/slideLayout1286.xml" ContentType="application/vnd.openxmlformats-officedocument.presentationml.slideLayout+xml"/>
  <Override PartName="/ppt/slideLayouts/slideLayout1287.xml" ContentType="application/vnd.openxmlformats-officedocument.presentationml.slideLayout+xml"/>
  <Override PartName="/ppt/slideLayouts/slideLayout1288.xml" ContentType="application/vnd.openxmlformats-officedocument.presentationml.slideLayout+xml"/>
  <Override PartName="/ppt/slideLayouts/slideLayout1289.xml" ContentType="application/vnd.openxmlformats-officedocument.presentationml.slideLayout+xml"/>
  <Override PartName="/ppt/slideLayouts/slideLayout1290.xml" ContentType="application/vnd.openxmlformats-officedocument.presentationml.slideLayout+xml"/>
  <Override PartName="/ppt/slideLayouts/slideLayout1291.xml" ContentType="application/vnd.openxmlformats-officedocument.presentationml.slideLayout+xml"/>
  <Override PartName="/ppt/slideLayouts/slideLayout1292.xml" ContentType="application/vnd.openxmlformats-officedocument.presentationml.slideLayout+xml"/>
  <Override PartName="/ppt/slideLayouts/slideLayout1293.xml" ContentType="application/vnd.openxmlformats-officedocument.presentationml.slideLayout+xml"/>
  <Override PartName="/ppt/slideLayouts/slideLayout1294.xml" ContentType="application/vnd.openxmlformats-officedocument.presentationml.slideLayout+xml"/>
  <Override PartName="/ppt/slideLayouts/slideLayout1295.xml" ContentType="application/vnd.openxmlformats-officedocument.presentationml.slideLayout+xml"/>
  <Override PartName="/ppt/slideLayouts/slideLayout1296.xml" ContentType="application/vnd.openxmlformats-officedocument.presentationml.slideLayout+xml"/>
  <Override PartName="/ppt/slideLayouts/slideLayout1297.xml" ContentType="application/vnd.openxmlformats-officedocument.presentationml.slideLayout+xml"/>
  <Override PartName="/ppt/slideLayouts/slideLayout1298.xml" ContentType="application/vnd.openxmlformats-officedocument.presentationml.slideLayout+xml"/>
  <Override PartName="/ppt/slideLayouts/slideLayout1299.xml" ContentType="application/vnd.openxmlformats-officedocument.presentationml.slideLayout+xml"/>
  <Override PartName="/ppt/slideLayouts/slideLayout1300.xml" ContentType="application/vnd.openxmlformats-officedocument.presentationml.slideLayout+xml"/>
  <Override PartName="/ppt/slideLayouts/slideLayout1301.xml" ContentType="application/vnd.openxmlformats-officedocument.presentationml.slideLayout+xml"/>
  <Override PartName="/ppt/slideLayouts/slideLayout1302.xml" ContentType="application/vnd.openxmlformats-officedocument.presentationml.slideLayout+xml"/>
  <Override PartName="/ppt/slideLayouts/slideLayout1303.xml" ContentType="application/vnd.openxmlformats-officedocument.presentationml.slideLayout+xml"/>
  <Override PartName="/ppt/slideLayouts/slideLayout1304.xml" ContentType="application/vnd.openxmlformats-officedocument.presentationml.slideLayout+xml"/>
  <Override PartName="/ppt/slideLayouts/slideLayout1305.xml" ContentType="application/vnd.openxmlformats-officedocument.presentationml.slideLayout+xml"/>
  <Override PartName="/ppt/slideLayouts/slideLayout1306.xml" ContentType="application/vnd.openxmlformats-officedocument.presentationml.slideLayout+xml"/>
  <Override PartName="/ppt/slideLayouts/slideLayout1307.xml" ContentType="application/vnd.openxmlformats-officedocument.presentationml.slideLayout+xml"/>
  <Override PartName="/ppt/slideLayouts/slideLayout1308.xml" ContentType="application/vnd.openxmlformats-officedocument.presentationml.slideLayout+xml"/>
  <Override PartName="/ppt/slideLayouts/slideLayout1309.xml" ContentType="application/vnd.openxmlformats-officedocument.presentationml.slideLayout+xml"/>
  <Override PartName="/ppt/slideLayouts/slideLayout1310.xml" ContentType="application/vnd.openxmlformats-officedocument.presentationml.slideLayout+xml"/>
  <Override PartName="/ppt/slideLayouts/slideLayout1311.xml" ContentType="application/vnd.openxmlformats-officedocument.presentationml.slideLayout+xml"/>
  <Override PartName="/ppt/slideLayouts/slideLayout1312.xml" ContentType="application/vnd.openxmlformats-officedocument.presentationml.slideLayout+xml"/>
  <Override PartName="/ppt/slideLayouts/slideLayout1313.xml" ContentType="application/vnd.openxmlformats-officedocument.presentationml.slideLayout+xml"/>
  <Override PartName="/ppt/slideLayouts/slideLayout1314.xml" ContentType="application/vnd.openxmlformats-officedocument.presentationml.slideLayout+xml"/>
  <Override PartName="/ppt/slideLayouts/slideLayout1315.xml" ContentType="application/vnd.openxmlformats-officedocument.presentationml.slideLayout+xml"/>
  <Override PartName="/ppt/slideLayouts/slideLayout1316.xml" ContentType="application/vnd.openxmlformats-officedocument.presentationml.slideLayout+xml"/>
  <Override PartName="/ppt/slideLayouts/slideLayout1317.xml" ContentType="application/vnd.openxmlformats-officedocument.presentationml.slideLayout+xml"/>
  <Override PartName="/ppt/slideLayouts/slideLayout1318.xml" ContentType="application/vnd.openxmlformats-officedocument.presentationml.slideLayout+xml"/>
  <Override PartName="/ppt/slideLayouts/slideLayout1319.xml" ContentType="application/vnd.openxmlformats-officedocument.presentationml.slideLayout+xml"/>
  <Override PartName="/ppt/slideLayouts/slideLayout1320.xml" ContentType="application/vnd.openxmlformats-officedocument.presentationml.slideLayout+xml"/>
  <Override PartName="/ppt/slideLayouts/slideLayout1321.xml" ContentType="application/vnd.openxmlformats-officedocument.presentationml.slideLayout+xml"/>
  <Override PartName="/ppt/slideLayouts/slideLayout1322.xml" ContentType="application/vnd.openxmlformats-officedocument.presentationml.slideLayout+xml"/>
  <Override PartName="/ppt/slideLayouts/slideLayout1323.xml" ContentType="application/vnd.openxmlformats-officedocument.presentationml.slideLayout+xml"/>
  <Override PartName="/ppt/slideLayouts/slideLayout1324.xml" ContentType="application/vnd.openxmlformats-officedocument.presentationml.slideLayout+xml"/>
  <Override PartName="/ppt/slideLayouts/slideLayout1325.xml" ContentType="application/vnd.openxmlformats-officedocument.presentationml.slideLayout+xml"/>
  <Override PartName="/ppt/slideLayouts/slideLayout1326.xml" ContentType="application/vnd.openxmlformats-officedocument.presentationml.slideLayout+xml"/>
  <Override PartName="/ppt/slideLayouts/slideLayout1327.xml" ContentType="application/vnd.openxmlformats-officedocument.presentationml.slideLayout+xml"/>
  <Override PartName="/ppt/slideLayouts/slideLayout1328.xml" ContentType="application/vnd.openxmlformats-officedocument.presentationml.slideLayout+xml"/>
  <Override PartName="/ppt/slideLayouts/slideLayout1329.xml" ContentType="application/vnd.openxmlformats-officedocument.presentationml.slideLayout+xml"/>
  <Override PartName="/ppt/slideLayouts/slideLayout1330.xml" ContentType="application/vnd.openxmlformats-officedocument.presentationml.slideLayout+xml"/>
  <Override PartName="/ppt/slideLayouts/slideLayout1331.xml" ContentType="application/vnd.openxmlformats-officedocument.presentationml.slideLayout+xml"/>
  <Override PartName="/ppt/slideLayouts/slideLayout1332.xml" ContentType="application/vnd.openxmlformats-officedocument.presentationml.slideLayout+xml"/>
  <Override PartName="/ppt/slideLayouts/slideLayout1333.xml" ContentType="application/vnd.openxmlformats-officedocument.presentationml.slideLayout+xml"/>
  <Override PartName="/ppt/slideLayouts/slideLayout1334.xml" ContentType="application/vnd.openxmlformats-officedocument.presentationml.slideLayout+xml"/>
  <Override PartName="/ppt/slideLayouts/slideLayout1335.xml" ContentType="application/vnd.openxmlformats-officedocument.presentationml.slideLayout+xml"/>
  <Override PartName="/ppt/slideLayouts/slideLayout1336.xml" ContentType="application/vnd.openxmlformats-officedocument.presentationml.slideLayout+xml"/>
  <Override PartName="/ppt/slideLayouts/slideLayout1337.xml" ContentType="application/vnd.openxmlformats-officedocument.presentationml.slideLayout+xml"/>
  <Override PartName="/ppt/slideLayouts/slideLayout1338.xml" ContentType="application/vnd.openxmlformats-officedocument.presentationml.slideLayout+xml"/>
  <Override PartName="/ppt/slideLayouts/slideLayout1339.xml" ContentType="application/vnd.openxmlformats-officedocument.presentationml.slideLayout+xml"/>
  <Override PartName="/ppt/slideLayouts/slideLayout1340.xml" ContentType="application/vnd.openxmlformats-officedocument.presentationml.slideLayout+xml"/>
  <Override PartName="/ppt/slideLayouts/slideLayout1341.xml" ContentType="application/vnd.openxmlformats-officedocument.presentationml.slideLayout+xml"/>
  <Override PartName="/ppt/slideLayouts/slideLayout1342.xml" ContentType="application/vnd.openxmlformats-officedocument.presentationml.slideLayout+xml"/>
  <Override PartName="/ppt/slideLayouts/slideLayout1343.xml" ContentType="application/vnd.openxmlformats-officedocument.presentationml.slideLayout+xml"/>
  <Override PartName="/ppt/slideLayouts/slideLayout1344.xml" ContentType="application/vnd.openxmlformats-officedocument.presentationml.slideLayout+xml"/>
  <Override PartName="/ppt/slideLayouts/slideLayout1345.xml" ContentType="application/vnd.openxmlformats-officedocument.presentationml.slideLayout+xml"/>
  <Override PartName="/ppt/slideLayouts/slideLayout1346.xml" ContentType="application/vnd.openxmlformats-officedocument.presentationml.slideLayout+xml"/>
  <Override PartName="/ppt/slideLayouts/slideLayout1347.xml" ContentType="application/vnd.openxmlformats-officedocument.presentationml.slideLayout+xml"/>
  <Override PartName="/ppt/slideLayouts/slideLayout1348.xml" ContentType="application/vnd.openxmlformats-officedocument.presentationml.slideLayout+xml"/>
  <Override PartName="/ppt/slideLayouts/slideLayout1349.xml" ContentType="application/vnd.openxmlformats-officedocument.presentationml.slideLayout+xml"/>
  <Override PartName="/ppt/slideLayouts/slideLayout1350.xml" ContentType="application/vnd.openxmlformats-officedocument.presentationml.slideLayout+xml"/>
  <Override PartName="/ppt/slideLayouts/slideLayout1351.xml" ContentType="application/vnd.openxmlformats-officedocument.presentationml.slideLayout+xml"/>
  <Override PartName="/ppt/slideLayouts/slideLayout1352.xml" ContentType="application/vnd.openxmlformats-officedocument.presentationml.slideLayout+xml"/>
  <Override PartName="/ppt/slideLayouts/slideLayout1353.xml" ContentType="application/vnd.openxmlformats-officedocument.presentationml.slideLayout+xml"/>
  <Override PartName="/ppt/slideLayouts/slideLayout1354.xml" ContentType="application/vnd.openxmlformats-officedocument.presentationml.slideLayout+xml"/>
  <Override PartName="/ppt/slideLayouts/slideLayout1355.xml" ContentType="application/vnd.openxmlformats-officedocument.presentationml.slideLayout+xml"/>
  <Override PartName="/ppt/slideLayouts/slideLayout1356.xml" ContentType="application/vnd.openxmlformats-officedocument.presentationml.slideLayout+xml"/>
  <Override PartName="/ppt/slideLayouts/slideLayout1357.xml" ContentType="application/vnd.openxmlformats-officedocument.presentationml.slideLayout+xml"/>
  <Override PartName="/ppt/slideLayouts/slideLayout1358.xml" ContentType="application/vnd.openxmlformats-officedocument.presentationml.slideLayout+xml"/>
  <Override PartName="/ppt/slideLayouts/slideLayout1359.xml" ContentType="application/vnd.openxmlformats-officedocument.presentationml.slideLayout+xml"/>
  <Override PartName="/ppt/slideLayouts/slideLayout1360.xml" ContentType="application/vnd.openxmlformats-officedocument.presentationml.slideLayout+xml"/>
  <Override PartName="/ppt/slideLayouts/slideLayout1361.xml" ContentType="application/vnd.openxmlformats-officedocument.presentationml.slideLayout+xml"/>
  <Override PartName="/ppt/slideLayouts/slideLayout1362.xml" ContentType="application/vnd.openxmlformats-officedocument.presentationml.slideLayout+xml"/>
  <Override PartName="/ppt/slideLayouts/slideLayout1363.xml" ContentType="application/vnd.openxmlformats-officedocument.presentationml.slideLayout+xml"/>
  <Override PartName="/ppt/slideLayouts/slideLayout1364.xml" ContentType="application/vnd.openxmlformats-officedocument.presentationml.slideLayout+xml"/>
  <Override PartName="/ppt/slideLayouts/slideLayout1365.xml" ContentType="application/vnd.openxmlformats-officedocument.presentationml.slideLayout+xml"/>
  <Override PartName="/ppt/slideLayouts/slideLayout1366.xml" ContentType="application/vnd.openxmlformats-officedocument.presentationml.slideLayout+xml"/>
  <Override PartName="/ppt/slideLayouts/slideLayout1367.xml" ContentType="application/vnd.openxmlformats-officedocument.presentationml.slideLayout+xml"/>
  <Override PartName="/ppt/slideLayouts/slideLayout1368.xml" ContentType="application/vnd.openxmlformats-officedocument.presentationml.slideLayout+xml"/>
  <Override PartName="/ppt/slideLayouts/slideLayout1369.xml" ContentType="application/vnd.openxmlformats-officedocument.presentationml.slideLayout+xml"/>
  <Override PartName="/ppt/slideLayouts/slideLayout1370.xml" ContentType="application/vnd.openxmlformats-officedocument.presentationml.slideLayout+xml"/>
  <Override PartName="/ppt/theme/theme17.xml" ContentType="application/vnd.openxmlformats-officedocument.theme+xml"/>
  <Override PartName="/ppt/slideLayouts/slideLayout1371.xml" ContentType="application/vnd.openxmlformats-officedocument.presentationml.slideLayout+xml"/>
  <Override PartName="/ppt/slideLayouts/slideLayout1372.xml" ContentType="application/vnd.openxmlformats-officedocument.presentationml.slideLayout+xml"/>
  <Override PartName="/ppt/slideLayouts/slideLayout1373.xml" ContentType="application/vnd.openxmlformats-officedocument.presentationml.slideLayout+xml"/>
  <Override PartName="/ppt/slideLayouts/slideLayout1374.xml" ContentType="application/vnd.openxmlformats-officedocument.presentationml.slideLayout+xml"/>
  <Override PartName="/ppt/slideLayouts/slideLayout1375.xml" ContentType="application/vnd.openxmlformats-officedocument.presentationml.slideLayout+xml"/>
  <Override PartName="/ppt/slideLayouts/slideLayout1376.xml" ContentType="application/vnd.openxmlformats-officedocument.presentationml.slideLayout+xml"/>
  <Override PartName="/ppt/slideLayouts/slideLayout1377.xml" ContentType="application/vnd.openxmlformats-officedocument.presentationml.slideLayout+xml"/>
  <Override PartName="/ppt/slideLayouts/slideLayout1378.xml" ContentType="application/vnd.openxmlformats-officedocument.presentationml.slideLayout+xml"/>
  <Override PartName="/ppt/slideLayouts/slideLayout1379.xml" ContentType="application/vnd.openxmlformats-officedocument.presentationml.slideLayout+xml"/>
  <Override PartName="/ppt/slideLayouts/slideLayout1380.xml" ContentType="application/vnd.openxmlformats-officedocument.presentationml.slideLayout+xml"/>
  <Override PartName="/ppt/slideLayouts/slideLayout1381.xml" ContentType="application/vnd.openxmlformats-officedocument.presentationml.slideLayout+xml"/>
  <Override PartName="/ppt/theme/theme18.xml" ContentType="application/vnd.openxmlformats-officedocument.theme+xml"/>
  <Override PartName="/ppt/slideLayouts/slideLayout1382.xml" ContentType="application/vnd.openxmlformats-officedocument.presentationml.slideLayout+xml"/>
  <Override PartName="/ppt/slideLayouts/slideLayout1383.xml" ContentType="application/vnd.openxmlformats-officedocument.presentationml.slideLayout+xml"/>
  <Override PartName="/ppt/slideLayouts/slideLayout1384.xml" ContentType="application/vnd.openxmlformats-officedocument.presentationml.slideLayout+xml"/>
  <Override PartName="/ppt/slideLayouts/slideLayout1385.xml" ContentType="application/vnd.openxmlformats-officedocument.presentationml.slideLayout+xml"/>
  <Override PartName="/ppt/slideLayouts/slideLayout1386.xml" ContentType="application/vnd.openxmlformats-officedocument.presentationml.slideLayout+xml"/>
  <Override PartName="/ppt/slideLayouts/slideLayout1387.xml" ContentType="application/vnd.openxmlformats-officedocument.presentationml.slideLayout+xml"/>
  <Override PartName="/ppt/slideLayouts/slideLayout1388.xml" ContentType="application/vnd.openxmlformats-officedocument.presentationml.slideLayout+xml"/>
  <Override PartName="/ppt/slideLayouts/slideLayout1389.xml" ContentType="application/vnd.openxmlformats-officedocument.presentationml.slideLayout+xml"/>
  <Override PartName="/ppt/slideLayouts/slideLayout1390.xml" ContentType="application/vnd.openxmlformats-officedocument.presentationml.slideLayout+xml"/>
  <Override PartName="/ppt/slideLayouts/slideLayout1391.xml" ContentType="application/vnd.openxmlformats-officedocument.presentationml.slideLayout+xml"/>
  <Override PartName="/ppt/slideLayouts/slideLayout1392.xml" ContentType="application/vnd.openxmlformats-officedocument.presentationml.slideLayout+xml"/>
  <Override PartName="/ppt/slideLayouts/slideLayout1393.xml" ContentType="application/vnd.openxmlformats-officedocument.presentationml.slideLayout+xml"/>
  <Override PartName="/ppt/slideLayouts/slideLayout1394.xml" ContentType="application/vnd.openxmlformats-officedocument.presentationml.slideLayout+xml"/>
  <Override PartName="/ppt/slideLayouts/slideLayout1395.xml" ContentType="application/vnd.openxmlformats-officedocument.presentationml.slideLayout+xml"/>
  <Override PartName="/ppt/slideLayouts/slideLayout1396.xml" ContentType="application/vnd.openxmlformats-officedocument.presentationml.slideLayout+xml"/>
  <Override PartName="/ppt/slideLayouts/slideLayout1397.xml" ContentType="application/vnd.openxmlformats-officedocument.presentationml.slideLayout+xml"/>
  <Override PartName="/ppt/slideLayouts/slideLayout1398.xml" ContentType="application/vnd.openxmlformats-officedocument.presentationml.slideLayout+xml"/>
  <Override PartName="/ppt/slideLayouts/slideLayout1399.xml" ContentType="application/vnd.openxmlformats-officedocument.presentationml.slideLayout+xml"/>
  <Override PartName="/ppt/slideLayouts/slideLayout1400.xml" ContentType="application/vnd.openxmlformats-officedocument.presentationml.slideLayout+xml"/>
  <Override PartName="/ppt/slideLayouts/slideLayout1401.xml" ContentType="application/vnd.openxmlformats-officedocument.presentationml.slideLayout+xml"/>
  <Override PartName="/ppt/slideLayouts/slideLayout1402.xml" ContentType="application/vnd.openxmlformats-officedocument.presentationml.slideLayout+xml"/>
  <Override PartName="/ppt/slideLayouts/slideLayout1403.xml" ContentType="application/vnd.openxmlformats-officedocument.presentationml.slideLayout+xml"/>
  <Override PartName="/ppt/slideLayouts/slideLayout1404.xml" ContentType="application/vnd.openxmlformats-officedocument.presentationml.slideLayout+xml"/>
  <Override PartName="/ppt/slideLayouts/slideLayout1405.xml" ContentType="application/vnd.openxmlformats-officedocument.presentationml.slideLayout+xml"/>
  <Override PartName="/ppt/slideLayouts/slideLayout1406.xml" ContentType="application/vnd.openxmlformats-officedocument.presentationml.slideLayout+xml"/>
  <Override PartName="/ppt/slideLayouts/slideLayout1407.xml" ContentType="application/vnd.openxmlformats-officedocument.presentationml.slideLayout+xml"/>
  <Override PartName="/ppt/slideLayouts/slideLayout1408.xml" ContentType="application/vnd.openxmlformats-officedocument.presentationml.slideLayout+xml"/>
  <Override PartName="/ppt/slideLayouts/slideLayout1409.xml" ContentType="application/vnd.openxmlformats-officedocument.presentationml.slideLayout+xml"/>
  <Override PartName="/ppt/slideLayouts/slideLayout1410.xml" ContentType="application/vnd.openxmlformats-officedocument.presentationml.slideLayout+xml"/>
  <Override PartName="/ppt/slideLayouts/slideLayout1411.xml" ContentType="application/vnd.openxmlformats-officedocument.presentationml.slideLayout+xml"/>
  <Override PartName="/ppt/slideLayouts/slideLayout1412.xml" ContentType="application/vnd.openxmlformats-officedocument.presentationml.slideLayout+xml"/>
  <Override PartName="/ppt/slideLayouts/slideLayout1413.xml" ContentType="application/vnd.openxmlformats-officedocument.presentationml.slideLayout+xml"/>
  <Override PartName="/ppt/slideLayouts/slideLayout1414.xml" ContentType="application/vnd.openxmlformats-officedocument.presentationml.slideLayout+xml"/>
  <Override PartName="/ppt/slideLayouts/slideLayout1415.xml" ContentType="application/vnd.openxmlformats-officedocument.presentationml.slideLayout+xml"/>
  <Override PartName="/ppt/slideLayouts/slideLayout1416.xml" ContentType="application/vnd.openxmlformats-officedocument.presentationml.slideLayout+xml"/>
  <Override PartName="/ppt/slideLayouts/slideLayout1417.xml" ContentType="application/vnd.openxmlformats-officedocument.presentationml.slideLayout+xml"/>
  <Override PartName="/ppt/slideLayouts/slideLayout1418.xml" ContentType="application/vnd.openxmlformats-officedocument.presentationml.slideLayout+xml"/>
  <Override PartName="/ppt/slideLayouts/slideLayout1419.xml" ContentType="application/vnd.openxmlformats-officedocument.presentationml.slideLayout+xml"/>
  <Override PartName="/ppt/slideLayouts/slideLayout1420.xml" ContentType="application/vnd.openxmlformats-officedocument.presentationml.slideLayout+xml"/>
  <Override PartName="/ppt/slideLayouts/slideLayout1421.xml" ContentType="application/vnd.openxmlformats-officedocument.presentationml.slideLayout+xml"/>
  <Override PartName="/ppt/slideLayouts/slideLayout1422.xml" ContentType="application/vnd.openxmlformats-officedocument.presentationml.slideLayout+xml"/>
  <Override PartName="/ppt/slideLayouts/slideLayout1423.xml" ContentType="application/vnd.openxmlformats-officedocument.presentationml.slideLayout+xml"/>
  <Override PartName="/ppt/slideLayouts/slideLayout1424.xml" ContentType="application/vnd.openxmlformats-officedocument.presentationml.slideLayout+xml"/>
  <Override PartName="/ppt/slideLayouts/slideLayout1425.xml" ContentType="application/vnd.openxmlformats-officedocument.presentationml.slideLayout+xml"/>
  <Override PartName="/ppt/slideLayouts/slideLayout1426.xml" ContentType="application/vnd.openxmlformats-officedocument.presentationml.slideLayout+xml"/>
  <Override PartName="/ppt/slideLayouts/slideLayout1427.xml" ContentType="application/vnd.openxmlformats-officedocument.presentationml.slideLayout+xml"/>
  <Override PartName="/ppt/slideLayouts/slideLayout1428.xml" ContentType="application/vnd.openxmlformats-officedocument.presentationml.slideLayout+xml"/>
  <Override PartName="/ppt/slideLayouts/slideLayout1429.xml" ContentType="application/vnd.openxmlformats-officedocument.presentationml.slideLayout+xml"/>
  <Override PartName="/ppt/slideLayouts/slideLayout1430.xml" ContentType="application/vnd.openxmlformats-officedocument.presentationml.slideLayout+xml"/>
  <Override PartName="/ppt/slideLayouts/slideLayout1431.xml" ContentType="application/vnd.openxmlformats-officedocument.presentationml.slideLayout+xml"/>
  <Override PartName="/ppt/slideLayouts/slideLayout1432.xml" ContentType="application/vnd.openxmlformats-officedocument.presentationml.slideLayout+xml"/>
  <Override PartName="/ppt/slideLayouts/slideLayout1433.xml" ContentType="application/vnd.openxmlformats-officedocument.presentationml.slideLayout+xml"/>
  <Override PartName="/ppt/slideLayouts/slideLayout1434.xml" ContentType="application/vnd.openxmlformats-officedocument.presentationml.slideLayout+xml"/>
  <Override PartName="/ppt/slideLayouts/slideLayout1435.xml" ContentType="application/vnd.openxmlformats-officedocument.presentationml.slideLayout+xml"/>
  <Override PartName="/ppt/slideLayouts/slideLayout1436.xml" ContentType="application/vnd.openxmlformats-officedocument.presentationml.slideLayout+xml"/>
  <Override PartName="/ppt/slideLayouts/slideLayout1437.xml" ContentType="application/vnd.openxmlformats-officedocument.presentationml.slideLayout+xml"/>
  <Override PartName="/ppt/slideLayouts/slideLayout1438.xml" ContentType="application/vnd.openxmlformats-officedocument.presentationml.slideLayout+xml"/>
  <Override PartName="/ppt/slideLayouts/slideLayout1439.xml" ContentType="application/vnd.openxmlformats-officedocument.presentationml.slideLayout+xml"/>
  <Override PartName="/ppt/slideLayouts/slideLayout1440.xml" ContentType="application/vnd.openxmlformats-officedocument.presentationml.slideLayout+xml"/>
  <Override PartName="/ppt/slideLayouts/slideLayout1441.xml" ContentType="application/vnd.openxmlformats-officedocument.presentationml.slideLayout+xml"/>
  <Override PartName="/ppt/slideLayouts/slideLayout1442.xml" ContentType="application/vnd.openxmlformats-officedocument.presentationml.slideLayout+xml"/>
  <Override PartName="/ppt/slideLayouts/slideLayout1443.xml" ContentType="application/vnd.openxmlformats-officedocument.presentationml.slideLayout+xml"/>
  <Override PartName="/ppt/slideLayouts/slideLayout1444.xml" ContentType="application/vnd.openxmlformats-officedocument.presentationml.slideLayout+xml"/>
  <Override PartName="/ppt/slideLayouts/slideLayout1445.xml" ContentType="application/vnd.openxmlformats-officedocument.presentationml.slideLayout+xml"/>
  <Override PartName="/ppt/slideLayouts/slideLayout1446.xml" ContentType="application/vnd.openxmlformats-officedocument.presentationml.slideLayout+xml"/>
  <Override PartName="/ppt/slideLayouts/slideLayout1447.xml" ContentType="application/vnd.openxmlformats-officedocument.presentationml.slideLayout+xml"/>
  <Override PartName="/ppt/slideLayouts/slideLayout1448.xml" ContentType="application/vnd.openxmlformats-officedocument.presentationml.slideLayout+xml"/>
  <Override PartName="/ppt/slideLayouts/slideLayout1449.xml" ContentType="application/vnd.openxmlformats-officedocument.presentationml.slideLayout+xml"/>
  <Override PartName="/ppt/slideLayouts/slideLayout1450.xml" ContentType="application/vnd.openxmlformats-officedocument.presentationml.slideLayout+xml"/>
  <Override PartName="/ppt/slideLayouts/slideLayout1451.xml" ContentType="application/vnd.openxmlformats-officedocument.presentationml.slideLayout+xml"/>
  <Override PartName="/ppt/slideLayouts/slideLayout1452.xml" ContentType="application/vnd.openxmlformats-officedocument.presentationml.slideLayout+xml"/>
  <Override PartName="/ppt/slideLayouts/slideLayout1453.xml" ContentType="application/vnd.openxmlformats-officedocument.presentationml.slideLayout+xml"/>
  <Override PartName="/ppt/slideLayouts/slideLayout1454.xml" ContentType="application/vnd.openxmlformats-officedocument.presentationml.slideLayout+xml"/>
  <Override PartName="/ppt/slideLayouts/slideLayout1455.xml" ContentType="application/vnd.openxmlformats-officedocument.presentationml.slideLayout+xml"/>
  <Override PartName="/ppt/slideLayouts/slideLayout1456.xml" ContentType="application/vnd.openxmlformats-officedocument.presentationml.slideLayout+xml"/>
  <Override PartName="/ppt/slideLayouts/slideLayout1457.xml" ContentType="application/vnd.openxmlformats-officedocument.presentationml.slideLayout+xml"/>
  <Override PartName="/ppt/slideLayouts/slideLayout1458.xml" ContentType="application/vnd.openxmlformats-officedocument.presentationml.slideLayout+xml"/>
  <Override PartName="/ppt/slideLayouts/slideLayout1459.xml" ContentType="application/vnd.openxmlformats-officedocument.presentationml.slideLayout+xml"/>
  <Override PartName="/ppt/slideLayouts/slideLayout1460.xml" ContentType="application/vnd.openxmlformats-officedocument.presentationml.slideLayout+xml"/>
  <Override PartName="/ppt/slideLayouts/slideLayout1461.xml" ContentType="application/vnd.openxmlformats-officedocument.presentationml.slideLayout+xml"/>
  <Override PartName="/ppt/slideLayouts/slideLayout1462.xml" ContentType="application/vnd.openxmlformats-officedocument.presentationml.slideLayout+xml"/>
  <Override PartName="/ppt/slideLayouts/slideLayout1463.xml" ContentType="application/vnd.openxmlformats-officedocument.presentationml.slideLayout+xml"/>
  <Override PartName="/ppt/slideLayouts/slideLayout1464.xml" ContentType="application/vnd.openxmlformats-officedocument.presentationml.slideLayout+xml"/>
  <Override PartName="/ppt/slideLayouts/slideLayout1465.xml" ContentType="application/vnd.openxmlformats-officedocument.presentationml.slideLayout+xml"/>
  <Override PartName="/ppt/slideLayouts/slideLayout1466.xml" ContentType="application/vnd.openxmlformats-officedocument.presentationml.slideLayout+xml"/>
  <Override PartName="/ppt/slideLayouts/slideLayout1467.xml" ContentType="application/vnd.openxmlformats-officedocument.presentationml.slideLayout+xml"/>
  <Override PartName="/ppt/slideLayouts/slideLayout146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heme/themeOverride3.xml" ContentType="application/vnd.openxmlformats-officedocument.themeOverr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theme/themeOverride4.xml" ContentType="application/vnd.openxmlformats-officedocument.themeOverr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28" r:id="rId2"/>
    <p:sldMasterId id="2147483754" r:id="rId3"/>
    <p:sldMasterId id="2147483843" r:id="rId4"/>
    <p:sldMasterId id="2147483915" r:id="rId5"/>
    <p:sldMasterId id="2147484003" r:id="rId6"/>
    <p:sldMasterId id="2147484091" r:id="rId7"/>
    <p:sldMasterId id="2147484179" r:id="rId8"/>
    <p:sldMasterId id="2147484267" r:id="rId9"/>
    <p:sldMasterId id="2147484355" r:id="rId10"/>
    <p:sldMasterId id="2147484443" r:id="rId11"/>
    <p:sldMasterId id="2147484531" r:id="rId12"/>
    <p:sldMasterId id="2147484619" r:id="rId13"/>
    <p:sldMasterId id="2147484707" r:id="rId14"/>
    <p:sldMasterId id="2147484795" r:id="rId15"/>
    <p:sldMasterId id="2147484883" r:id="rId16"/>
    <p:sldMasterId id="2147484971" r:id="rId17"/>
    <p:sldMasterId id="2147485059" r:id="rId18"/>
    <p:sldMasterId id="2147485071" r:id="rId19"/>
  </p:sldMasterIdLst>
  <p:notesMasterIdLst>
    <p:notesMasterId r:id="rId185"/>
  </p:notesMasterIdLst>
  <p:sldIdLst>
    <p:sldId id="257" r:id="rId20"/>
    <p:sldId id="258" r:id="rId21"/>
    <p:sldId id="259" r:id="rId22"/>
    <p:sldId id="260" r:id="rId23"/>
    <p:sldId id="261" r:id="rId24"/>
    <p:sldId id="262" r:id="rId25"/>
    <p:sldId id="434" r:id="rId26"/>
    <p:sldId id="263" r:id="rId27"/>
    <p:sldId id="264" r:id="rId28"/>
    <p:sldId id="265" r:id="rId29"/>
    <p:sldId id="496" r:id="rId30"/>
    <p:sldId id="266" r:id="rId31"/>
    <p:sldId id="267" r:id="rId32"/>
    <p:sldId id="435" r:id="rId33"/>
    <p:sldId id="436" r:id="rId34"/>
    <p:sldId id="437" r:id="rId35"/>
    <p:sldId id="438" r:id="rId36"/>
    <p:sldId id="439" r:id="rId37"/>
    <p:sldId id="440" r:id="rId38"/>
    <p:sldId id="441" r:id="rId39"/>
    <p:sldId id="442" r:id="rId40"/>
    <p:sldId id="443" r:id="rId41"/>
    <p:sldId id="444" r:id="rId42"/>
    <p:sldId id="268" r:id="rId43"/>
    <p:sldId id="269" r:id="rId44"/>
    <p:sldId id="270" r:id="rId45"/>
    <p:sldId id="271" r:id="rId46"/>
    <p:sldId id="272" r:id="rId47"/>
    <p:sldId id="273" r:id="rId48"/>
    <p:sldId id="274" r:id="rId49"/>
    <p:sldId id="275" r:id="rId50"/>
    <p:sldId id="276" r:id="rId51"/>
    <p:sldId id="277" r:id="rId52"/>
    <p:sldId id="278" r:id="rId53"/>
    <p:sldId id="279" r:id="rId54"/>
    <p:sldId id="497" r:id="rId55"/>
    <p:sldId id="445" r:id="rId56"/>
    <p:sldId id="446" r:id="rId57"/>
    <p:sldId id="447" r:id="rId58"/>
    <p:sldId id="448" r:id="rId59"/>
    <p:sldId id="504" r:id="rId60"/>
    <p:sldId id="285" r:id="rId61"/>
    <p:sldId id="498" r:id="rId62"/>
    <p:sldId id="286" r:id="rId63"/>
    <p:sldId id="287" r:id="rId64"/>
    <p:sldId id="449" r:id="rId65"/>
    <p:sldId id="288" r:id="rId66"/>
    <p:sldId id="289" r:id="rId67"/>
    <p:sldId id="290" r:id="rId68"/>
    <p:sldId id="291" r:id="rId69"/>
    <p:sldId id="505" r:id="rId70"/>
    <p:sldId id="450" r:id="rId71"/>
    <p:sldId id="292" r:id="rId72"/>
    <p:sldId id="293" r:id="rId73"/>
    <p:sldId id="451" r:id="rId74"/>
    <p:sldId id="294" r:id="rId75"/>
    <p:sldId id="295" r:id="rId76"/>
    <p:sldId id="296" r:id="rId77"/>
    <p:sldId id="452" r:id="rId78"/>
    <p:sldId id="297" r:id="rId79"/>
    <p:sldId id="453" r:id="rId80"/>
    <p:sldId id="454" r:id="rId81"/>
    <p:sldId id="298" r:id="rId82"/>
    <p:sldId id="455" r:id="rId83"/>
    <p:sldId id="456" r:id="rId84"/>
    <p:sldId id="299" r:id="rId85"/>
    <p:sldId id="300" r:id="rId86"/>
    <p:sldId id="457" r:id="rId87"/>
    <p:sldId id="458" r:id="rId88"/>
    <p:sldId id="301" r:id="rId89"/>
    <p:sldId id="459" r:id="rId90"/>
    <p:sldId id="302" r:id="rId91"/>
    <p:sldId id="309" r:id="rId92"/>
    <p:sldId id="460" r:id="rId93"/>
    <p:sldId id="461" r:id="rId94"/>
    <p:sldId id="462" r:id="rId95"/>
    <p:sldId id="463" r:id="rId96"/>
    <p:sldId id="464" r:id="rId97"/>
    <p:sldId id="465" r:id="rId98"/>
    <p:sldId id="310" r:id="rId99"/>
    <p:sldId id="399" r:id="rId100"/>
    <p:sldId id="312" r:id="rId101"/>
    <p:sldId id="314" r:id="rId102"/>
    <p:sldId id="466" r:id="rId103"/>
    <p:sldId id="315" r:id="rId104"/>
    <p:sldId id="316" r:id="rId105"/>
    <p:sldId id="467" r:id="rId106"/>
    <p:sldId id="318" r:id="rId107"/>
    <p:sldId id="319" r:id="rId108"/>
    <p:sldId id="320" r:id="rId109"/>
    <p:sldId id="431" r:id="rId110"/>
    <p:sldId id="429" r:id="rId111"/>
    <p:sldId id="321" r:id="rId112"/>
    <p:sldId id="322" r:id="rId113"/>
    <p:sldId id="323" r:id="rId114"/>
    <p:sldId id="324" r:id="rId115"/>
    <p:sldId id="325" r:id="rId116"/>
    <p:sldId id="326" r:id="rId117"/>
    <p:sldId id="327" r:id="rId118"/>
    <p:sldId id="328" r:id="rId119"/>
    <p:sldId id="329" r:id="rId120"/>
    <p:sldId id="468" r:id="rId121"/>
    <p:sldId id="330" r:id="rId122"/>
    <p:sldId id="331" r:id="rId123"/>
    <p:sldId id="332" r:id="rId124"/>
    <p:sldId id="333" r:id="rId125"/>
    <p:sldId id="334" r:id="rId126"/>
    <p:sldId id="335" r:id="rId127"/>
    <p:sldId id="336" r:id="rId128"/>
    <p:sldId id="337" r:id="rId129"/>
    <p:sldId id="338" r:id="rId130"/>
    <p:sldId id="469" r:id="rId131"/>
    <p:sldId id="339" r:id="rId132"/>
    <p:sldId id="470" r:id="rId133"/>
    <p:sldId id="471" r:id="rId134"/>
    <p:sldId id="472" r:id="rId135"/>
    <p:sldId id="473" r:id="rId136"/>
    <p:sldId id="474" r:id="rId137"/>
    <p:sldId id="475" r:id="rId138"/>
    <p:sldId id="476" r:id="rId139"/>
    <p:sldId id="343" r:id="rId140"/>
    <p:sldId id="477" r:id="rId141"/>
    <p:sldId id="478" r:id="rId142"/>
    <p:sldId id="360" r:id="rId143"/>
    <p:sldId id="506" r:id="rId144"/>
    <p:sldId id="507" r:id="rId145"/>
    <p:sldId id="508" r:id="rId146"/>
    <p:sldId id="361" r:id="rId147"/>
    <p:sldId id="362" r:id="rId148"/>
    <p:sldId id="363" r:id="rId149"/>
    <p:sldId id="364" r:id="rId150"/>
    <p:sldId id="479" r:id="rId151"/>
    <p:sldId id="480" r:id="rId152"/>
    <p:sldId id="481" r:id="rId153"/>
    <p:sldId id="482" r:id="rId154"/>
    <p:sldId id="483" r:id="rId155"/>
    <p:sldId id="484" r:id="rId156"/>
    <p:sldId id="485" r:id="rId157"/>
    <p:sldId id="486" r:id="rId158"/>
    <p:sldId id="487" r:id="rId159"/>
    <p:sldId id="488" r:id="rId160"/>
    <p:sldId id="365" r:id="rId161"/>
    <p:sldId id="366" r:id="rId162"/>
    <p:sldId id="489" r:id="rId163"/>
    <p:sldId id="372" r:id="rId164"/>
    <p:sldId id="501" r:id="rId165"/>
    <p:sldId id="503" r:id="rId166"/>
    <p:sldId id="502" r:id="rId167"/>
    <p:sldId id="374" r:id="rId168"/>
    <p:sldId id="375" r:id="rId169"/>
    <p:sldId id="500" r:id="rId170"/>
    <p:sldId id="499" r:id="rId171"/>
    <p:sldId id="376" r:id="rId172"/>
    <p:sldId id="377" r:id="rId173"/>
    <p:sldId id="490" r:id="rId174"/>
    <p:sldId id="378" r:id="rId175"/>
    <p:sldId id="379" r:id="rId176"/>
    <p:sldId id="380" r:id="rId177"/>
    <p:sldId id="381" r:id="rId178"/>
    <p:sldId id="382" r:id="rId179"/>
    <p:sldId id="491" r:id="rId180"/>
    <p:sldId id="492" r:id="rId181"/>
    <p:sldId id="493" r:id="rId182"/>
    <p:sldId id="494" r:id="rId183"/>
    <p:sldId id="495" r:id="rId184"/>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1pPr>
    <a:lvl2pPr marL="0" marR="0" indent="3429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2pPr>
    <a:lvl3pPr marL="0" marR="0" indent="6858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3pPr>
    <a:lvl4pPr marL="0" marR="0" indent="10287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4pPr>
    <a:lvl5pPr marL="0" marR="0" indent="13716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5pPr>
    <a:lvl6pPr marL="0" marR="0" indent="17145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6pPr>
    <a:lvl7pPr marL="0" marR="0" indent="20574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7pPr>
    <a:lvl8pPr marL="0" marR="0" indent="24003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8pPr>
    <a:lvl9pPr marL="0" marR="0" indent="27432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lvl9pPr>
  </p:defaultTextStyle>
  <p:extLst>
    <p:ext uri="{EFAFB233-063F-42B5-8137-9DF3F51BA10A}">
      <p15:sldGuideLst xmlns:p15="http://schemas.microsoft.com/office/powerpoint/2012/main">
        <p15:guide id="1" orient="horz" pos="4320">
          <p15:clr>
            <a:srgbClr val="A4A3A4"/>
          </p15:clr>
        </p15:guide>
        <p15:guide id="2" pos="76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D03F3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Avenir Next Medium"/>
          <a:ea typeface="Avenir Next Medium"/>
          <a:cs typeface="Avenir Next Medium"/>
        </a:font>
        <a:srgbClr val="5B5854"/>
      </a:tcTxStyle>
      <a:tcStyle>
        <a:tcBdr>
          <a:left>
            <a:ln w="25400" cap="flat">
              <a:solidFill>
                <a:srgbClr val="5B5854"/>
              </a:solidFill>
              <a:custDash>
                <a:ds d="200000" sp="200000"/>
              </a:custDash>
              <a:miter lim="400000"/>
            </a:ln>
          </a:left>
          <a:right>
            <a:ln w="25400" cap="flat">
              <a:solidFill>
                <a:srgbClr val="5B5854"/>
              </a:solidFill>
              <a:custDash>
                <a:ds d="200000" sp="200000"/>
              </a:custDash>
              <a:miter lim="400000"/>
            </a:ln>
          </a:right>
          <a:top>
            <a:ln w="12700" cap="flat">
              <a:solidFill>
                <a:srgbClr val="5B5854"/>
              </a:solidFill>
              <a:prstDash val="solid"/>
              <a:miter lim="400000"/>
            </a:ln>
          </a:top>
          <a:bottom>
            <a:ln w="12700" cap="flat">
              <a:solidFill>
                <a:srgbClr val="5B5854"/>
              </a:solidFill>
              <a:prstDash val="solid"/>
              <a:miter lim="400000"/>
            </a:ln>
          </a:bottom>
          <a:insideH>
            <a:ln w="12700" cap="flat">
              <a:solidFill>
                <a:srgbClr val="5B5854"/>
              </a:solidFill>
              <a:prstDash val="solid"/>
              <a:miter lim="400000"/>
            </a:ln>
          </a:insideH>
          <a:insideV>
            <a:ln w="25400" cap="flat">
              <a:solidFill>
                <a:srgbClr val="5B5854"/>
              </a:solidFill>
              <a:custDash>
                <a:ds d="200000" sp="200000"/>
              </a:custDash>
              <a:miter lim="400000"/>
            </a:ln>
          </a:insideV>
        </a:tcBdr>
        <a:fill>
          <a:noFill/>
        </a:fill>
      </a:tcStyle>
    </a:wholeTbl>
    <a:band2H>
      <a:tcTxStyle/>
      <a:tcStyle>
        <a:tcBdr/>
        <a:fill>
          <a:solidFill>
            <a:schemeClr val="accent2">
              <a:hueOff val="-1122706"/>
              <a:satOff val="6504"/>
              <a:lumOff val="15871"/>
              <a:alpha val="17000"/>
            </a:schemeClr>
          </a:solidFill>
        </a:fill>
      </a:tcStyle>
    </a:band2H>
    <a:firstCol>
      <a:tcTxStyle b="on" i="off">
        <a:font>
          <a:latin typeface="Avenir Next Demi Bold"/>
          <a:ea typeface="Avenir Next Demi Bold"/>
          <a:cs typeface="Avenir Next Demi Bold"/>
        </a:font>
        <a:srgbClr val="5B5854"/>
      </a:tcTxStyle>
      <a:tcStyle>
        <a:tcBdr>
          <a:left>
            <a:ln w="12700" cap="flat">
              <a:noFill/>
              <a:miter lim="400000"/>
            </a:ln>
          </a:left>
          <a:right>
            <a:ln w="38100" cap="flat">
              <a:solidFill>
                <a:srgbClr val="5B5854"/>
              </a:solidFill>
              <a:prstDash val="solid"/>
              <a:miter lim="400000"/>
            </a:ln>
          </a:right>
          <a:top>
            <a:ln w="12700" cap="flat">
              <a:solidFill>
                <a:srgbClr val="5B5854"/>
              </a:solidFill>
              <a:prstDash val="solid"/>
              <a:miter lim="400000"/>
            </a:ln>
          </a:top>
          <a:bottom>
            <a:ln w="12700" cap="flat">
              <a:solidFill>
                <a:srgbClr val="5B5854"/>
              </a:solidFill>
              <a:prstDash val="solid"/>
              <a:miter lim="400000"/>
            </a:ln>
          </a:bottom>
          <a:insideH>
            <a:ln w="12700" cap="flat">
              <a:solidFill>
                <a:srgbClr val="5B5854"/>
              </a:solidFill>
              <a:prstDash val="solid"/>
              <a:miter lim="400000"/>
            </a:ln>
          </a:insideH>
          <a:insideV>
            <a:ln w="12700" cap="flat">
              <a:solidFill>
                <a:srgbClr val="5B5854"/>
              </a:solidFill>
              <a:prstDash val="solid"/>
              <a:miter lim="400000"/>
            </a:ln>
          </a:insideV>
        </a:tcBdr>
        <a:fill>
          <a:solidFill>
            <a:srgbClr val="809E35">
              <a:alpha val="10000"/>
            </a:srgbClr>
          </a:solidFill>
        </a:fill>
      </a:tcStyle>
    </a:firstCol>
    <a:lastRow>
      <a:tcTxStyle b="on" i="off">
        <a:font>
          <a:latin typeface="Avenir Next Demi Bold"/>
          <a:ea typeface="Avenir Next Demi Bold"/>
          <a:cs typeface="Avenir Next Demi Bold"/>
        </a:font>
        <a:srgbClr val="5B5854"/>
      </a:tcTxStyle>
      <a:tcStyle>
        <a:tcBdr>
          <a:left>
            <a:ln w="12700" cap="flat">
              <a:solidFill>
                <a:srgbClr val="5B5854"/>
              </a:solidFill>
              <a:prstDash val="solid"/>
              <a:miter lim="400000"/>
            </a:ln>
          </a:left>
          <a:right>
            <a:ln w="12700" cap="flat">
              <a:solidFill>
                <a:srgbClr val="5B5854"/>
              </a:solidFill>
              <a:prstDash val="solid"/>
              <a:miter lim="400000"/>
            </a:ln>
          </a:right>
          <a:top>
            <a:ln w="38100" cap="flat">
              <a:solidFill>
                <a:srgbClr val="5B5854"/>
              </a:solidFill>
              <a:prstDash val="solid"/>
              <a:miter lim="400000"/>
            </a:ln>
          </a:top>
          <a:bottom>
            <a:ln w="12700" cap="flat">
              <a:noFill/>
              <a:miter lim="400000"/>
            </a:ln>
          </a:bottom>
          <a:insideH>
            <a:ln w="12700" cap="flat">
              <a:solidFill>
                <a:srgbClr val="5B5854"/>
              </a:solidFill>
              <a:prstDash val="solid"/>
              <a:miter lim="400000"/>
            </a:ln>
          </a:insideH>
          <a:insideV>
            <a:ln w="12700" cap="flat">
              <a:solidFill>
                <a:srgbClr val="5B5854"/>
              </a:solidFill>
              <a:prstDash val="solid"/>
              <a:miter lim="400000"/>
            </a:ln>
          </a:insideV>
        </a:tcBdr>
        <a:fill>
          <a:noFill/>
        </a:fill>
      </a:tcStyle>
    </a:lastRow>
    <a:firstRow>
      <a:tcTxStyle b="on" i="off">
        <a:font>
          <a:latin typeface="Avenir Next Demi Bold"/>
          <a:ea typeface="Avenir Next Demi Bold"/>
          <a:cs typeface="Avenir Next Demi Bold"/>
        </a:font>
        <a:srgbClr val="5B5854"/>
      </a:tcTxStyle>
      <a:tcStyle>
        <a:tcBdr>
          <a:left>
            <a:ln w="12700" cap="flat">
              <a:solidFill>
                <a:srgbClr val="5B5854"/>
              </a:solidFill>
              <a:prstDash val="solid"/>
              <a:miter lim="400000"/>
            </a:ln>
          </a:left>
          <a:right>
            <a:ln w="12700" cap="flat">
              <a:solidFill>
                <a:srgbClr val="5B5854"/>
              </a:solidFill>
              <a:prstDash val="solid"/>
              <a:miter lim="400000"/>
            </a:ln>
          </a:right>
          <a:top>
            <a:ln w="12700" cap="flat">
              <a:noFill/>
              <a:miter lim="400000"/>
            </a:ln>
          </a:top>
          <a:bottom>
            <a:ln w="38100" cap="flat">
              <a:solidFill>
                <a:srgbClr val="5B5854"/>
              </a:solidFill>
              <a:prstDash val="solid"/>
              <a:miter lim="400000"/>
            </a:ln>
          </a:bottom>
          <a:insideH>
            <a:ln w="12700" cap="flat">
              <a:solidFill>
                <a:srgbClr val="5B5854"/>
              </a:solidFill>
              <a:prstDash val="solid"/>
              <a:miter lim="400000"/>
            </a:ln>
          </a:insideH>
          <a:insideV>
            <a:ln w="12700" cap="flat">
              <a:solidFill>
                <a:srgbClr val="5B5854"/>
              </a:solidFill>
              <a:prstDash val="solid"/>
              <a:miter lim="400000"/>
            </a:ln>
          </a:insideV>
        </a:tcBdr>
        <a:fill>
          <a:solidFill>
            <a:srgbClr val="619E5C">
              <a:alpha val="15000"/>
            </a:srgbClr>
          </a:solidFill>
        </a:fill>
      </a:tcStyle>
    </a:firstRow>
  </a:tblStyle>
  <a:tblStyle styleId="{C7B018BB-80A7-4F77-B60F-C8B233D01FF8}" styleName="">
    <a:tblBg/>
    <a:wholeTbl>
      <a:tcTxStyle b="off" i="off">
        <a:font>
          <a:latin typeface="Avenir Next Medium"/>
          <a:ea typeface="Avenir Next Medium"/>
          <a:cs typeface="Avenir Next Medium"/>
        </a:font>
        <a:srgbClr val="5B5854"/>
      </a:tcTxStyle>
      <a:tcStyle>
        <a:tcBdr>
          <a:left>
            <a:ln w="12700" cap="flat">
              <a:solidFill>
                <a:srgbClr val="BDBBB3"/>
              </a:solidFill>
              <a:prstDash val="solid"/>
              <a:miter lim="400000"/>
            </a:ln>
          </a:left>
          <a:right>
            <a:ln w="12700" cap="flat">
              <a:solidFill>
                <a:srgbClr val="BDBBB3"/>
              </a:solidFill>
              <a:prstDash val="solid"/>
              <a:miter lim="400000"/>
            </a:ln>
          </a:right>
          <a:top>
            <a:ln w="12700" cap="flat">
              <a:solidFill>
                <a:srgbClr val="A5A59F"/>
              </a:solidFill>
              <a:prstDash val="solid"/>
              <a:miter lim="400000"/>
            </a:ln>
          </a:top>
          <a:bottom>
            <a:ln w="12700" cap="flat">
              <a:solidFill>
                <a:srgbClr val="A5A59F"/>
              </a:solidFill>
              <a:prstDash val="solid"/>
              <a:miter lim="400000"/>
            </a:ln>
          </a:bottom>
          <a:insideH>
            <a:ln w="12700" cap="flat">
              <a:solidFill>
                <a:srgbClr val="A5A59F"/>
              </a:solidFill>
              <a:prstDash val="solid"/>
              <a:miter lim="400000"/>
            </a:ln>
          </a:insideH>
          <a:insideV>
            <a:ln w="12700" cap="flat">
              <a:solidFill>
                <a:srgbClr val="BDBBB3"/>
              </a:solidFill>
              <a:prstDash val="solid"/>
              <a:miter lim="400000"/>
            </a:ln>
          </a:insideV>
        </a:tcBdr>
        <a:fill>
          <a:solidFill>
            <a:srgbClr val="E7E3D2"/>
          </a:solidFill>
        </a:fill>
      </a:tcStyle>
    </a:wholeTbl>
    <a:band2H>
      <a:tcTxStyle/>
      <a:tcStyle>
        <a:tcBdr/>
        <a:fill>
          <a:solidFill>
            <a:srgbClr val="F6F2E5"/>
          </a:solidFill>
        </a:fill>
      </a:tcStyle>
    </a:band2H>
    <a:firstCol>
      <a:tcTxStyle b="on" i="off">
        <a:font>
          <a:latin typeface="Avenir Next Demi Bold"/>
          <a:ea typeface="Avenir Next Demi Bold"/>
          <a:cs typeface="Avenir Next Demi Bold"/>
        </a:font>
        <a:srgbClr val="5B5854"/>
      </a:tcTxStyle>
      <a:tcStyle>
        <a:tcBdr>
          <a:left>
            <a:ln w="12700" cap="flat">
              <a:noFill/>
              <a:miter lim="400000"/>
            </a:ln>
          </a:left>
          <a:right>
            <a:ln w="12700" cap="flat">
              <a:solidFill>
                <a:srgbClr val="A5A59F"/>
              </a:solidFill>
              <a:prstDash val="solid"/>
              <a:miter lim="400000"/>
            </a:ln>
          </a:right>
          <a:top>
            <a:ln w="12700" cap="flat">
              <a:solidFill>
                <a:srgbClr val="A5A59F"/>
              </a:solidFill>
              <a:prstDash val="solid"/>
              <a:miter lim="400000"/>
            </a:ln>
          </a:top>
          <a:bottom>
            <a:ln w="12700" cap="flat">
              <a:solidFill>
                <a:srgbClr val="A5A59F"/>
              </a:solidFill>
              <a:prstDash val="solid"/>
              <a:miter lim="400000"/>
            </a:ln>
          </a:bottom>
          <a:insideH>
            <a:ln w="12700" cap="flat">
              <a:solidFill>
                <a:srgbClr val="A5A59F"/>
              </a:solidFill>
              <a:prstDash val="solid"/>
              <a:miter lim="400000"/>
            </a:ln>
          </a:insideH>
          <a:insideV>
            <a:ln w="12700" cap="flat">
              <a:solidFill>
                <a:srgbClr val="A5A59F"/>
              </a:solidFill>
              <a:prstDash val="solid"/>
              <a:miter lim="400000"/>
            </a:ln>
          </a:insideV>
        </a:tcBdr>
        <a:fill>
          <a:solidFill>
            <a:srgbClr val="D3CDB7"/>
          </a:solidFill>
        </a:fill>
      </a:tcStyle>
    </a:firstCol>
    <a:lastRow>
      <a:tcTxStyle b="on" i="off">
        <a:font>
          <a:latin typeface="Avenir Next Demi Bold"/>
          <a:ea typeface="Avenir Next Demi Bold"/>
          <a:cs typeface="Avenir Next Demi Bold"/>
        </a:font>
        <a:srgbClr val="5B5854"/>
      </a:tcTxStyle>
      <a:tcStyle>
        <a:tcBdr>
          <a:left>
            <a:ln w="12700" cap="flat">
              <a:solidFill>
                <a:srgbClr val="A5A59F"/>
              </a:solidFill>
              <a:prstDash val="solid"/>
              <a:miter lim="400000"/>
            </a:ln>
          </a:left>
          <a:right>
            <a:ln w="12700" cap="flat">
              <a:solidFill>
                <a:srgbClr val="A5A59F"/>
              </a:solidFill>
              <a:prstDash val="solid"/>
              <a:miter lim="400000"/>
            </a:ln>
          </a:right>
          <a:top>
            <a:ln w="12700" cap="flat">
              <a:solidFill>
                <a:srgbClr val="A5A59F"/>
              </a:solidFill>
              <a:prstDash val="solid"/>
              <a:miter lim="400000"/>
            </a:ln>
          </a:top>
          <a:bottom>
            <a:ln w="12700" cap="flat">
              <a:noFill/>
              <a:miter lim="400000"/>
            </a:ln>
          </a:bottom>
          <a:insideH>
            <a:ln w="12700" cap="flat">
              <a:solidFill>
                <a:srgbClr val="A5A59F"/>
              </a:solidFill>
              <a:prstDash val="solid"/>
              <a:miter lim="400000"/>
            </a:ln>
          </a:insideH>
          <a:insideV>
            <a:ln w="12700" cap="flat">
              <a:solidFill>
                <a:srgbClr val="A5A59F"/>
              </a:solidFill>
              <a:prstDash val="solid"/>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solidFill>
                <a:srgbClr val="8E755A"/>
              </a:solidFill>
              <a:prstDash val="solid"/>
              <a:miter lim="400000"/>
            </a:ln>
          </a:left>
          <a:right>
            <a:ln w="12700" cap="flat">
              <a:solidFill>
                <a:srgbClr val="8E755A"/>
              </a:solidFill>
              <a:prstDash val="solid"/>
              <a:miter lim="400000"/>
            </a:ln>
          </a:right>
          <a:top>
            <a:ln w="12700" cap="flat">
              <a:noFill/>
              <a:miter lim="400000"/>
            </a:ln>
          </a:top>
          <a:bottom>
            <a:ln w="12700" cap="flat">
              <a:solidFill>
                <a:srgbClr val="A5A59F"/>
              </a:solidFill>
              <a:prstDash val="solid"/>
              <a:miter lim="400000"/>
            </a:ln>
          </a:bottom>
          <a:insideH>
            <a:ln w="12700" cap="flat">
              <a:solidFill>
                <a:srgbClr val="8E755A"/>
              </a:solidFill>
              <a:prstDash val="solid"/>
              <a:miter lim="400000"/>
            </a:ln>
          </a:insideH>
          <a:insideV>
            <a:ln w="12700" cap="flat">
              <a:solidFill>
                <a:srgbClr val="8E755A"/>
              </a:solidFill>
              <a:prstDash val="solid"/>
              <a:miter lim="400000"/>
            </a:ln>
          </a:insideV>
        </a:tcBdr>
        <a:fill>
          <a:noFill/>
        </a:fill>
      </a:tcStyle>
    </a:firstRow>
  </a:tblStyle>
  <a:tblStyle styleId="{EEE7283C-3CF3-47DC-8721-378D4A62B228}" styleName="">
    <a:tblBg/>
    <a:wholeTbl>
      <a:tcTxStyle b="off" i="off">
        <a:font>
          <a:latin typeface="Avenir Next Medium"/>
          <a:ea typeface="Avenir Next Medium"/>
          <a:cs typeface="Avenir Next Medium"/>
        </a:font>
        <a:srgbClr val="5B5854"/>
      </a:tcTxStyle>
      <a:tcStyle>
        <a:tcBdr>
          <a:left>
            <a:ln w="12700" cap="flat">
              <a:noFill/>
              <a:miter lim="400000"/>
            </a:ln>
          </a:left>
          <a:right>
            <a:ln w="12700" cap="flat">
              <a:noFill/>
              <a:miter lim="400000"/>
            </a:ln>
          </a:right>
          <a:top>
            <a:ln w="12700" cap="flat">
              <a:solidFill>
                <a:srgbClr val="BDBBB3"/>
              </a:solidFill>
              <a:prstDash val="solid"/>
              <a:miter lim="400000"/>
            </a:ln>
          </a:top>
          <a:bottom>
            <a:ln w="12700" cap="flat">
              <a:solidFill>
                <a:srgbClr val="BDBBB3"/>
              </a:solidFill>
              <a:prstDash val="solid"/>
              <a:miter lim="400000"/>
            </a:ln>
          </a:bottom>
          <a:insideH>
            <a:ln w="12700" cap="flat">
              <a:solidFill>
                <a:srgbClr val="BDBBB3"/>
              </a:solidFill>
              <a:prstDash val="solid"/>
              <a:miter lim="400000"/>
            </a:ln>
          </a:insideH>
          <a:insideV>
            <a:ln w="12700" cap="flat">
              <a:noFill/>
              <a:miter lim="400000"/>
            </a:ln>
          </a:insideV>
        </a:tcBdr>
        <a:fill>
          <a:solidFill>
            <a:srgbClr val="E6E3DA"/>
          </a:solidFill>
        </a:fill>
      </a:tcStyle>
    </a:wholeTbl>
    <a:band2H>
      <a:tcTxStyle/>
      <a:tcStyle>
        <a:tcBdr/>
        <a:fill>
          <a:solidFill>
            <a:srgbClr val="F9F5E8"/>
          </a:solidFill>
        </a:fill>
      </a:tcStyle>
    </a:band2H>
    <a:firstCol>
      <a:tcTxStyle b="on" i="off">
        <a:font>
          <a:latin typeface="Avenir Next Demi Bold"/>
          <a:ea typeface="Avenir Next Demi Bold"/>
          <a:cs typeface="Avenir Next Demi Bold"/>
        </a:font>
        <a:srgbClr val="5B5854"/>
      </a:tcTxStyle>
      <a:tcStyle>
        <a:tcBdr>
          <a:left>
            <a:ln w="12700" cap="flat">
              <a:solidFill>
                <a:srgbClr val="A5A59F"/>
              </a:solidFill>
              <a:prstDash val="solid"/>
              <a:miter lim="400000"/>
            </a:ln>
          </a:left>
          <a:right>
            <a:ln w="12700" cap="flat">
              <a:solidFill>
                <a:srgbClr val="A5A59F"/>
              </a:solidFill>
              <a:prstDash val="solid"/>
              <a:miter lim="400000"/>
            </a:ln>
          </a:right>
          <a:top>
            <a:ln w="12700" cap="flat">
              <a:solidFill>
                <a:srgbClr val="A5A59F"/>
              </a:solidFill>
              <a:prstDash val="solid"/>
              <a:miter lim="400000"/>
            </a:ln>
          </a:top>
          <a:bottom>
            <a:ln w="12700" cap="flat">
              <a:solidFill>
                <a:srgbClr val="A5A59F"/>
              </a:solidFill>
              <a:prstDash val="solid"/>
              <a:miter lim="400000"/>
            </a:ln>
          </a:bottom>
          <a:insideH>
            <a:ln w="12700" cap="flat">
              <a:solidFill>
                <a:srgbClr val="A5A59F"/>
              </a:solidFill>
              <a:prstDash val="solid"/>
              <a:miter lim="400000"/>
            </a:ln>
          </a:insideH>
          <a:insideV>
            <a:ln w="12700" cap="flat">
              <a:noFill/>
              <a:miter lim="400000"/>
            </a:ln>
          </a:insideV>
        </a:tcBdr>
        <a:fill>
          <a:solidFill>
            <a:srgbClr val="D6D5D0"/>
          </a:solid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BDBBB3"/>
              </a:solidFill>
              <a:prstDash val="solid"/>
              <a:miter lim="400000"/>
            </a:ln>
          </a:top>
          <a:bottom>
            <a:ln w="12700" cap="flat">
              <a:solidFill>
                <a:srgbClr val="A5A59F"/>
              </a:solidFill>
              <a:prstDash val="solid"/>
              <a:miter lim="400000"/>
            </a:ln>
          </a:bottom>
          <a:insideH>
            <a:ln w="12700" cap="flat">
              <a:solidFill>
                <a:srgbClr val="4D6166"/>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A5A59F"/>
              </a:solidFill>
              <a:prstDash val="solid"/>
              <a:miter lim="400000"/>
            </a:ln>
          </a:top>
          <a:bottom>
            <a:ln w="12700" cap="flat">
              <a:solidFill>
                <a:srgbClr val="BDBBB3"/>
              </a:solidFill>
              <a:prstDash val="solid"/>
              <a:miter lim="400000"/>
            </a:ln>
          </a:bottom>
          <a:insideH>
            <a:ln w="12700" cap="flat">
              <a:solidFill>
                <a:srgbClr val="657477"/>
              </a:solidFill>
              <a:prstDash val="solid"/>
              <a:miter lim="400000"/>
            </a:ln>
          </a:insideH>
          <a:insideV>
            <a:ln w="12700" cap="flat">
              <a:noFill/>
              <a:miter lim="400000"/>
            </a:ln>
          </a:insideV>
        </a:tcBdr>
        <a:fill>
          <a:noFill/>
        </a:fill>
      </a:tcStyle>
    </a:firstRow>
  </a:tblStyle>
  <a:tblStyle styleId="{CF821DB8-F4EB-4A41-A1BA-3FCAFE7338EE}" styleName="">
    <a:tblBg/>
    <a:wholeTbl>
      <a:tcTxStyle b="off" i="off">
        <a:font>
          <a:latin typeface="Avenir Next Medium"/>
          <a:ea typeface="Avenir Next Medium"/>
          <a:cs typeface="Avenir Next Medium"/>
        </a:font>
        <a:srgbClr val="5B5854"/>
      </a:tcTxStyle>
      <a:tcStyle>
        <a:tcBdr>
          <a:left>
            <a:ln w="12700" cap="flat">
              <a:noFill/>
              <a:miter lim="400000"/>
            </a:ln>
          </a:left>
          <a:right>
            <a:ln w="12700" cap="flat">
              <a:noFill/>
              <a:miter lim="400000"/>
            </a:ln>
          </a:right>
          <a:top>
            <a:ln w="12700" cap="flat">
              <a:solidFill>
                <a:srgbClr val="AAA6A6"/>
              </a:solidFill>
              <a:custDash>
                <a:ds d="200000" sp="200000"/>
              </a:custDash>
              <a:miter lim="400000"/>
            </a:ln>
          </a:top>
          <a:bottom>
            <a:ln w="12700" cap="flat">
              <a:solidFill>
                <a:srgbClr val="AAA6A6"/>
              </a:solidFill>
              <a:custDash>
                <a:ds d="200000" sp="200000"/>
              </a:custDash>
              <a:miter lim="400000"/>
            </a:ln>
          </a:bottom>
          <a:insideH>
            <a:ln w="12700" cap="flat">
              <a:solidFill>
                <a:srgbClr val="AAA6A6"/>
              </a:solidFill>
              <a:custDash>
                <a:ds d="200000" sp="200000"/>
              </a:custDash>
              <a:miter lim="400000"/>
            </a:ln>
          </a:insideH>
          <a:insideV>
            <a:ln w="12700" cap="flat">
              <a:noFill/>
              <a:miter lim="400000"/>
            </a:ln>
          </a:insideV>
        </a:tcBdr>
        <a:fill>
          <a:solidFill>
            <a:srgbClr val="EFECE2"/>
          </a:solidFill>
        </a:fill>
      </a:tcStyle>
    </a:wholeTbl>
    <a:band2H>
      <a:tcTxStyle/>
      <a:tcStyle>
        <a:tcBdr/>
        <a:fill>
          <a:solidFill>
            <a:srgbClr val="FFFBF1"/>
          </a:solidFill>
        </a:fill>
      </a:tcStyle>
    </a:band2H>
    <a:firstCol>
      <a:tcTxStyle b="on" i="off">
        <a:font>
          <a:latin typeface="Avenir Next Demi Bold"/>
          <a:ea typeface="Avenir Next Demi Bold"/>
          <a:cs typeface="Avenir Next Demi Bold"/>
        </a:font>
        <a:srgbClr val="5B5854"/>
      </a:tcTxStyle>
      <a:tcStyle>
        <a:tcBdr>
          <a:left>
            <a:ln w="12700" cap="flat">
              <a:solidFill>
                <a:srgbClr val="000000"/>
              </a:solidFill>
              <a:prstDash val="solid"/>
              <a:miter lim="400000"/>
            </a:ln>
          </a:left>
          <a:right>
            <a:ln w="12700" cap="flat">
              <a:solidFill>
                <a:srgbClr val="A29A85"/>
              </a:solidFill>
              <a:prstDash val="solid"/>
              <a:miter lim="400000"/>
            </a:ln>
          </a:right>
          <a:top>
            <a:ln w="12700" cap="flat">
              <a:solidFill>
                <a:srgbClr val="AAA6A6"/>
              </a:solidFill>
              <a:custDash>
                <a:ds d="200000" sp="200000"/>
              </a:custDash>
              <a:miter lim="400000"/>
            </a:ln>
          </a:top>
          <a:bottom>
            <a:ln w="12700" cap="flat">
              <a:solidFill>
                <a:srgbClr val="AAA6A6"/>
              </a:solidFill>
              <a:custDash>
                <a:ds d="200000" sp="200000"/>
              </a:custDash>
              <a:miter lim="400000"/>
            </a:ln>
          </a:bottom>
          <a:insideH>
            <a:ln w="12700" cap="flat">
              <a:solidFill>
                <a:srgbClr val="AAA6A6"/>
              </a:solidFill>
              <a:custDash>
                <a:ds d="200000" sp="200000"/>
              </a:custDash>
              <a:miter lim="400000"/>
            </a:ln>
          </a:insideH>
          <a:insideV>
            <a:ln w="12700" cap="flat">
              <a:noFill/>
              <a:miter lim="400000"/>
            </a:ln>
          </a:insideV>
        </a:tcBdr>
        <a:fill>
          <a:solidFill>
            <a:srgbClr val="E8E4D8"/>
          </a:solid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A29A85"/>
              </a:solidFill>
              <a:prstDash val="solid"/>
              <a:miter lim="400000"/>
            </a:ln>
          </a:top>
          <a:bottom>
            <a:ln w="12700" cap="flat">
              <a:solidFill>
                <a:srgbClr val="000000"/>
              </a:solidFill>
              <a:prstDash val="solid"/>
              <a:miter lim="400000"/>
            </a:ln>
          </a:bottom>
          <a:insideH>
            <a:ln w="12700" cap="flat">
              <a:solidFill>
                <a:srgbClr val="A29A85"/>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000000"/>
              </a:solidFill>
              <a:prstDash val="solid"/>
              <a:miter lim="400000"/>
            </a:ln>
          </a:top>
          <a:bottom>
            <a:ln w="12700" cap="flat">
              <a:solidFill>
                <a:srgbClr val="A29A85"/>
              </a:solidFill>
              <a:prstDash val="solid"/>
              <a:miter lim="400000"/>
            </a:ln>
          </a:bottom>
          <a:insideH>
            <a:ln w="12700" cap="flat">
              <a:solidFill>
                <a:srgbClr val="A29A85"/>
              </a:solidFill>
              <a:prstDash val="solid"/>
              <a:miter lim="400000"/>
            </a:ln>
          </a:insideH>
          <a:insideV>
            <a:ln w="12700" cap="flat">
              <a:noFill/>
              <a:miter lim="400000"/>
            </a:ln>
          </a:insideV>
        </a:tcBdr>
        <a:fill>
          <a:noFill/>
        </a:fill>
      </a:tcStyle>
    </a:firstRow>
  </a:tblStyle>
  <a:tblStyle styleId="{33BA23B1-9221-436E-865A-0063620EA4FD}" styleName="">
    <a:tblBg/>
    <a:wholeTbl>
      <a:tcTxStyle b="off" i="off">
        <a:font>
          <a:latin typeface="Avenir Next Medium"/>
          <a:ea typeface="Avenir Next Medium"/>
          <a:cs typeface="Avenir Next Medium"/>
        </a:font>
        <a:srgbClr val="5B5854"/>
      </a:tcTxStyle>
      <a:tcStyle>
        <a:tcBdr>
          <a:left>
            <a:ln w="12700" cap="flat">
              <a:noFill/>
              <a:miter lim="400000"/>
            </a:ln>
          </a:left>
          <a:right>
            <a:ln w="12700" cap="flat">
              <a:noFill/>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D6D2C0">
              <a:alpha val="50000"/>
            </a:srgbClr>
          </a:solidFill>
        </a:fill>
      </a:tcStyle>
    </a:wholeTbl>
    <a:band2H>
      <a:tcTxStyle/>
      <a:tcStyle>
        <a:tcBdr/>
        <a:fill>
          <a:solidFill>
            <a:srgbClr val="E9E7DC"/>
          </a:solidFill>
        </a:fill>
      </a:tcStyle>
    </a:band2H>
    <a:firstCol>
      <a:tcTxStyle b="on" i="off">
        <a:font>
          <a:latin typeface="Avenir Next Demi Bold"/>
          <a:ea typeface="Avenir Next Demi Bold"/>
          <a:cs typeface="Avenir Next Demi Bold"/>
        </a:font>
        <a:srgbClr val="5B5854"/>
      </a:tcTxStyle>
      <a:tcStyle>
        <a:tcBdr>
          <a:left>
            <a:ln w="12700" cap="flat">
              <a:solidFill>
                <a:srgbClr val="FFFFFF"/>
              </a:solidFill>
              <a:prstDash val="solid"/>
              <a:miter lim="400000"/>
            </a:ln>
          </a:left>
          <a:right>
            <a:ln w="254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C5BEAA"/>
          </a:solidFill>
        </a:fill>
      </a:tcStyle>
    </a:firstCol>
    <a:lastRow>
      <a:tcTxStyle b="on" i="off">
        <a:font>
          <a:latin typeface="Avenir Next Demi Bold"/>
          <a:ea typeface="Avenir Next Demi Bold"/>
          <a:cs typeface="Avenir Next Demi Bold"/>
        </a:font>
        <a:srgbClr val="5B5854"/>
      </a:tcTxStyle>
      <a:tcStyle>
        <a:tcBdr>
          <a:left>
            <a:ln w="12700" cap="flat">
              <a:noFill/>
              <a:miter lim="400000"/>
            </a:ln>
          </a:left>
          <a:right>
            <a:ln w="12700" cap="flat">
              <a:noFill/>
              <a:miter lim="400000"/>
            </a:ln>
          </a:right>
          <a:top>
            <a:ln w="25400" cap="flat">
              <a:solidFill>
                <a:srgbClr val="000000"/>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D6D2C0">
              <a:alpha val="25000"/>
            </a:srgbClr>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FFFFFF"/>
              </a:solidFill>
              <a:prstDash val="solid"/>
              <a:miter lim="400000"/>
            </a:ln>
          </a:top>
          <a:bottom>
            <a:ln w="254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928C7D"/>
          </a:solidFill>
        </a:fill>
      </a:tcStyle>
    </a:firstRow>
  </a:tblStyle>
  <a:tblStyle styleId="{2708684C-4D16-4618-839F-0558EEFCDFE6}" styleName="">
    <a:tblBg/>
    <a:wholeTbl>
      <a:tcTxStyle b="off" i="off">
        <a:font>
          <a:latin typeface="Avenir Next Medium"/>
          <a:ea typeface="Avenir Next Medium"/>
          <a:cs typeface="Avenir Next Medium"/>
        </a:font>
        <a:srgbClr val="5B5854"/>
      </a:tcTxStyle>
      <a:tcStyle>
        <a:tcBdr>
          <a:left>
            <a:ln w="38100" cap="flat">
              <a:solidFill>
                <a:schemeClr val="accent2">
                  <a:hueOff val="-1122706"/>
                  <a:satOff val="6504"/>
                  <a:lumOff val="15871"/>
                  <a:alpha val="64999"/>
                </a:schemeClr>
              </a:solidFill>
              <a:prstDash val="solid"/>
              <a:miter lim="400000"/>
            </a:ln>
          </a:left>
          <a:right>
            <a:ln w="38100" cap="flat">
              <a:solidFill>
                <a:schemeClr val="accent2">
                  <a:hueOff val="-1122706"/>
                  <a:satOff val="6504"/>
                  <a:lumOff val="15871"/>
                  <a:alpha val="64999"/>
                </a:schemeClr>
              </a:solidFill>
              <a:prstDash val="solid"/>
              <a:miter lim="400000"/>
            </a:ln>
          </a:right>
          <a:top>
            <a:ln w="38100" cap="flat">
              <a:solidFill>
                <a:schemeClr val="accent2">
                  <a:hueOff val="-1122706"/>
                  <a:satOff val="6504"/>
                  <a:lumOff val="15871"/>
                  <a:alpha val="64999"/>
                </a:schemeClr>
              </a:solidFill>
              <a:prstDash val="solid"/>
              <a:miter lim="400000"/>
            </a:ln>
          </a:top>
          <a:bottom>
            <a:ln w="38100" cap="flat">
              <a:solidFill>
                <a:schemeClr val="accent2">
                  <a:hueOff val="-1122706"/>
                  <a:satOff val="6504"/>
                  <a:lumOff val="15871"/>
                  <a:alpha val="64999"/>
                </a:schemeClr>
              </a:solidFill>
              <a:prstDash val="solid"/>
              <a:miter lim="400000"/>
            </a:ln>
          </a:bottom>
          <a:insideH>
            <a:ln w="38100" cap="flat">
              <a:solidFill>
                <a:schemeClr val="accent2">
                  <a:hueOff val="-1122706"/>
                  <a:satOff val="6504"/>
                  <a:lumOff val="15871"/>
                  <a:alpha val="64999"/>
                </a:schemeClr>
              </a:solidFill>
              <a:prstDash val="solid"/>
              <a:miter lim="400000"/>
            </a:ln>
          </a:insideH>
          <a:insideV>
            <a:ln w="38100" cap="flat">
              <a:solidFill>
                <a:schemeClr val="accent2">
                  <a:hueOff val="-1122706"/>
                  <a:satOff val="6504"/>
                  <a:lumOff val="15871"/>
                  <a:alpha val="64999"/>
                </a:schemeClr>
              </a:solidFill>
              <a:prstDash val="solid"/>
              <a:miter lim="400000"/>
            </a:ln>
          </a:insideV>
        </a:tcBdr>
        <a:fill>
          <a:noFill/>
        </a:fill>
      </a:tcStyle>
    </a:wholeTbl>
    <a:band2H>
      <a:tcTxStyle/>
      <a:tcStyle>
        <a:tcBdr/>
        <a:fill>
          <a:solidFill>
            <a:schemeClr val="accent2">
              <a:hueOff val="-1122706"/>
              <a:satOff val="6504"/>
              <a:lumOff val="15871"/>
              <a:alpha val="12000"/>
            </a:schemeClr>
          </a:solidFill>
        </a:fill>
      </a:tcStyle>
    </a:band2H>
    <a:firstCol>
      <a:tcTxStyle b="on" i="off">
        <a:font>
          <a:latin typeface="Avenir Next Demi Bold"/>
          <a:ea typeface="Avenir Next Demi Bold"/>
          <a:cs typeface="Avenir Next Demi Bold"/>
        </a:font>
        <a:srgbClr val="5B5854"/>
      </a:tcTxStyle>
      <a:tcStyle>
        <a:tcBdr>
          <a:left>
            <a:ln w="12700" cap="flat">
              <a:noFill/>
              <a:miter lim="400000"/>
            </a:ln>
          </a:left>
          <a:right>
            <a:ln w="50800" cap="flat">
              <a:solidFill>
                <a:schemeClr val="accent5">
                  <a:alpha val="75000"/>
                </a:schemeClr>
              </a:solidFill>
              <a:prstDash val="solid"/>
              <a:miter lim="400000"/>
            </a:ln>
          </a:right>
          <a:top>
            <a:ln w="38100" cap="flat">
              <a:solidFill>
                <a:schemeClr val="accent2">
                  <a:hueOff val="-1122706"/>
                  <a:satOff val="6504"/>
                  <a:lumOff val="15871"/>
                  <a:alpha val="64999"/>
                </a:schemeClr>
              </a:solidFill>
              <a:prstDash val="solid"/>
              <a:miter lim="400000"/>
            </a:ln>
          </a:top>
          <a:bottom>
            <a:ln w="38100" cap="flat">
              <a:solidFill>
                <a:schemeClr val="accent2">
                  <a:hueOff val="-1122706"/>
                  <a:satOff val="6504"/>
                  <a:lumOff val="15871"/>
                  <a:alpha val="64999"/>
                </a:schemeClr>
              </a:solidFill>
              <a:prstDash val="solid"/>
              <a:miter lim="400000"/>
            </a:ln>
          </a:bottom>
          <a:insideH>
            <a:ln w="38100" cap="flat">
              <a:solidFill>
                <a:schemeClr val="accent2">
                  <a:hueOff val="-1122706"/>
                  <a:satOff val="6504"/>
                  <a:lumOff val="15871"/>
                  <a:alpha val="64999"/>
                </a:schemeClr>
              </a:solidFill>
              <a:prstDash val="solid"/>
              <a:miter lim="400000"/>
            </a:ln>
          </a:insideH>
          <a:insideV>
            <a:ln w="38100" cap="flat">
              <a:solidFill>
                <a:schemeClr val="accent2">
                  <a:hueOff val="-1122706"/>
                  <a:satOff val="6504"/>
                  <a:lumOff val="15871"/>
                  <a:alpha val="64999"/>
                </a:schemeClr>
              </a:solidFill>
              <a:prstDash val="solid"/>
              <a:miter lim="400000"/>
            </a:ln>
          </a:insideV>
        </a:tcBdr>
        <a:fill>
          <a:noFill/>
        </a:fill>
      </a:tcStyle>
    </a:firstCol>
    <a:lastRow>
      <a:tcTxStyle b="on" i="off">
        <a:font>
          <a:latin typeface="Avenir Next Demi Bold"/>
          <a:ea typeface="Avenir Next Demi Bold"/>
          <a:cs typeface="Avenir Next Demi Bold"/>
        </a:font>
        <a:srgbClr val="5B5854"/>
      </a:tcTxStyle>
      <a:tcStyle>
        <a:tcBdr>
          <a:left>
            <a:ln w="38100" cap="flat">
              <a:solidFill>
                <a:schemeClr val="accent2">
                  <a:hueOff val="-1122706"/>
                  <a:satOff val="6504"/>
                  <a:lumOff val="15871"/>
                  <a:alpha val="64999"/>
                </a:schemeClr>
              </a:solidFill>
              <a:prstDash val="solid"/>
              <a:miter lim="400000"/>
            </a:ln>
          </a:left>
          <a:right>
            <a:ln w="38100" cap="flat">
              <a:solidFill>
                <a:schemeClr val="accent2">
                  <a:hueOff val="-1122706"/>
                  <a:satOff val="6504"/>
                  <a:lumOff val="15871"/>
                  <a:alpha val="64999"/>
                </a:schemeClr>
              </a:solidFill>
              <a:prstDash val="solid"/>
              <a:miter lim="400000"/>
            </a:ln>
          </a:right>
          <a:top>
            <a:ln w="50800" cap="flat">
              <a:solidFill>
                <a:schemeClr val="accent5">
                  <a:alpha val="75000"/>
                </a:schemeClr>
              </a:solidFill>
              <a:prstDash val="solid"/>
              <a:miter lim="400000"/>
            </a:ln>
          </a:top>
          <a:bottom>
            <a:ln w="12700" cap="flat">
              <a:noFill/>
              <a:miter lim="400000"/>
            </a:ln>
          </a:bottom>
          <a:insideH>
            <a:ln w="38100" cap="flat">
              <a:solidFill>
                <a:schemeClr val="accent2">
                  <a:hueOff val="-1122706"/>
                  <a:satOff val="6504"/>
                  <a:lumOff val="15871"/>
                  <a:alpha val="64999"/>
                </a:schemeClr>
              </a:solidFill>
              <a:prstDash val="solid"/>
              <a:miter lim="400000"/>
            </a:ln>
          </a:insideH>
          <a:insideV>
            <a:ln w="38100" cap="flat">
              <a:solidFill>
                <a:schemeClr val="accent2">
                  <a:hueOff val="-1122706"/>
                  <a:satOff val="6504"/>
                  <a:lumOff val="15871"/>
                  <a:alpha val="64999"/>
                </a:schemeClr>
              </a:solidFill>
              <a:prstDash val="solid"/>
              <a:miter lim="400000"/>
            </a:ln>
          </a:insideV>
        </a:tcBdr>
        <a:fill>
          <a:noFill/>
        </a:fill>
      </a:tcStyle>
    </a:lastRow>
    <a:firstRow>
      <a:tcTxStyle b="on" i="off">
        <a:font>
          <a:latin typeface="Avenir Next Demi Bold"/>
          <a:ea typeface="Avenir Next Demi Bold"/>
          <a:cs typeface="Avenir Next Demi Bold"/>
        </a:font>
        <a:srgbClr val="5B5854"/>
      </a:tcTxStyle>
      <a:tcStyle>
        <a:tcBdr>
          <a:left>
            <a:ln w="38100" cap="flat">
              <a:solidFill>
                <a:schemeClr val="accent2">
                  <a:hueOff val="-1122706"/>
                  <a:satOff val="6504"/>
                  <a:lumOff val="15871"/>
                  <a:alpha val="64999"/>
                </a:schemeClr>
              </a:solidFill>
              <a:prstDash val="solid"/>
              <a:miter lim="400000"/>
            </a:ln>
          </a:left>
          <a:right>
            <a:ln w="38100" cap="flat">
              <a:solidFill>
                <a:schemeClr val="accent2">
                  <a:hueOff val="-1122706"/>
                  <a:satOff val="6504"/>
                  <a:lumOff val="15871"/>
                  <a:alpha val="64999"/>
                </a:schemeClr>
              </a:solidFill>
              <a:prstDash val="solid"/>
              <a:miter lim="400000"/>
            </a:ln>
          </a:right>
          <a:top>
            <a:ln w="12700" cap="flat">
              <a:noFill/>
              <a:miter lim="400000"/>
            </a:ln>
          </a:top>
          <a:bottom>
            <a:ln w="50800" cap="flat">
              <a:solidFill>
                <a:schemeClr val="accent5">
                  <a:alpha val="75000"/>
                </a:schemeClr>
              </a:solidFill>
              <a:prstDash val="solid"/>
              <a:miter lim="400000"/>
            </a:ln>
          </a:bottom>
          <a:insideH>
            <a:ln w="38100" cap="flat">
              <a:solidFill>
                <a:schemeClr val="accent2">
                  <a:hueOff val="-1122706"/>
                  <a:satOff val="6504"/>
                  <a:lumOff val="15871"/>
                  <a:alpha val="64999"/>
                </a:schemeClr>
              </a:solidFill>
              <a:prstDash val="solid"/>
              <a:miter lim="400000"/>
            </a:ln>
          </a:insideH>
          <a:insideV>
            <a:ln w="38100" cap="flat">
              <a:solidFill>
                <a:schemeClr val="accent2">
                  <a:hueOff val="-1122706"/>
                  <a:satOff val="6504"/>
                  <a:lumOff val="15871"/>
                  <a:alpha val="64999"/>
                </a:schemeClr>
              </a:solidFill>
              <a:prstDash val="solid"/>
              <a:miter lim="400000"/>
            </a:ln>
          </a:insideV>
        </a:tcBdr>
        <a:fill>
          <a:noFill/>
        </a:fill>
      </a:tcStyle>
    </a:firstRow>
  </a:tblStyle>
  <a:tblStyle styleId="{8F44A2F1-9E1F-4B54-A3A2-5F16C0AD49E2}" styleName="">
    <a:tblBg/>
    <a:wholeTbl>
      <a:tcTxStyle b="off" i="off">
        <a:font>
          <a:latin typeface="Gill Sans"/>
          <a:ea typeface="Gill Sans"/>
          <a:cs typeface="Gill Sans"/>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Col>
    <a:lastRow>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lastRow>
    <a:firstRow>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Row>
  </a:tblStyle>
  <a:tblStyle styleId="{D51ADE6A-740E-44AE-83CC-AE7238B6C88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DDDDD"/>
          </a:solidFill>
        </a:fill>
      </a:tcStyle>
    </a:wholeTbl>
    <a:band2H>
      <a:tcTxStyle/>
      <a:tcStyle>
        <a:tcBdr/>
        <a:fill>
          <a:solidFill>
            <a:srgbClr val="EFEFEF"/>
          </a:solidFill>
        </a:fill>
      </a:tcStyle>
    </a:band2H>
    <a:firstCol>
      <a:tcTxStyle b="on" i="off">
        <a:fontRef idx="major">
          <a:srgbClr val="FFFFFF"/>
        </a:fontRef>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444444"/>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444444"/>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444444"/>
          </a:solidFill>
        </a:fill>
      </a:tcStyle>
    </a:firstRow>
  </a:tblStyle>
  <a:tblStyle styleId="{4A9BC294-FFE2-49D5-8D69-9E1BD2C41BD5}"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4FAFA"/>
          </a:solidFill>
        </a:fill>
      </a:tcStyle>
    </a:wholeTbl>
    <a:band2H>
      <a:tcTxStyle/>
      <a:tcStyle>
        <a:tcBdr/>
        <a:fill>
          <a:solidFill>
            <a:srgbClr val="FAFDFD"/>
          </a:solidFill>
        </a:fill>
      </a:tcStyle>
    </a:band2H>
    <a:firstCol>
      <a:tcTxStyle b="on" i="off">
        <a:fontRef idx="minor">
          <a:srgbClr val="FFFFFF"/>
        </a:fontRef>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firstRow>
  </a:tblStyle>
  <a:tblStyle styleId="{BBFC77FB-9ED0-4EC9-95AA-A1379042E648}" styleName="">
    <a:tblBg/>
    <a:wholeTbl>
      <a:tcTxStyle b="off" i="off">
        <a:font>
          <a:latin typeface="Gill Sans"/>
          <a:ea typeface="Gill Sans"/>
          <a:cs typeface="Gill Sans"/>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noFill/>
        </a:fill>
      </a:tcStyle>
    </a:wholeTbl>
    <a:band2H>
      <a:tcTxStyle/>
      <a:tcStyle>
        <a:tcBdr/>
        <a:fill>
          <a:solidFill>
            <a:srgbClr val="8C8D8F">
              <a:alpha val="30000"/>
            </a:srgbClr>
          </a:solidFill>
        </a:fill>
      </a:tcStyle>
    </a:band2H>
    <a:firstCol>
      <a:tcTxStyle b="off" i="off">
        <a:font>
          <a:latin typeface="Gill Sans"/>
          <a:ea typeface="Gill Sans"/>
          <a:cs typeface="Gill Sans"/>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Col>
    <a:lastRow>
      <a:tcTxStyle b="off" i="off">
        <a:font>
          <a:latin typeface="Gill Sans"/>
          <a:ea typeface="Gill Sans"/>
          <a:cs typeface="Gill Sans"/>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lastRow>
    <a:firstRow>
      <a:tcTxStyle b="off" i="off">
        <a:font>
          <a:latin typeface="Gill Sans"/>
          <a:ea typeface="Gill Sans"/>
          <a:cs typeface="Gill Sans"/>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Row>
  </a:tblStyle>
  <a:tblStyle styleId="{3DC5C2F9-1CAC-4260-A1DD-9FCDBB877499}" styleName="">
    <a:tblBg/>
    <a:wholeTbl>
      <a:tcTxStyle b="off" i="off">
        <a:font>
          <a:latin typeface="Arial"/>
          <a:ea typeface="Arial"/>
          <a:cs typeface="Arial"/>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D4D4"/>
          </a:solidFill>
        </a:fill>
      </a:tcStyle>
    </a:wholeTbl>
    <a:band2H>
      <a:tcTxStyle/>
      <a:tcStyle>
        <a:tcBdr/>
        <a:fill>
          <a:solidFill>
            <a:srgbClr val="EBEBEB"/>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6CBB8FF1-D9AA-43F3-AF6F-95CC898621D3}" styleName="">
    <a:tblBg/>
    <a:wholeTbl>
      <a:tcTxStyle b="off" i="off">
        <a:font>
          <a:latin typeface="Helvetica"/>
          <a:ea typeface="Helvetica"/>
          <a:cs typeface="Helvetica"/>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D4D4"/>
          </a:solidFill>
        </a:fill>
      </a:tcStyle>
    </a:wholeTbl>
    <a:band2H>
      <a:tcTxStyle/>
      <a:tcStyle>
        <a:tcBdr/>
        <a:fill>
          <a:solidFill>
            <a:srgbClr val="EBEBEB"/>
          </a:solidFill>
        </a:fill>
      </a:tcStyle>
    </a:band2H>
    <a:firstCol>
      <a:tcTxStyle b="on" i="off">
        <a:font>
          <a:latin typeface="Helvetica"/>
          <a:ea typeface="Helvetica"/>
          <a:cs typeface="Helvetica"/>
        </a:font>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Helvetica"/>
          <a:ea typeface="Helvetica"/>
          <a:cs typeface="Helvetica"/>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Helvetica"/>
          <a:ea typeface="Helvetica"/>
          <a:cs typeface="Helvetica"/>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B06E4835-A180-4BC4-881E-CE100D46ADE6}" styleName="">
    <a:tblBg/>
    <a:wholeTbl>
      <a:tcTxStyle b="off" i="off">
        <a:fontRef idx="major">
          <a:srgbClr val="E7E7E7"/>
        </a:fontRef>
        <a:srgbClr val="E7E7E7"/>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Ref idx="major">
          <a:srgbClr val="E7E7E7"/>
        </a:fontRef>
        <a:srgbClr val="E7E7E7"/>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Ref idx="major">
          <a:srgbClr val="E7E7E7"/>
        </a:fontRef>
        <a:srgbClr val="E7E7E7"/>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Ref idx="major">
          <a:srgbClr val="E7E7E7"/>
        </a:fontRef>
        <a:srgbClr val="E7E7E7"/>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35768AE6-0FCC-4049-AE54-486A592B6377}" styleName="">
    <a:tblBg/>
    <a:wholeTbl>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
          <a:latin typeface="Arial"/>
          <a:ea typeface="Arial"/>
          <a:cs typeface="Arial"/>
        </a:font>
        <a:srgbClr val="000000"/>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D45C8192-B09D-4C35-BA0E-E516CADEA011}" styleName="">
    <a:tblBg/>
    <a:wholeTbl>
      <a:tcTxStyle b="off" i="off">
        <a:font>
          <a:latin typeface="Helvetica Light"/>
          <a:ea typeface="Helvetica Light"/>
          <a:cs typeface="Helvetica Light"/>
        </a:font>
        <a:srgbClr val="000000"/>
      </a:tcTxStyle>
      <a:tcStyle>
        <a:tcBdr>
          <a:left>
            <a:ln w="12700" cap="flat">
              <a:solidFill>
                <a:srgbClr val="3797C6"/>
              </a:solidFill>
              <a:prstDash val="solid"/>
              <a:miter lim="400000"/>
            </a:ln>
          </a:left>
          <a:right>
            <a:ln w="12700" cap="flat">
              <a:solidFill>
                <a:srgbClr val="3797C6"/>
              </a:solidFill>
              <a:prstDash val="solid"/>
              <a:miter lim="400000"/>
            </a:ln>
          </a:right>
          <a:top>
            <a:ln w="12700" cap="flat">
              <a:solidFill>
                <a:srgbClr val="3797C6"/>
              </a:solidFill>
              <a:prstDash val="solid"/>
              <a:miter lim="400000"/>
            </a:ln>
          </a:top>
          <a:bottom>
            <a:ln w="12700" cap="flat">
              <a:solidFill>
                <a:srgbClr val="3797C6"/>
              </a:solidFill>
              <a:prstDash val="solid"/>
              <a:miter lim="400000"/>
            </a:ln>
          </a:bottom>
          <a:insideH>
            <a:ln w="12700" cap="flat">
              <a:solidFill>
                <a:srgbClr val="3797C6"/>
              </a:solidFill>
              <a:prstDash val="solid"/>
              <a:miter lim="400000"/>
            </a:ln>
          </a:insideH>
          <a:insideV>
            <a:ln w="12700" cap="flat">
              <a:solidFill>
                <a:srgbClr val="3797C6"/>
              </a:solidFill>
              <a:prstDash val="solid"/>
              <a:miter lim="400000"/>
            </a:ln>
          </a:insideV>
        </a:tcBdr>
        <a:fill>
          <a:solidFill>
            <a:srgbClr val="FFFFFF"/>
          </a:solidFill>
        </a:fill>
      </a:tcStyle>
    </a:wholeTbl>
    <a:band2H>
      <a:tcTxStyle/>
      <a:tcStyle>
        <a:tcBdr/>
        <a:fill>
          <a:solidFill>
            <a:srgbClr val="E3E5E8"/>
          </a:solidFill>
        </a:fill>
      </a:tcStyle>
    </a:band2H>
    <a:firstCol>
      <a:tcTxStyle b="on" i="off">
        <a:font>
          <a:latin typeface="Helvetica"/>
          <a:ea typeface="Helvetica"/>
          <a:cs typeface="Helvetica"/>
        </a:font>
        <a:srgbClr val="FFFFFF"/>
      </a:tcTxStyle>
      <a:tcStyle>
        <a:tcBdr>
          <a:left>
            <a:ln w="25400" cap="flat">
              <a:solidFill>
                <a:srgbClr val="3797C6"/>
              </a:solidFill>
              <a:prstDash val="solid"/>
              <a:miter lim="400000"/>
            </a:ln>
          </a:left>
          <a:right>
            <a:ln w="12700" cap="flat">
              <a:noFill/>
              <a:miter lim="400000"/>
            </a:ln>
          </a:right>
          <a:top>
            <a:ln w="12700" cap="flat">
              <a:solidFill>
                <a:srgbClr val="3797C6"/>
              </a:solidFill>
              <a:prstDash val="solid"/>
              <a:miter lim="400000"/>
            </a:ln>
          </a:top>
          <a:bottom>
            <a:ln w="12700" cap="flat">
              <a:solidFill>
                <a:srgbClr val="3797C6"/>
              </a:solidFill>
              <a:prstDash val="solid"/>
              <a:miter lim="400000"/>
            </a:ln>
          </a:bottom>
          <a:insideH>
            <a:ln w="12700" cap="flat">
              <a:solidFill>
                <a:srgbClr val="3797C6"/>
              </a:solidFill>
              <a:prstDash val="solid"/>
              <a:miter lim="400000"/>
            </a:ln>
          </a:insideH>
          <a:insideV>
            <a:ln w="12700" cap="flat">
              <a:solidFill>
                <a:srgbClr val="3797C6"/>
              </a:solidFill>
              <a:prstDash val="solid"/>
              <a:miter lim="400000"/>
            </a:ln>
          </a:insideV>
        </a:tcBdr>
        <a:fill>
          <a:solidFill>
            <a:srgbClr val="398CCE"/>
          </a:solidFill>
        </a:fill>
      </a:tcStyle>
    </a:firstCol>
    <a:lastRow>
      <a:tcTxStyle b="off" i="off">
        <a:font>
          <a:latin typeface="Helvetica Light"/>
          <a:ea typeface="Helvetica Light"/>
          <a:cs typeface="Helvetica Light"/>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25400" cap="flat">
              <a:solidFill>
                <a:srgbClr val="3797C6"/>
              </a:solidFill>
              <a:prstDash val="solid"/>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a:ea typeface="Helvetica"/>
          <a:cs typeface="Helvetica"/>
        </a:font>
        <a:srgbClr val="FFFFFF"/>
      </a:tcTxStyle>
      <a:tcStyle>
        <a:tcBdr>
          <a:left>
            <a:ln w="12700" cap="flat">
              <a:solidFill>
                <a:srgbClr val="3797C6"/>
              </a:solidFill>
              <a:prstDash val="solid"/>
              <a:miter lim="400000"/>
            </a:ln>
          </a:left>
          <a:right>
            <a:ln w="12700" cap="flat">
              <a:solidFill>
                <a:srgbClr val="3797C6"/>
              </a:solidFill>
              <a:prstDash val="solid"/>
              <a:miter lim="400000"/>
            </a:ln>
          </a:right>
          <a:top>
            <a:ln w="25400" cap="flat">
              <a:solidFill>
                <a:srgbClr val="3797C6"/>
              </a:solidFill>
              <a:prstDash val="solid"/>
              <a:miter lim="400000"/>
            </a:ln>
          </a:top>
          <a:bottom>
            <a:ln w="12700" cap="flat">
              <a:noFill/>
              <a:miter lim="400000"/>
            </a:ln>
          </a:bottom>
          <a:insideH>
            <a:ln w="12700" cap="flat">
              <a:solidFill>
                <a:srgbClr val="3797C6"/>
              </a:solidFill>
              <a:prstDash val="solid"/>
              <a:miter lim="400000"/>
            </a:ln>
          </a:insideH>
          <a:insideV>
            <a:ln w="12700" cap="flat">
              <a:solidFill>
                <a:srgbClr val="3797C6"/>
              </a:solidFill>
              <a:prstDash val="solid"/>
              <a:miter lim="400000"/>
            </a:ln>
          </a:insideV>
        </a:tcBdr>
        <a:fill>
          <a:solidFill>
            <a:srgbClr val="0365C0"/>
          </a:solidFill>
        </a:fill>
      </a:tcStyle>
    </a:firstRow>
  </a:tblStyle>
  <a:tblStyle styleId="{DB9C577B-D0E2-4611-A200-42A0B3E700DF}" styleName="">
    <a:tblBg/>
    <a:wholeTbl>
      <a:tcTxStyle b="off" i="off">
        <a:font>
          <a:latin typeface="Gill Sans"/>
          <a:ea typeface="Gill Sans"/>
          <a:cs typeface="Gill Sans"/>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Col>
    <a:lastRow>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lastRow>
    <a:firstRow>
      <a:tcTxStyle b="off" i="off">
        <a:font>
          <a:latin typeface="Gill Sans"/>
          <a:ea typeface="Gill Sans"/>
          <a:cs typeface="Gill Sans"/>
        </a:font>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162" autoAdjust="0"/>
    <p:restoredTop sz="86543" autoAdjust="0"/>
  </p:normalViewPr>
  <p:slideViewPr>
    <p:cSldViewPr snapToGrid="0" snapToObjects="1">
      <p:cViewPr varScale="1">
        <p:scale>
          <a:sx n="29" d="100"/>
          <a:sy n="29" d="100"/>
        </p:scale>
        <p:origin x="304" y="1864"/>
      </p:cViewPr>
      <p:guideLst>
        <p:guide orient="horz" pos="4320"/>
        <p:guide pos="7680"/>
      </p:guideLst>
    </p:cSldViewPr>
  </p:slideViewPr>
  <p:notesTextViewPr>
    <p:cViewPr>
      <p:scale>
        <a:sx n="1" d="1"/>
        <a:sy n="1" d="1"/>
      </p:scale>
      <p:origin x="0" y="0"/>
    </p:cViewPr>
  </p:notesTextViewPr>
  <p:sorterViewPr>
    <p:cViewPr>
      <p:scale>
        <a:sx n="92" d="100"/>
        <a:sy n="92" d="100"/>
      </p:scale>
      <p:origin x="0" y="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8.xml"/><Relationship Id="rId21" Type="http://schemas.openxmlformats.org/officeDocument/2006/relationships/slide" Target="slides/slide2.xml"/><Relationship Id="rId42" Type="http://schemas.openxmlformats.org/officeDocument/2006/relationships/slide" Target="slides/slide23.xml"/><Relationship Id="rId63" Type="http://schemas.openxmlformats.org/officeDocument/2006/relationships/slide" Target="slides/slide44.xml"/><Relationship Id="rId84" Type="http://schemas.openxmlformats.org/officeDocument/2006/relationships/slide" Target="slides/slide65.xml"/><Relationship Id="rId138" Type="http://schemas.openxmlformats.org/officeDocument/2006/relationships/slide" Target="slides/slide119.xml"/><Relationship Id="rId159" Type="http://schemas.openxmlformats.org/officeDocument/2006/relationships/slide" Target="slides/slide140.xml"/><Relationship Id="rId170" Type="http://schemas.openxmlformats.org/officeDocument/2006/relationships/slide" Target="slides/slide151.xml"/><Relationship Id="rId107" Type="http://schemas.openxmlformats.org/officeDocument/2006/relationships/slide" Target="slides/slide88.xml"/><Relationship Id="rId11" Type="http://schemas.openxmlformats.org/officeDocument/2006/relationships/slideMaster" Target="slideMasters/slideMaster11.xml"/><Relationship Id="rId32" Type="http://schemas.openxmlformats.org/officeDocument/2006/relationships/slide" Target="slides/slide13.xml"/><Relationship Id="rId53" Type="http://schemas.openxmlformats.org/officeDocument/2006/relationships/slide" Target="slides/slide34.xml"/><Relationship Id="rId74" Type="http://schemas.openxmlformats.org/officeDocument/2006/relationships/slide" Target="slides/slide55.xml"/><Relationship Id="rId128" Type="http://schemas.openxmlformats.org/officeDocument/2006/relationships/slide" Target="slides/slide109.xml"/><Relationship Id="rId149" Type="http://schemas.openxmlformats.org/officeDocument/2006/relationships/slide" Target="slides/slide130.xml"/><Relationship Id="rId5" Type="http://schemas.openxmlformats.org/officeDocument/2006/relationships/slideMaster" Target="slideMasters/slideMaster5.xml"/><Relationship Id="rId95" Type="http://schemas.openxmlformats.org/officeDocument/2006/relationships/slide" Target="slides/slide76.xml"/><Relationship Id="rId160" Type="http://schemas.openxmlformats.org/officeDocument/2006/relationships/slide" Target="slides/slide141.xml"/><Relationship Id="rId181" Type="http://schemas.openxmlformats.org/officeDocument/2006/relationships/slide" Target="slides/slide162.xml"/><Relationship Id="rId22" Type="http://schemas.openxmlformats.org/officeDocument/2006/relationships/slide" Target="slides/slide3.xml"/><Relationship Id="rId43" Type="http://schemas.openxmlformats.org/officeDocument/2006/relationships/slide" Target="slides/slide24.xml"/><Relationship Id="rId64" Type="http://schemas.openxmlformats.org/officeDocument/2006/relationships/slide" Target="slides/slide45.xml"/><Relationship Id="rId118" Type="http://schemas.openxmlformats.org/officeDocument/2006/relationships/slide" Target="slides/slide99.xml"/><Relationship Id="rId139" Type="http://schemas.openxmlformats.org/officeDocument/2006/relationships/slide" Target="slides/slide120.xml"/><Relationship Id="rId85" Type="http://schemas.openxmlformats.org/officeDocument/2006/relationships/slide" Target="slides/slide66.xml"/><Relationship Id="rId150" Type="http://schemas.openxmlformats.org/officeDocument/2006/relationships/slide" Target="slides/slide131.xml"/><Relationship Id="rId171" Type="http://schemas.openxmlformats.org/officeDocument/2006/relationships/slide" Target="slides/slide152.xml"/><Relationship Id="rId12" Type="http://schemas.openxmlformats.org/officeDocument/2006/relationships/slideMaster" Target="slideMasters/slideMaster12.xml"/><Relationship Id="rId33" Type="http://schemas.openxmlformats.org/officeDocument/2006/relationships/slide" Target="slides/slide14.xml"/><Relationship Id="rId108" Type="http://schemas.openxmlformats.org/officeDocument/2006/relationships/slide" Target="slides/slide89.xml"/><Relationship Id="rId129" Type="http://schemas.openxmlformats.org/officeDocument/2006/relationships/slide" Target="slides/slide110.xml"/><Relationship Id="rId54" Type="http://schemas.openxmlformats.org/officeDocument/2006/relationships/slide" Target="slides/slide35.xml"/><Relationship Id="rId75" Type="http://schemas.openxmlformats.org/officeDocument/2006/relationships/slide" Target="slides/slide56.xml"/><Relationship Id="rId96" Type="http://schemas.openxmlformats.org/officeDocument/2006/relationships/slide" Target="slides/slide77.xml"/><Relationship Id="rId140" Type="http://schemas.openxmlformats.org/officeDocument/2006/relationships/slide" Target="slides/slide121.xml"/><Relationship Id="rId161" Type="http://schemas.openxmlformats.org/officeDocument/2006/relationships/slide" Target="slides/slide142.xml"/><Relationship Id="rId182" Type="http://schemas.openxmlformats.org/officeDocument/2006/relationships/slide" Target="slides/slide163.xml"/><Relationship Id="rId6" Type="http://schemas.openxmlformats.org/officeDocument/2006/relationships/slideMaster" Target="slideMasters/slideMaster6.xml"/><Relationship Id="rId23" Type="http://schemas.openxmlformats.org/officeDocument/2006/relationships/slide" Target="slides/slide4.xml"/><Relationship Id="rId119" Type="http://schemas.openxmlformats.org/officeDocument/2006/relationships/slide" Target="slides/slide100.xml"/><Relationship Id="rId44" Type="http://schemas.openxmlformats.org/officeDocument/2006/relationships/slide" Target="slides/slide25.xml"/><Relationship Id="rId65" Type="http://schemas.openxmlformats.org/officeDocument/2006/relationships/slide" Target="slides/slide46.xml"/><Relationship Id="rId86" Type="http://schemas.openxmlformats.org/officeDocument/2006/relationships/slide" Target="slides/slide67.xml"/><Relationship Id="rId130" Type="http://schemas.openxmlformats.org/officeDocument/2006/relationships/slide" Target="slides/slide111.xml"/><Relationship Id="rId151" Type="http://schemas.openxmlformats.org/officeDocument/2006/relationships/slide" Target="slides/slide132.xml"/><Relationship Id="rId172" Type="http://schemas.openxmlformats.org/officeDocument/2006/relationships/slide" Target="slides/slide153.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0.xml"/><Relationship Id="rId109" Type="http://schemas.openxmlformats.org/officeDocument/2006/relationships/slide" Target="slides/slide9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slide" Target="slides/slide57.xml"/><Relationship Id="rId97" Type="http://schemas.openxmlformats.org/officeDocument/2006/relationships/slide" Target="slides/slide78.xml"/><Relationship Id="rId104" Type="http://schemas.openxmlformats.org/officeDocument/2006/relationships/slide" Target="slides/slide85.xml"/><Relationship Id="rId120" Type="http://schemas.openxmlformats.org/officeDocument/2006/relationships/slide" Target="slides/slide101.xml"/><Relationship Id="rId125" Type="http://schemas.openxmlformats.org/officeDocument/2006/relationships/slide" Target="slides/slide106.xml"/><Relationship Id="rId141" Type="http://schemas.openxmlformats.org/officeDocument/2006/relationships/slide" Target="slides/slide122.xml"/><Relationship Id="rId146" Type="http://schemas.openxmlformats.org/officeDocument/2006/relationships/slide" Target="slides/slide127.xml"/><Relationship Id="rId167" Type="http://schemas.openxmlformats.org/officeDocument/2006/relationships/slide" Target="slides/slide148.xml"/><Relationship Id="rId188" Type="http://schemas.openxmlformats.org/officeDocument/2006/relationships/theme" Target="theme/theme1.xml"/><Relationship Id="rId7" Type="http://schemas.openxmlformats.org/officeDocument/2006/relationships/slideMaster" Target="slideMasters/slideMaster7.xml"/><Relationship Id="rId71" Type="http://schemas.openxmlformats.org/officeDocument/2006/relationships/slide" Target="slides/slide52.xml"/><Relationship Id="rId92" Type="http://schemas.openxmlformats.org/officeDocument/2006/relationships/slide" Target="slides/slide73.xml"/><Relationship Id="rId162" Type="http://schemas.openxmlformats.org/officeDocument/2006/relationships/slide" Target="slides/slide143.xml"/><Relationship Id="rId183" Type="http://schemas.openxmlformats.org/officeDocument/2006/relationships/slide" Target="slides/slide164.xml"/><Relationship Id="rId2" Type="http://schemas.openxmlformats.org/officeDocument/2006/relationships/slideMaster" Target="slideMasters/slideMaster2.xml"/><Relationship Id="rId29" Type="http://schemas.openxmlformats.org/officeDocument/2006/relationships/slide" Target="slides/slide10.xml"/><Relationship Id="rId24" Type="http://schemas.openxmlformats.org/officeDocument/2006/relationships/slide" Target="slides/slide5.xml"/><Relationship Id="rId40" Type="http://schemas.openxmlformats.org/officeDocument/2006/relationships/slide" Target="slides/slide21.xml"/><Relationship Id="rId45" Type="http://schemas.openxmlformats.org/officeDocument/2006/relationships/slide" Target="slides/slide26.xml"/><Relationship Id="rId66" Type="http://schemas.openxmlformats.org/officeDocument/2006/relationships/slide" Target="slides/slide47.xml"/><Relationship Id="rId87" Type="http://schemas.openxmlformats.org/officeDocument/2006/relationships/slide" Target="slides/slide68.xml"/><Relationship Id="rId110" Type="http://schemas.openxmlformats.org/officeDocument/2006/relationships/slide" Target="slides/slide91.xml"/><Relationship Id="rId115" Type="http://schemas.openxmlformats.org/officeDocument/2006/relationships/slide" Target="slides/slide96.xml"/><Relationship Id="rId131" Type="http://schemas.openxmlformats.org/officeDocument/2006/relationships/slide" Target="slides/slide112.xml"/><Relationship Id="rId136" Type="http://schemas.openxmlformats.org/officeDocument/2006/relationships/slide" Target="slides/slide117.xml"/><Relationship Id="rId157" Type="http://schemas.openxmlformats.org/officeDocument/2006/relationships/slide" Target="slides/slide138.xml"/><Relationship Id="rId178" Type="http://schemas.openxmlformats.org/officeDocument/2006/relationships/slide" Target="slides/slide159.xml"/><Relationship Id="rId61" Type="http://schemas.openxmlformats.org/officeDocument/2006/relationships/slide" Target="slides/slide42.xml"/><Relationship Id="rId82" Type="http://schemas.openxmlformats.org/officeDocument/2006/relationships/slide" Target="slides/slide63.xml"/><Relationship Id="rId152" Type="http://schemas.openxmlformats.org/officeDocument/2006/relationships/slide" Target="slides/slide133.xml"/><Relationship Id="rId173" Type="http://schemas.openxmlformats.org/officeDocument/2006/relationships/slide" Target="slides/slide154.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30" Type="http://schemas.openxmlformats.org/officeDocument/2006/relationships/slide" Target="slides/slide11.xml"/><Relationship Id="rId35" Type="http://schemas.openxmlformats.org/officeDocument/2006/relationships/slide" Target="slides/slide16.xml"/><Relationship Id="rId56" Type="http://schemas.openxmlformats.org/officeDocument/2006/relationships/slide" Target="slides/slide37.xml"/><Relationship Id="rId77" Type="http://schemas.openxmlformats.org/officeDocument/2006/relationships/slide" Target="slides/slide58.xml"/><Relationship Id="rId100" Type="http://schemas.openxmlformats.org/officeDocument/2006/relationships/slide" Target="slides/slide81.xml"/><Relationship Id="rId105" Type="http://schemas.openxmlformats.org/officeDocument/2006/relationships/slide" Target="slides/slide86.xml"/><Relationship Id="rId126" Type="http://schemas.openxmlformats.org/officeDocument/2006/relationships/slide" Target="slides/slide107.xml"/><Relationship Id="rId147" Type="http://schemas.openxmlformats.org/officeDocument/2006/relationships/slide" Target="slides/slide128.xml"/><Relationship Id="rId168" Type="http://schemas.openxmlformats.org/officeDocument/2006/relationships/slide" Target="slides/slide149.xml"/><Relationship Id="rId8" Type="http://schemas.openxmlformats.org/officeDocument/2006/relationships/slideMaster" Target="slideMasters/slideMaster8.xml"/><Relationship Id="rId51" Type="http://schemas.openxmlformats.org/officeDocument/2006/relationships/slide" Target="slides/slide32.xml"/><Relationship Id="rId72" Type="http://schemas.openxmlformats.org/officeDocument/2006/relationships/slide" Target="slides/slide53.xml"/><Relationship Id="rId93" Type="http://schemas.openxmlformats.org/officeDocument/2006/relationships/slide" Target="slides/slide74.xml"/><Relationship Id="rId98" Type="http://schemas.openxmlformats.org/officeDocument/2006/relationships/slide" Target="slides/slide79.xml"/><Relationship Id="rId121" Type="http://schemas.openxmlformats.org/officeDocument/2006/relationships/slide" Target="slides/slide102.xml"/><Relationship Id="rId142" Type="http://schemas.openxmlformats.org/officeDocument/2006/relationships/slide" Target="slides/slide123.xml"/><Relationship Id="rId163" Type="http://schemas.openxmlformats.org/officeDocument/2006/relationships/slide" Target="slides/slide144.xml"/><Relationship Id="rId184" Type="http://schemas.openxmlformats.org/officeDocument/2006/relationships/slide" Target="slides/slide165.xml"/><Relationship Id="rId189" Type="http://schemas.openxmlformats.org/officeDocument/2006/relationships/tableStyles" Target="tableStyles.xml"/><Relationship Id="rId3" Type="http://schemas.openxmlformats.org/officeDocument/2006/relationships/slideMaster" Target="slideMasters/slideMaster3.xml"/><Relationship Id="rId25" Type="http://schemas.openxmlformats.org/officeDocument/2006/relationships/slide" Target="slides/slide6.xml"/><Relationship Id="rId46" Type="http://schemas.openxmlformats.org/officeDocument/2006/relationships/slide" Target="slides/slide27.xml"/><Relationship Id="rId67" Type="http://schemas.openxmlformats.org/officeDocument/2006/relationships/slide" Target="slides/slide48.xml"/><Relationship Id="rId116" Type="http://schemas.openxmlformats.org/officeDocument/2006/relationships/slide" Target="slides/slide97.xml"/><Relationship Id="rId137" Type="http://schemas.openxmlformats.org/officeDocument/2006/relationships/slide" Target="slides/slide118.xml"/><Relationship Id="rId158" Type="http://schemas.openxmlformats.org/officeDocument/2006/relationships/slide" Target="slides/slide139.xml"/><Relationship Id="rId20" Type="http://schemas.openxmlformats.org/officeDocument/2006/relationships/slide" Target="slides/slide1.xml"/><Relationship Id="rId41" Type="http://schemas.openxmlformats.org/officeDocument/2006/relationships/slide" Target="slides/slide22.xml"/><Relationship Id="rId62" Type="http://schemas.openxmlformats.org/officeDocument/2006/relationships/slide" Target="slides/slide43.xml"/><Relationship Id="rId83" Type="http://schemas.openxmlformats.org/officeDocument/2006/relationships/slide" Target="slides/slide64.xml"/><Relationship Id="rId88" Type="http://schemas.openxmlformats.org/officeDocument/2006/relationships/slide" Target="slides/slide69.xml"/><Relationship Id="rId111" Type="http://schemas.openxmlformats.org/officeDocument/2006/relationships/slide" Target="slides/slide92.xml"/><Relationship Id="rId132" Type="http://schemas.openxmlformats.org/officeDocument/2006/relationships/slide" Target="slides/slide113.xml"/><Relationship Id="rId153" Type="http://schemas.openxmlformats.org/officeDocument/2006/relationships/slide" Target="slides/slide134.xml"/><Relationship Id="rId174" Type="http://schemas.openxmlformats.org/officeDocument/2006/relationships/slide" Target="slides/slide155.xml"/><Relationship Id="rId179" Type="http://schemas.openxmlformats.org/officeDocument/2006/relationships/slide" Target="slides/slide160.xml"/><Relationship Id="rId15" Type="http://schemas.openxmlformats.org/officeDocument/2006/relationships/slideMaster" Target="slideMasters/slideMaster15.xml"/><Relationship Id="rId36" Type="http://schemas.openxmlformats.org/officeDocument/2006/relationships/slide" Target="slides/slide17.xml"/><Relationship Id="rId57" Type="http://schemas.openxmlformats.org/officeDocument/2006/relationships/slide" Target="slides/slide38.xml"/><Relationship Id="rId106" Type="http://schemas.openxmlformats.org/officeDocument/2006/relationships/slide" Target="slides/slide87.xml"/><Relationship Id="rId127" Type="http://schemas.openxmlformats.org/officeDocument/2006/relationships/slide" Target="slides/slide108.xml"/><Relationship Id="rId10" Type="http://schemas.openxmlformats.org/officeDocument/2006/relationships/slideMaster" Target="slideMasters/slideMaster10.xml"/><Relationship Id="rId31" Type="http://schemas.openxmlformats.org/officeDocument/2006/relationships/slide" Target="slides/slide12.xml"/><Relationship Id="rId52" Type="http://schemas.openxmlformats.org/officeDocument/2006/relationships/slide" Target="slides/slide33.xml"/><Relationship Id="rId73" Type="http://schemas.openxmlformats.org/officeDocument/2006/relationships/slide" Target="slides/slide54.xml"/><Relationship Id="rId78" Type="http://schemas.openxmlformats.org/officeDocument/2006/relationships/slide" Target="slides/slide59.xml"/><Relationship Id="rId94" Type="http://schemas.openxmlformats.org/officeDocument/2006/relationships/slide" Target="slides/slide75.xml"/><Relationship Id="rId99" Type="http://schemas.openxmlformats.org/officeDocument/2006/relationships/slide" Target="slides/slide80.xml"/><Relationship Id="rId101" Type="http://schemas.openxmlformats.org/officeDocument/2006/relationships/slide" Target="slides/slide82.xml"/><Relationship Id="rId122" Type="http://schemas.openxmlformats.org/officeDocument/2006/relationships/slide" Target="slides/slide103.xml"/><Relationship Id="rId143" Type="http://schemas.openxmlformats.org/officeDocument/2006/relationships/slide" Target="slides/slide124.xml"/><Relationship Id="rId148" Type="http://schemas.openxmlformats.org/officeDocument/2006/relationships/slide" Target="slides/slide129.xml"/><Relationship Id="rId164" Type="http://schemas.openxmlformats.org/officeDocument/2006/relationships/slide" Target="slides/slide145.xml"/><Relationship Id="rId169" Type="http://schemas.openxmlformats.org/officeDocument/2006/relationships/slide" Target="slides/slide150.xml"/><Relationship Id="rId185"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80" Type="http://schemas.openxmlformats.org/officeDocument/2006/relationships/slide" Target="slides/slide161.xml"/><Relationship Id="rId26" Type="http://schemas.openxmlformats.org/officeDocument/2006/relationships/slide" Target="slides/slide7.xml"/><Relationship Id="rId47" Type="http://schemas.openxmlformats.org/officeDocument/2006/relationships/slide" Target="slides/slide28.xml"/><Relationship Id="rId68" Type="http://schemas.openxmlformats.org/officeDocument/2006/relationships/slide" Target="slides/slide49.xml"/><Relationship Id="rId89" Type="http://schemas.openxmlformats.org/officeDocument/2006/relationships/slide" Target="slides/slide70.xml"/><Relationship Id="rId112" Type="http://schemas.openxmlformats.org/officeDocument/2006/relationships/slide" Target="slides/slide93.xml"/><Relationship Id="rId133" Type="http://schemas.openxmlformats.org/officeDocument/2006/relationships/slide" Target="slides/slide114.xml"/><Relationship Id="rId154" Type="http://schemas.openxmlformats.org/officeDocument/2006/relationships/slide" Target="slides/slide135.xml"/><Relationship Id="rId175" Type="http://schemas.openxmlformats.org/officeDocument/2006/relationships/slide" Target="slides/slide156.xml"/><Relationship Id="rId16" Type="http://schemas.openxmlformats.org/officeDocument/2006/relationships/slideMaster" Target="slideMasters/slideMaster16.xml"/><Relationship Id="rId37" Type="http://schemas.openxmlformats.org/officeDocument/2006/relationships/slide" Target="slides/slide18.xml"/><Relationship Id="rId58" Type="http://schemas.openxmlformats.org/officeDocument/2006/relationships/slide" Target="slides/slide39.xml"/><Relationship Id="rId79" Type="http://schemas.openxmlformats.org/officeDocument/2006/relationships/slide" Target="slides/slide60.xml"/><Relationship Id="rId102" Type="http://schemas.openxmlformats.org/officeDocument/2006/relationships/slide" Target="slides/slide83.xml"/><Relationship Id="rId123" Type="http://schemas.openxmlformats.org/officeDocument/2006/relationships/slide" Target="slides/slide104.xml"/><Relationship Id="rId144" Type="http://schemas.openxmlformats.org/officeDocument/2006/relationships/slide" Target="slides/slide125.xml"/><Relationship Id="rId90" Type="http://schemas.openxmlformats.org/officeDocument/2006/relationships/slide" Target="slides/slide71.xml"/><Relationship Id="rId165" Type="http://schemas.openxmlformats.org/officeDocument/2006/relationships/slide" Target="slides/slide146.xml"/><Relationship Id="rId186" Type="http://schemas.openxmlformats.org/officeDocument/2006/relationships/presProps" Target="presProps.xml"/><Relationship Id="rId27" Type="http://schemas.openxmlformats.org/officeDocument/2006/relationships/slide" Target="slides/slide8.xml"/><Relationship Id="rId48" Type="http://schemas.openxmlformats.org/officeDocument/2006/relationships/slide" Target="slides/slide29.xml"/><Relationship Id="rId69" Type="http://schemas.openxmlformats.org/officeDocument/2006/relationships/slide" Target="slides/slide50.xml"/><Relationship Id="rId113" Type="http://schemas.openxmlformats.org/officeDocument/2006/relationships/slide" Target="slides/slide94.xml"/><Relationship Id="rId134" Type="http://schemas.openxmlformats.org/officeDocument/2006/relationships/slide" Target="slides/slide115.xml"/><Relationship Id="rId80" Type="http://schemas.openxmlformats.org/officeDocument/2006/relationships/slide" Target="slides/slide61.xml"/><Relationship Id="rId155" Type="http://schemas.openxmlformats.org/officeDocument/2006/relationships/slide" Target="slides/slide136.xml"/><Relationship Id="rId176" Type="http://schemas.openxmlformats.org/officeDocument/2006/relationships/slide" Target="slides/slide157.xml"/><Relationship Id="rId17" Type="http://schemas.openxmlformats.org/officeDocument/2006/relationships/slideMaster" Target="slideMasters/slideMaster17.xml"/><Relationship Id="rId38" Type="http://schemas.openxmlformats.org/officeDocument/2006/relationships/slide" Target="slides/slide19.xml"/><Relationship Id="rId59" Type="http://schemas.openxmlformats.org/officeDocument/2006/relationships/slide" Target="slides/slide40.xml"/><Relationship Id="rId103" Type="http://schemas.openxmlformats.org/officeDocument/2006/relationships/slide" Target="slides/slide84.xml"/><Relationship Id="rId124" Type="http://schemas.openxmlformats.org/officeDocument/2006/relationships/slide" Target="slides/slide105.xml"/><Relationship Id="rId70" Type="http://schemas.openxmlformats.org/officeDocument/2006/relationships/slide" Target="slides/slide51.xml"/><Relationship Id="rId91" Type="http://schemas.openxmlformats.org/officeDocument/2006/relationships/slide" Target="slides/slide72.xml"/><Relationship Id="rId145" Type="http://schemas.openxmlformats.org/officeDocument/2006/relationships/slide" Target="slides/slide126.xml"/><Relationship Id="rId166" Type="http://schemas.openxmlformats.org/officeDocument/2006/relationships/slide" Target="slides/slide147.xml"/><Relationship Id="rId187" Type="http://schemas.openxmlformats.org/officeDocument/2006/relationships/viewProps" Target="viewProps.xml"/><Relationship Id="rId1" Type="http://schemas.openxmlformats.org/officeDocument/2006/relationships/slideMaster" Target="slideMasters/slideMaster1.xml"/><Relationship Id="rId28" Type="http://schemas.openxmlformats.org/officeDocument/2006/relationships/slide" Target="slides/slide9.xml"/><Relationship Id="rId49" Type="http://schemas.openxmlformats.org/officeDocument/2006/relationships/slide" Target="slides/slide30.xml"/><Relationship Id="rId114" Type="http://schemas.openxmlformats.org/officeDocument/2006/relationships/slide" Target="slides/slide95.xml"/><Relationship Id="rId60" Type="http://schemas.openxmlformats.org/officeDocument/2006/relationships/slide" Target="slides/slide41.xml"/><Relationship Id="rId81" Type="http://schemas.openxmlformats.org/officeDocument/2006/relationships/slide" Target="slides/slide62.xml"/><Relationship Id="rId135" Type="http://schemas.openxmlformats.org/officeDocument/2006/relationships/slide" Target="slides/slide116.xml"/><Relationship Id="rId156" Type="http://schemas.openxmlformats.org/officeDocument/2006/relationships/slide" Target="slides/slide137.xml"/><Relationship Id="rId177" Type="http://schemas.openxmlformats.org/officeDocument/2006/relationships/slide" Target="slides/slide1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37" name="Shape 737"/>
          <p:cNvSpPr>
            <a:spLocks noGrp="1" noRot="1" noChangeAspect="1"/>
          </p:cNvSpPr>
          <p:nvPr>
            <p:ph type="sldImg"/>
          </p:nvPr>
        </p:nvSpPr>
        <p:spPr>
          <a:xfrm>
            <a:off x="1143000" y="685800"/>
            <a:ext cx="4572000" cy="3429000"/>
          </a:xfrm>
          <a:prstGeom prst="rect">
            <a:avLst/>
          </a:prstGeom>
        </p:spPr>
        <p:txBody>
          <a:bodyPr/>
          <a:lstStyle/>
          <a:p>
            <a:endParaRPr/>
          </a:p>
        </p:txBody>
      </p:sp>
      <p:sp>
        <p:nvSpPr>
          <p:cNvPr id="738" name="Shape 738"/>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2684831787"/>
      </p:ext>
    </p:extLst>
  </p:cSld>
  <p:clrMap bg1="lt1" tx1="dk1" bg2="lt2" tx2="dk2" accent1="accent1" accent2="accent2" accent3="accent3" accent4="accent4" accent5="accent5" accent6="accent6" hlink="hlink" folHlink="folHlink"/>
  <p:notesStyle>
    <a:lvl1pPr defTabSz="457200" latinLnBrk="0">
      <a:defRPr sz="2200">
        <a:latin typeface="Lucida Grande"/>
        <a:ea typeface="Lucida Grande"/>
        <a:cs typeface="Lucida Grande"/>
        <a:sym typeface="Lucida Grande"/>
      </a:defRPr>
    </a:lvl1pPr>
    <a:lvl2pPr indent="228600" defTabSz="457200" latinLnBrk="0">
      <a:defRPr sz="2200">
        <a:latin typeface="Lucida Grande"/>
        <a:ea typeface="Lucida Grande"/>
        <a:cs typeface="Lucida Grande"/>
        <a:sym typeface="Lucida Grande"/>
      </a:defRPr>
    </a:lvl2pPr>
    <a:lvl3pPr indent="457200" defTabSz="457200" latinLnBrk="0">
      <a:defRPr sz="2200">
        <a:latin typeface="Lucida Grande"/>
        <a:ea typeface="Lucida Grande"/>
        <a:cs typeface="Lucida Grande"/>
        <a:sym typeface="Lucida Grande"/>
      </a:defRPr>
    </a:lvl3pPr>
    <a:lvl4pPr indent="685800" defTabSz="457200" latinLnBrk="0">
      <a:defRPr sz="2200">
        <a:latin typeface="Lucida Grande"/>
        <a:ea typeface="Lucida Grande"/>
        <a:cs typeface="Lucida Grande"/>
        <a:sym typeface="Lucida Grande"/>
      </a:defRPr>
    </a:lvl4pPr>
    <a:lvl5pPr indent="914400" defTabSz="457200" latinLnBrk="0">
      <a:defRPr sz="2200">
        <a:latin typeface="Lucida Grande"/>
        <a:ea typeface="Lucida Grande"/>
        <a:cs typeface="Lucida Grande"/>
        <a:sym typeface="Lucida Grande"/>
      </a:defRPr>
    </a:lvl5pPr>
    <a:lvl6pPr indent="1143000" defTabSz="457200" latinLnBrk="0">
      <a:defRPr sz="2200">
        <a:latin typeface="Lucida Grande"/>
        <a:ea typeface="Lucida Grande"/>
        <a:cs typeface="Lucida Grande"/>
        <a:sym typeface="Lucida Grande"/>
      </a:defRPr>
    </a:lvl6pPr>
    <a:lvl7pPr indent="1371600" defTabSz="457200" latinLnBrk="0">
      <a:defRPr sz="2200">
        <a:latin typeface="Lucida Grande"/>
        <a:ea typeface="Lucida Grande"/>
        <a:cs typeface="Lucida Grande"/>
        <a:sym typeface="Lucida Grande"/>
      </a:defRPr>
    </a:lvl7pPr>
    <a:lvl8pPr indent="1600200" defTabSz="457200" latinLnBrk="0">
      <a:defRPr sz="2200">
        <a:latin typeface="Lucida Grande"/>
        <a:ea typeface="Lucida Grande"/>
        <a:cs typeface="Lucida Grande"/>
        <a:sym typeface="Lucida Grande"/>
      </a:defRPr>
    </a:lvl8pPr>
    <a:lvl9pPr indent="1828800" defTabSz="457200" latinLnBrk="0">
      <a:defRPr sz="2200">
        <a:latin typeface="Lucida Grande"/>
        <a:ea typeface="Lucida Grande"/>
        <a:cs typeface="Lucida Grande"/>
        <a:sym typeface="Lucida Grand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iologyonline.com/dictionary/chordata"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ki/Donkey_(Shrek)#/media/File:Perry-miniature-donkey-in-Palo-Alto-CA-2016.jp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Donkey_(Shrek)#/media/File:Perry-miniature-donkey-in-Palo-Alto-CA-2016.jp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news.yahoo.com/s/afp/20070405/sc_afp/ussciencedogs2&amp;printer=1;_ylt=AgwSKUvh"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nswersingenesis.org/noahs-ark/were-insects-on-the-ark/"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edstacy.blogspot.co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newscientist.com/article/mg15520974.900-deep-waters.htm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news.nationalgeographic.com/news/2011/03/pictures/110315-nuclear-reactor-japan-tsunami-earthquake-world-photos-meltdown/#/japan-earthquake-tsunami-nuclear-unforgettable-pictures-wave_33291_600x450.jpg"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news.nationalgeographic.com/news/2011/03/pictures/110315-nuclear-reactor-japan-tsunami-earthquake-world-photos-meltdown/#/japan-earthquake-tsunami-nuclear-unforgettable-pictures-wave_33291_600x450.jpg"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www.indiana.edu/~geol105/1425chap5.htm" TargetMode="External"/><Relationship Id="rId2" Type="http://schemas.openxmlformats.org/officeDocument/2006/relationships/slide" Target="../slides/slide50.xml"/><Relationship Id="rId1" Type="http://schemas.openxmlformats.org/officeDocument/2006/relationships/notesMaster" Target="../notesMasters/notesMaster1.xml"/><Relationship Id="rId4" Type="http://schemas.openxmlformats.org/officeDocument/2006/relationships/hyperlink" Target="http://volcano.und.edu/vwdocs/vwlessons/lessons/Slideshow/Serocks/Sedrock2.html" TargetMode="Externa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www.indiana.edu/~geol105/1425chap5.htm" TargetMode="External"/><Relationship Id="rId2" Type="http://schemas.openxmlformats.org/officeDocument/2006/relationships/slide" Target="../slides/slide51.xml"/><Relationship Id="rId1" Type="http://schemas.openxmlformats.org/officeDocument/2006/relationships/notesMaster" Target="../notesMasters/notesMaster1.xml"/><Relationship Id="rId4" Type="http://schemas.openxmlformats.org/officeDocument/2006/relationships/hyperlink" Target="http://volcano.und.edu/vwdocs/vwlessons/lessons/Slideshow/Serocks/Sedrock2.html"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www.smithsonianmag.com/travel/The-Evolutionary-Secrets-Within-the-Messel-PIt-236238851.html%22%20/l%20%22Tales-Pit-turtles-473.jpg"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sciworthy.com/10000-species-birds-today-thanks-incredible-adaptive-radiation-early-dinosaur-evolution/"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www.smithsonianmag.com/travel/The-Evolutionary-Secrets-Within-the-Messel-PIt-236238851.html%22%20/l%20%22Tales-Pit-beetle-473.jpg"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nytimes.com/2019/05/29/science/fossil-fish-school.html" TargetMode="External"/><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www.abc.net.au/science/articles/2004/10/27/1228791.htm" TargetMode="External"/><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www.nature.com/uidfinder/10.1038/nature.2012.11637" TargetMode="External"/><Relationship Id="rId2" Type="http://schemas.openxmlformats.org/officeDocument/2006/relationships/slide" Target="../slides/slide68.xml"/><Relationship Id="rId1" Type="http://schemas.openxmlformats.org/officeDocument/2006/relationships/notesMaster" Target="../notesMasters/notesMaster1.xml"/><Relationship Id="rId5" Type="http://schemas.openxmlformats.org/officeDocument/2006/relationships/hyperlink" Target="http://www.nature.com/news/blood-filled-mosquito-is-a-fossil-first-1.13946" TargetMode="External"/><Relationship Id="rId4" Type="http://schemas.openxmlformats.org/officeDocument/2006/relationships/hyperlink" Target="http://www.nature.com/uidfinder/10.1038/nature.2012.11555" TargetMode="Externa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www.nature.com/uidfinder/10.1038/nature.2012.11637" TargetMode="External"/><Relationship Id="rId2" Type="http://schemas.openxmlformats.org/officeDocument/2006/relationships/slide" Target="../slides/slide69.xml"/><Relationship Id="rId1" Type="http://schemas.openxmlformats.org/officeDocument/2006/relationships/notesMaster" Target="../notesMasters/notesMaster1.xml"/><Relationship Id="rId5" Type="http://schemas.openxmlformats.org/officeDocument/2006/relationships/hyperlink" Target="http://www.nature.com/news/blood-filled-mosquito-is-a-fossil-first-1.13946" TargetMode="External"/><Relationship Id="rId4" Type="http://schemas.openxmlformats.org/officeDocument/2006/relationships/hyperlink" Target="http://www.nature.com/uidfinder/10.1038/nature.2012.11555" TargetMode="Externa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en.wikipedia.org/wiki/Coprolite" TargetMode="External"/><Relationship Id="rId2" Type="http://schemas.openxmlformats.org/officeDocument/2006/relationships/slide" Target="../slides/slide70.xml"/><Relationship Id="rId1" Type="http://schemas.openxmlformats.org/officeDocument/2006/relationships/notesMaster" Target="../notesMasters/notesMaster1.xml"/><Relationship Id="rId4" Type="http://schemas.openxmlformats.org/officeDocument/2006/relationships/hyperlink" Target="http://skywalker.cochise.edu/wellerr/fossil/coprolite/coprolite02.htm" TargetMode="Externa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3" Type="http://schemas.openxmlformats.org/officeDocument/2006/relationships/hyperlink" Target="https://www.geosociety.org/documents/gsa/timescale/timescl.pdf" TargetMode="External"/><Relationship Id="rId2" Type="http://schemas.openxmlformats.org/officeDocument/2006/relationships/slide" Target="../slides/slide80.xml"/><Relationship Id="rId1" Type="http://schemas.openxmlformats.org/officeDocument/2006/relationships/notesMaster" Target="../notesMasters/notesMaster1.xml"/><Relationship Id="rId4" Type="http://schemas.openxmlformats.org/officeDocument/2006/relationships/hyperlink" Target="https://utah.com/grand-staircase-escalante" TargetMode="Externa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3" Type="http://schemas.openxmlformats.org/officeDocument/2006/relationships/hyperlink" Target="http://3dparks.wr.usgs.gov/coloradoplateau/lexicon/templebutte.htm" TargetMode="External"/><Relationship Id="rId2" Type="http://schemas.openxmlformats.org/officeDocument/2006/relationships/slide" Target="../slides/slide88.xml"/><Relationship Id="rId1" Type="http://schemas.openxmlformats.org/officeDocument/2006/relationships/notesMaster" Target="../notesMasters/notesMaster1.xml"/><Relationship Id="rId4" Type="http://schemas.openxmlformats.org/officeDocument/2006/relationships/hyperlink" Target="http://en.wikipedia.org/wiki/Geology_of_the_Grand_Canyon_area" TargetMode="Externa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3" Type="http://schemas.openxmlformats.org/officeDocument/2006/relationships/hyperlink" Target="http://www.answersingenesis.org/home/area/magazines/docs/v15n1_grandcanyon.asp" TargetMode="External"/><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3" Type="http://schemas.openxmlformats.org/officeDocument/2006/relationships/hyperlink" Target="http://www.msnbc.msn.com/id/6865664/" TargetMode="External"/><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3" Type="http://schemas.openxmlformats.org/officeDocument/2006/relationships/hyperlink" Target="http://www.freeworldmaps.net/" TargetMode="External"/><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3" Type="http://schemas.openxmlformats.org/officeDocument/2006/relationships/hyperlink" Target="https://www.britannica.com/science/continental-drift-geology#ref66654" TargetMode="External"/><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3" Type="http://schemas.openxmlformats.org/officeDocument/2006/relationships/hyperlink" Target="http://www.freeworldmaps.net/" TargetMode="External"/><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3" Type="http://schemas.openxmlformats.org/officeDocument/2006/relationships/hyperlink" Target="http://www.icr.org/pdf/research/AGUC-14_Poster_Baumgardner.pdf" TargetMode="External"/><Relationship Id="rId2" Type="http://schemas.openxmlformats.org/officeDocument/2006/relationships/slide" Target="../slides/slide122.xml"/><Relationship Id="rId1" Type="http://schemas.openxmlformats.org/officeDocument/2006/relationships/notesMaster" Target="../notesMasters/notesMaster1.xml"/><Relationship Id="rId4" Type="http://schemas.openxmlformats.org/officeDocument/2006/relationships/hyperlink" Target="http://volcano.und.nodak.edu/vwdocs/minerals/diamonds.html" TargetMode="External"/></Relationships>
</file>

<file path=ppt/notesSlides/_rels/notesSlide88.xml.rels><?xml version="1.0" encoding="UTF-8" standalone="yes"?>
<Relationships xmlns="http://schemas.openxmlformats.org/package/2006/relationships"><Relationship Id="rId3" Type="http://schemas.openxmlformats.org/officeDocument/2006/relationships/hyperlink" Target="http://www.billingsgazette.com/index.php?tl=1&amp;display=rednews/2005/09/25/build/nation/52-st-helens.inc" TargetMode="External"/><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3" Type="http://schemas.openxmlformats.org/officeDocument/2006/relationships/hyperlink" Target="http://volcano.und.edu/vwdocs/volc_images/img_ngauruhoe.html" TargetMode="External"/><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8" name="Shape 748"/>
          <p:cNvSpPr>
            <a:spLocks noGrp="1" noRot="1" noChangeAspect="1"/>
          </p:cNvSpPr>
          <p:nvPr>
            <p:ph type="sldImg"/>
          </p:nvPr>
        </p:nvSpPr>
        <p:spPr>
          <a:xfrm>
            <a:off x="381000" y="685800"/>
            <a:ext cx="6096000" cy="3429000"/>
          </a:xfrm>
          <a:prstGeom prst="rect">
            <a:avLst/>
          </a:prstGeom>
        </p:spPr>
        <p:txBody>
          <a:bodyPr/>
          <a:lstStyle/>
          <a:p>
            <a:endParaRPr/>
          </a:p>
        </p:txBody>
      </p:sp>
      <p:sp>
        <p:nvSpPr>
          <p:cNvPr id="749" name="Shape 749"/>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3" name="Shape 753"/>
          <p:cNvSpPr>
            <a:spLocks noGrp="1" noRot="1" noChangeAspect="1"/>
          </p:cNvSpPr>
          <p:nvPr>
            <p:ph type="sldImg"/>
          </p:nvPr>
        </p:nvSpPr>
        <p:spPr>
          <a:xfrm>
            <a:off x="381000" y="685800"/>
            <a:ext cx="6096000" cy="3429000"/>
          </a:xfrm>
          <a:prstGeom prst="rect">
            <a:avLst/>
          </a:prstGeom>
        </p:spPr>
        <p:txBody>
          <a:bodyPr/>
          <a:lstStyle/>
          <a:p>
            <a:endParaRPr/>
          </a:p>
        </p:txBody>
      </p:sp>
      <p:sp>
        <p:nvSpPr>
          <p:cNvPr id="754" name="Shape 754"/>
          <p:cNvSpPr>
            <a:spLocks noGrp="1"/>
          </p:cNvSpPr>
          <p:nvPr>
            <p:ph type="body" sz="quarter" idx="1"/>
          </p:nvPr>
        </p:nvSpPr>
        <p:spPr>
          <a:prstGeom prst="rect">
            <a:avLst/>
          </a:prstGeom>
        </p:spPr>
        <p:txBody>
          <a:bodyPr/>
          <a:lstStyle/>
          <a:p>
            <a:pPr defTabSz="825500">
              <a:defRPr sz="1200"/>
            </a:pPr>
            <a:r>
              <a:t>Photo:121088266_Thinkstock2012_GrandCanyon.jpg</a:t>
            </a:r>
          </a:p>
          <a:p>
            <a:pPr defTabSz="825500">
              <a:defRPr sz="1200"/>
            </a:pPr>
            <a:r>
              <a:t>Brandie Downloaded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 name="Shape 809"/>
          <p:cNvSpPr>
            <a:spLocks noGrp="1" noRot="1" noChangeAspect="1"/>
          </p:cNvSpPr>
          <p:nvPr>
            <p:ph type="sldImg"/>
          </p:nvPr>
        </p:nvSpPr>
        <p:spPr>
          <a:xfrm>
            <a:off x="381000" y="685800"/>
            <a:ext cx="6096000" cy="3429000"/>
          </a:xfrm>
          <a:prstGeom prst="rect">
            <a:avLst/>
          </a:prstGeom>
        </p:spPr>
        <p:txBody>
          <a:bodyPr/>
          <a:lstStyle/>
          <a:p>
            <a:endParaRPr/>
          </a:p>
        </p:txBody>
      </p:sp>
      <p:sp>
        <p:nvSpPr>
          <p:cNvPr id="810" name="Shape 810"/>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4" name="Shape 814"/>
          <p:cNvSpPr>
            <a:spLocks noGrp="1" noRot="1" noChangeAspect="1"/>
          </p:cNvSpPr>
          <p:nvPr>
            <p:ph type="sldImg"/>
          </p:nvPr>
        </p:nvSpPr>
        <p:spPr>
          <a:xfrm>
            <a:off x="381000" y="685800"/>
            <a:ext cx="6096000" cy="3429000"/>
          </a:xfrm>
          <a:prstGeom prst="rect">
            <a:avLst/>
          </a:prstGeom>
        </p:spPr>
        <p:txBody>
          <a:bodyPr/>
          <a:lstStyle/>
          <a:p>
            <a:endParaRPr/>
          </a:p>
        </p:txBody>
      </p:sp>
      <p:sp>
        <p:nvSpPr>
          <p:cNvPr id="815" name="Shape 815"/>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The underlined word is </a:t>
            </a:r>
            <a:r>
              <a:rPr sz="1200" i="1">
                <a:uFill>
                  <a:solidFill>
                    <a:srgbClr val="000000"/>
                  </a:solidFill>
                </a:uFill>
                <a:latin typeface="Arial"/>
                <a:ea typeface="Arial"/>
                <a:cs typeface="Arial"/>
                <a:sym typeface="Arial"/>
              </a:rPr>
              <a:t>eretz</a:t>
            </a:r>
            <a:r>
              <a:rPr sz="1200">
                <a:uFill>
                  <a:solidFill>
                    <a:srgbClr val="000000"/>
                  </a:solidFill>
                </a:uFill>
                <a:latin typeface="Arial"/>
                <a:ea typeface="Arial"/>
                <a:cs typeface="Arial"/>
                <a:sym typeface="Arial"/>
              </a:rPr>
              <a:t>, the same word translated earth in Gen. 1:1 and 2:1 and 2:4.  </a:t>
            </a:r>
            <a:r>
              <a:rPr sz="1200" i="1">
                <a:uFill>
                  <a:solidFill>
                    <a:srgbClr val="000000"/>
                  </a:solidFill>
                </a:uFill>
                <a:latin typeface="Arial"/>
                <a:ea typeface="Arial"/>
                <a:cs typeface="Arial"/>
                <a:sym typeface="Arial"/>
              </a:rPr>
              <a:t>Eretz</a:t>
            </a:r>
            <a:r>
              <a:rPr sz="1200">
                <a:uFill>
                  <a:solidFill>
                    <a:srgbClr val="000000"/>
                  </a:solidFill>
                </a:uFill>
                <a:latin typeface="Arial"/>
                <a:ea typeface="Arial"/>
                <a:cs typeface="Arial"/>
                <a:sym typeface="Arial"/>
              </a:rPr>
              <a:t> is used 45 times in the Flood account in Gen. 6:5-9:17.  The circled word is </a:t>
            </a:r>
            <a:r>
              <a:rPr sz="1200" i="1">
                <a:uFill>
                  <a:solidFill>
                    <a:srgbClr val="000000"/>
                  </a:solidFill>
                </a:uFill>
                <a:latin typeface="Arial"/>
                <a:ea typeface="Arial"/>
                <a:cs typeface="Arial"/>
                <a:sym typeface="Arial"/>
              </a:rPr>
              <a:t>adamah</a:t>
            </a:r>
            <a:r>
              <a:rPr sz="1200">
                <a:uFill>
                  <a:solidFill>
                    <a:srgbClr val="000000"/>
                  </a:solidFill>
                </a:uFill>
                <a:latin typeface="Arial"/>
                <a:ea typeface="Arial"/>
                <a:cs typeface="Arial"/>
                <a:sym typeface="Arial"/>
              </a:rPr>
              <a:t>, which in modern translations is rendered more accurately as “ground” or “land.”  It is used only 9 times in the Flood account.  In his rejection of the global Flood, OT scholar Dr. Walter Kaiser said in the Feb. 2006 John Ankerberg debates on creation that </a:t>
            </a:r>
            <a:r>
              <a:rPr sz="1200" i="1">
                <a:uFill>
                  <a:solidFill>
                    <a:srgbClr val="000000"/>
                  </a:solidFill>
                </a:uFill>
                <a:latin typeface="Arial"/>
                <a:ea typeface="Arial"/>
                <a:cs typeface="Arial"/>
                <a:sym typeface="Arial"/>
              </a:rPr>
              <a:t>eretz</a:t>
            </a:r>
            <a:r>
              <a:rPr sz="1200">
                <a:uFill>
                  <a:solidFill>
                    <a:srgbClr val="000000"/>
                  </a:solidFill>
                </a:uFill>
                <a:latin typeface="Arial"/>
                <a:ea typeface="Arial"/>
                <a:cs typeface="Arial"/>
                <a:sym typeface="Arial"/>
              </a:rPr>
              <a:t> is never used in the flood account, but that only </a:t>
            </a:r>
            <a:r>
              <a:rPr sz="1200" i="1">
                <a:uFill>
                  <a:solidFill>
                    <a:srgbClr val="000000"/>
                  </a:solidFill>
                </a:uFill>
                <a:latin typeface="Arial"/>
                <a:ea typeface="Arial"/>
                <a:cs typeface="Arial"/>
                <a:sym typeface="Arial"/>
              </a:rPr>
              <a:t>adamah</a:t>
            </a:r>
            <a:r>
              <a:rPr sz="1200">
                <a:uFill>
                  <a:solidFill>
                    <a:srgbClr val="000000"/>
                  </a:solidFill>
                </a:uFill>
                <a:latin typeface="Arial"/>
                <a:ea typeface="Arial"/>
                <a:cs typeface="Arial"/>
                <a:sym typeface="Arial"/>
              </a:rPr>
              <a:t> is used.  He was seriously in error.</a:t>
            </a:r>
          </a:p>
          <a:p>
            <a:pPr marL="40640" marR="40640" defTabSz="914400">
              <a:spcBef>
                <a:spcPts val="400"/>
              </a:spcBef>
              <a:buFont typeface="Arial"/>
              <a:defRPr sz="3600"/>
            </a:pPr>
            <a:r>
              <a:rPr>
                <a:uFill>
                  <a:solidFill>
                    <a:srgbClr val="000000"/>
                  </a:solidFill>
                </a:uFill>
                <a:latin typeface="Arial"/>
                <a:ea typeface="Arial"/>
                <a:cs typeface="Arial"/>
                <a:sym typeface="Arial"/>
              </a:rPr>
              <a:t>NASB</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 name="Shape 819"/>
          <p:cNvSpPr>
            <a:spLocks noGrp="1" noRot="1" noChangeAspect="1"/>
          </p:cNvSpPr>
          <p:nvPr>
            <p:ph type="sldImg"/>
          </p:nvPr>
        </p:nvSpPr>
        <p:spPr>
          <a:xfrm>
            <a:off x="381000" y="685800"/>
            <a:ext cx="6096000" cy="3429000"/>
          </a:xfrm>
          <a:prstGeom prst="rect">
            <a:avLst/>
          </a:prstGeom>
        </p:spPr>
        <p:txBody>
          <a:bodyPr/>
          <a:lstStyle/>
          <a:p>
            <a:endParaRPr/>
          </a:p>
        </p:txBody>
      </p:sp>
      <p:sp>
        <p:nvSpPr>
          <p:cNvPr id="820" name="Shape 820"/>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4" name="Shape 824"/>
          <p:cNvSpPr>
            <a:spLocks noGrp="1" noRot="1" noChangeAspect="1"/>
          </p:cNvSpPr>
          <p:nvPr>
            <p:ph type="sldImg"/>
          </p:nvPr>
        </p:nvSpPr>
        <p:spPr>
          <a:xfrm>
            <a:off x="381000" y="685800"/>
            <a:ext cx="6096000" cy="3429000"/>
          </a:xfrm>
          <a:prstGeom prst="rect">
            <a:avLst/>
          </a:prstGeom>
        </p:spPr>
        <p:txBody>
          <a:bodyPr/>
          <a:lstStyle/>
          <a:p>
            <a:endParaRPr/>
          </a:p>
        </p:txBody>
      </p:sp>
      <p:sp>
        <p:nvSpPr>
          <p:cNvPr id="825" name="Shape 825"/>
          <p:cNvSpPr>
            <a:spLocks noGrp="1"/>
          </p:cNvSpPr>
          <p:nvPr>
            <p:ph type="body" sz="quarter" idx="1"/>
          </p:nvPr>
        </p:nvSpPr>
        <p:spPr>
          <a:prstGeom prst="rect">
            <a:avLst/>
          </a:prstGeom>
        </p:spPr>
        <p:txBody>
          <a:bodyPr/>
          <a:lstStyle/>
          <a:p>
            <a:r>
              <a:t>NASB</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5" name="Shape 835"/>
          <p:cNvSpPr>
            <a:spLocks noGrp="1" noRot="1" noChangeAspect="1"/>
          </p:cNvSpPr>
          <p:nvPr>
            <p:ph type="sldImg"/>
          </p:nvPr>
        </p:nvSpPr>
        <p:spPr>
          <a:xfrm>
            <a:off x="381000" y="685800"/>
            <a:ext cx="6096000" cy="3429000"/>
          </a:xfrm>
          <a:prstGeom prst="rect">
            <a:avLst/>
          </a:prstGeom>
        </p:spPr>
        <p:txBody>
          <a:bodyPr/>
          <a:lstStyle/>
          <a:p>
            <a:endParaRPr/>
          </a:p>
        </p:txBody>
      </p:sp>
      <p:sp>
        <p:nvSpPr>
          <p:cNvPr id="836" name="Shape 836"/>
          <p:cNvSpPr>
            <a:spLocks noGrp="1"/>
          </p:cNvSpPr>
          <p:nvPr>
            <p:ph type="body" sz="quarter" idx="1"/>
          </p:nvPr>
        </p:nvSpPr>
        <p:spPr>
          <a:prstGeom prst="rect">
            <a:avLst/>
          </a:prstGeom>
        </p:spPr>
        <p:txBody>
          <a:bodyPr/>
          <a:lstStyle/>
          <a:p>
            <a:r>
              <a:t>About 1.5 times the length and half the width</a:t>
            </a:r>
          </a:p>
          <a:p>
            <a:endParaRPr/>
          </a:p>
          <a:p>
            <a:r>
              <a:t>With the end zones, a football field is 360 feet (Without the end zones, a football field is 300 feet long.) </a:t>
            </a:r>
          </a:p>
          <a:p>
            <a:endParaRPr/>
          </a:p>
          <a:p>
            <a:r>
              <a:t>A football field is 160 feet wide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7" name="Shape 847"/>
          <p:cNvSpPr>
            <a:spLocks noGrp="1" noRot="1" noChangeAspect="1"/>
          </p:cNvSpPr>
          <p:nvPr>
            <p:ph type="sldImg"/>
          </p:nvPr>
        </p:nvSpPr>
        <p:spPr>
          <a:xfrm>
            <a:off x="381000" y="685800"/>
            <a:ext cx="6096000" cy="3429000"/>
          </a:xfrm>
          <a:prstGeom prst="rect">
            <a:avLst/>
          </a:prstGeom>
        </p:spPr>
        <p:txBody>
          <a:bodyPr/>
          <a:lstStyle/>
          <a:p>
            <a:endParaRPr/>
          </a:p>
        </p:txBody>
      </p:sp>
      <p:sp>
        <p:nvSpPr>
          <p:cNvPr id="848" name="Shape 848"/>
          <p:cNvSpPr>
            <a:spLocks noGrp="1"/>
          </p:cNvSpPr>
          <p:nvPr>
            <p:ph type="body" sz="quarter" idx="1"/>
          </p:nvPr>
        </p:nvSpPr>
        <p:spPr>
          <a:prstGeom prst="rect">
            <a:avLst/>
          </a:prstGeom>
        </p:spPr>
        <p:txBody>
          <a:bodyPr/>
          <a:lstStyle/>
          <a:p>
            <a:pPr marL="40639" marR="40639" lvl="0" indent="0" defTabSz="914400" eaLnBrk="1" fontAlgn="auto" latinLnBrk="0" hangingPunct="1">
              <a:lnSpc>
                <a:spcPct val="100000"/>
              </a:lnSpc>
              <a:spcBef>
                <a:spcPts val="400"/>
              </a:spcBef>
              <a:spcAft>
                <a:spcPts val="0"/>
              </a:spcAft>
              <a:buClr>
                <a:srgbClr val="000000"/>
              </a:buClr>
              <a:buSzTx/>
              <a:buFont typeface="Arial"/>
              <a:buNone/>
              <a:tabLst/>
              <a:defRPr sz="1200">
                <a:uFill>
                  <a:solidFill>
                    <a:srgbClr val="000000"/>
                  </a:solidFill>
                </a:uFill>
                <a:latin typeface="Arial"/>
                <a:ea typeface="Arial"/>
                <a:cs typeface="Arial"/>
                <a:sym typeface="Arial"/>
              </a:defRPr>
            </a:pPr>
            <a:r>
              <a:rPr lang="en-US" dirty="0"/>
              <a:t>Using the large Ark (510ft x 85ft x 51ft = 155m x 26m x 15.5m), based on the biblical royal cubit, we have a rough volume of 2,210,850 cubic feet (62604 cubic meters). A standard 53’ (16.15 m) semi-trailer has a volume of approximately 4,000 cubic feet (4013.90 actual = 113.66 cubic meters). This divides out to about 540–550 trailers of volume. Allowing for loss of volume in the curved sides and ends of the Ark, it is safe to say that the volume of the Ark was equivalent to approximately 500 semi-trailers. </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PHYLUM = </a:t>
            </a:r>
            <a:r>
              <a:rPr lang="en-US" dirty="0">
                <a:effectLst/>
              </a:rPr>
              <a:t>Chordata is </a:t>
            </a:r>
            <a:r>
              <a:rPr lang="en-US" b="1" dirty="0">
                <a:effectLst/>
              </a:rPr>
              <a:t>the phylum of the animal kingdom</a:t>
            </a:r>
            <a:r>
              <a:rPr lang="en-US" dirty="0">
                <a:effectLst/>
              </a:rPr>
              <a:t> that includes a large number of animal species, including humans. Phylum Chordata animals include all animals that possess a notochord at least at one point in their lifetime. Aug 16, 2021</a:t>
            </a:r>
          </a:p>
          <a:p>
            <a:br>
              <a:rPr lang="en-US" dirty="0">
                <a:hlinkClick r:id="rId3"/>
              </a:rPr>
            </a:br>
            <a:r>
              <a:rPr lang="en-US" b="1" dirty="0">
                <a:hlinkClick r:id="rId3"/>
              </a:rPr>
              <a:t>Chordata - Definition and Examples - Biology Online Dictionary</a:t>
            </a:r>
          </a:p>
          <a:p>
            <a:endParaRPr lang="en-US" dirty="0">
              <a:effectLst/>
            </a:endParaRPr>
          </a:p>
          <a:p>
            <a:r>
              <a:rPr lang="en-US" dirty="0">
                <a:effectLst/>
              </a:rPr>
              <a:t>Is a human a Chordata? NO.</a:t>
            </a:r>
          </a:p>
          <a:p>
            <a:r>
              <a:rPr lang="en-US" dirty="0">
                <a:effectLst/>
              </a:rPr>
              <a:t>Chordate features. In chordates, four common features appear at some point during development: a notochord, a dorsal hollow nerve cord, pharyngeal slits, and a post-anal tail. ... </a:t>
            </a:r>
            <a:r>
              <a:rPr lang="en-US" b="1" dirty="0">
                <a:effectLst/>
              </a:rPr>
              <a:t>Humans are not chordates because humans do not have a tail</a:t>
            </a:r>
            <a:r>
              <a:rPr lang="en-US" dirty="0">
                <a:effectLst/>
              </a:rPr>
              <a:t>.</a:t>
            </a:r>
          </a:p>
          <a:p>
            <a:pPr algn="l" defTabSz="457200" rtl="0" latinLnBrk="0"/>
            <a:r>
              <a:rPr lang="en-US" dirty="0"/>
              <a:t>_______</a:t>
            </a:r>
          </a:p>
          <a:p>
            <a:endParaRPr lang="en-US" dirty="0"/>
          </a:p>
          <a:p>
            <a:r>
              <a:rPr lang="en-US" dirty="0"/>
              <a:t>Dictionary</a:t>
            </a:r>
          </a:p>
          <a:p>
            <a:r>
              <a:rPr lang="en-US" dirty="0">
                <a:effectLst/>
              </a:rPr>
              <a:t>notochord</a:t>
            </a:r>
          </a:p>
          <a:p>
            <a:r>
              <a:rPr lang="en-US" dirty="0"/>
              <a:t>/ˈ</a:t>
            </a:r>
            <a:r>
              <a:rPr lang="en-US" dirty="0" err="1"/>
              <a:t>nəʊtə</a:t>
            </a:r>
            <a:r>
              <a:rPr lang="en-US" dirty="0"/>
              <a:t>(</a:t>
            </a:r>
            <a:r>
              <a:rPr lang="en-US" dirty="0" err="1"/>
              <a:t>ʊ</a:t>
            </a:r>
            <a:r>
              <a:rPr lang="en-US" dirty="0"/>
              <a:t>)</a:t>
            </a:r>
            <a:r>
              <a:rPr lang="en-US" dirty="0" err="1"/>
              <a:t>kɔːd</a:t>
            </a:r>
            <a:r>
              <a:rPr lang="en-US" dirty="0"/>
              <a:t>/</a:t>
            </a:r>
          </a:p>
          <a:p>
            <a:r>
              <a:rPr lang="en-US" i="1" dirty="0" err="1"/>
              <a:t>noun</a:t>
            </a:r>
            <a:r>
              <a:rPr lang="en-US" dirty="0" err="1">
                <a:effectLst/>
              </a:rPr>
              <a:t>Zoology</a:t>
            </a:r>
            <a:endParaRPr lang="en-US" dirty="0">
              <a:effectLst/>
            </a:endParaRPr>
          </a:p>
          <a:p>
            <a:r>
              <a:rPr lang="en-US" dirty="0"/>
              <a:t>noun: </a:t>
            </a:r>
            <a:r>
              <a:rPr lang="en-US" b="1" dirty="0"/>
              <a:t>notochord</a:t>
            </a:r>
            <a:r>
              <a:rPr lang="en-US" dirty="0"/>
              <a:t>; plural noun: </a:t>
            </a:r>
            <a:r>
              <a:rPr lang="en-US" b="1" dirty="0"/>
              <a:t>notochords</a:t>
            </a:r>
            <a:endParaRPr lang="en-US" dirty="0"/>
          </a:p>
          <a:p>
            <a:r>
              <a:rPr lang="en-US" dirty="0">
                <a:effectLst/>
              </a:rPr>
              <a:t>a cartilaginous skeletal rod supporting the body in all embryonic an</a:t>
            </a:r>
          </a:p>
          <a:p>
            <a:pPr algn="l" defTabSz="457200" rtl="0" latinLnBrk="0"/>
            <a:endParaRPr lang="en-US" dirty="0"/>
          </a:p>
        </p:txBody>
      </p:sp>
    </p:spTree>
    <p:extLst>
      <p:ext uri="{BB962C8B-B14F-4D97-AF65-F5344CB8AC3E}">
        <p14:creationId xmlns:p14="http://schemas.microsoft.com/office/powerpoint/2010/main" val="765230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2" name="Shape 1232"/>
          <p:cNvSpPr>
            <a:spLocks noGrp="1" noRot="1" noChangeAspect="1"/>
          </p:cNvSpPr>
          <p:nvPr>
            <p:ph type="sldImg"/>
          </p:nvPr>
        </p:nvSpPr>
        <p:spPr>
          <a:xfrm>
            <a:off x="381000" y="685800"/>
            <a:ext cx="6096000" cy="3429000"/>
          </a:xfrm>
          <a:prstGeom prst="rect">
            <a:avLst/>
          </a:prstGeom>
        </p:spPr>
        <p:txBody>
          <a:bodyPr/>
          <a:lstStyle/>
          <a:p>
            <a:endParaRPr/>
          </a:p>
        </p:txBody>
      </p:sp>
      <p:sp>
        <p:nvSpPr>
          <p:cNvPr id="1233" name="Shape 1233"/>
          <p:cNvSpPr>
            <a:spLocks noGrp="1"/>
          </p:cNvSpPr>
          <p:nvPr>
            <p:ph type="body" sz="quarter" idx="1"/>
          </p:nvPr>
        </p:nvSpPr>
        <p:spPr>
          <a:prstGeom prst="rect">
            <a:avLst/>
          </a:prstGeom>
        </p:spPr>
        <p:txBody>
          <a:bodyPr/>
          <a:lstStyle/>
          <a:p>
            <a:pPr defTabSz="825500">
              <a:defRPr sz="1800">
                <a:latin typeface="Arial"/>
                <a:ea typeface="Arial"/>
                <a:cs typeface="Arial"/>
                <a:sym typeface="Arial"/>
              </a:defRPr>
            </a:pPr>
            <a:r>
              <a:t>Clydesdale horse (</a:t>
            </a:r>
            <a:r>
              <a:rPr i="1"/>
              <a:t>Equus caballus)</a:t>
            </a:r>
            <a:r>
              <a:t>: https://en.wikipedia.org/wiki/Clydesdale_horse</a:t>
            </a:r>
          </a:p>
          <a:p>
            <a:pPr defTabSz="825500">
              <a:defRPr sz="1800">
                <a:latin typeface="Arial"/>
                <a:ea typeface="Arial"/>
                <a:cs typeface="Arial"/>
                <a:sym typeface="Arial"/>
              </a:defRPr>
            </a:pPr>
            <a:r>
              <a:t>Shetland pony (</a:t>
            </a:r>
            <a:r>
              <a:rPr i="1"/>
              <a:t>Equus caballus)</a:t>
            </a:r>
            <a:r>
              <a:t>: https://www.horsemart.co.uk/horse-breed-guides/shetland-pony-breed-guide/1808</a:t>
            </a:r>
          </a:p>
          <a:p>
            <a:pPr defTabSz="825500">
              <a:defRPr sz="1800">
                <a:latin typeface="Arial"/>
                <a:ea typeface="Arial"/>
                <a:cs typeface="Arial"/>
                <a:sym typeface="Arial"/>
              </a:defRPr>
            </a:pPr>
            <a:r>
              <a:t>Zebra (</a:t>
            </a:r>
            <a:r>
              <a:rPr i="1"/>
              <a:t>Equus quagga</a:t>
            </a:r>
            <a:r>
              <a:t>, </a:t>
            </a:r>
            <a:r>
              <a:rPr i="1"/>
              <a:t>Equus zebra</a:t>
            </a:r>
            <a:r>
              <a:t>, or </a:t>
            </a:r>
            <a:r>
              <a:rPr i="1"/>
              <a:t>Equus grevyi),</a:t>
            </a:r>
            <a:r>
              <a:t> http://dujs.dartmouth.edu/2014/04/why-the-zebra-has-stripes/#.WrEXIJPwa3U</a:t>
            </a:r>
          </a:p>
          <a:p>
            <a:pPr defTabSz="825500">
              <a:defRPr sz="1800">
                <a:latin typeface="Arial"/>
                <a:ea typeface="Arial"/>
                <a:cs typeface="Arial"/>
                <a:sym typeface="Arial"/>
              </a:defRPr>
            </a:pPr>
            <a:r>
              <a:t>Donkey/ass (</a:t>
            </a:r>
            <a:r>
              <a:rPr i="1"/>
              <a:t>Equus asinus</a:t>
            </a:r>
            <a:r>
              <a:t>) </a:t>
            </a:r>
            <a:r>
              <a:rPr u="sng">
                <a:hlinkClick r:id="rId3"/>
              </a:rPr>
              <a:t>https://en.wikipedia.org/wiki/Donkey_(Shrek)#/media/File:Perry-miniature-donkey-in-Palo-Alto-CA-2016.jpg</a:t>
            </a:r>
          </a:p>
          <a:p>
            <a:pPr defTabSz="825500">
              <a:defRPr sz="1800">
                <a:latin typeface="Arial"/>
                <a:ea typeface="Arial"/>
                <a:cs typeface="Arial"/>
                <a:sym typeface="Arial"/>
              </a:defRPr>
            </a:pPr>
            <a:r>
              <a:t>Mule (</a:t>
            </a:r>
            <a:r>
              <a:rPr i="1"/>
              <a:t>Equus asinus</a:t>
            </a:r>
            <a:r>
              <a:t> × </a:t>
            </a:r>
            <a:r>
              <a:rPr i="1"/>
              <a:t>Equus caballus</a:t>
            </a:r>
            <a:r>
              <a:t>):  </a:t>
            </a:r>
          </a:p>
          <a:p>
            <a:pPr defTabSz="825500">
              <a:defRPr sz="1800">
                <a:latin typeface="Arial"/>
                <a:ea typeface="Arial"/>
                <a:cs typeface="Arial"/>
                <a:sym typeface="Arial"/>
              </a:defRPr>
            </a:pPr>
            <a:r>
              <a:t>A mule is the offspring of a male donkey and a female horse. Horses and donkeys are different species, with different numbers of chromosomes. A hinny is the offspring of a female donkey (jenny) and a male horse (stallion).</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8" name="Shape 1248"/>
          <p:cNvSpPr>
            <a:spLocks noGrp="1" noRot="1" noChangeAspect="1"/>
          </p:cNvSpPr>
          <p:nvPr>
            <p:ph type="sldImg"/>
          </p:nvPr>
        </p:nvSpPr>
        <p:spPr>
          <a:xfrm>
            <a:off x="381000" y="685800"/>
            <a:ext cx="6096000" cy="3429000"/>
          </a:xfrm>
          <a:prstGeom prst="rect">
            <a:avLst/>
          </a:prstGeom>
        </p:spPr>
        <p:txBody>
          <a:bodyPr/>
          <a:lstStyle/>
          <a:p>
            <a:endParaRPr/>
          </a:p>
        </p:txBody>
      </p:sp>
      <p:sp>
        <p:nvSpPr>
          <p:cNvPr id="1249" name="Shape 1249"/>
          <p:cNvSpPr>
            <a:spLocks noGrp="1"/>
          </p:cNvSpPr>
          <p:nvPr>
            <p:ph type="body" sz="quarter" idx="1"/>
          </p:nvPr>
        </p:nvSpPr>
        <p:spPr>
          <a:prstGeom prst="rect">
            <a:avLst/>
          </a:prstGeom>
        </p:spPr>
        <p:txBody>
          <a:bodyPr/>
          <a:lstStyle/>
          <a:p>
            <a:pPr defTabSz="825500">
              <a:defRPr sz="1800">
                <a:latin typeface="Arial"/>
                <a:ea typeface="Arial"/>
                <a:cs typeface="Arial"/>
                <a:sym typeface="Arial"/>
              </a:defRPr>
            </a:pPr>
            <a:r>
              <a:t>Clydesdale horse (</a:t>
            </a:r>
            <a:r>
              <a:rPr i="1"/>
              <a:t>Equus caballus)</a:t>
            </a:r>
            <a:r>
              <a:t>: https://en.wikipedia.org/wiki/Clydesdale_horse</a:t>
            </a:r>
          </a:p>
          <a:p>
            <a:pPr defTabSz="825500">
              <a:defRPr sz="1800">
                <a:latin typeface="Arial"/>
                <a:ea typeface="Arial"/>
                <a:cs typeface="Arial"/>
                <a:sym typeface="Arial"/>
              </a:defRPr>
            </a:pPr>
            <a:r>
              <a:t>Shetland pony (</a:t>
            </a:r>
            <a:r>
              <a:rPr i="1"/>
              <a:t>Equus caballus)</a:t>
            </a:r>
            <a:r>
              <a:t>: https://www.horsemart.co.uk/horse-breed-guides/shetland-pony-breed-guide/1808</a:t>
            </a:r>
          </a:p>
          <a:p>
            <a:pPr defTabSz="825500">
              <a:defRPr sz="1800">
                <a:latin typeface="Arial"/>
                <a:ea typeface="Arial"/>
                <a:cs typeface="Arial"/>
                <a:sym typeface="Arial"/>
              </a:defRPr>
            </a:pPr>
            <a:r>
              <a:t>Zebra (</a:t>
            </a:r>
            <a:r>
              <a:rPr i="1"/>
              <a:t>Equus quagga</a:t>
            </a:r>
            <a:r>
              <a:t>, </a:t>
            </a:r>
            <a:r>
              <a:rPr i="1"/>
              <a:t>Equus zebra</a:t>
            </a:r>
            <a:r>
              <a:t>, or </a:t>
            </a:r>
            <a:r>
              <a:rPr i="1"/>
              <a:t>Equus grevyi),</a:t>
            </a:r>
            <a:r>
              <a:t> http://dujs.dartmouth.edu/2014/04/why-the-zebra-has-stripes/#.WrEXIJPwa3U</a:t>
            </a:r>
          </a:p>
          <a:p>
            <a:pPr defTabSz="825500">
              <a:defRPr sz="1800">
                <a:latin typeface="Arial"/>
                <a:ea typeface="Arial"/>
                <a:cs typeface="Arial"/>
                <a:sym typeface="Arial"/>
              </a:defRPr>
            </a:pPr>
            <a:r>
              <a:t>Donkey/ass (</a:t>
            </a:r>
            <a:r>
              <a:rPr i="1"/>
              <a:t>Equus asinus</a:t>
            </a:r>
            <a:r>
              <a:t>) </a:t>
            </a:r>
            <a:r>
              <a:rPr u="sng">
                <a:hlinkClick r:id="rId3"/>
              </a:rPr>
              <a:t>https://en.wikipedia.org/wiki/Donkey_(Shrek)#/media/File:Perry-miniature-donkey-in-Palo-Alto-CA-2016.jpg</a:t>
            </a:r>
          </a:p>
          <a:p>
            <a:pPr defTabSz="825500">
              <a:defRPr sz="1800">
                <a:latin typeface="Arial"/>
                <a:ea typeface="Arial"/>
                <a:cs typeface="Arial"/>
                <a:sym typeface="Arial"/>
              </a:defRPr>
            </a:pPr>
            <a:r>
              <a:t>Mule (</a:t>
            </a:r>
            <a:r>
              <a:rPr i="1"/>
              <a:t>Equus asinus</a:t>
            </a:r>
            <a:r>
              <a:t> × </a:t>
            </a:r>
            <a:r>
              <a:rPr i="1"/>
              <a:t>Equus caballus</a:t>
            </a:r>
            <a:r>
              <a:t>):  </a:t>
            </a:r>
          </a:p>
          <a:p>
            <a:pPr defTabSz="825500">
              <a:defRPr sz="1800">
                <a:latin typeface="Arial"/>
                <a:ea typeface="Arial"/>
                <a:cs typeface="Arial"/>
                <a:sym typeface="Arial"/>
              </a:defRPr>
            </a:pPr>
            <a:r>
              <a:t>A mule is the offspring of a male donkey and a female horse. Horses and donkeys are different species, with different numbers of chromosomes. A hinny is the offspring of a female donkey (jenny) and a male horse (stallion).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4" name="Shape 1264"/>
          <p:cNvSpPr>
            <a:spLocks noGrp="1" noRot="1" noChangeAspect="1"/>
          </p:cNvSpPr>
          <p:nvPr>
            <p:ph type="sldImg"/>
          </p:nvPr>
        </p:nvSpPr>
        <p:spPr>
          <a:xfrm>
            <a:off x="381000" y="685800"/>
            <a:ext cx="6096000" cy="3429000"/>
          </a:xfrm>
          <a:prstGeom prst="rect">
            <a:avLst/>
          </a:prstGeom>
        </p:spPr>
        <p:txBody>
          <a:bodyPr/>
          <a:lstStyle/>
          <a:p>
            <a:endParaRPr/>
          </a:p>
        </p:txBody>
      </p:sp>
      <p:sp>
        <p:nvSpPr>
          <p:cNvPr id="1265" name="Shape 1265"/>
          <p:cNvSpPr>
            <a:spLocks noGrp="1"/>
          </p:cNvSpPr>
          <p:nvPr>
            <p:ph type="body" sz="quarter" idx="1"/>
          </p:nvPr>
        </p:nvSpPr>
        <p:spPr>
          <a:prstGeom prst="rect">
            <a:avLst/>
          </a:prstGeom>
        </p:spPr>
        <p:txBody>
          <a:bodyPr/>
          <a:lstStyle/>
          <a:p>
            <a:pPr marL="40639" marR="40639" defTabSz="914400">
              <a:spcBef>
                <a:spcPts val="400"/>
              </a:spcBef>
              <a:buClr>
                <a:srgbClr val="000000"/>
              </a:buClr>
              <a:buFont typeface="Arial"/>
            </a:pPr>
            <a:r>
              <a:rPr sz="1200" b="1">
                <a:uFill>
                  <a:solidFill>
                    <a:srgbClr val="000000"/>
                  </a:solidFill>
                </a:uFill>
                <a:latin typeface="Arial"/>
                <a:ea typeface="Arial"/>
                <a:cs typeface="Arial"/>
                <a:sym typeface="Arial"/>
              </a:rPr>
              <a:t>“DNA mutation explains huge variety in dog sizes: study”, </a:t>
            </a:r>
            <a:r>
              <a:rPr sz="1200">
                <a:uFill>
                  <a:solidFill>
                    <a:srgbClr val="000000"/>
                  </a:solidFill>
                </a:uFill>
                <a:latin typeface="Arial"/>
                <a:ea typeface="Arial"/>
                <a:cs typeface="Arial"/>
                <a:sym typeface="Arial"/>
              </a:rPr>
              <a:t>April 5, 2007</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A single genetic mutation explains why dogs vary in size from the miniature Chihuahua to massive mastiffs, a range unmatched by any other mammal, according to a study released Thursday.</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	Researchers have long puzzled over the tremendous variation in size seen in canine breeds, particularly since the species diversified over a relatively short period of time from an evolutionary standpoint.</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 new study suggests the riddle can be explained by a combination of a genetic accident that created a small dog and ten thousand years of selective dog-breeding that ensured the rapid dissemination of this particular piece of doggy DNA.</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 researchers believe the discovery of the DNA mutation could also help explain why humans vary so much in size.</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 study is a major milestone in canine genetics. We have precisely located the major gene that produces our miniature breeds," said study co-author Paul Jones, a genetics researcher at Mars Inc, the US confectionery and pet food giant which supplied DNA samples used in the study.</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All told, an international team of researchers examined the DNA of more than 3,000 dogs from 143 breeds ranging from pocket-sized pooches such as the Chihuahua, Maltese, Pomeranian, pug and Pekinese to the huge Great Dane, St. Bernard and Irish Wolfhound.</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They found that all dogs under 20 pounds (9 kilos), and virtually all of the small canines studied, carried minute genetic variations on the gene IGF-1 which codes for a protein hormone called insulin-like growth factor 1.</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The IGF-1 gene's hormone helps humans and other mammals grow from birth to adolescence. In small dogs, one or more mutations in the DNA next to the gene suppresses its activity, keeping small dogs from growing larger, the researchers reported in the journal </a:t>
            </a:r>
            <a:r>
              <a:rPr sz="1200" i="1">
                <a:uFill>
                  <a:solidFill>
                    <a:srgbClr val="000000"/>
                  </a:solidFill>
                </a:uFill>
                <a:latin typeface="Arial"/>
                <a:ea typeface="Arial"/>
                <a:cs typeface="Arial"/>
                <a:sym typeface="Arial"/>
              </a:rPr>
              <a:t>Science</a:t>
            </a:r>
            <a:r>
              <a:rPr sz="1200">
                <a:uFill>
                  <a:solidFill>
                    <a:srgbClr val="000000"/>
                  </a:solidFill>
                </a:uFill>
                <a:latin typeface="Arial"/>
                <a:ea typeface="Arial"/>
                <a:cs typeface="Arial"/>
                <a:sym typeface="Arial"/>
              </a:rPr>
              <a:t>.</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The investigators found the genetic fingerprint in breeds that are distantly related and found in distant regions, suggesting that this hiccup in doggy DNA probably occurred about 12,000 years ago.</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"It's as ancient as small dogs," said Gordon Lark, a biologist at the University of Utah in Salt Lake City who worked on the project.</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"Dogs are derived from wolves. Since this is found in all small dogs, it either got into dogs when they were first domesticated or it was a small wolf that dogs descended from."</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Over time, and under the management of humans, the species saw a rapid diversification into a multitude of domestic dog breeds. The researchers believe there was a bias toward breeding small dogs because they were easier to maintain in the crowded confines of developing cities and villages, and more easily transportable during trade and migration.</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The findings have implications far beyond the canine world, the authors said.  "By learning how genes control body size in dogs, we are apt to learn something about how skeletal body size is genetically programmed in humans," said Elaine Ostrander, a senior author of the study and chief of cancer genetics at the National Human Genome Research Institute (NHGRI), which is part of the National Institutes of Health.</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"Nearly all of what we learn from studying body structure, behavior and disease susceptibility in dogs helps us understand some aspect of human health and biology."</a:t>
            </a:r>
          </a:p>
          <a:p>
            <a:pPr marL="40639" marR="40639" defTabSz="914400">
              <a:spcBef>
                <a:spcPts val="400"/>
              </a:spcBef>
              <a:buClr>
                <a:srgbClr val="000000"/>
              </a:buClr>
              <a:buFont typeface="Arial"/>
              <a:defRPr sz="1200" b="1">
                <a:uFill>
                  <a:solidFill>
                    <a:srgbClr val="000000"/>
                  </a:solidFill>
                </a:uFill>
                <a:latin typeface="Arial"/>
                <a:ea typeface="Arial"/>
                <a:cs typeface="Arial"/>
                <a:sym typeface="Arial"/>
              </a:defRPr>
            </a:pPr>
            <a:r>
              <a:t>Web page 2 </a:t>
            </a:r>
          </a:p>
          <a:p>
            <a:pPr marL="40639" marR="40639" defTabSz="914400">
              <a:spcBef>
                <a:spcPts val="400"/>
              </a:spcBef>
              <a:buClr>
                <a:srgbClr val="000000"/>
              </a:buClr>
              <a:buFont typeface="Arial"/>
              <a:defRPr sz="1200">
                <a:uFill>
                  <a:solidFill>
                    <a:srgbClr val="000000"/>
                  </a:solidFill>
                </a:uFill>
                <a:latin typeface="Arial"/>
                <a:ea typeface="Arial"/>
                <a:cs typeface="Arial"/>
                <a:sym typeface="Arial"/>
              </a:defRPr>
            </a:pPr>
            <a:r>
              <a:t>Researchers at NHGRI led the study with help from colleagues at several US and UK institutions including Cornell University in New York, the University of California, Los Angeles, the University of Southern California in Los Angeles, and the Waltham Centre for Pet Nutrition in Leicestershire, England.</a:t>
            </a:r>
          </a:p>
          <a:p>
            <a:pPr marL="40639" marR="40639" defTabSz="914400">
              <a:spcBef>
                <a:spcPts val="400"/>
              </a:spcBef>
              <a:buClr>
                <a:srgbClr val="000000"/>
              </a:buClr>
              <a:buFont typeface="Arial"/>
            </a:pPr>
            <a:r>
              <a:rPr sz="1200" u="sng">
                <a:solidFill>
                  <a:srgbClr val="00A8AA"/>
                </a:solidFill>
                <a:uFill>
                  <a:solidFill>
                    <a:srgbClr val="00A8AA"/>
                  </a:solidFill>
                </a:uFill>
                <a:latin typeface="Arial"/>
                <a:ea typeface="Arial"/>
                <a:cs typeface="Arial"/>
                <a:sym typeface="Arial"/>
                <a:hlinkClick r:id="rId3"/>
              </a:rPr>
              <a:t>http://news.yahoo.com/s/afp/20070405/sc_afp/ussciencedogs2&amp;printer=1;_ylt=AgwSKUvh</a:t>
            </a:r>
            <a:r>
              <a:rPr sz="1200">
                <a:uFill>
                  <a:solidFill>
                    <a:srgbClr val="000000"/>
                  </a:solidFill>
                </a:uFill>
                <a:latin typeface="Arial"/>
                <a:ea typeface="Arial"/>
                <a:cs typeface="Arial"/>
                <a:sym typeface="Arial"/>
              </a:rPr>
              <a:t>, accessed 16 April 2007</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Copyright © 2007 Agence France Presse. All rights reserved. The information contained in the AFP News report may not be published, broadcast, rewritten or redistributed without the prior written authority of Agence France Presse.</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Original research in: </a:t>
            </a:r>
          </a:p>
          <a:p>
            <a:pPr marL="40639" marR="40639" defTabSz="914400">
              <a:spcBef>
                <a:spcPts val="400"/>
              </a:spcBef>
              <a:buClr>
                <a:srgbClr val="000000"/>
              </a:buClr>
              <a:buFont typeface="Arial"/>
            </a:pPr>
            <a:r>
              <a:rPr sz="1200">
                <a:uFill>
                  <a:solidFill>
                    <a:srgbClr val="000000"/>
                  </a:solidFill>
                </a:uFill>
                <a:latin typeface="Arial"/>
                <a:ea typeface="Arial"/>
                <a:cs typeface="Arial"/>
                <a:sym typeface="Arial"/>
              </a:rPr>
              <a:t>Nathan B. Sutter, et al, “A Single IGF1 Allele Is a Major Determinant of Small Size in Dogs,” </a:t>
            </a:r>
            <a:r>
              <a:rPr sz="1200" i="1">
                <a:uFill>
                  <a:solidFill>
                    <a:srgbClr val="000000"/>
                  </a:solidFill>
                </a:uFill>
                <a:latin typeface="Arial"/>
                <a:ea typeface="Arial"/>
                <a:cs typeface="Arial"/>
                <a:sym typeface="Arial"/>
              </a:rPr>
              <a:t>Science</a:t>
            </a:r>
            <a:r>
              <a:rPr sz="1200">
                <a:uFill>
                  <a:solidFill>
                    <a:srgbClr val="000000"/>
                  </a:solidFill>
                </a:uFill>
                <a:latin typeface="Arial"/>
                <a:ea typeface="Arial"/>
                <a:cs typeface="Arial"/>
                <a:sym typeface="Arial"/>
              </a:rPr>
              <a:t>, Vol. 316 (6 April 2007, pp. 112-115.</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2" name="Shape 1292"/>
          <p:cNvSpPr>
            <a:spLocks noGrp="1" noRot="1" noChangeAspect="1"/>
          </p:cNvSpPr>
          <p:nvPr>
            <p:ph type="sldImg"/>
          </p:nvPr>
        </p:nvSpPr>
        <p:spPr>
          <a:xfrm>
            <a:off x="381000" y="685800"/>
            <a:ext cx="6096000" cy="3429000"/>
          </a:xfrm>
          <a:prstGeom prst="rect">
            <a:avLst/>
          </a:prstGeom>
        </p:spPr>
        <p:txBody>
          <a:bodyPr/>
          <a:lstStyle/>
          <a:p>
            <a:endParaRPr/>
          </a:p>
        </p:txBody>
      </p:sp>
      <p:sp>
        <p:nvSpPr>
          <p:cNvPr id="1293" name="Shape 1293"/>
          <p:cNvSpPr>
            <a:spLocks noGrp="1"/>
          </p:cNvSpPr>
          <p:nvPr>
            <p:ph type="body" sz="quarter" idx="1"/>
          </p:nvPr>
        </p:nvSpPr>
        <p:spPr>
          <a:prstGeom prst="rect">
            <a:avLst/>
          </a:prstGeom>
        </p:spPr>
        <p:txBody>
          <a:bodyPr/>
          <a:lstStyle/>
          <a:p>
            <a:pPr>
              <a:lnSpc>
                <a:spcPct val="117999"/>
              </a:lnSpc>
              <a:defRPr>
                <a:latin typeface="Arial"/>
                <a:ea typeface="Arial"/>
                <a:cs typeface="Arial"/>
                <a:sym typeface="Arial"/>
              </a:defRPr>
            </a:pPr>
            <a:r>
              <a:t>next slide: character of flood</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Synapsids are extinct creatures that are more closely related to mammals than to reptiles or birds and their kinds (78) and number on the ark (156) are included with mammals numbers above.</a:t>
            </a:r>
          </a:p>
          <a:p>
            <a:pPr>
              <a:lnSpc>
                <a:spcPct val="117999"/>
              </a:lnSpc>
              <a:defRPr>
                <a:latin typeface="Arial"/>
                <a:ea typeface="Arial"/>
                <a:cs typeface="Arial"/>
                <a:sym typeface="Arial"/>
              </a:defRPr>
            </a:pPr>
            <a:r>
              <a:t>List includes both living and extinct, </a:t>
            </a:r>
          </a:p>
          <a:p>
            <a:pPr>
              <a:lnSpc>
                <a:spcPct val="117999"/>
              </a:lnSpc>
              <a:defRPr>
                <a:latin typeface="Arial"/>
                <a:ea typeface="Arial"/>
                <a:cs typeface="Arial"/>
                <a:sym typeface="Arial"/>
              </a:defRPr>
            </a:pPr>
            <a:r>
              <a:t>	one pair (2) of unclean</a:t>
            </a:r>
          </a:p>
          <a:p>
            <a:pPr>
              <a:lnSpc>
                <a:spcPct val="117999"/>
              </a:lnSpc>
              <a:defRPr>
                <a:latin typeface="Arial"/>
                <a:ea typeface="Arial"/>
                <a:cs typeface="Arial"/>
                <a:sym typeface="Arial"/>
              </a:defRPr>
            </a:pPr>
            <a:r>
              <a:t>	7 pairs of clean</a:t>
            </a:r>
          </a:p>
          <a:p>
            <a:pPr>
              <a:lnSpc>
                <a:spcPct val="117999"/>
              </a:lnSpc>
              <a:defRPr>
                <a:latin typeface="Arial"/>
                <a:ea typeface="Arial"/>
                <a:cs typeface="Arial"/>
                <a:sym typeface="Arial"/>
              </a:defRPr>
            </a:pPr>
            <a:r>
              <a:t>	and 7 pairs of all flying creatures (all birds and some reptiles)</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Some insects (delicate ones like moths, butterflies, bees) were </a:t>
            </a:r>
            <a:r>
              <a:rPr i="1"/>
              <a:t>likely</a:t>
            </a:r>
            <a:r>
              <a:t> on the ark.  Many could survive as larvae or on floating vegetation.  See Troy Lacey, “Were Insects on the Ark?” </a:t>
            </a:r>
            <a:r>
              <a:rPr u="sng">
                <a:hlinkClick r:id="rId3"/>
              </a:rPr>
              <a:t>https://answersingenesis.org/noahs-ark/were-insects-on-the-ark/</a:t>
            </a:r>
            <a:r>
              <a:t>, May 6, 2016.</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Mammals also include extinct synapsids</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This number of animals fits well on an ark that has the equivalent space of nearly 500 semi-trailers!</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But do you know what animal I get asked about most in relation to the ark?</a:t>
            </a: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endParaRPr/>
          </a:p>
          <a:p>
            <a:pPr>
              <a:lnSpc>
                <a:spcPct val="117999"/>
              </a:lnSpc>
              <a:defRPr>
                <a:latin typeface="Arial"/>
                <a:ea typeface="Arial"/>
                <a:cs typeface="Arial"/>
                <a:sym typeface="Arial"/>
              </a:defRPr>
            </a:pPr>
            <a:r>
              <a:t>*But the animals you see in the AE exhibits will look different from animals you see today (although some will look familiar). That’s because we are essentially trying to represent the ancestral kinds of all the species and variety of animals we have today.</a:t>
            </a:r>
          </a:p>
          <a:p>
            <a:pPr>
              <a:lnSpc>
                <a:spcPct val="117999"/>
              </a:lnSpc>
              <a:defRPr>
                <a:latin typeface="Arial"/>
                <a:ea typeface="Arial"/>
                <a:cs typeface="Arial"/>
                <a:sym typeface="Arial"/>
              </a:defRPr>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9" name="Shape 1299"/>
          <p:cNvSpPr>
            <a:spLocks noGrp="1" noRot="1" noChangeAspect="1"/>
          </p:cNvSpPr>
          <p:nvPr>
            <p:ph type="sldImg"/>
          </p:nvPr>
        </p:nvSpPr>
        <p:spPr>
          <a:xfrm>
            <a:off x="381000" y="685800"/>
            <a:ext cx="6096000" cy="3429000"/>
          </a:xfrm>
          <a:prstGeom prst="rect">
            <a:avLst/>
          </a:prstGeom>
        </p:spPr>
        <p:txBody>
          <a:bodyPr/>
          <a:lstStyle/>
          <a:p>
            <a:endParaRPr/>
          </a:p>
        </p:txBody>
      </p:sp>
      <p:sp>
        <p:nvSpPr>
          <p:cNvPr id="1300" name="Shape 1300"/>
          <p:cNvSpPr>
            <a:spLocks noGrp="1"/>
          </p:cNvSpPr>
          <p:nvPr>
            <p:ph type="body" sz="quarter" idx="1"/>
          </p:nvPr>
        </p:nvSpPr>
        <p:spPr>
          <a:prstGeom prst="rect">
            <a:avLst/>
          </a:prstGeom>
        </p:spPr>
        <p:txBody>
          <a:bodyPr/>
          <a:lstStyle/>
          <a:p>
            <a:pPr defTabSz="825500">
              <a:defRPr sz="2400">
                <a:latin typeface="Arial"/>
                <a:ea typeface="Arial"/>
                <a:cs typeface="Arial"/>
                <a:sym typeface="Arial"/>
              </a:defRPr>
            </a:pPr>
            <a:r>
              <a:t>Secular study on capacity of ark:</a:t>
            </a:r>
          </a:p>
          <a:p>
            <a:pPr defTabSz="825500">
              <a:defRPr sz="2400">
                <a:latin typeface="Arial"/>
                <a:ea typeface="Arial"/>
                <a:cs typeface="Arial"/>
                <a:sym typeface="Arial"/>
              </a:defRPr>
            </a:pPr>
            <a:r>
              <a:t>http://www2.le.ac.uk/offices/press/press-releases/2014/april/hurrah-the-animals-could-have-floated-two-by-two-according-to-physicists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2" name="Shape 852"/>
          <p:cNvSpPr>
            <a:spLocks noGrp="1" noRot="1" noChangeAspect="1"/>
          </p:cNvSpPr>
          <p:nvPr>
            <p:ph type="sldImg"/>
          </p:nvPr>
        </p:nvSpPr>
        <p:spPr>
          <a:xfrm>
            <a:off x="381000" y="685800"/>
            <a:ext cx="6096000" cy="3429000"/>
          </a:xfrm>
          <a:prstGeom prst="rect">
            <a:avLst/>
          </a:prstGeom>
        </p:spPr>
        <p:txBody>
          <a:bodyPr/>
          <a:lstStyle/>
          <a:p>
            <a:endParaRPr/>
          </a:p>
        </p:txBody>
      </p:sp>
      <p:sp>
        <p:nvSpPr>
          <p:cNvPr id="853" name="Shape 853"/>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1" name="Shape 861"/>
          <p:cNvSpPr>
            <a:spLocks noGrp="1" noRot="1" noChangeAspect="1"/>
          </p:cNvSpPr>
          <p:nvPr>
            <p:ph type="sldImg"/>
          </p:nvPr>
        </p:nvSpPr>
        <p:spPr>
          <a:xfrm>
            <a:off x="381000" y="685800"/>
            <a:ext cx="6096000" cy="3429000"/>
          </a:xfrm>
          <a:prstGeom prst="rect">
            <a:avLst/>
          </a:prstGeom>
        </p:spPr>
        <p:txBody>
          <a:bodyPr/>
          <a:lstStyle/>
          <a:p>
            <a:endParaRPr/>
          </a:p>
        </p:txBody>
      </p:sp>
      <p:sp>
        <p:nvSpPr>
          <p:cNvPr id="862" name="Shape 862"/>
          <p:cNvSpPr>
            <a:spLocks noGrp="1"/>
          </p:cNvSpPr>
          <p:nvPr>
            <p:ph type="body" sz="quarter" idx="1"/>
          </p:nvPr>
        </p:nvSpPr>
        <p:spPr>
          <a:prstGeom prst="rect">
            <a:avLst/>
          </a:prstGeom>
        </p:spPr>
        <p:txBody>
          <a:bodyPr/>
          <a:lstStyle>
            <a:lvl1pPr marL="40640" marR="40640" defTabSz="914400">
              <a:spcBef>
                <a:spcPts val="400"/>
              </a:spcBef>
              <a:defRPr sz="3600">
                <a:uFill>
                  <a:solidFill>
                    <a:srgbClr val="000000"/>
                  </a:solidFill>
                </a:uFill>
                <a:latin typeface="Arial"/>
                <a:ea typeface="Arial"/>
                <a:cs typeface="Arial"/>
                <a:sym typeface="Arial"/>
              </a:defRPr>
            </a:lvl1pPr>
          </a:lstStyle>
          <a:p>
            <a:r>
              <a:t>NASB</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5" name="Shape 865"/>
          <p:cNvSpPr>
            <a:spLocks noGrp="1" noRot="1" noChangeAspect="1"/>
          </p:cNvSpPr>
          <p:nvPr>
            <p:ph type="sldImg"/>
          </p:nvPr>
        </p:nvSpPr>
        <p:spPr>
          <a:xfrm>
            <a:off x="381000" y="685800"/>
            <a:ext cx="6096000" cy="3429000"/>
          </a:xfrm>
          <a:prstGeom prst="rect">
            <a:avLst/>
          </a:prstGeom>
        </p:spPr>
        <p:txBody>
          <a:bodyPr/>
          <a:lstStyle/>
          <a:p>
            <a:endParaRPr/>
          </a:p>
        </p:txBody>
      </p:sp>
      <p:sp>
        <p:nvSpPr>
          <p:cNvPr id="866" name="Shape 866"/>
          <p:cNvSpPr>
            <a:spLocks noGrp="1"/>
          </p:cNvSpPr>
          <p:nvPr>
            <p:ph type="body" sz="quarter" idx="1"/>
          </p:nvPr>
        </p:nvSpPr>
        <p:spPr>
          <a:prstGeom prst="rect">
            <a:avLst/>
          </a:prstGeom>
        </p:spPr>
        <p:txBody>
          <a:bodyPr/>
          <a:lstStyle/>
          <a:p>
            <a:pPr marL="40640" marR="40640" defTabSz="914400">
              <a:spcBef>
                <a:spcPts val="400"/>
              </a:spcBef>
              <a:defRPr sz="2000">
                <a:uFill>
                  <a:solidFill>
                    <a:srgbClr val="000000"/>
                  </a:solidFill>
                </a:uFill>
                <a:latin typeface="Arial"/>
                <a:ea typeface="Arial"/>
                <a:cs typeface="Arial"/>
                <a:sym typeface="Arial"/>
              </a:defRPr>
            </a:pPr>
            <a:r>
              <a:t>Primary source of water was probably not rain but the fountains of great deep, because they are mentioned first in Gen. 7:11 and again in 8:2 when God closed the fountains and stopped the rains.</a:t>
            </a:r>
          </a:p>
          <a:p>
            <a:pPr marL="40640" marR="40640" defTabSz="914400">
              <a:spcBef>
                <a:spcPts val="400"/>
              </a:spcBef>
              <a:defRPr sz="1200">
                <a:uFill>
                  <a:solidFill>
                    <a:srgbClr val="000000"/>
                  </a:solidFill>
                </a:uFill>
                <a:latin typeface="Arial"/>
                <a:ea typeface="Arial"/>
                <a:cs typeface="Arial"/>
                <a:sym typeface="Arial"/>
              </a:defRPr>
            </a:pPr>
            <a:r>
              <a:t>Mudslide in southern California, 2008: </a:t>
            </a:r>
            <a:r>
              <a:rPr u="sng">
                <a:hlinkClick r:id="rId3"/>
              </a:rPr>
              <a:t>http://edstacy.blogspot.com</a:t>
            </a:r>
            <a:r>
              <a:t>/, accessed 22 Sept 2008</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 name="Shape 870"/>
          <p:cNvSpPr>
            <a:spLocks noGrp="1" noRot="1" noChangeAspect="1"/>
          </p:cNvSpPr>
          <p:nvPr>
            <p:ph type="sldImg"/>
          </p:nvPr>
        </p:nvSpPr>
        <p:spPr>
          <a:xfrm>
            <a:off x="381000" y="685800"/>
            <a:ext cx="6096000" cy="3429000"/>
          </a:xfrm>
          <a:prstGeom prst="rect">
            <a:avLst/>
          </a:prstGeom>
        </p:spPr>
        <p:txBody>
          <a:bodyPr/>
          <a:lstStyle/>
          <a:p>
            <a:endParaRPr/>
          </a:p>
        </p:txBody>
      </p:sp>
      <p:sp>
        <p:nvSpPr>
          <p:cNvPr id="871" name="Shape 871"/>
          <p:cNvSpPr>
            <a:spLocks noGrp="1"/>
          </p:cNvSpPr>
          <p:nvPr>
            <p:ph type="body" sz="quarter" idx="1"/>
          </p:nvPr>
        </p:nvSpPr>
        <p:spPr>
          <a:prstGeom prst="rect">
            <a:avLst/>
          </a:prstGeom>
        </p:spPr>
        <p:txBody>
          <a:bodyPr/>
          <a:lstStyle/>
          <a:p>
            <a:pPr marL="40640" marR="40640" defTabSz="914400">
              <a:spcBef>
                <a:spcPts val="400"/>
              </a:spcBef>
              <a:defRPr sz="2000">
                <a:uFill>
                  <a:solidFill>
                    <a:srgbClr val="000000"/>
                  </a:solidFill>
                </a:uFill>
                <a:latin typeface="Arial"/>
                <a:ea typeface="Arial"/>
                <a:cs typeface="Arial"/>
                <a:sym typeface="Arial"/>
              </a:defRPr>
            </a:pPr>
            <a:r>
              <a:t>“great deep” usually refers to ocean in OT.  “fountains” implies water under high pressure and implied high temperature.</a:t>
            </a:r>
          </a:p>
          <a:p>
            <a:pPr marL="40640" marR="40640" defTabSz="914400">
              <a:spcBef>
                <a:spcPts val="400"/>
              </a:spcBef>
              <a:defRPr sz="2000">
                <a:uFill>
                  <a:solidFill>
                    <a:srgbClr val="000000"/>
                  </a:solidFill>
                </a:uFill>
                <a:latin typeface="Arial"/>
                <a:ea typeface="Arial"/>
                <a:cs typeface="Arial"/>
                <a:sym typeface="Arial"/>
              </a:defRPr>
            </a:pPr>
            <a:r>
              <a:t>One expert geophysicist estimates there is 5x-10x as much water in the mantle of the earth (in the crystaline structure) as is on the surface of the earth (see Lou Bergeron, </a:t>
            </a:r>
            <a:r>
              <a:rPr i="1"/>
              <a:t>New Scientist</a:t>
            </a:r>
            <a:r>
              <a:t> Vol 155:2097, pp. 22-26, </a:t>
            </a:r>
            <a:r>
              <a:rPr u="sng">
                <a:hlinkClick r:id="rId3"/>
              </a:rPr>
              <a:t>http://www.newscientist.com/article/mg15520974.900-deep-waters.html</a:t>
            </a:r>
            <a:r>
              <a:t>. Water is usually released in volcanic eruptions.  And we have hot briny vents on the ocean floor today. 	</a:t>
            </a:r>
          </a:p>
          <a:p>
            <a:pPr marL="40640" marR="40640" defTabSz="914400">
              <a:spcBef>
                <a:spcPts val="400"/>
              </a:spcBef>
              <a:defRPr sz="2000">
                <a:uFill>
                  <a:solidFill>
                    <a:srgbClr val="000000"/>
                  </a:solidFill>
                </a:uFill>
                <a:latin typeface="Arial"/>
                <a:ea typeface="Arial"/>
                <a:cs typeface="Arial"/>
                <a:sym typeface="Arial"/>
              </a:defRPr>
            </a:pPr>
            <a:r>
              <a:t>“Burst open” = 1 Hebrew verb, used in Num. 16:31 (Korah, Dathan &amp; Abiram), Judg. 15:19 (Samson) and Zech. 14:4 (Jesus on Mt. of Olives).  Earthquakes often trigger volcanoes and also tsunamis.  Tsunamis caused by seaquakes can travel at speeds up to 500 mph for thousands of miles.</a:t>
            </a:r>
          </a:p>
          <a:p>
            <a:pPr marL="40640" marR="40640" defTabSz="914400">
              <a:spcBef>
                <a:spcPts val="400"/>
              </a:spcBef>
              <a:defRPr sz="3600">
                <a:uFill>
                  <a:solidFill>
                    <a:srgbClr val="000000"/>
                  </a:solidFill>
                </a:uFill>
                <a:latin typeface="Arial"/>
                <a:ea typeface="Arial"/>
                <a:cs typeface="Arial"/>
                <a:sym typeface="Arial"/>
              </a:defRPr>
            </a:pPr>
            <a:r>
              <a:t>NASB</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4" name="Shape 874"/>
          <p:cNvSpPr>
            <a:spLocks noGrp="1" noRot="1" noChangeAspect="1"/>
          </p:cNvSpPr>
          <p:nvPr>
            <p:ph type="sldImg"/>
          </p:nvPr>
        </p:nvSpPr>
        <p:spPr>
          <a:xfrm>
            <a:off x="381000" y="685800"/>
            <a:ext cx="6096000" cy="3429000"/>
          </a:xfrm>
          <a:prstGeom prst="rect">
            <a:avLst/>
          </a:prstGeom>
        </p:spPr>
        <p:txBody>
          <a:bodyPr/>
          <a:lstStyle/>
          <a:p>
            <a:endParaRPr/>
          </a:p>
        </p:txBody>
      </p:sp>
      <p:sp>
        <p:nvSpPr>
          <p:cNvPr id="875" name="Shape 875"/>
          <p:cNvSpPr>
            <a:spLocks noGrp="1"/>
          </p:cNvSpPr>
          <p:nvPr>
            <p:ph type="body" sz="quarter" idx="1"/>
          </p:nvPr>
        </p:nvSpPr>
        <p:spPr>
          <a:prstGeom prst="rect">
            <a:avLst/>
          </a:prstGeom>
        </p:spPr>
        <p:txBody>
          <a:bodyPr/>
          <a:lstStyle/>
          <a:p>
            <a:pPr defTabSz="825500">
              <a:defRPr sz="1200"/>
            </a:pPr>
            <a:r>
              <a:t>135412113_Thinkstock2012_Volcano.jpg </a:t>
            </a:r>
          </a:p>
          <a:p>
            <a:pPr defTabSz="825500">
              <a:defRPr sz="1200"/>
            </a:pPr>
            <a:r>
              <a:t>Brandie Downloaded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9" name="Shape 879"/>
          <p:cNvSpPr>
            <a:spLocks noGrp="1" noRot="1" noChangeAspect="1"/>
          </p:cNvSpPr>
          <p:nvPr>
            <p:ph type="sldImg"/>
          </p:nvPr>
        </p:nvSpPr>
        <p:spPr>
          <a:xfrm>
            <a:off x="381000" y="685800"/>
            <a:ext cx="6096000" cy="3429000"/>
          </a:xfrm>
          <a:prstGeom prst="rect">
            <a:avLst/>
          </a:prstGeom>
        </p:spPr>
        <p:txBody>
          <a:bodyPr/>
          <a:lstStyle/>
          <a:p>
            <a:endParaRPr/>
          </a:p>
        </p:txBody>
      </p:sp>
      <p:sp>
        <p:nvSpPr>
          <p:cNvPr id="880" name="Shape 880"/>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u="sng">
                <a:hlinkClick r:id="rId3"/>
              </a:rPr>
              <a:t>http://news.nationalgeographic.com/news/2011/03/pictures/110315-nuclear-reactor-japan-tsunami-earthquake-world-photos-meltdown/#/japan-earthquake-tsunami-nuclear-unforgettable-pictures-wave_33291_600x450.jpg</a:t>
            </a:r>
            <a:r>
              <a:t>, accessed 2011 Mar 26</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4" name="Shape 884"/>
          <p:cNvSpPr>
            <a:spLocks noGrp="1" noRot="1" noChangeAspect="1"/>
          </p:cNvSpPr>
          <p:nvPr>
            <p:ph type="sldImg"/>
          </p:nvPr>
        </p:nvSpPr>
        <p:spPr>
          <a:xfrm>
            <a:off x="381000" y="685800"/>
            <a:ext cx="6096000" cy="3429000"/>
          </a:xfrm>
          <a:prstGeom prst="rect">
            <a:avLst/>
          </a:prstGeom>
        </p:spPr>
        <p:txBody>
          <a:bodyPr/>
          <a:lstStyle/>
          <a:p>
            <a:endParaRPr/>
          </a:p>
        </p:txBody>
      </p:sp>
      <p:sp>
        <p:nvSpPr>
          <p:cNvPr id="885" name="Shape 885"/>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u="sng">
                <a:hlinkClick r:id="rId3"/>
              </a:rPr>
              <a:t>http://news.nationalgeographic.com/news/2011/03/pictures/110315-nuclear-reactor-japan-tsunami-earthquake-world-photos-meltdown/#/japan-earthquake-tsunami-nuclear-unforgettable-pictures-wave_33291_600x450.jpg</a:t>
            </a:r>
            <a:r>
              <a:t>, accessed 2011 Mar 26</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8" name="Shape 888"/>
          <p:cNvSpPr>
            <a:spLocks noGrp="1" noRot="1" noChangeAspect="1"/>
          </p:cNvSpPr>
          <p:nvPr>
            <p:ph type="sldImg"/>
          </p:nvPr>
        </p:nvSpPr>
        <p:spPr>
          <a:xfrm>
            <a:off x="381000" y="685800"/>
            <a:ext cx="6096000" cy="3429000"/>
          </a:xfrm>
          <a:prstGeom prst="rect">
            <a:avLst/>
          </a:prstGeom>
        </p:spPr>
        <p:txBody>
          <a:bodyPr/>
          <a:lstStyle/>
          <a:p>
            <a:endParaRPr/>
          </a:p>
        </p:txBody>
      </p:sp>
      <p:sp>
        <p:nvSpPr>
          <p:cNvPr id="889" name="Shape 889"/>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From the book, </a:t>
            </a:r>
            <a:r>
              <a:rPr sz="1200" i="1">
                <a:uFill>
                  <a:solidFill>
                    <a:srgbClr val="000000"/>
                  </a:solidFill>
                </a:uFill>
                <a:latin typeface="Arial"/>
                <a:ea typeface="Arial"/>
                <a:cs typeface="Arial"/>
                <a:sym typeface="Arial"/>
              </a:rPr>
              <a:t>Great Dinosaur Mystery</a:t>
            </a:r>
            <a:r>
              <a:rPr sz="1200">
                <a:uFill>
                  <a:solidFill>
                    <a:srgbClr val="000000"/>
                  </a:solidFill>
                </a:uFill>
                <a:latin typeface="Arial"/>
                <a:ea typeface="Arial"/>
                <a:cs typeface="Arial"/>
                <a:sym typeface="Arial"/>
              </a:rPr>
              <a:t>, pp 24-25.</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3" name="Shape 893"/>
          <p:cNvSpPr>
            <a:spLocks noGrp="1" noRot="1" noChangeAspect="1"/>
          </p:cNvSpPr>
          <p:nvPr>
            <p:ph type="sldImg"/>
          </p:nvPr>
        </p:nvSpPr>
        <p:spPr>
          <a:xfrm>
            <a:off x="381000" y="685800"/>
            <a:ext cx="6096000" cy="3429000"/>
          </a:xfrm>
          <a:prstGeom prst="rect">
            <a:avLst/>
          </a:prstGeom>
        </p:spPr>
        <p:txBody>
          <a:bodyPr/>
          <a:lstStyle/>
          <a:p>
            <a:endParaRPr/>
          </a:p>
        </p:txBody>
      </p:sp>
      <p:sp>
        <p:nvSpPr>
          <p:cNvPr id="894" name="Shape 894"/>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8" name="Shape 898"/>
          <p:cNvSpPr>
            <a:spLocks noGrp="1" noRot="1" noChangeAspect="1"/>
          </p:cNvSpPr>
          <p:nvPr>
            <p:ph type="sldImg"/>
          </p:nvPr>
        </p:nvSpPr>
        <p:spPr>
          <a:xfrm>
            <a:off x="381000" y="685800"/>
            <a:ext cx="6096000" cy="3429000"/>
          </a:xfrm>
          <a:prstGeom prst="rect">
            <a:avLst/>
          </a:prstGeom>
        </p:spPr>
        <p:txBody>
          <a:bodyPr/>
          <a:lstStyle/>
          <a:p>
            <a:endParaRPr/>
          </a:p>
        </p:txBody>
      </p:sp>
      <p:sp>
        <p:nvSpPr>
          <p:cNvPr id="899" name="Shape 899"/>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Where did the water come from?  Fountains of the deep==under the ground and ocean floor.  Lou Bergeron, “Deep waters,” </a:t>
            </a:r>
            <a:r>
              <a:rPr sz="1200" i="1">
                <a:uFill>
                  <a:solidFill>
                    <a:srgbClr val="000000"/>
                  </a:solidFill>
                </a:uFill>
                <a:latin typeface="Arial"/>
                <a:ea typeface="Arial"/>
                <a:cs typeface="Arial"/>
                <a:sym typeface="Arial"/>
              </a:rPr>
              <a:t>New Scientist</a:t>
            </a:r>
            <a:r>
              <a:rPr sz="1200">
                <a:uFill>
                  <a:solidFill>
                    <a:srgbClr val="000000"/>
                  </a:solidFill>
                </a:uFill>
                <a:latin typeface="Arial"/>
                <a:ea typeface="Arial"/>
                <a:cs typeface="Arial"/>
                <a:sym typeface="Arial"/>
              </a:rPr>
              <a:t>, 2097 (30 Aug. 1997), p. 22, reports that studies suggest that there is at least </a:t>
            </a:r>
            <a:r>
              <a:rPr sz="1200" b="1">
                <a:uFill>
                  <a:solidFill>
                    <a:srgbClr val="000000"/>
                  </a:solidFill>
                </a:uFill>
                <a:latin typeface="Arial"/>
                <a:ea typeface="Arial"/>
                <a:cs typeface="Arial"/>
                <a:sym typeface="Arial"/>
              </a:rPr>
              <a:t>10 times</a:t>
            </a:r>
            <a:r>
              <a:rPr sz="1200">
                <a:uFill>
                  <a:solidFill>
                    <a:srgbClr val="000000"/>
                  </a:solidFill>
                </a:uFill>
                <a:latin typeface="Arial"/>
                <a:ea typeface="Arial"/>
                <a:cs typeface="Arial"/>
                <a:sym typeface="Arial"/>
              </a:rPr>
              <a:t> as much water in the mantle of the earth (400 km deep) as in all the oceans.  Some of this water is brought to the surface in volcanic eruptions today.</a:t>
            </a:r>
          </a:p>
          <a:p>
            <a:pPr marL="40640" marR="40640" defTabSz="914400">
              <a:spcBef>
                <a:spcPts val="400"/>
              </a:spcBef>
              <a:buFont typeface="Arial"/>
              <a:defRPr sz="1200">
                <a:uFill>
                  <a:solidFill>
                    <a:srgbClr val="000000"/>
                  </a:solidFill>
                </a:uFill>
                <a:latin typeface="Arial"/>
                <a:ea typeface="Arial"/>
                <a:cs typeface="Arial"/>
                <a:sym typeface="Arial"/>
              </a:defRPr>
            </a:pPr>
            <a:r>
              <a:t>Where did all water go?  Into late-flood ocean basins and underground reservoirs, as we have today.  Present mountains were raised in the latter part of the flood (Ps. 104:6-9 is describing the flood, not the creation of dry land on Day 3, if you study the text carefully).  There are marine fossils on the tops of all the high mountains which is part of the evidence that shows that they were once horizontal sediments under the sea that were hardened into stone and later broke and tilted in the process of mountain-building.</a:t>
            </a:r>
          </a:p>
          <a:p>
            <a:pPr marL="40640" marR="40640" defTabSz="914400">
              <a:spcBef>
                <a:spcPts val="400"/>
              </a:spcBef>
              <a:buFont typeface="Arial"/>
              <a:defRPr sz="2400">
                <a:uFill>
                  <a:solidFill>
                    <a:srgbClr val="000000"/>
                  </a:solidFill>
                </a:uFill>
                <a:latin typeface="Arial"/>
                <a:ea typeface="Arial"/>
                <a:cs typeface="Arial"/>
                <a:sym typeface="Arial"/>
              </a:defRPr>
            </a:pPr>
            <a:r>
              <a:t>NASB</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4" name="Shape 1374"/>
          <p:cNvSpPr>
            <a:spLocks noGrp="1" noRot="1" noChangeAspect="1"/>
          </p:cNvSpPr>
          <p:nvPr>
            <p:ph type="sldImg"/>
          </p:nvPr>
        </p:nvSpPr>
        <p:spPr>
          <a:xfrm>
            <a:off x="381000" y="685800"/>
            <a:ext cx="6096000" cy="3429000"/>
          </a:xfrm>
          <a:prstGeom prst="rect">
            <a:avLst/>
          </a:prstGeom>
        </p:spPr>
        <p:txBody>
          <a:bodyPr/>
          <a:lstStyle/>
          <a:p>
            <a:endParaRPr/>
          </a:p>
        </p:txBody>
      </p:sp>
      <p:sp>
        <p:nvSpPr>
          <p:cNvPr id="1375" name="Shape 1375"/>
          <p:cNvSpPr>
            <a:spLocks noGrp="1"/>
          </p:cNvSpPr>
          <p:nvPr>
            <p:ph type="body" sz="quarter" idx="1"/>
          </p:nvPr>
        </p:nvSpPr>
        <p:spPr>
          <a:prstGeom prst="rect">
            <a:avLst/>
          </a:prstGeom>
        </p:spPr>
        <p:txBody>
          <a:bodyPr/>
          <a:lstStyle/>
          <a:p>
            <a:pPr>
              <a:lnSpc>
                <a:spcPct val="125000"/>
              </a:lnSpc>
              <a:defRPr sz="4600">
                <a:latin typeface="Avenir"/>
                <a:ea typeface="Avenir"/>
                <a:cs typeface="Avenir"/>
                <a:sym typeface="Avenir Roman"/>
              </a:defRPr>
            </a:pPr>
            <a:r>
              <a:rPr dirty="0"/>
              <a:t>Rainbow promise</a:t>
            </a:r>
          </a:p>
          <a:p>
            <a:pPr defTabSz="825500">
              <a:defRPr sz="1200"/>
            </a:pPr>
            <a:r>
              <a:rPr dirty="0"/>
              <a:t>146953200_Thinkstock2012_GrandCanyon_Rainbow.jpg</a:t>
            </a:r>
          </a:p>
          <a:p>
            <a:pPr defTabSz="825500">
              <a:defRPr sz="1200"/>
            </a:pPr>
            <a:r>
              <a:rPr dirty="0"/>
              <a:t>Downloaded by Brandie</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6" name="Shape 976"/>
          <p:cNvSpPr>
            <a:spLocks noGrp="1" noRot="1" noChangeAspect="1"/>
          </p:cNvSpPr>
          <p:nvPr>
            <p:ph type="sldImg"/>
          </p:nvPr>
        </p:nvSpPr>
        <p:spPr>
          <a:xfrm>
            <a:off x="381000" y="685800"/>
            <a:ext cx="6096000" cy="3429000"/>
          </a:xfrm>
          <a:prstGeom prst="rect">
            <a:avLst/>
          </a:prstGeom>
        </p:spPr>
        <p:txBody>
          <a:bodyPr/>
          <a:lstStyle/>
          <a:p>
            <a:endParaRPr/>
          </a:p>
        </p:txBody>
      </p:sp>
      <p:sp>
        <p:nvSpPr>
          <p:cNvPr id="977" name="Shape 977"/>
          <p:cNvSpPr>
            <a:spLocks noGrp="1"/>
          </p:cNvSpPr>
          <p:nvPr>
            <p:ph type="body" sz="quarter" idx="1"/>
          </p:nvPr>
        </p:nvSpPr>
        <p:spPr>
          <a:prstGeom prst="rect">
            <a:avLst/>
          </a:prstGeom>
        </p:spPr>
        <p:txBody>
          <a:bodyPr/>
          <a:lstStyle/>
          <a:p>
            <a:r>
              <a:rPr dirty="0"/>
              <a:t>Both old-earth views were based on naturalistic assumptions and a denial of the Word of God.</a:t>
            </a:r>
          </a:p>
          <a:p>
            <a:endParaRPr dirty="0"/>
          </a:p>
          <a:p>
            <a:pPr defTabSz="825500">
              <a:defRPr sz="3000"/>
            </a:pPr>
            <a:r>
              <a:rPr dirty="0"/>
              <a:t>SB = Supernatural Beginning</a:t>
            </a:r>
          </a:p>
          <a:p>
            <a:pPr defTabSz="825500">
              <a:defRPr sz="3000"/>
            </a:pPr>
            <a:r>
              <a:rPr dirty="0"/>
              <a:t>C = Catastrophe</a:t>
            </a:r>
          </a:p>
          <a:p>
            <a:pPr defTabSz="825500">
              <a:defRPr sz="3000"/>
            </a:pPr>
            <a:r>
              <a:rPr dirty="0"/>
              <a:t>P = Present (today, our times)</a:t>
            </a:r>
          </a:p>
          <a:p>
            <a:pPr defTabSz="825500">
              <a:defRPr sz="3000"/>
            </a:pPr>
            <a:r>
              <a:rPr dirty="0"/>
              <a:t>SCW = Supernatural Creation Week</a:t>
            </a:r>
          </a:p>
          <a:p>
            <a:pPr defTabSz="825500">
              <a:defRPr sz="3000"/>
            </a:pPr>
            <a:r>
              <a:rPr dirty="0"/>
              <a:t>F = Flood (Noah’s)</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1A456-D2ED-E34E-1E76-7C8C389D2791}"/>
            </a:ext>
          </a:extLst>
        </p:cNvPr>
        <p:cNvGrpSpPr/>
        <p:nvPr/>
      </p:nvGrpSpPr>
      <p:grpSpPr>
        <a:xfrm>
          <a:off x="0" y="0"/>
          <a:ext cx="0" cy="0"/>
          <a:chOff x="0" y="0"/>
          <a:chExt cx="0" cy="0"/>
        </a:xfrm>
      </p:grpSpPr>
      <p:sp>
        <p:nvSpPr>
          <p:cNvPr id="976" name="Shape 976">
            <a:extLst>
              <a:ext uri="{FF2B5EF4-FFF2-40B4-BE49-F238E27FC236}">
                <a16:creationId xmlns:a16="http://schemas.microsoft.com/office/drawing/2014/main" id="{E0099DC0-6E26-7DB7-BDB2-76DF0C6E1575}"/>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977" name="Shape 977">
            <a:extLst>
              <a:ext uri="{FF2B5EF4-FFF2-40B4-BE49-F238E27FC236}">
                <a16:creationId xmlns:a16="http://schemas.microsoft.com/office/drawing/2014/main" id="{ACA60F7C-68A8-2E7B-0EF4-96F01DF8E2EE}"/>
              </a:ext>
            </a:extLst>
          </p:cNvPr>
          <p:cNvSpPr>
            <a:spLocks noGrp="1"/>
          </p:cNvSpPr>
          <p:nvPr>
            <p:ph type="body" sz="quarter" idx="1"/>
          </p:nvPr>
        </p:nvSpPr>
        <p:spPr>
          <a:prstGeom prst="rect">
            <a:avLst/>
          </a:prstGeom>
        </p:spPr>
        <p:txBody>
          <a:bodyPr/>
          <a:lstStyle/>
          <a:p>
            <a:r>
              <a:rPr dirty="0"/>
              <a:t>Both old-earth views were based on naturalistic assumptions and a denial of the Word of God.</a:t>
            </a:r>
          </a:p>
          <a:p>
            <a:endParaRPr dirty="0"/>
          </a:p>
          <a:p>
            <a:pPr defTabSz="825500">
              <a:defRPr sz="3000"/>
            </a:pPr>
            <a:r>
              <a:rPr dirty="0"/>
              <a:t>SB = Supernatural Beginning</a:t>
            </a:r>
          </a:p>
          <a:p>
            <a:pPr defTabSz="825500">
              <a:defRPr sz="3000"/>
            </a:pPr>
            <a:r>
              <a:rPr dirty="0"/>
              <a:t>C = Catastrophe</a:t>
            </a:r>
          </a:p>
          <a:p>
            <a:pPr defTabSz="825500">
              <a:defRPr sz="3000"/>
            </a:pPr>
            <a:r>
              <a:rPr dirty="0"/>
              <a:t>P = Present (today, our times)</a:t>
            </a:r>
          </a:p>
          <a:p>
            <a:pPr defTabSz="825500">
              <a:defRPr sz="3000"/>
            </a:pPr>
            <a:r>
              <a:rPr dirty="0"/>
              <a:t>SCW = Supernatural Creation Week</a:t>
            </a:r>
          </a:p>
          <a:p>
            <a:pPr defTabSz="825500">
              <a:defRPr sz="3000"/>
            </a:pPr>
            <a:r>
              <a:rPr dirty="0"/>
              <a:t>F = Flood (Noah’s)</a:t>
            </a:r>
          </a:p>
        </p:txBody>
      </p:sp>
    </p:spTree>
    <p:extLst>
      <p:ext uri="{BB962C8B-B14F-4D97-AF65-F5344CB8AC3E}">
        <p14:creationId xmlns:p14="http://schemas.microsoft.com/office/powerpoint/2010/main" val="24121040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2" name="Shape 982"/>
          <p:cNvSpPr>
            <a:spLocks noGrp="1" noRot="1" noChangeAspect="1"/>
          </p:cNvSpPr>
          <p:nvPr>
            <p:ph type="sldImg"/>
          </p:nvPr>
        </p:nvSpPr>
        <p:spPr>
          <a:xfrm>
            <a:off x="381000" y="685800"/>
            <a:ext cx="6096000" cy="3429000"/>
          </a:xfrm>
          <a:prstGeom prst="rect">
            <a:avLst/>
          </a:prstGeom>
        </p:spPr>
        <p:txBody>
          <a:bodyPr/>
          <a:lstStyle/>
          <a:p>
            <a:endParaRPr/>
          </a:p>
        </p:txBody>
      </p:sp>
      <p:sp>
        <p:nvSpPr>
          <p:cNvPr id="983" name="Shape 983"/>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Derek Ager (1923-1993), Professor and Head of the Geology Dept. at University College of Swansea (Wales) from 1969-1988 and president of the British Geological Association 1988-1990, continued in “retirement” as Emeritus Professor till his death in 1993.  In his life he visited over 57 countries to look at rocks and wrote 200 papers and four books, as well as many short articles for </a:t>
            </a:r>
            <a:r>
              <a:rPr sz="1200" i="1">
                <a:uFill>
                  <a:solidFill>
                    <a:srgbClr val="000000"/>
                  </a:solidFill>
                </a:uFill>
                <a:latin typeface="Arial"/>
                <a:ea typeface="Arial"/>
                <a:cs typeface="Arial"/>
                <a:sym typeface="Arial"/>
              </a:rPr>
              <a:t>New Scientist</a:t>
            </a:r>
            <a:r>
              <a:rPr sz="1200">
                <a:uFill>
                  <a:solidFill>
                    <a:srgbClr val="000000"/>
                  </a:solidFill>
                </a:uFill>
                <a:latin typeface="Arial"/>
                <a:ea typeface="Arial"/>
                <a:cs typeface="Arial"/>
                <a:sym typeface="Arial"/>
              </a:rPr>
              <a:t>.</a:t>
            </a:r>
          </a:p>
          <a:p>
            <a:pPr marL="40640" marR="40640" defTabSz="914400">
              <a:spcBef>
                <a:spcPts val="400"/>
              </a:spcBef>
              <a:buFont typeface="Arial"/>
            </a:pPr>
            <a:r>
              <a:rPr sz="1200">
                <a:uFill>
                  <a:solidFill>
                    <a:srgbClr val="000000"/>
                  </a:solidFill>
                </a:uFill>
                <a:latin typeface="Arial"/>
                <a:ea typeface="Arial"/>
                <a:cs typeface="Arial"/>
                <a:sym typeface="Arial"/>
              </a:rPr>
              <a:t>Warning to YEC not to use information from his book: Derek Ager, </a:t>
            </a:r>
            <a:r>
              <a:rPr sz="1200" i="1">
                <a:uFill>
                  <a:solidFill>
                    <a:srgbClr val="000000"/>
                  </a:solidFill>
                </a:uFill>
                <a:latin typeface="Arial"/>
                <a:ea typeface="Arial"/>
                <a:cs typeface="Arial"/>
                <a:sym typeface="Arial"/>
              </a:rPr>
              <a:t>The New Catastrophism</a:t>
            </a:r>
            <a:r>
              <a:rPr sz="1200">
                <a:uFill>
                  <a:solidFill>
                    <a:srgbClr val="000000"/>
                  </a:solidFill>
                </a:uFill>
                <a:latin typeface="Arial"/>
                <a:ea typeface="Arial"/>
                <a:cs typeface="Arial"/>
                <a:sym typeface="Arial"/>
              </a:rPr>
              <a:t> (Cambridge, UK: Cambridge Univ. Press, 1993), p. xi.  Ager says (bold in the original): “On that side too were the obviously untenable views of bible-oriented fanatics, obsessed with myths such as Noah’s flood, and of classicists thinking of Nemesis.  That is why I think it necessary to include the following ‘disclaimer’: </a:t>
            </a:r>
            <a:r>
              <a:rPr sz="1200" b="1">
                <a:uFill>
                  <a:solidFill>
                    <a:srgbClr val="000000"/>
                  </a:solidFill>
                </a:uFill>
                <a:latin typeface="Arial"/>
                <a:ea typeface="Arial"/>
                <a:cs typeface="Arial"/>
                <a:sym typeface="Arial"/>
              </a:rPr>
              <a:t>in view of the misuse that my words have been put to in the past, I wish to say that nothing in this book should be taken out of context and thought in any way to support the views of the ‘creationists’ (who I refuse to call ‘scientific’).”</a:t>
            </a:r>
          </a:p>
          <a:p>
            <a:pPr marL="40640" marR="40640" defTabSz="914400">
              <a:spcBef>
                <a:spcPts val="400"/>
              </a:spcBef>
              <a:buFont typeface="Arial"/>
            </a:pPr>
            <a:r>
              <a:rPr sz="1200">
                <a:uFill>
                  <a:solidFill>
                    <a:srgbClr val="000000"/>
                  </a:solidFill>
                </a:uFill>
                <a:latin typeface="Arial"/>
                <a:ea typeface="Arial"/>
                <a:cs typeface="Arial"/>
                <a:sym typeface="Arial"/>
              </a:rPr>
              <a:t>In </a:t>
            </a:r>
            <a:r>
              <a:rPr sz="1200" i="1">
                <a:uFill>
                  <a:solidFill>
                    <a:srgbClr val="000000"/>
                  </a:solidFill>
                </a:uFill>
                <a:latin typeface="Arial"/>
                <a:ea typeface="Arial"/>
                <a:cs typeface="Arial"/>
                <a:sym typeface="Arial"/>
              </a:rPr>
              <a:t>The Nature of the Stratigraphic Record</a:t>
            </a:r>
            <a:r>
              <a:rPr sz="1200">
                <a:uFill>
                  <a:solidFill>
                    <a:srgbClr val="000000"/>
                  </a:solidFill>
                </a:uFill>
                <a:latin typeface="Arial"/>
                <a:ea typeface="Arial"/>
                <a:cs typeface="Arial"/>
                <a:sym typeface="Arial"/>
              </a:rPr>
              <a:t>, p. 20, he says: </a:t>
            </a:r>
          </a:p>
          <a:p>
            <a:pPr marL="40640" marR="40640" defTabSz="914400">
              <a:spcBef>
                <a:spcPts val="400"/>
              </a:spcBef>
              <a:buFont typeface="Arial"/>
              <a:defRPr sz="1200">
                <a:uFill>
                  <a:solidFill>
                    <a:srgbClr val="000000"/>
                  </a:solidFill>
                </a:uFill>
                <a:latin typeface="Arial"/>
                <a:ea typeface="Arial"/>
                <a:cs typeface="Arial"/>
                <a:sym typeface="Arial"/>
              </a:defRPr>
            </a:pPr>
            <a:r>
              <a:t>“This is heady wine and has intoxicated palaeontologists since the days when they could blame it all on Noah’s flood.  In fact, books are still being published by the lunatic fringe with the same explanation.  In case this book should be read by some fundamentalist searching for straws to prop up his prejudices, let me state categorically that all my experience (such as it is) has led me to an unqualified acceptance of evolution by natural selection as a sufficient explanation for what I have seen in the fossil record.  I find divine creation, or several such creations, a completely unnecessary hypothesis.  Nevertheless this is not to deny that there are some very curious features about the fossil record.”</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8" name="Shape 988"/>
          <p:cNvSpPr>
            <a:spLocks noGrp="1" noRot="1" noChangeAspect="1"/>
          </p:cNvSpPr>
          <p:nvPr>
            <p:ph type="sldImg"/>
          </p:nvPr>
        </p:nvSpPr>
        <p:spPr>
          <a:xfrm>
            <a:off x="381000" y="685800"/>
            <a:ext cx="6096000" cy="3429000"/>
          </a:xfrm>
          <a:prstGeom prst="rect">
            <a:avLst/>
          </a:prstGeom>
        </p:spPr>
        <p:txBody>
          <a:bodyPr/>
          <a:lstStyle/>
          <a:p>
            <a:endParaRPr/>
          </a:p>
        </p:txBody>
      </p:sp>
      <p:sp>
        <p:nvSpPr>
          <p:cNvPr id="989" name="Shape 989"/>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Derek Ager (1923-1993), Professor and Head of the Geology Dept. at University College of Swansea (Wales) from 1969-1988 and president of the British Geological Association 1988-1990, continued in “retirement” as Emeritus Professor till his death in 1993.</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Shape 1026"/>
          <p:cNvSpPr>
            <a:spLocks noGrp="1" noRot="1" noChangeAspect="1"/>
          </p:cNvSpPr>
          <p:nvPr>
            <p:ph type="sldImg"/>
          </p:nvPr>
        </p:nvSpPr>
        <p:spPr>
          <a:xfrm>
            <a:off x="381000" y="685800"/>
            <a:ext cx="6096000" cy="3429000"/>
          </a:xfrm>
          <a:prstGeom prst="rect">
            <a:avLst/>
          </a:prstGeom>
        </p:spPr>
        <p:txBody>
          <a:bodyPr/>
          <a:lstStyle/>
          <a:p>
            <a:endParaRPr/>
          </a:p>
        </p:txBody>
      </p:sp>
      <p:sp>
        <p:nvSpPr>
          <p:cNvPr id="1027" name="Shape 1027"/>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rPr dirty="0"/>
              <a:t>He then gives his reasons for this conclusion, attributing the deposit to a hurricane or tsunami.</a:t>
            </a:r>
          </a:p>
          <a:p>
            <a:pPr marL="40640" marR="40640" defTabSz="914400">
              <a:spcBef>
                <a:spcPts val="400"/>
              </a:spcBef>
              <a:defRPr sz="1200">
                <a:uFill>
                  <a:solidFill>
                    <a:srgbClr val="000000"/>
                  </a:solidFill>
                </a:uFill>
                <a:latin typeface="Arial"/>
                <a:ea typeface="Arial"/>
                <a:cs typeface="Arial"/>
                <a:sym typeface="Arial"/>
              </a:defRPr>
            </a:pPr>
            <a:r>
              <a:rPr dirty="0"/>
              <a:t>This is near his home, so he was well acquainted with it.</a:t>
            </a:r>
          </a:p>
          <a:p>
            <a:pPr marL="40640" marR="40640" defTabSz="914400">
              <a:spcBef>
                <a:spcPts val="400"/>
              </a:spcBef>
              <a:defRPr sz="1200">
                <a:uFill>
                  <a:solidFill>
                    <a:srgbClr val="000000"/>
                  </a:solidFill>
                </a:uFill>
                <a:latin typeface="Arial"/>
                <a:ea typeface="Arial"/>
                <a:cs typeface="Arial"/>
                <a:sym typeface="Arial"/>
              </a:defRPr>
            </a:pPr>
            <a:r>
              <a:rPr dirty="0"/>
              <a:t>Ager was Emeritus Professor of Geology, University College of Swansea.</a:t>
            </a:r>
          </a:p>
          <a:p>
            <a:pPr marL="496252" marR="40640" defTabSz="914400">
              <a:spcBef>
                <a:spcPts val="400"/>
              </a:spcBef>
            </a:pPr>
            <a:r>
              <a:rPr sz="1200" b="1" i="1" dirty="0">
                <a:uFill>
                  <a:solidFill>
                    <a:srgbClr val="000000"/>
                  </a:solidFill>
                </a:uFill>
                <a:latin typeface="Arial"/>
                <a:ea typeface="Arial"/>
                <a:cs typeface="Arial"/>
                <a:sym typeface="Arial"/>
              </a:rPr>
              <a:t>Conglomerate</a:t>
            </a:r>
            <a:r>
              <a:rPr sz="1200" dirty="0">
                <a:uFill>
                  <a:solidFill>
                    <a:srgbClr val="000000"/>
                  </a:solidFill>
                </a:uFill>
                <a:latin typeface="Arial"/>
                <a:ea typeface="Arial"/>
                <a:cs typeface="Arial"/>
                <a:sym typeface="Arial"/>
              </a:rPr>
              <a:t> is a clastic sedimentary rock that forms from the cementing of rounded cobble</a:t>
            </a:r>
            <a:r>
              <a:rPr lang="en-US" sz="1200" dirty="0">
                <a:uFill>
                  <a:solidFill>
                    <a:srgbClr val="000000"/>
                  </a:solidFill>
                </a:uFill>
                <a:latin typeface="Arial"/>
                <a:ea typeface="Arial"/>
                <a:cs typeface="Arial"/>
                <a:sym typeface="Arial"/>
              </a:rPr>
              <a:t>-sized</a:t>
            </a:r>
            <a:r>
              <a:rPr sz="1200" dirty="0">
                <a:uFill>
                  <a:solidFill>
                    <a:srgbClr val="000000"/>
                  </a:solidFill>
                </a:uFill>
                <a:latin typeface="Arial"/>
                <a:ea typeface="Arial"/>
                <a:cs typeface="Arial"/>
                <a:sym typeface="Arial"/>
              </a:rPr>
              <a:t> and pebble</a:t>
            </a:r>
            <a:r>
              <a:rPr lang="en-US" sz="1200" dirty="0">
                <a:uFill>
                  <a:solidFill>
                    <a:srgbClr val="000000"/>
                  </a:solidFill>
                </a:uFill>
                <a:latin typeface="Arial"/>
                <a:ea typeface="Arial"/>
                <a:cs typeface="Arial"/>
                <a:sym typeface="Arial"/>
              </a:rPr>
              <a:t>-</a:t>
            </a:r>
            <a:r>
              <a:rPr sz="1200" dirty="0">
                <a:uFill>
                  <a:solidFill>
                    <a:srgbClr val="000000"/>
                  </a:solidFill>
                </a:uFill>
                <a:latin typeface="Arial"/>
                <a:ea typeface="Arial"/>
                <a:cs typeface="Arial"/>
                <a:sym typeface="Arial"/>
              </a:rPr>
              <a:t>sized rock fragments. Conglomerate is formed by river movement or ocean wave action. The cementing agents that fill the spaces to form the solid rock conglomerate are silica, calcite, or iron oxides. </a:t>
            </a:r>
          </a:p>
          <a:p>
            <a:pPr marL="496252" marR="40640" defTabSz="914400">
              <a:spcBef>
                <a:spcPts val="400"/>
              </a:spcBef>
              <a:defRPr sz="1200">
                <a:uFill>
                  <a:solidFill>
                    <a:srgbClr val="000000"/>
                  </a:solidFill>
                </a:uFill>
                <a:latin typeface="Arial"/>
                <a:ea typeface="Arial"/>
                <a:cs typeface="Arial"/>
                <a:sym typeface="Arial"/>
              </a:defRPr>
            </a:pPr>
            <a:r>
              <a:rPr dirty="0"/>
              <a:t>Notice in the photo above the rounded rock particles in the conglomerate. These rounded particles make conglomerate different from breccia.</a:t>
            </a:r>
          </a:p>
          <a:p>
            <a:pPr marL="40640" marR="40640" defTabSz="914400">
              <a:spcBef>
                <a:spcPts val="400"/>
              </a:spcBef>
              <a:defRPr sz="1200">
                <a:uFill>
                  <a:solidFill>
                    <a:srgbClr val="000000"/>
                  </a:solidFill>
                </a:uFill>
                <a:latin typeface="Arial"/>
                <a:ea typeface="Arial"/>
                <a:cs typeface="Arial"/>
                <a:sym typeface="Arial"/>
              </a:defRPr>
            </a:pPr>
            <a:r>
              <a:rPr dirty="0"/>
              <a:t>Photo: </a:t>
            </a:r>
            <a:r>
              <a:rPr u="sng" dirty="0">
                <a:hlinkClick r:id="rId3"/>
              </a:rPr>
              <a:t>http://www.indiana.edu/~geol105/1425chap5.htm</a:t>
            </a:r>
            <a:r>
              <a:rPr dirty="0"/>
              <a:t>, accessed 22 April 2008</a:t>
            </a:r>
          </a:p>
          <a:p>
            <a:pPr marL="40640" marR="40640" defTabSz="914400">
              <a:spcBef>
                <a:spcPts val="400"/>
              </a:spcBef>
            </a:pPr>
            <a:r>
              <a:rPr sz="1200" b="1" dirty="0">
                <a:uFill>
                  <a:solidFill>
                    <a:srgbClr val="000000"/>
                  </a:solidFill>
                </a:uFill>
                <a:latin typeface="Arial"/>
                <a:ea typeface="Arial"/>
                <a:cs typeface="Arial"/>
                <a:sym typeface="Arial"/>
              </a:rPr>
              <a:t>Definition of conglomerate:</a:t>
            </a:r>
            <a:r>
              <a:rPr sz="1200" dirty="0">
                <a:uFill>
                  <a:solidFill>
                    <a:srgbClr val="000000"/>
                  </a:solidFill>
                </a:uFill>
                <a:latin typeface="Arial"/>
                <a:ea typeface="Arial"/>
                <a:cs typeface="Arial"/>
                <a:sym typeface="Arial"/>
              </a:rPr>
              <a:t> </a:t>
            </a:r>
            <a:r>
              <a:rPr sz="1200" u="sng" dirty="0">
                <a:uFill>
                  <a:solidFill>
                    <a:srgbClr val="000000"/>
                  </a:solidFill>
                </a:uFill>
                <a:latin typeface="Arial"/>
                <a:ea typeface="Arial"/>
                <a:cs typeface="Arial"/>
                <a:sym typeface="Arial"/>
                <a:hlinkClick r:id="rId4"/>
              </a:rPr>
              <a:t>http://volcano.und.edu/vwdocs/vwlessons/lessons/Slideshow/Serocks/Sedrock2.html</a:t>
            </a:r>
            <a:r>
              <a:rPr sz="1200" dirty="0">
                <a:uFill>
                  <a:solidFill>
                    <a:srgbClr val="000000"/>
                  </a:solidFill>
                </a:uFill>
                <a:latin typeface="Arial"/>
                <a:ea typeface="Arial"/>
                <a:cs typeface="Arial"/>
                <a:sym typeface="Arial"/>
              </a:rPr>
              <a:t>, accessed 22 April 2008</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443C7-0416-62D8-D967-4060B9B58EEC}"/>
            </a:ext>
          </a:extLst>
        </p:cNvPr>
        <p:cNvGrpSpPr/>
        <p:nvPr/>
      </p:nvGrpSpPr>
      <p:grpSpPr>
        <a:xfrm>
          <a:off x="0" y="0"/>
          <a:ext cx="0" cy="0"/>
          <a:chOff x="0" y="0"/>
          <a:chExt cx="0" cy="0"/>
        </a:xfrm>
      </p:grpSpPr>
      <p:sp>
        <p:nvSpPr>
          <p:cNvPr id="1026" name="Shape 1026">
            <a:extLst>
              <a:ext uri="{FF2B5EF4-FFF2-40B4-BE49-F238E27FC236}">
                <a16:creationId xmlns:a16="http://schemas.microsoft.com/office/drawing/2014/main" id="{0567788A-B797-DF90-1C3E-973458AE3C58}"/>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1027" name="Shape 1027">
            <a:extLst>
              <a:ext uri="{FF2B5EF4-FFF2-40B4-BE49-F238E27FC236}">
                <a16:creationId xmlns:a16="http://schemas.microsoft.com/office/drawing/2014/main" id="{5D58CD9A-6777-A7F3-45F0-2A188C7ABD71}"/>
              </a:ext>
            </a:extLst>
          </p:cNvPr>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rPr dirty="0"/>
              <a:t>He then gives his reasons for this conclusion, attributing the deposit to a hurricane or tsunami.</a:t>
            </a:r>
          </a:p>
          <a:p>
            <a:pPr marL="40640" marR="40640" defTabSz="914400">
              <a:spcBef>
                <a:spcPts val="400"/>
              </a:spcBef>
              <a:defRPr sz="1200">
                <a:uFill>
                  <a:solidFill>
                    <a:srgbClr val="000000"/>
                  </a:solidFill>
                </a:uFill>
                <a:latin typeface="Arial"/>
                <a:ea typeface="Arial"/>
                <a:cs typeface="Arial"/>
                <a:sym typeface="Arial"/>
              </a:defRPr>
            </a:pPr>
            <a:r>
              <a:rPr dirty="0"/>
              <a:t>This is near his home, so he was well acquainted with it.</a:t>
            </a:r>
          </a:p>
          <a:p>
            <a:pPr marL="40640" marR="40640" defTabSz="914400">
              <a:spcBef>
                <a:spcPts val="400"/>
              </a:spcBef>
              <a:defRPr sz="1200">
                <a:uFill>
                  <a:solidFill>
                    <a:srgbClr val="000000"/>
                  </a:solidFill>
                </a:uFill>
                <a:latin typeface="Arial"/>
                <a:ea typeface="Arial"/>
                <a:cs typeface="Arial"/>
                <a:sym typeface="Arial"/>
              </a:defRPr>
            </a:pPr>
            <a:r>
              <a:rPr dirty="0"/>
              <a:t>Ager was Emeritus Professor of Geology, University College of Swansea.</a:t>
            </a:r>
          </a:p>
          <a:p>
            <a:pPr marL="496252" marR="40640" defTabSz="914400">
              <a:spcBef>
                <a:spcPts val="400"/>
              </a:spcBef>
            </a:pPr>
            <a:r>
              <a:rPr sz="1200" b="1" i="1" dirty="0">
                <a:uFill>
                  <a:solidFill>
                    <a:srgbClr val="000000"/>
                  </a:solidFill>
                </a:uFill>
                <a:latin typeface="Arial"/>
                <a:ea typeface="Arial"/>
                <a:cs typeface="Arial"/>
                <a:sym typeface="Arial"/>
              </a:rPr>
              <a:t>Conglomerate</a:t>
            </a:r>
            <a:r>
              <a:rPr sz="1200" dirty="0">
                <a:uFill>
                  <a:solidFill>
                    <a:srgbClr val="000000"/>
                  </a:solidFill>
                </a:uFill>
                <a:latin typeface="Arial"/>
                <a:ea typeface="Arial"/>
                <a:cs typeface="Arial"/>
                <a:sym typeface="Arial"/>
              </a:rPr>
              <a:t> is a clastic sedimentary rock that forms from the cementing of rounded cobble</a:t>
            </a:r>
            <a:r>
              <a:rPr lang="en-US" sz="1200" dirty="0">
                <a:uFill>
                  <a:solidFill>
                    <a:srgbClr val="000000"/>
                  </a:solidFill>
                </a:uFill>
                <a:latin typeface="Arial"/>
                <a:ea typeface="Arial"/>
                <a:cs typeface="Arial"/>
                <a:sym typeface="Arial"/>
              </a:rPr>
              <a:t>-sized</a:t>
            </a:r>
            <a:r>
              <a:rPr sz="1200" dirty="0">
                <a:uFill>
                  <a:solidFill>
                    <a:srgbClr val="000000"/>
                  </a:solidFill>
                </a:uFill>
                <a:latin typeface="Arial"/>
                <a:ea typeface="Arial"/>
                <a:cs typeface="Arial"/>
                <a:sym typeface="Arial"/>
              </a:rPr>
              <a:t> and pebble</a:t>
            </a:r>
            <a:r>
              <a:rPr lang="en-US" sz="1200" dirty="0">
                <a:uFill>
                  <a:solidFill>
                    <a:srgbClr val="000000"/>
                  </a:solidFill>
                </a:uFill>
                <a:latin typeface="Arial"/>
                <a:ea typeface="Arial"/>
                <a:cs typeface="Arial"/>
                <a:sym typeface="Arial"/>
              </a:rPr>
              <a:t>-</a:t>
            </a:r>
            <a:r>
              <a:rPr sz="1200" dirty="0">
                <a:uFill>
                  <a:solidFill>
                    <a:srgbClr val="000000"/>
                  </a:solidFill>
                </a:uFill>
                <a:latin typeface="Arial"/>
                <a:ea typeface="Arial"/>
                <a:cs typeface="Arial"/>
                <a:sym typeface="Arial"/>
              </a:rPr>
              <a:t>sized rock fragments. Conglomerate is formed by river movement or ocean wave action. The cementing agents that fill the spaces to form the solid rock conglomerate are silica, calcite, or iron oxides. </a:t>
            </a:r>
          </a:p>
          <a:p>
            <a:pPr marL="496252" marR="40640" defTabSz="914400">
              <a:spcBef>
                <a:spcPts val="400"/>
              </a:spcBef>
              <a:defRPr sz="1200">
                <a:uFill>
                  <a:solidFill>
                    <a:srgbClr val="000000"/>
                  </a:solidFill>
                </a:uFill>
                <a:latin typeface="Arial"/>
                <a:ea typeface="Arial"/>
                <a:cs typeface="Arial"/>
                <a:sym typeface="Arial"/>
              </a:defRPr>
            </a:pPr>
            <a:r>
              <a:rPr dirty="0"/>
              <a:t>Notice in the photo above the rounded rock particles in the conglomerate. These rounded particles make conglomerate different from breccia.</a:t>
            </a:r>
          </a:p>
          <a:p>
            <a:pPr marL="40640" marR="40640" defTabSz="914400">
              <a:spcBef>
                <a:spcPts val="400"/>
              </a:spcBef>
              <a:defRPr sz="1200">
                <a:uFill>
                  <a:solidFill>
                    <a:srgbClr val="000000"/>
                  </a:solidFill>
                </a:uFill>
                <a:latin typeface="Arial"/>
                <a:ea typeface="Arial"/>
                <a:cs typeface="Arial"/>
                <a:sym typeface="Arial"/>
              </a:defRPr>
            </a:pPr>
            <a:r>
              <a:rPr dirty="0"/>
              <a:t>Photo: </a:t>
            </a:r>
            <a:r>
              <a:rPr u="sng" dirty="0">
                <a:hlinkClick r:id="rId3"/>
              </a:rPr>
              <a:t>http://www.indiana.edu/~geol105/1425chap5.htm</a:t>
            </a:r>
            <a:r>
              <a:rPr dirty="0"/>
              <a:t>, accessed 22 April 2008</a:t>
            </a:r>
          </a:p>
          <a:p>
            <a:pPr marL="40640" marR="40640" defTabSz="914400">
              <a:spcBef>
                <a:spcPts val="400"/>
              </a:spcBef>
            </a:pPr>
            <a:r>
              <a:rPr sz="1200" b="1" dirty="0">
                <a:uFill>
                  <a:solidFill>
                    <a:srgbClr val="000000"/>
                  </a:solidFill>
                </a:uFill>
                <a:latin typeface="Arial"/>
                <a:ea typeface="Arial"/>
                <a:cs typeface="Arial"/>
                <a:sym typeface="Arial"/>
              </a:rPr>
              <a:t>Definition of conglomerate:</a:t>
            </a:r>
            <a:r>
              <a:rPr sz="1200" dirty="0">
                <a:uFill>
                  <a:solidFill>
                    <a:srgbClr val="000000"/>
                  </a:solidFill>
                </a:uFill>
                <a:latin typeface="Arial"/>
                <a:ea typeface="Arial"/>
                <a:cs typeface="Arial"/>
                <a:sym typeface="Arial"/>
              </a:rPr>
              <a:t> </a:t>
            </a:r>
            <a:r>
              <a:rPr sz="1200" u="sng" dirty="0">
                <a:uFill>
                  <a:solidFill>
                    <a:srgbClr val="000000"/>
                  </a:solidFill>
                </a:uFill>
                <a:latin typeface="Arial"/>
                <a:ea typeface="Arial"/>
                <a:cs typeface="Arial"/>
                <a:sym typeface="Arial"/>
                <a:hlinkClick r:id="rId4"/>
              </a:rPr>
              <a:t>http://volcano.und.edu/vwdocs/vwlessons/lessons/Slideshow/Serocks/Sedrock2.html</a:t>
            </a:r>
            <a:r>
              <a:rPr sz="1200" dirty="0">
                <a:uFill>
                  <a:solidFill>
                    <a:srgbClr val="000000"/>
                  </a:solidFill>
                </a:uFill>
                <a:latin typeface="Arial"/>
                <a:ea typeface="Arial"/>
                <a:cs typeface="Arial"/>
                <a:sym typeface="Arial"/>
              </a:rPr>
              <a:t>, accessed 22 April 2008</a:t>
            </a:r>
          </a:p>
        </p:txBody>
      </p:sp>
    </p:spTree>
    <p:extLst>
      <p:ext uri="{BB962C8B-B14F-4D97-AF65-F5344CB8AC3E}">
        <p14:creationId xmlns:p14="http://schemas.microsoft.com/office/powerpoint/2010/main" val="9745074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8" name="Shape 1508"/>
          <p:cNvSpPr>
            <a:spLocks noGrp="1" noRot="1" noChangeAspect="1"/>
          </p:cNvSpPr>
          <p:nvPr>
            <p:ph type="sldImg"/>
          </p:nvPr>
        </p:nvSpPr>
        <p:spPr>
          <a:xfrm>
            <a:off x="381000" y="685800"/>
            <a:ext cx="6096000" cy="3429000"/>
          </a:xfrm>
          <a:prstGeom prst="rect">
            <a:avLst/>
          </a:prstGeom>
        </p:spPr>
        <p:txBody>
          <a:bodyPr/>
          <a:lstStyle/>
          <a:p>
            <a:endParaRPr/>
          </a:p>
        </p:txBody>
      </p:sp>
      <p:sp>
        <p:nvSpPr>
          <p:cNvPr id="1509" name="Shape 1509"/>
          <p:cNvSpPr>
            <a:spLocks noGrp="1"/>
          </p:cNvSpPr>
          <p:nvPr>
            <p:ph type="body" sz="quarter" idx="1"/>
          </p:nvPr>
        </p:nvSpPr>
        <p:spPr>
          <a:prstGeom prst="rect">
            <a:avLst/>
          </a:prstGeom>
        </p:spPr>
        <p:txBody>
          <a:bodyPr/>
          <a:lstStyle>
            <a:lvl1pPr>
              <a:spcBef>
                <a:spcPts val="1100"/>
              </a:spcBef>
              <a:defRPr sz="2000">
                <a:solidFill>
                  <a:srgbClr val="323332"/>
                </a:solidFill>
                <a:latin typeface="Verdana"/>
                <a:ea typeface="Verdana"/>
                <a:cs typeface="Verdana"/>
                <a:sym typeface="Verdana"/>
              </a:defRPr>
            </a:lvl1pPr>
          </a:lstStyle>
          <a:p>
            <a:r>
              <a:t>Davies is a well-known professor in the Department of Geography, Trinity College, Dublin, Ireland</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7" name="Shape 1077"/>
          <p:cNvSpPr>
            <a:spLocks noGrp="1" noRot="1" noChangeAspect="1"/>
          </p:cNvSpPr>
          <p:nvPr>
            <p:ph type="sldImg"/>
          </p:nvPr>
        </p:nvSpPr>
        <p:spPr>
          <a:xfrm>
            <a:off x="381000" y="685800"/>
            <a:ext cx="6096000" cy="3429000"/>
          </a:xfrm>
          <a:prstGeom prst="rect">
            <a:avLst/>
          </a:prstGeom>
        </p:spPr>
        <p:txBody>
          <a:bodyPr/>
          <a:lstStyle/>
          <a:p>
            <a:endParaRPr/>
          </a:p>
        </p:txBody>
      </p:sp>
      <p:sp>
        <p:nvSpPr>
          <p:cNvPr id="1078" name="Shape 1078"/>
          <p:cNvSpPr>
            <a:spLocks noGrp="1"/>
          </p:cNvSpPr>
          <p:nvPr>
            <p:ph type="body" sz="quarter" idx="1"/>
          </p:nvPr>
        </p:nvSpPr>
        <p:spPr>
          <a:prstGeom prst="rect">
            <a:avLst/>
          </a:prstGeom>
        </p:spPr>
        <p:txBody>
          <a:bodyPr/>
          <a:lstStyle/>
          <a:p>
            <a:pPr defTabSz="825500">
              <a:defRPr sz="1200"/>
            </a:pPr>
            <a:r>
              <a:t>147703743_Thinkstock2012_GrandCanyon.jpg</a:t>
            </a:r>
          </a:p>
          <a:p>
            <a:pPr defTabSz="825500">
              <a:defRPr sz="1200"/>
            </a:pPr>
            <a:r>
              <a:t>Downloaded by Brandie</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1" name="Shape 1081"/>
          <p:cNvSpPr>
            <a:spLocks noGrp="1" noRot="1" noChangeAspect="1"/>
          </p:cNvSpPr>
          <p:nvPr>
            <p:ph type="sldImg"/>
          </p:nvPr>
        </p:nvSpPr>
        <p:spPr>
          <a:xfrm>
            <a:off x="381000" y="685800"/>
            <a:ext cx="6096000" cy="3429000"/>
          </a:xfrm>
          <a:prstGeom prst="rect">
            <a:avLst/>
          </a:prstGeom>
        </p:spPr>
        <p:txBody>
          <a:bodyPr/>
          <a:lstStyle/>
          <a:p>
            <a:endParaRPr/>
          </a:p>
        </p:txBody>
      </p:sp>
      <p:sp>
        <p:nvSpPr>
          <p:cNvPr id="1082" name="Shape 1082"/>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7" name="Shape 1567"/>
          <p:cNvSpPr>
            <a:spLocks noGrp="1" noRot="1" noChangeAspect="1"/>
          </p:cNvSpPr>
          <p:nvPr>
            <p:ph type="sldImg"/>
          </p:nvPr>
        </p:nvSpPr>
        <p:spPr>
          <a:xfrm>
            <a:off x="381000" y="685800"/>
            <a:ext cx="6096000" cy="3429000"/>
          </a:xfrm>
          <a:prstGeom prst="rect">
            <a:avLst/>
          </a:prstGeom>
        </p:spPr>
        <p:txBody>
          <a:bodyPr/>
          <a:lstStyle/>
          <a:p>
            <a:endParaRPr/>
          </a:p>
        </p:txBody>
      </p:sp>
      <p:sp>
        <p:nvSpPr>
          <p:cNvPr id="1568" name="Shape 1568"/>
          <p:cNvSpPr>
            <a:spLocks noGrp="1"/>
          </p:cNvSpPr>
          <p:nvPr>
            <p:ph type="body" sz="quarter" idx="1"/>
          </p:nvPr>
        </p:nvSpPr>
        <p:spPr>
          <a:prstGeom prst="rect">
            <a:avLst/>
          </a:prstGeom>
        </p:spPr>
        <p:txBody>
          <a:bodyPr/>
          <a:lstStyle/>
          <a:p>
            <a:pPr>
              <a:lnSpc>
                <a:spcPct val="90000"/>
              </a:lnSpc>
              <a:defRPr sz="2300">
                <a:latin typeface="Arial"/>
                <a:ea typeface="Arial"/>
                <a:cs typeface="Arial"/>
                <a:sym typeface="Arial"/>
              </a:defRPr>
            </a:pPr>
            <a:r>
              <a:rPr dirty="0"/>
              <a:t>definition of a fossil</a:t>
            </a:r>
          </a:p>
          <a:p>
            <a:pPr>
              <a:lnSpc>
                <a:spcPct val="90000"/>
              </a:lnSpc>
              <a:defRPr sz="2300">
                <a:latin typeface="Arial"/>
                <a:ea typeface="Arial"/>
                <a:cs typeface="Arial"/>
                <a:sym typeface="Arial"/>
              </a:defRPr>
            </a:pPr>
            <a:r>
              <a:rPr dirty="0"/>
              <a:t>organic remains buried in sediment. Well preserved. </a:t>
            </a:r>
            <a:r>
              <a:rPr dirty="0" err="1"/>
              <a:t>Eg.</a:t>
            </a:r>
            <a:r>
              <a:rPr dirty="0"/>
              <a:t> bones, footprints, excrement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6" name="Shape 1086"/>
          <p:cNvSpPr>
            <a:spLocks noGrp="1" noRot="1" noChangeAspect="1"/>
          </p:cNvSpPr>
          <p:nvPr>
            <p:ph type="sldImg"/>
          </p:nvPr>
        </p:nvSpPr>
        <p:spPr>
          <a:xfrm>
            <a:off x="381000" y="685800"/>
            <a:ext cx="6096000" cy="3429000"/>
          </a:xfrm>
          <a:prstGeom prst="rect">
            <a:avLst/>
          </a:prstGeom>
        </p:spPr>
        <p:txBody>
          <a:bodyPr/>
          <a:lstStyle/>
          <a:p>
            <a:endParaRPr/>
          </a:p>
        </p:txBody>
      </p:sp>
      <p:sp>
        <p:nvSpPr>
          <p:cNvPr id="1087" name="Shape 1087"/>
          <p:cNvSpPr>
            <a:spLocks noGrp="1"/>
          </p:cNvSpPr>
          <p:nvPr>
            <p:ph type="body" sz="quarter" idx="1"/>
          </p:nvPr>
        </p:nvSpPr>
        <p:spPr>
          <a:prstGeom prst="rect">
            <a:avLst/>
          </a:prstGeom>
        </p:spPr>
        <p:txBody>
          <a:bodyPr/>
          <a:lstStyle>
            <a:lvl1pPr marL="40640" marR="40640" defTabSz="914400">
              <a:spcBef>
                <a:spcPts val="400"/>
              </a:spcBef>
              <a:defRPr sz="1200" b="1">
                <a:uFill>
                  <a:solidFill>
                    <a:srgbClr val="000000"/>
                  </a:solidFill>
                </a:uFill>
                <a:latin typeface="Arial"/>
                <a:ea typeface="Arial"/>
                <a:cs typeface="Arial"/>
                <a:sym typeface="Arial"/>
              </a:defRPr>
            </a:lvl1pPr>
          </a:lstStyle>
          <a:p>
            <a:r>
              <a:t>Revised: July 2005.</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 name="Shape 1105"/>
          <p:cNvSpPr>
            <a:spLocks noGrp="1" noRot="1" noChangeAspect="1"/>
          </p:cNvSpPr>
          <p:nvPr>
            <p:ph type="sldImg"/>
          </p:nvPr>
        </p:nvSpPr>
        <p:spPr>
          <a:xfrm>
            <a:off x="381000" y="685800"/>
            <a:ext cx="6096000" cy="3429000"/>
          </a:xfrm>
          <a:prstGeom prst="rect">
            <a:avLst/>
          </a:prstGeom>
        </p:spPr>
        <p:txBody>
          <a:bodyPr/>
          <a:lstStyle/>
          <a:p>
            <a:endParaRPr/>
          </a:p>
        </p:txBody>
      </p:sp>
      <p:sp>
        <p:nvSpPr>
          <p:cNvPr id="1106" name="Shape 1106"/>
          <p:cNvSpPr>
            <a:spLocks noGrp="1"/>
          </p:cNvSpPr>
          <p:nvPr>
            <p:ph type="body" sz="quarter" idx="1"/>
          </p:nvPr>
        </p:nvSpPr>
        <p:spPr>
          <a:prstGeom prst="rect">
            <a:avLst/>
          </a:prstGeom>
        </p:spPr>
        <p:txBody>
          <a:bodyPr/>
          <a:lstStyle/>
          <a:p>
            <a:pPr marL="40640" marR="40640" defTabSz="914400">
              <a:spcBef>
                <a:spcPts val="400"/>
              </a:spcBef>
              <a:buFont typeface="Arial"/>
            </a:pPr>
            <a:r>
              <a:rPr sz="1200" i="1">
                <a:uFill>
                  <a:solidFill>
                    <a:srgbClr val="000000"/>
                  </a:solidFill>
                </a:uFill>
                <a:latin typeface="Arial"/>
                <a:ea typeface="Arial"/>
                <a:cs typeface="Arial"/>
                <a:sym typeface="Arial"/>
              </a:rPr>
              <a:t>Creation</a:t>
            </a:r>
            <a:r>
              <a:rPr sz="1200">
                <a:uFill>
                  <a:solidFill>
                    <a:srgbClr val="000000"/>
                  </a:solidFill>
                </a:uFill>
                <a:latin typeface="Arial"/>
                <a:ea typeface="Arial"/>
                <a:cs typeface="Arial"/>
                <a:sym typeface="Arial"/>
              </a:rPr>
              <a:t>, Vol. 23, No. 1 (Dec. 2000-Feb 2001), pp. 10-11.</a:t>
            </a:r>
          </a:p>
          <a:p>
            <a:pPr marL="40640" marR="40640" defTabSz="914400">
              <a:spcBef>
                <a:spcPts val="400"/>
              </a:spcBef>
              <a:buFont typeface="Arial"/>
            </a:pPr>
            <a:r>
              <a:rPr sz="1200">
                <a:uFill>
                  <a:solidFill>
                    <a:srgbClr val="000000"/>
                  </a:solidFill>
                </a:uFill>
                <a:latin typeface="Arial"/>
                <a:ea typeface="Arial"/>
                <a:cs typeface="Arial"/>
                <a:sym typeface="Arial"/>
              </a:rPr>
              <a:t>Same photo (minus the fish inserts) found in Kenneth R. Miller &amp; Joseph S. Levine, </a:t>
            </a:r>
            <a:r>
              <a:rPr sz="1200" i="1">
                <a:uFill>
                  <a:solidFill>
                    <a:srgbClr val="000000"/>
                  </a:solidFill>
                </a:uFill>
                <a:latin typeface="Arial"/>
                <a:ea typeface="Arial"/>
                <a:cs typeface="Arial"/>
                <a:sym typeface="Arial"/>
              </a:rPr>
              <a:t>Biology</a:t>
            </a:r>
            <a:r>
              <a:rPr sz="1200">
                <a:uFill>
                  <a:solidFill>
                    <a:srgbClr val="000000"/>
                  </a:solidFill>
                </a:uFill>
                <a:latin typeface="Arial"/>
                <a:ea typeface="Arial"/>
                <a:cs typeface="Arial"/>
                <a:sym typeface="Arial"/>
              </a:rPr>
              <a:t> (Boston, MA: Pearson Education, 2010), p. 536-37, which is on my shelf.</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1" name="Shape 1111"/>
          <p:cNvSpPr>
            <a:spLocks noGrp="1" noRot="1" noChangeAspect="1"/>
          </p:cNvSpPr>
          <p:nvPr>
            <p:ph type="sldImg"/>
          </p:nvPr>
        </p:nvSpPr>
        <p:spPr>
          <a:xfrm>
            <a:off x="381000" y="685800"/>
            <a:ext cx="6096000" cy="3429000"/>
          </a:xfrm>
          <a:prstGeom prst="rect">
            <a:avLst/>
          </a:prstGeom>
        </p:spPr>
        <p:txBody>
          <a:bodyPr/>
          <a:lstStyle/>
          <a:p>
            <a:endParaRPr/>
          </a:p>
        </p:txBody>
      </p:sp>
      <p:sp>
        <p:nvSpPr>
          <p:cNvPr id="1112" name="Shape 1112"/>
          <p:cNvSpPr>
            <a:spLocks noGrp="1"/>
          </p:cNvSpPr>
          <p:nvPr>
            <p:ph type="body" sz="quarter" idx="1"/>
          </p:nvPr>
        </p:nvSpPr>
        <p:spPr>
          <a:prstGeom prst="rect">
            <a:avLst/>
          </a:prstGeom>
        </p:spPr>
        <p:txBody>
          <a:bodyPr/>
          <a:lstStyle/>
          <a:p>
            <a:pPr marR="457200">
              <a:defRPr sz="2800">
                <a:latin typeface="Times New Roman"/>
                <a:ea typeface="Times New Roman"/>
                <a:cs typeface="Times New Roman"/>
                <a:sym typeface="Times New Roman"/>
              </a:defRPr>
            </a:pPr>
            <a:r>
              <a:t>45 mammalian species as well as reptiles, fish, insects, 43 species of birds, and a few amphibians are preserved in Messel Pit. Many of the animals are preserved intact with fur, colored feathers, or dinner in their stomachs, and nine pairs of turtles are preserved mating.</a:t>
            </a:r>
          </a:p>
          <a:p>
            <a:pPr marR="457200">
              <a:defRPr sz="2000">
                <a:latin typeface="Times New Roman"/>
                <a:ea typeface="Times New Roman"/>
                <a:cs typeface="Times New Roman"/>
                <a:sym typeface="Times New Roman"/>
              </a:defRPr>
            </a:pPr>
            <a:r>
              <a:t>Picture and info from News to Know (AiG), 2014 Jan 4, based on Andrew Currie</a:t>
            </a:r>
            <a:r>
              <a:rPr>
                <a:solidFill>
                  <a:srgbClr val="555555"/>
                </a:solidFill>
              </a:rPr>
              <a:t>, </a:t>
            </a:r>
            <a:r>
              <a:rPr i="1">
                <a:solidFill>
                  <a:srgbClr val="555555"/>
                </a:solidFill>
              </a:rPr>
              <a:t>Smithsonian Magazine</a:t>
            </a:r>
            <a:r>
              <a:rPr>
                <a:solidFill>
                  <a:srgbClr val="555555"/>
                </a:solidFill>
              </a:rPr>
              <a:t> (Jan 2014),</a:t>
            </a:r>
            <a:r>
              <a:rPr i="1">
                <a:solidFill>
                  <a:srgbClr val="555555"/>
                </a:solidFill>
              </a:rPr>
              <a:t> </a:t>
            </a:r>
            <a:r>
              <a:rPr u="sng">
                <a:solidFill>
                  <a:srgbClr val="0433FF"/>
                </a:solidFill>
                <a:hlinkClick r:id="rId3" invalidUrl="http://www.smithsonianmag.com/travel/The-Evolutionary-Secrets-Within-the-Messel-PIt-236238851.html&quot; \l &quot;Tales-Pit-turtles-473.jpg"/>
              </a:rPr>
              <a:t>http://www.smithsonianmag.com/travel/The-Evolutionary-Secrets-Within-the-Messel-Pit-236238851.html#Tales-Pit-turtles-473.jpg</a:t>
            </a:r>
            <a:r>
              <a:t> (image from: </a:t>
            </a:r>
            <a:r>
              <a:rPr>
                <a:solidFill>
                  <a:srgbClr val="555555"/>
                </a:solidFill>
              </a:rPr>
              <a:t>Jonathan Blair / Corbis)</a:t>
            </a:r>
            <a:br>
              <a:rPr>
                <a:solidFill>
                  <a:srgbClr val="555555"/>
                </a:solidFill>
              </a:rPr>
            </a:br>
            <a:endParaRPr>
              <a:solidFill>
                <a:srgbClr val="555555"/>
              </a:solidFill>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defTabSz="457200" rtl="0" latinLnBrk="0"/>
            <a:r>
              <a:rPr lang="en-US" dirty="0"/>
              <a:t>Note the intact scales on this fossil! This formed VERY quickly!</a:t>
            </a:r>
          </a:p>
        </p:txBody>
      </p:sp>
    </p:spTree>
    <p:extLst>
      <p:ext uri="{BB962C8B-B14F-4D97-AF65-F5344CB8AC3E}">
        <p14:creationId xmlns:p14="http://schemas.microsoft.com/office/powerpoint/2010/main" val="22616880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6" name="Shape 1606"/>
          <p:cNvSpPr>
            <a:spLocks noGrp="1" noRot="1" noChangeAspect="1"/>
          </p:cNvSpPr>
          <p:nvPr>
            <p:ph type="sldImg"/>
          </p:nvPr>
        </p:nvSpPr>
        <p:spPr>
          <a:xfrm>
            <a:off x="381000" y="685800"/>
            <a:ext cx="6096000" cy="3429000"/>
          </a:xfrm>
          <a:prstGeom prst="rect">
            <a:avLst/>
          </a:prstGeom>
        </p:spPr>
        <p:txBody>
          <a:bodyPr/>
          <a:lstStyle/>
          <a:p>
            <a:endParaRPr/>
          </a:p>
        </p:txBody>
      </p:sp>
      <p:sp>
        <p:nvSpPr>
          <p:cNvPr id="1607" name="Shape 1607"/>
          <p:cNvSpPr>
            <a:spLocks noGrp="1"/>
          </p:cNvSpPr>
          <p:nvPr>
            <p:ph type="body" sz="quarter" idx="1"/>
          </p:nvPr>
        </p:nvSpPr>
        <p:spPr>
          <a:prstGeom prst="rect">
            <a:avLst/>
          </a:prstGeom>
        </p:spPr>
        <p:txBody>
          <a:bodyPr/>
          <a:lstStyle/>
          <a:p>
            <a:pPr defTabSz="825500">
              <a:defRPr sz="1800"/>
            </a:pPr>
            <a:r>
              <a:rPr u="sng">
                <a:hlinkClick r:id="rId3"/>
              </a:rPr>
              <a:t>https://sciworthy.com/10000-species-birds-today-thanks-incredible-adaptive-radiation-early-dinosaur-evolution/</a:t>
            </a:r>
            <a:r>
              <a:t>, accessed 2017 Dec 1.</a:t>
            </a:r>
          </a:p>
        </p:txBody>
      </p:sp>
    </p:spTree>
    <p:extLst>
      <p:ext uri="{BB962C8B-B14F-4D97-AF65-F5344CB8AC3E}">
        <p14:creationId xmlns:p14="http://schemas.microsoft.com/office/powerpoint/2010/main" val="24557079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7" name="Shape 1117"/>
          <p:cNvSpPr>
            <a:spLocks noGrp="1" noRot="1" noChangeAspect="1"/>
          </p:cNvSpPr>
          <p:nvPr>
            <p:ph type="sldImg"/>
          </p:nvPr>
        </p:nvSpPr>
        <p:spPr>
          <a:xfrm>
            <a:off x="381000" y="685800"/>
            <a:ext cx="6096000" cy="3429000"/>
          </a:xfrm>
          <a:prstGeom prst="rect">
            <a:avLst/>
          </a:prstGeom>
        </p:spPr>
        <p:txBody>
          <a:bodyPr/>
          <a:lstStyle/>
          <a:p>
            <a:endParaRPr/>
          </a:p>
        </p:txBody>
      </p:sp>
      <p:sp>
        <p:nvSpPr>
          <p:cNvPr id="1118" name="Shape 1118"/>
          <p:cNvSpPr>
            <a:spLocks noGrp="1"/>
          </p:cNvSpPr>
          <p:nvPr>
            <p:ph type="body" sz="quarter" idx="1"/>
          </p:nvPr>
        </p:nvSpPr>
        <p:spPr>
          <a:prstGeom prst="rect">
            <a:avLst/>
          </a:prstGeom>
        </p:spPr>
        <p:txBody>
          <a:bodyPr/>
          <a:lstStyle/>
          <a:p>
            <a:pPr marR="457200">
              <a:defRPr sz="2800">
                <a:latin typeface="Times New Roman"/>
                <a:ea typeface="Times New Roman"/>
                <a:cs typeface="Times New Roman"/>
                <a:sym typeface="Times New Roman"/>
              </a:defRPr>
            </a:pPr>
            <a:r>
              <a:t>45 mammalian species as well as reptiles, fish, insects, 43 species of birds, and a few amphibians are preserved in Messel Pit. Many of the animals are preserved intact with fur, colored feathers, or dinner in their stomachs, and nine pairs of turtles are preserved mating.</a:t>
            </a:r>
          </a:p>
          <a:p>
            <a:pPr marR="457200">
              <a:defRPr sz="2800">
                <a:latin typeface="Times New Roman"/>
                <a:ea typeface="Times New Roman"/>
                <a:cs typeface="Times New Roman"/>
                <a:sym typeface="Times New Roman"/>
              </a:defRPr>
            </a:pPr>
            <a:r>
              <a:t>Picture and info from News to Know (AiG), 2014 Jan 4., IMAGE from: </a:t>
            </a:r>
            <a:r>
              <a:rPr>
                <a:solidFill>
                  <a:srgbClr val="555555"/>
                </a:solidFill>
              </a:rPr>
              <a:t>Berthold Steinhilber, </a:t>
            </a:r>
            <a:r>
              <a:rPr i="1">
                <a:solidFill>
                  <a:srgbClr val="555555"/>
                </a:solidFill>
              </a:rPr>
              <a:t>Smithsonian Magazine, </a:t>
            </a:r>
            <a:r>
              <a:rPr u="sng">
                <a:solidFill>
                  <a:srgbClr val="0433FF"/>
                </a:solidFill>
                <a:hlinkClick r:id="rId3" invalidUrl="http://www.smithsonianmag.com/travel/The-Evolutionary-Secrets-Within-the-Messel-PIt-236238851.html&quot; \l &quot;Tales-Pit-beetle-473.jpg"/>
              </a:rPr>
              <a:t>http://www.smithsonianmag.com/travel/The-Evolutionary-Secrets-Within-the-Messel-PIt-236238851.html#Tales-Pit-beetle-473.jpg</a:t>
            </a:r>
            <a:r>
              <a:t> </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6" name="Shape 1616"/>
          <p:cNvSpPr>
            <a:spLocks noGrp="1" noRot="1" noChangeAspect="1"/>
          </p:cNvSpPr>
          <p:nvPr>
            <p:ph type="sldImg"/>
          </p:nvPr>
        </p:nvSpPr>
        <p:spPr>
          <a:xfrm>
            <a:off x="381000" y="685800"/>
            <a:ext cx="6096000" cy="3429000"/>
          </a:xfrm>
          <a:prstGeom prst="rect">
            <a:avLst/>
          </a:prstGeom>
        </p:spPr>
        <p:txBody>
          <a:bodyPr/>
          <a:lstStyle/>
          <a:p>
            <a:endParaRPr/>
          </a:p>
        </p:txBody>
      </p:sp>
      <p:sp>
        <p:nvSpPr>
          <p:cNvPr id="1617" name="Shape 1617"/>
          <p:cNvSpPr>
            <a:spLocks noGrp="1"/>
          </p:cNvSpPr>
          <p:nvPr>
            <p:ph type="body" sz="quarter" idx="1"/>
          </p:nvPr>
        </p:nvSpPr>
        <p:spPr>
          <a:prstGeom prst="rect">
            <a:avLst/>
          </a:prstGeom>
        </p:spPr>
        <p:txBody>
          <a:bodyPr/>
          <a:lstStyle/>
          <a:p>
            <a:r>
              <a:rPr dirty="0"/>
              <a:t>Slab is about 22” x 15”</a:t>
            </a:r>
          </a:p>
          <a:p>
            <a:r>
              <a:rPr dirty="0"/>
              <a:t>“dated” 50 million years old</a:t>
            </a:r>
          </a:p>
          <a:p>
            <a:r>
              <a:rPr dirty="0"/>
              <a:t>“looks like a school” of 259 fish (all &lt;1” long) “all facing the same direction”</a:t>
            </a:r>
          </a:p>
          <a:p>
            <a:r>
              <a:rPr dirty="0"/>
              <a:t>Researchers argued for instantaneous burial.</a:t>
            </a:r>
          </a:p>
          <a:p>
            <a:r>
              <a:rPr dirty="0"/>
              <a:t>Lucas Joel, “A School of Fish, Captured in a Fossil,” </a:t>
            </a:r>
            <a:r>
              <a:rPr u="sng" dirty="0">
                <a:hlinkClick r:id="rId3"/>
              </a:rPr>
              <a:t>https://www.nytimes.com/2019/05/29/science/fossil-fish-school.html</a:t>
            </a:r>
            <a:r>
              <a:rPr dirty="0"/>
              <a:t>, 2019 May 29, accessed 2019 May 30.</a:t>
            </a:r>
          </a:p>
          <a:p>
            <a:r>
              <a:rPr dirty="0"/>
              <a:t>From the article:</a:t>
            </a:r>
          </a:p>
          <a:p>
            <a:r>
              <a:rPr dirty="0"/>
              <a:t>	“I can’t picture a three-dimensional school of fish sinking to the bottom and maintaining all their relative positions,” Dr. Plotnick said. “That makes no sense to me.”</a:t>
            </a:r>
          </a:p>
          <a:p>
            <a:r>
              <a:rPr dirty="0"/>
              <a:t>	In the paper, Dr. </a:t>
            </a:r>
            <a:r>
              <a:rPr dirty="0" err="1"/>
              <a:t>Mizumoto</a:t>
            </a:r>
            <a:r>
              <a:rPr dirty="0"/>
              <a:t> and his colleagues acknowledged the possibility that the fish were already dead when they gathered, and not engaged in schooling behavior at the time they fossilized.</a:t>
            </a:r>
          </a:p>
          <a:p>
            <a:r>
              <a:rPr dirty="0"/>
              <a:t>	Further study is also difficult because of mysteries about the slab’s precise origin. This species of extinct fish comes from rocks found in Wyoming. Aside from that, little is known about where or how it formed, even though such knowledge could help shed light on how the fish died.</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4" name="Shape 1624"/>
          <p:cNvSpPr>
            <a:spLocks noGrp="1" noRot="1" noChangeAspect="1"/>
          </p:cNvSpPr>
          <p:nvPr>
            <p:ph type="sldImg"/>
          </p:nvPr>
        </p:nvSpPr>
        <p:spPr>
          <a:xfrm>
            <a:off x="381000" y="685800"/>
            <a:ext cx="6096000" cy="3429000"/>
          </a:xfrm>
          <a:prstGeom prst="rect">
            <a:avLst/>
          </a:prstGeom>
        </p:spPr>
        <p:txBody>
          <a:bodyPr/>
          <a:lstStyle/>
          <a:p>
            <a:endParaRPr/>
          </a:p>
        </p:txBody>
      </p:sp>
      <p:sp>
        <p:nvSpPr>
          <p:cNvPr id="1625" name="Shape 1625"/>
          <p:cNvSpPr>
            <a:spLocks noGrp="1"/>
          </p:cNvSpPr>
          <p:nvPr>
            <p:ph type="body" sz="quarter" idx="1"/>
          </p:nvPr>
        </p:nvSpPr>
        <p:spPr>
          <a:prstGeom prst="rect">
            <a:avLst/>
          </a:prstGeom>
        </p:spPr>
        <p:txBody>
          <a:bodyPr/>
          <a:lstStyle/>
          <a:p>
            <a:pPr marL="40639" marR="40639" defTabSz="914400">
              <a:spcBef>
                <a:spcPts val="400"/>
              </a:spcBef>
              <a:buFont typeface="Arial"/>
              <a:defRPr sz="2400"/>
            </a:pPr>
            <a:r>
              <a:t>Fossil Graveyards</a:t>
            </a:r>
          </a:p>
          <a:p>
            <a:pPr marL="40639" marR="40639" defTabSz="914400">
              <a:spcBef>
                <a:spcPts val="400"/>
              </a:spcBef>
              <a:buFont typeface="Arial"/>
              <a:defRPr sz="2400"/>
            </a:pPr>
            <a:r>
              <a:t>Karoo Formation, South Africa</a:t>
            </a:r>
          </a:p>
          <a:p>
            <a:pPr marL="40639" marR="40639" defTabSz="914400">
              <a:spcBef>
                <a:spcPts val="400"/>
              </a:spcBef>
              <a:buFont typeface="Arial"/>
              <a:defRPr sz="2400"/>
            </a:pPr>
            <a:r>
              <a:t>Est. 800 billion vertebrates</a:t>
            </a:r>
          </a:p>
          <a:p>
            <a:pPr marL="40639" marR="40639" defTabSz="914400">
              <a:spcBef>
                <a:spcPts val="400"/>
              </a:spcBef>
              <a:buFont typeface="Arial"/>
              <a:defRPr sz="2400"/>
            </a:pPr>
            <a:r>
              <a:t>Florissant, Colorado</a:t>
            </a:r>
          </a:p>
          <a:p>
            <a:pPr marL="40639" marR="40639" defTabSz="914400">
              <a:spcBef>
                <a:spcPts val="400"/>
              </a:spcBef>
              <a:buFont typeface="Arial"/>
              <a:defRPr sz="2400"/>
            </a:pPr>
            <a:r>
              <a:t>shell creatures, some fish and birds and 100s of species of plants and insects perfectly preserved. </a:t>
            </a:r>
          </a:p>
          <a:p>
            <a:pPr marL="40639" marR="40639" defTabSz="914400">
              <a:spcBef>
                <a:spcPts val="400"/>
              </a:spcBef>
              <a:buFont typeface="Arial"/>
              <a:defRPr sz="2400"/>
            </a:pPr>
            <a:r>
              <a:rPr>
                <a:solidFill>
                  <a:srgbClr val="FFFFFF"/>
                </a:solidFill>
                <a:uFill>
                  <a:solidFill>
                    <a:srgbClr val="000000"/>
                  </a:solidFill>
                </a:uFill>
                <a:latin typeface="Arial"/>
                <a:ea typeface="Arial"/>
                <a:cs typeface="Arial"/>
                <a:sym typeface="Arial"/>
              </a:rPr>
              <a:t>Agate Springs are 1000s of fossils of rhinos, camels, giant boars and many other exotic animals all mixed together in the limestone stratum.</a:t>
            </a:r>
            <a:endParaRPr>
              <a:uFill>
                <a:solidFill>
                  <a:srgbClr val="000000"/>
                </a:solidFill>
              </a:uFill>
              <a:latin typeface="Arial"/>
              <a:ea typeface="Arial"/>
              <a:cs typeface="Arial"/>
              <a:sym typeface="Arial"/>
            </a:endParaRPr>
          </a:p>
          <a:p>
            <a:pPr marL="40639" marR="40639" defTabSz="914400">
              <a:spcBef>
                <a:spcPts val="400"/>
              </a:spcBef>
              <a:buFont typeface="Arial"/>
              <a:defRPr sz="2400"/>
            </a:pPr>
            <a:r>
              <a:rPr>
                <a:uFill>
                  <a:solidFill>
                    <a:srgbClr val="000000"/>
                  </a:solidFill>
                </a:uFill>
                <a:latin typeface="Arial"/>
                <a:ea typeface="Arial"/>
                <a:cs typeface="Arial"/>
                <a:sym typeface="Arial"/>
              </a:rPr>
              <a:t>Source:</a:t>
            </a:r>
            <a:r>
              <a:rPr i="1">
                <a:uFill>
                  <a:solidFill>
                    <a:srgbClr val="000000"/>
                  </a:solidFill>
                </a:uFill>
                <a:latin typeface="Arial"/>
                <a:ea typeface="Arial"/>
                <a:cs typeface="Arial"/>
                <a:sym typeface="Arial"/>
              </a:rPr>
              <a:t> The Genesis Flood</a:t>
            </a:r>
            <a:r>
              <a:rPr>
                <a:uFill>
                  <a:solidFill>
                    <a:srgbClr val="000000"/>
                  </a:solidFill>
                </a:uFill>
                <a:latin typeface="Arial"/>
                <a:ea typeface="Arial"/>
                <a:cs typeface="Arial"/>
                <a:sym typeface="Arial"/>
              </a:rPr>
              <a:t>, pp. 157-61.</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3" name="Shape 1123"/>
          <p:cNvSpPr>
            <a:spLocks noGrp="1" noRot="1" noChangeAspect="1"/>
          </p:cNvSpPr>
          <p:nvPr>
            <p:ph type="sldImg"/>
          </p:nvPr>
        </p:nvSpPr>
        <p:spPr>
          <a:xfrm>
            <a:off x="381000" y="685800"/>
            <a:ext cx="6096000" cy="3429000"/>
          </a:xfrm>
          <a:prstGeom prst="rect">
            <a:avLst/>
          </a:prstGeom>
        </p:spPr>
        <p:txBody>
          <a:bodyPr/>
          <a:lstStyle/>
          <a:p>
            <a:endParaRPr/>
          </a:p>
        </p:txBody>
      </p:sp>
      <p:sp>
        <p:nvSpPr>
          <p:cNvPr id="1124" name="Shape 1124"/>
          <p:cNvSpPr>
            <a:spLocks noGrp="1"/>
          </p:cNvSpPr>
          <p:nvPr>
            <p:ph type="body" sz="quarter" idx="1"/>
          </p:nvPr>
        </p:nvSpPr>
        <p:spPr>
          <a:prstGeom prst="rect">
            <a:avLst/>
          </a:prstGeom>
        </p:spPr>
        <p:txBody>
          <a:bodyPr/>
          <a:lstStyle>
            <a:lvl1pPr defTabSz="825500">
              <a:defRPr sz="1800">
                <a:latin typeface="Arial"/>
                <a:ea typeface="Arial"/>
                <a:cs typeface="Arial"/>
                <a:sym typeface="Arial"/>
              </a:defRPr>
            </a:lvl1pPr>
          </a:lstStyle>
          <a:p>
            <a:r>
              <a:t>photo: Wikimedia.org.  This work is based on a work in the public domain. It has been digitally enhanced and/or modified. This derivative work has been (or is hereby) released into the public domain by its author, D. Coetzee. This applies worldwide.  In some countries this may not be legally possible; if so, D. Coetzee grants anyone the right to use this work for any purpose, without any conditions, unless such conditions are required by law.</a:t>
            </a: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8" name="Shape 1128"/>
          <p:cNvSpPr>
            <a:spLocks noGrp="1" noRot="1" noChangeAspect="1"/>
          </p:cNvSpPr>
          <p:nvPr>
            <p:ph type="sldImg"/>
          </p:nvPr>
        </p:nvSpPr>
        <p:spPr>
          <a:xfrm>
            <a:off x="381000" y="685800"/>
            <a:ext cx="6096000" cy="3429000"/>
          </a:xfrm>
          <a:prstGeom prst="rect">
            <a:avLst/>
          </a:prstGeom>
        </p:spPr>
        <p:txBody>
          <a:bodyPr/>
          <a:lstStyle/>
          <a:p>
            <a:endParaRPr/>
          </a:p>
        </p:txBody>
      </p:sp>
      <p:sp>
        <p:nvSpPr>
          <p:cNvPr id="1129" name="Shape 1129"/>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u="sng">
                <a:hlinkClick r:id="rId3"/>
              </a:rPr>
              <a:t>http://www.abc.net.au/science/articles/2004/10/27/1228791.htm</a:t>
            </a:r>
            <a:r>
              <a:t>, accessed 12 April 2008.  The article stated that the worm was fossilized before bacteria could eat the worm.</a:t>
            </a: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2" name="Shape 1642"/>
          <p:cNvSpPr>
            <a:spLocks noGrp="1" noRot="1" noChangeAspect="1"/>
          </p:cNvSpPr>
          <p:nvPr>
            <p:ph type="sldImg"/>
          </p:nvPr>
        </p:nvSpPr>
        <p:spPr>
          <a:xfrm>
            <a:off x="381000" y="685800"/>
            <a:ext cx="6096000" cy="3429000"/>
          </a:xfrm>
          <a:prstGeom prst="rect">
            <a:avLst/>
          </a:prstGeom>
        </p:spPr>
        <p:txBody>
          <a:bodyPr/>
          <a:lstStyle/>
          <a:p>
            <a:endParaRPr/>
          </a:p>
        </p:txBody>
      </p:sp>
      <p:sp>
        <p:nvSpPr>
          <p:cNvPr id="1643" name="Shape 1643"/>
          <p:cNvSpPr>
            <a:spLocks noGrp="1"/>
          </p:cNvSpPr>
          <p:nvPr>
            <p:ph type="body" sz="quarter" idx="1"/>
          </p:nvPr>
        </p:nvSpPr>
        <p:spPr>
          <a:prstGeom prst="rect">
            <a:avLst/>
          </a:prstGeom>
        </p:spPr>
        <p:txBody>
          <a:bodyPr/>
          <a:lstStyle/>
          <a:p>
            <a:pPr defTabSz="825500">
              <a:defRPr>
                <a:latin typeface="Arial"/>
                <a:ea typeface="Arial"/>
                <a:cs typeface="Arial"/>
                <a:sym typeface="Arial"/>
              </a:defRPr>
            </a:pPr>
            <a:r>
              <a:t>Dale Greenwalt </a:t>
            </a:r>
            <a:r>
              <a:rPr>
                <a:solidFill>
                  <a:srgbClr val="323332"/>
                </a:solidFill>
              </a:rPr>
              <a:t>at the US National Museum of Natural History in Washington DC, led the research team.</a:t>
            </a:r>
          </a:p>
          <a:p>
            <a:pPr>
              <a:spcBef>
                <a:spcPts val="2300"/>
              </a:spcBef>
              <a:defRPr>
                <a:solidFill>
                  <a:srgbClr val="323332"/>
                </a:solidFill>
                <a:latin typeface="Arial"/>
                <a:ea typeface="Arial"/>
                <a:cs typeface="Arial"/>
                <a:sym typeface="Arial"/>
              </a:defRPr>
            </a:pPr>
            <a:r>
              <a:t>He “suggests that this provides </a:t>
            </a:r>
            <a:r>
              <a:rPr u="sng">
                <a:solidFill>
                  <a:srgbClr val="006699"/>
                </a:solidFill>
                <a:hlinkClick r:id="rId3"/>
              </a:rPr>
              <a:t>support for the controversial claims of Mary Schweitzer</a:t>
            </a:r>
            <a:r>
              <a:t>, a palaeontologist at North Carolina State University in Raleigh, who has reportedly isolated haemoglobin traces from dinosaur bones.”</a:t>
            </a:r>
          </a:p>
          <a:p>
            <a:pPr>
              <a:spcBef>
                <a:spcPts val="2300"/>
              </a:spcBef>
              <a:defRPr>
                <a:solidFill>
                  <a:srgbClr val="323332"/>
                </a:solidFill>
                <a:latin typeface="Arial"/>
                <a:ea typeface="Arial"/>
                <a:cs typeface="Arial"/>
                <a:sym typeface="Arial"/>
              </a:defRPr>
            </a:pPr>
            <a:r>
              <a:t>Article reports: “The insect was found not in amber, as depicted in </a:t>
            </a:r>
            <a:r>
              <a:rPr i="1"/>
              <a:t>Jurassic Park</a:t>
            </a:r>
            <a:r>
              <a:t>, but in shale sediments from Montana. After 46 million years, any </a:t>
            </a:r>
            <a:r>
              <a:rPr u="sng">
                <a:solidFill>
                  <a:srgbClr val="006699"/>
                </a:solidFill>
                <a:hlinkClick r:id="rId4"/>
              </a:rPr>
              <a:t>DNA would be long degraded</a:t>
            </a:r>
            <a:r>
              <a:t>, but other molecules can survive.”</a:t>
            </a:r>
          </a:p>
          <a:p>
            <a:pPr>
              <a:spcBef>
                <a:spcPts val="2300"/>
              </a:spcBef>
              <a:defRPr sz="1800">
                <a:solidFill>
                  <a:srgbClr val="323332"/>
                </a:solidFill>
                <a:latin typeface="Arial"/>
                <a:ea typeface="Arial"/>
                <a:cs typeface="Arial"/>
                <a:sym typeface="Arial"/>
              </a:defRPr>
            </a:pPr>
            <a:r>
              <a:rPr u="sng">
                <a:hlinkClick r:id="rId5"/>
              </a:rPr>
              <a:t>http://www.nature.com/news/blood-filled-mosquito-is-a-fossil-first-1.13946</a:t>
            </a:r>
            <a:r>
              <a:t>, 2013 Oct 14, doi:10.1038/nature.2013.13946, accessed 2013 Oct 15.</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 name="Shape 1648"/>
          <p:cNvSpPr>
            <a:spLocks noGrp="1" noRot="1" noChangeAspect="1"/>
          </p:cNvSpPr>
          <p:nvPr>
            <p:ph type="sldImg"/>
          </p:nvPr>
        </p:nvSpPr>
        <p:spPr>
          <a:xfrm>
            <a:off x="381000" y="685800"/>
            <a:ext cx="6096000" cy="3429000"/>
          </a:xfrm>
          <a:prstGeom prst="rect">
            <a:avLst/>
          </a:prstGeom>
        </p:spPr>
        <p:txBody>
          <a:bodyPr/>
          <a:lstStyle/>
          <a:p>
            <a:endParaRPr/>
          </a:p>
        </p:txBody>
      </p:sp>
      <p:sp>
        <p:nvSpPr>
          <p:cNvPr id="1649" name="Shape 1649"/>
          <p:cNvSpPr>
            <a:spLocks noGrp="1"/>
          </p:cNvSpPr>
          <p:nvPr>
            <p:ph type="body" sz="quarter" idx="1"/>
          </p:nvPr>
        </p:nvSpPr>
        <p:spPr>
          <a:prstGeom prst="rect">
            <a:avLst/>
          </a:prstGeom>
        </p:spPr>
        <p:txBody>
          <a:bodyPr/>
          <a:lstStyle/>
          <a:p>
            <a:pPr defTabSz="825500">
              <a:defRPr>
                <a:latin typeface="Arial"/>
                <a:ea typeface="Arial"/>
                <a:cs typeface="Arial"/>
                <a:sym typeface="Arial"/>
              </a:defRPr>
            </a:pPr>
            <a:r>
              <a:t>Dale Greenwalt </a:t>
            </a:r>
            <a:r>
              <a:rPr>
                <a:solidFill>
                  <a:srgbClr val="323332"/>
                </a:solidFill>
              </a:rPr>
              <a:t>at the US National Museum of Natural History in Washington DC, led the research team.</a:t>
            </a:r>
          </a:p>
          <a:p>
            <a:pPr>
              <a:spcBef>
                <a:spcPts val="2300"/>
              </a:spcBef>
              <a:defRPr>
                <a:solidFill>
                  <a:srgbClr val="323332"/>
                </a:solidFill>
                <a:latin typeface="Arial"/>
                <a:ea typeface="Arial"/>
                <a:cs typeface="Arial"/>
                <a:sym typeface="Arial"/>
              </a:defRPr>
            </a:pPr>
            <a:r>
              <a:t>He “suggests that this provides </a:t>
            </a:r>
            <a:r>
              <a:rPr u="sng">
                <a:solidFill>
                  <a:srgbClr val="006699"/>
                </a:solidFill>
                <a:hlinkClick r:id="rId3"/>
              </a:rPr>
              <a:t>support for the controversial claims of Mary Schweitzer</a:t>
            </a:r>
            <a:r>
              <a:t>, a palaeontologist at North Carolina State University in Raleigh, who has reportedly isolated haemoglobin traces from dinosaur bones.”</a:t>
            </a:r>
          </a:p>
          <a:p>
            <a:pPr>
              <a:spcBef>
                <a:spcPts val="2300"/>
              </a:spcBef>
              <a:defRPr>
                <a:solidFill>
                  <a:srgbClr val="323332"/>
                </a:solidFill>
                <a:latin typeface="Arial"/>
                <a:ea typeface="Arial"/>
                <a:cs typeface="Arial"/>
                <a:sym typeface="Arial"/>
              </a:defRPr>
            </a:pPr>
            <a:r>
              <a:t>Article reports: “The insect was found not in amber, as depicted in </a:t>
            </a:r>
            <a:r>
              <a:rPr i="1"/>
              <a:t>Jurassic Park</a:t>
            </a:r>
            <a:r>
              <a:t>, but in shale sediments from Montana. After 46 million years, any </a:t>
            </a:r>
            <a:r>
              <a:rPr u="sng">
                <a:solidFill>
                  <a:srgbClr val="006699"/>
                </a:solidFill>
                <a:hlinkClick r:id="rId4"/>
              </a:rPr>
              <a:t>DNA would be long degraded</a:t>
            </a:r>
            <a:r>
              <a:t>, but other molecules can survive.”</a:t>
            </a:r>
          </a:p>
          <a:p>
            <a:pPr>
              <a:spcBef>
                <a:spcPts val="2300"/>
              </a:spcBef>
              <a:defRPr sz="1800">
                <a:solidFill>
                  <a:srgbClr val="323332"/>
                </a:solidFill>
                <a:latin typeface="Arial"/>
                <a:ea typeface="Arial"/>
                <a:cs typeface="Arial"/>
                <a:sym typeface="Arial"/>
              </a:defRPr>
            </a:pPr>
            <a:r>
              <a:rPr u="sng">
                <a:hlinkClick r:id="rId5"/>
              </a:rPr>
              <a:t>http://www.nature.com/news/blood-filled-mosquito-is-a-fossil-first-1.13946</a:t>
            </a:r>
            <a:r>
              <a:t>, 2013 Oct 14, doi:10.1038/nature.2013.13946, accessed 2013 Oct 15.</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3" name="Shape 1133"/>
          <p:cNvSpPr>
            <a:spLocks noGrp="1" noRot="1" noChangeAspect="1"/>
          </p:cNvSpPr>
          <p:nvPr>
            <p:ph type="sldImg"/>
          </p:nvPr>
        </p:nvSpPr>
        <p:spPr>
          <a:xfrm>
            <a:off x="381000" y="685800"/>
            <a:ext cx="6096000" cy="3429000"/>
          </a:xfrm>
          <a:prstGeom prst="rect">
            <a:avLst/>
          </a:prstGeom>
        </p:spPr>
        <p:txBody>
          <a:bodyPr/>
          <a:lstStyle/>
          <a:p>
            <a:endParaRPr/>
          </a:p>
        </p:txBody>
      </p:sp>
      <p:sp>
        <p:nvSpPr>
          <p:cNvPr id="1134" name="Shape 1134"/>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“A </a:t>
            </a:r>
            <a:r>
              <a:rPr sz="1200" b="1">
                <a:uFill>
                  <a:solidFill>
                    <a:srgbClr val="000000"/>
                  </a:solidFill>
                </a:uFill>
                <a:latin typeface="Arial"/>
                <a:ea typeface="Arial"/>
                <a:cs typeface="Arial"/>
                <a:sym typeface="Arial"/>
              </a:rPr>
              <a:t>Coprolite</a:t>
            </a:r>
            <a:r>
              <a:rPr sz="1200">
                <a:uFill>
                  <a:solidFill>
                    <a:srgbClr val="000000"/>
                  </a:solidFill>
                </a:uFill>
                <a:latin typeface="Arial"/>
                <a:ea typeface="Arial"/>
                <a:cs typeface="Arial"/>
                <a:sym typeface="Arial"/>
              </a:rPr>
              <a:t> is the fossil that results when human or animal dung is fossilized. They are classified as trace fossils as opposed to body fossils, as they give evidence for the animal's behaviour (in this case, diet) rather than morphology. The name is derived from the Greek words </a:t>
            </a:r>
            <a:r>
              <a:rPr sz="1200" i="1">
                <a:uFill>
                  <a:solidFill>
                    <a:srgbClr val="000000"/>
                  </a:solidFill>
                </a:uFill>
                <a:latin typeface="Arial"/>
                <a:ea typeface="Arial"/>
                <a:cs typeface="Arial"/>
                <a:sym typeface="Arial"/>
              </a:rPr>
              <a:t>κοπρος (kopros)</a:t>
            </a:r>
            <a:r>
              <a:rPr sz="1200">
                <a:uFill>
                  <a:solidFill>
                    <a:srgbClr val="000000"/>
                  </a:solidFill>
                </a:uFill>
                <a:latin typeface="Arial"/>
                <a:ea typeface="Arial"/>
                <a:cs typeface="Arial"/>
                <a:sym typeface="Arial"/>
              </a:rPr>
              <a:t> meaning 'dung' and </a:t>
            </a:r>
            <a:r>
              <a:rPr sz="1200" i="1">
                <a:uFill>
                  <a:solidFill>
                    <a:srgbClr val="000000"/>
                  </a:solidFill>
                </a:uFill>
                <a:latin typeface="Arial"/>
                <a:ea typeface="Arial"/>
                <a:cs typeface="Arial"/>
                <a:sym typeface="Arial"/>
              </a:rPr>
              <a:t>λιθος (lithos)</a:t>
            </a:r>
            <a:r>
              <a:rPr sz="1200">
                <a:uFill>
                  <a:solidFill>
                    <a:srgbClr val="000000"/>
                  </a:solidFill>
                </a:uFill>
                <a:latin typeface="Arial"/>
                <a:ea typeface="Arial"/>
                <a:cs typeface="Arial"/>
                <a:sym typeface="Arial"/>
              </a:rPr>
              <a:t> meaning 'stone'. They were first described by William Buckland in 1829. … Coprolites may range in size from a few millimetres to over 60 centimetres.”  Info from: </a:t>
            </a:r>
            <a:r>
              <a:rPr u="sng">
                <a:hlinkClick r:id="rId3"/>
              </a:rPr>
              <a:t>http://en.wikipedia.org/wiki/Coprolite</a:t>
            </a:r>
            <a:r>
              <a:rPr sz="1200">
                <a:uFill>
                  <a:solidFill>
                    <a:srgbClr val="000000"/>
                  </a:solidFill>
                </a:uFill>
                <a:latin typeface="Arial"/>
                <a:ea typeface="Arial"/>
                <a:cs typeface="Arial"/>
                <a:sym typeface="Arial"/>
              </a:rPr>
              <a:t>, accessed 12 April 2008</a:t>
            </a:r>
          </a:p>
          <a:p>
            <a:pPr marL="40640" marR="40640" defTabSz="914400">
              <a:spcBef>
                <a:spcPts val="400"/>
              </a:spcBef>
              <a:buFont typeface="Arial"/>
              <a:defRPr sz="1200">
                <a:uFill>
                  <a:solidFill>
                    <a:srgbClr val="000000"/>
                  </a:solidFill>
                </a:uFill>
                <a:latin typeface="Arial"/>
                <a:ea typeface="Arial"/>
                <a:cs typeface="Arial"/>
                <a:sym typeface="Arial"/>
              </a:defRPr>
            </a:pPr>
            <a:r>
              <a:t>Photo: </a:t>
            </a:r>
            <a:r>
              <a:rPr u="sng">
                <a:hlinkClick r:id="rId4"/>
              </a:rPr>
              <a:t>http://skywalker.cochise.edu/wellerr/fossil/coprolite/coprolite02.htm</a:t>
            </a:r>
            <a:r>
              <a:t>, accessed 12 April 2008.  Site says that the picture is copyright free for non-commercial educational purposes.</a:t>
            </a: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7" name="Shape 1137"/>
          <p:cNvSpPr>
            <a:spLocks noGrp="1" noRot="1" noChangeAspect="1"/>
          </p:cNvSpPr>
          <p:nvPr>
            <p:ph type="sldImg"/>
          </p:nvPr>
        </p:nvSpPr>
        <p:spPr>
          <a:xfrm>
            <a:off x="381000" y="685800"/>
            <a:ext cx="6096000" cy="3429000"/>
          </a:xfrm>
          <a:prstGeom prst="rect">
            <a:avLst/>
          </a:prstGeom>
        </p:spPr>
        <p:txBody>
          <a:bodyPr/>
          <a:lstStyle/>
          <a:p>
            <a:endParaRPr/>
          </a:p>
        </p:txBody>
      </p:sp>
      <p:sp>
        <p:nvSpPr>
          <p:cNvPr id="1138" name="Shape 1138"/>
          <p:cNvSpPr>
            <a:spLocks noGrp="1"/>
          </p:cNvSpPr>
          <p:nvPr>
            <p:ph type="body" sz="quarter" idx="1"/>
          </p:nvPr>
        </p:nvSpPr>
        <p:spPr>
          <a:prstGeom prst="rect">
            <a:avLst/>
          </a:prstGeom>
        </p:spPr>
        <p:txBody>
          <a:bodyPr/>
          <a:lstStyle/>
          <a:p>
            <a:r>
              <a:t>Editable Text- Use this slide for Translations</a:t>
            </a: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7" name="Shape 1667"/>
          <p:cNvSpPr>
            <a:spLocks noGrp="1" noRot="1" noChangeAspect="1"/>
          </p:cNvSpPr>
          <p:nvPr>
            <p:ph type="sldImg"/>
          </p:nvPr>
        </p:nvSpPr>
        <p:spPr>
          <a:xfrm>
            <a:off x="381000" y="685800"/>
            <a:ext cx="6096000" cy="3429000"/>
          </a:xfrm>
          <a:prstGeom prst="rect">
            <a:avLst/>
          </a:prstGeom>
        </p:spPr>
        <p:txBody>
          <a:bodyPr/>
          <a:lstStyle/>
          <a:p>
            <a:endParaRPr/>
          </a:p>
        </p:txBody>
      </p:sp>
      <p:sp>
        <p:nvSpPr>
          <p:cNvPr id="1668" name="Shape 1668"/>
          <p:cNvSpPr>
            <a:spLocks noGrp="1"/>
          </p:cNvSpPr>
          <p:nvPr>
            <p:ph type="body" sz="quarter" idx="1"/>
          </p:nvPr>
        </p:nvSpPr>
        <p:spPr>
          <a:prstGeom prst="rect">
            <a:avLst/>
          </a:prstGeom>
        </p:spPr>
        <p:txBody>
          <a:bodyPr/>
          <a:lstStyle/>
          <a:p>
            <a:r>
              <a:t>Just a small, short-lived flood.</a:t>
            </a: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 name="Shape 1673"/>
          <p:cNvSpPr>
            <a:spLocks noGrp="1" noRot="1" noChangeAspect="1"/>
          </p:cNvSpPr>
          <p:nvPr>
            <p:ph type="sldImg"/>
          </p:nvPr>
        </p:nvSpPr>
        <p:spPr>
          <a:xfrm>
            <a:off x="381000" y="685800"/>
            <a:ext cx="6096000" cy="3429000"/>
          </a:xfrm>
          <a:prstGeom prst="rect">
            <a:avLst/>
          </a:prstGeom>
        </p:spPr>
        <p:txBody>
          <a:bodyPr/>
          <a:lstStyle/>
          <a:p>
            <a:endParaRPr/>
          </a:p>
        </p:txBody>
      </p:sp>
      <p:sp>
        <p:nvSpPr>
          <p:cNvPr id="1674" name="Shape 1674"/>
          <p:cNvSpPr>
            <a:spLocks noGrp="1"/>
          </p:cNvSpPr>
          <p:nvPr>
            <p:ph type="body" sz="quarter" idx="1"/>
          </p:nvPr>
        </p:nvSpPr>
        <p:spPr>
          <a:prstGeom prst="rect">
            <a:avLst/>
          </a:prstGeom>
        </p:spPr>
        <p:txBody>
          <a:bodyPr/>
          <a:lstStyle/>
          <a:p>
            <a:pPr>
              <a:defRPr>
                <a:latin typeface="Arial"/>
                <a:ea typeface="Arial"/>
                <a:cs typeface="Arial"/>
                <a:sym typeface="Arial"/>
              </a:defRPr>
            </a:pPr>
            <a:r>
              <a:rPr dirty="0"/>
              <a:t>A 1.5-mile (2.2 Km) long canyon that formed in 3 days of erosion.</a:t>
            </a:r>
          </a:p>
          <a:p>
            <a:pPr>
              <a:defRPr>
                <a:latin typeface="Arial"/>
                <a:ea typeface="Arial"/>
                <a:cs typeface="Arial"/>
                <a:sym typeface="Arial"/>
              </a:defRPr>
            </a:pPr>
            <a:r>
              <a:rPr dirty="0"/>
              <a:t>130-200 ft (40-60 m) wide and averaged 25 ft (7 m) deep through most of the length of the canyon.  </a:t>
            </a:r>
          </a:p>
          <a:p>
            <a:pPr>
              <a:defRPr>
                <a:latin typeface="Arial"/>
                <a:ea typeface="Arial"/>
                <a:cs typeface="Arial"/>
                <a:sym typeface="Arial"/>
              </a:defRPr>
            </a:pPr>
            <a:endParaRPr dirty="0"/>
          </a:p>
          <a:p>
            <a:pPr>
              <a:defRPr>
                <a:latin typeface="Arial"/>
                <a:ea typeface="Arial"/>
                <a:cs typeface="Arial"/>
                <a:sym typeface="Arial"/>
              </a:defRPr>
            </a:pPr>
            <a:r>
              <a:rPr dirty="0"/>
              <a:t>Regarding this Texas flood, Alan D. Howard (a geomorphologist at the University of Virginia in Charlottesville) commented, “It doesn’t take millions of years to create an impressive channel.  Flowing liquid can do a lot of work in a short period of time.”</a:t>
            </a:r>
          </a:p>
          <a:p>
            <a:pPr>
              <a:defRPr>
                <a:latin typeface="Arial"/>
                <a:ea typeface="Arial"/>
                <a:cs typeface="Arial"/>
                <a:sym typeface="Arial"/>
              </a:defRPr>
            </a:pPr>
            <a:endParaRPr lang="en-US" dirty="0"/>
          </a:p>
          <a:p>
            <a:pPr>
              <a:defRPr>
                <a:latin typeface="Arial"/>
                <a:ea typeface="Arial"/>
                <a:cs typeface="Arial"/>
                <a:sym typeface="Arial"/>
              </a:defRPr>
            </a:pPr>
            <a:r>
              <a:rPr dirty="0"/>
              <a:t>Sid Perkins, “Even a newborn canyon is big in Texas,” </a:t>
            </a:r>
            <a:r>
              <a:rPr i="1" dirty="0"/>
              <a:t>Science News</a:t>
            </a:r>
            <a:r>
              <a:rPr dirty="0"/>
              <a:t>, vol 178:2 (17 July 2010), p. 15-17 (quote on 17</a:t>
            </a: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8" name="Shape 1678"/>
          <p:cNvSpPr>
            <a:spLocks noGrp="1" noRot="1" noChangeAspect="1"/>
          </p:cNvSpPr>
          <p:nvPr>
            <p:ph type="sldImg"/>
          </p:nvPr>
        </p:nvSpPr>
        <p:spPr>
          <a:xfrm>
            <a:off x="381000" y="685800"/>
            <a:ext cx="6096000" cy="3429000"/>
          </a:xfrm>
          <a:prstGeom prst="rect">
            <a:avLst/>
          </a:prstGeom>
        </p:spPr>
        <p:txBody>
          <a:bodyPr/>
          <a:lstStyle/>
          <a:p>
            <a:endParaRPr/>
          </a:p>
        </p:txBody>
      </p:sp>
      <p:sp>
        <p:nvSpPr>
          <p:cNvPr id="1679" name="Shape 1679"/>
          <p:cNvSpPr>
            <a:spLocks noGrp="1"/>
          </p:cNvSpPr>
          <p:nvPr>
            <p:ph type="body" sz="quarter" idx="1"/>
          </p:nvPr>
        </p:nvSpPr>
        <p:spPr>
          <a:prstGeom prst="rect">
            <a:avLst/>
          </a:prstGeom>
        </p:spPr>
        <p:txBody>
          <a:bodyPr/>
          <a:lstStyle/>
          <a:p>
            <a:pPr>
              <a:defRPr>
                <a:latin typeface="Arial"/>
                <a:ea typeface="Arial"/>
                <a:cs typeface="Arial"/>
                <a:sym typeface="Arial"/>
              </a:defRPr>
            </a:pPr>
            <a:r>
              <a:t>16,000,000 ft</a:t>
            </a:r>
            <a:r>
              <a:rPr baseline="31999"/>
              <a:t>3</a:t>
            </a:r>
            <a:r>
              <a:t> (460,000 m</a:t>
            </a:r>
            <a:r>
              <a:rPr baseline="31999"/>
              <a:t>3</a:t>
            </a:r>
            <a:r>
              <a:t>) of material was eroded, almost half of it being solid limestone rock, with individual slabs ranging from 8” to 4 ft (20 cm to 1.2 meters) thick.</a:t>
            </a: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5" name="Shape 1685"/>
          <p:cNvSpPr>
            <a:spLocks noGrp="1" noRot="1" noChangeAspect="1"/>
          </p:cNvSpPr>
          <p:nvPr>
            <p:ph type="sldImg"/>
          </p:nvPr>
        </p:nvSpPr>
        <p:spPr>
          <a:xfrm>
            <a:off x="381000" y="685800"/>
            <a:ext cx="6096000" cy="3429000"/>
          </a:xfrm>
          <a:prstGeom prst="rect">
            <a:avLst/>
          </a:prstGeom>
        </p:spPr>
        <p:txBody>
          <a:bodyPr/>
          <a:lstStyle/>
          <a:p>
            <a:endParaRPr/>
          </a:p>
        </p:txBody>
      </p:sp>
      <p:sp>
        <p:nvSpPr>
          <p:cNvPr id="1686" name="Shape 1686"/>
          <p:cNvSpPr>
            <a:spLocks noGrp="1"/>
          </p:cNvSpPr>
          <p:nvPr>
            <p:ph type="body" sz="quarter" idx="1"/>
          </p:nvPr>
        </p:nvSpPr>
        <p:spPr>
          <a:prstGeom prst="rect">
            <a:avLst/>
          </a:prstGeom>
        </p:spPr>
        <p:txBody>
          <a:bodyPr/>
          <a:lstStyle/>
          <a:p>
            <a:r>
              <a:t>This dams the Colorado River (producing </a:t>
            </a:r>
            <a:r>
              <a:rPr b="1"/>
              <a:t>Lake Powell</a:t>
            </a:r>
            <a:r>
              <a:t>, the second largest lake in the USA) at the NE end of the Marble Canyon—Grand Canyon in Arizona.</a:t>
            </a: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4" name="Shape 1194"/>
          <p:cNvSpPr>
            <a:spLocks noGrp="1" noRot="1" noChangeAspect="1"/>
          </p:cNvSpPr>
          <p:nvPr>
            <p:ph type="sldImg"/>
          </p:nvPr>
        </p:nvSpPr>
        <p:spPr>
          <a:xfrm>
            <a:off x="381000" y="685800"/>
            <a:ext cx="6096000" cy="3429000"/>
          </a:xfrm>
          <a:prstGeom prst="rect">
            <a:avLst/>
          </a:prstGeom>
        </p:spPr>
        <p:txBody>
          <a:bodyPr/>
          <a:lstStyle/>
          <a:p>
            <a:endParaRPr/>
          </a:p>
        </p:txBody>
      </p:sp>
      <p:sp>
        <p:nvSpPr>
          <p:cNvPr id="1195" name="Shape 1195"/>
          <p:cNvSpPr>
            <a:spLocks noGrp="1"/>
          </p:cNvSpPr>
          <p:nvPr>
            <p:ph type="body" sz="quarter" idx="1"/>
          </p:nvPr>
        </p:nvSpPr>
        <p:spPr>
          <a:prstGeom prst="rect">
            <a:avLst/>
          </a:prstGeom>
        </p:spPr>
        <p:txBody>
          <a:bodyPr/>
          <a:lstStyle/>
          <a:p>
            <a:pPr marL="40640" marR="40640" defTabSz="914400">
              <a:spcBef>
                <a:spcPts val="400"/>
              </a:spcBef>
              <a:buFont typeface="Arial"/>
              <a:defRPr sz="2400"/>
            </a:pPr>
            <a:r>
              <a:rPr dirty="0">
                <a:uFill>
                  <a:solidFill>
                    <a:srgbClr val="000000"/>
                  </a:solidFill>
                </a:uFill>
                <a:latin typeface="Arial"/>
                <a:ea typeface="Arial"/>
                <a:cs typeface="Arial"/>
                <a:sym typeface="Arial"/>
              </a:rPr>
              <a:t>The strata in the Grand Staircase above the Kaibab Limestone at the top of Grand Canyon represents, according to evolutionists, the Mesozoic and part of the Cenozoic spanning about 2</a:t>
            </a:r>
            <a:r>
              <a:rPr lang="en-US" dirty="0">
                <a:uFill>
                  <a:solidFill>
                    <a:srgbClr val="000000"/>
                  </a:solidFill>
                </a:uFill>
                <a:latin typeface="Arial"/>
                <a:ea typeface="Arial"/>
                <a:cs typeface="Arial"/>
                <a:sym typeface="Arial"/>
              </a:rPr>
              <a:t>2</a:t>
            </a:r>
            <a:r>
              <a:rPr dirty="0">
                <a:uFill>
                  <a:solidFill>
                    <a:srgbClr val="000000"/>
                  </a:solidFill>
                </a:uFill>
                <a:latin typeface="Arial"/>
                <a:ea typeface="Arial"/>
                <a:cs typeface="Arial"/>
                <a:sym typeface="Arial"/>
              </a:rPr>
              <a:t>5 million years ago.</a:t>
            </a:r>
          </a:p>
          <a:p>
            <a:pPr marL="40640" marR="40640" defTabSz="914400">
              <a:spcBef>
                <a:spcPts val="400"/>
              </a:spcBef>
              <a:buFont typeface="Arial"/>
            </a:pPr>
            <a:r>
              <a:rPr sz="1200" dirty="0">
                <a:uFill>
                  <a:solidFill>
                    <a:srgbClr val="000000"/>
                  </a:solidFill>
                </a:uFill>
                <a:latin typeface="Arial"/>
                <a:ea typeface="Arial"/>
                <a:cs typeface="Arial"/>
                <a:sym typeface="Arial"/>
              </a:rPr>
              <a:t>Picture: Steven A</a:t>
            </a:r>
            <a:endParaRPr lang="en-US" sz="1200" dirty="0">
              <a:uFill>
                <a:solidFill>
                  <a:srgbClr val="000000"/>
                </a:solidFill>
              </a:uFill>
              <a:latin typeface="Arial"/>
              <a:ea typeface="Arial"/>
              <a:cs typeface="Arial"/>
              <a:sym typeface="Arial"/>
            </a:endParaRPr>
          </a:p>
          <a:p>
            <a:pPr marL="40640" marR="40640" defTabSz="914400">
              <a:spcBef>
                <a:spcPts val="400"/>
              </a:spcBef>
              <a:buFont typeface="Arial"/>
            </a:pPr>
            <a:endParaRPr lang="en-US" sz="1200" dirty="0">
              <a:uFill>
                <a:solidFill>
                  <a:srgbClr val="000000"/>
                </a:solidFill>
              </a:uFill>
              <a:latin typeface="Arial"/>
              <a:ea typeface="Arial"/>
              <a:cs typeface="Arial"/>
              <a:sym typeface="Arial"/>
            </a:endParaRPr>
          </a:p>
          <a:p>
            <a:r>
              <a:rPr lang="en-US" sz="2200" b="0" i="0" dirty="0">
                <a:effectLst/>
                <a:latin typeface="Lucida Grande"/>
                <a:ea typeface="Lucida Grande"/>
                <a:cs typeface="Lucida Grande"/>
                <a:sym typeface="Lucida Grande"/>
              </a:rPr>
              <a:t>The evolutionists are constantly revising the timescale (one evidence that the dating methods are not as infallible as we are led to believe).  One of my evolutionist geology books says from the beginning of the Mesozoic to the present is 245 MY. Another says 240 MY. This official web site says 252 </a:t>
            </a:r>
            <a:r>
              <a:rPr lang="en-US" sz="2200" b="0" i="0" dirty="0" err="1">
                <a:effectLst/>
                <a:latin typeface="Lucida Grande"/>
                <a:ea typeface="Lucida Grande"/>
                <a:cs typeface="Lucida Grande"/>
                <a:sym typeface="Lucida Grande"/>
              </a:rPr>
              <a:t>MY:</a:t>
            </a:r>
            <a:r>
              <a:rPr lang="en-US" sz="2200" b="0" i="0" u="sng" dirty="0" err="1">
                <a:effectLst/>
                <a:latin typeface="Lucida Grande"/>
                <a:ea typeface="Lucida Grande"/>
                <a:cs typeface="Lucida Grande"/>
                <a:sym typeface="Lucida Grande"/>
                <a:hlinkClick r:id="rId3"/>
              </a:rPr>
              <a:t>https</a:t>
            </a:r>
            <a:r>
              <a:rPr lang="en-US" sz="2200" b="0" i="0" u="sng" dirty="0">
                <a:effectLst/>
                <a:latin typeface="Lucida Grande"/>
                <a:ea typeface="Lucida Grande"/>
                <a:cs typeface="Lucida Grande"/>
                <a:sym typeface="Lucida Grande"/>
                <a:hlinkClick r:id="rId3"/>
              </a:rPr>
              <a:t>://www.geosociety.org/documents/gsa/timescale/timescl.pdf</a:t>
            </a:r>
            <a:r>
              <a:rPr lang="en-US" sz="2200" b="0" i="0" dirty="0">
                <a:effectLst/>
                <a:latin typeface="Lucida Grande"/>
                <a:ea typeface="Lucida Grande"/>
                <a:cs typeface="Lucida Grande"/>
                <a:sym typeface="Lucida Grande"/>
              </a:rPr>
              <a:t>.</a:t>
            </a:r>
          </a:p>
          <a:p>
            <a:r>
              <a:rPr lang="en-US" sz="2200" b="0" i="0" dirty="0">
                <a:effectLst/>
                <a:latin typeface="Lucida Grande"/>
                <a:ea typeface="Lucida Grande"/>
                <a:cs typeface="Lucida Grande"/>
                <a:sym typeface="Lucida Grande"/>
              </a:rPr>
              <a:t> </a:t>
            </a:r>
          </a:p>
          <a:p>
            <a:r>
              <a:rPr lang="en-US" sz="2200" b="0" i="0" dirty="0">
                <a:effectLst/>
                <a:latin typeface="Lucida Grande"/>
                <a:ea typeface="Lucida Grande"/>
                <a:cs typeface="Lucida Grande"/>
                <a:sym typeface="Lucida Grande"/>
              </a:rPr>
              <a:t>Regarding the Grand Staircase itself, this site (</a:t>
            </a:r>
            <a:r>
              <a:rPr lang="en-US" sz="2200" b="0" i="0" u="sng" dirty="0">
                <a:effectLst/>
                <a:latin typeface="Lucida Grande"/>
                <a:ea typeface="Lucida Grande"/>
                <a:cs typeface="Lucida Grande"/>
                <a:sym typeface="Lucida Grande"/>
                <a:hlinkClick r:id="rId4"/>
              </a:rPr>
              <a:t>https://utah.com/grand-staircase-escalante</a:t>
            </a:r>
            <a:r>
              <a:rPr lang="en-US" sz="2200" b="0" i="0" dirty="0">
                <a:effectLst/>
                <a:latin typeface="Lucida Grande"/>
                <a:ea typeface="Lucida Grande"/>
                <a:cs typeface="Lucida Grande"/>
                <a:sym typeface="Lucida Grande"/>
              </a:rPr>
              <a:t>) says it covers 275MY to 50 MY.  So, that makes it total span of 225 MY.</a:t>
            </a:r>
          </a:p>
          <a:p>
            <a:pPr marL="40640" marR="40640" defTabSz="914400">
              <a:spcBef>
                <a:spcPts val="400"/>
              </a:spcBef>
              <a:buFont typeface="Arial"/>
            </a:pPr>
            <a:r>
              <a:rPr sz="1200" dirty="0">
                <a:uFill>
                  <a:solidFill>
                    <a:srgbClr val="000000"/>
                  </a:solidFill>
                </a:uFill>
                <a:latin typeface="Arial"/>
                <a:ea typeface="Arial"/>
                <a:cs typeface="Arial"/>
                <a:sym typeface="Arial"/>
              </a:rPr>
              <a:t>. Austin, ed., </a:t>
            </a:r>
            <a:r>
              <a:rPr sz="1200" i="1" dirty="0">
                <a:uFill>
                  <a:solidFill>
                    <a:srgbClr val="000000"/>
                  </a:solidFill>
                </a:uFill>
                <a:latin typeface="Arial"/>
                <a:ea typeface="Arial"/>
                <a:cs typeface="Arial"/>
                <a:sym typeface="Arial"/>
              </a:rPr>
              <a:t>Grand Canyon: Monument to Catastrophe</a:t>
            </a:r>
            <a:r>
              <a:rPr sz="1200" dirty="0">
                <a:uFill>
                  <a:solidFill>
                    <a:srgbClr val="000000"/>
                  </a:solidFill>
                </a:uFill>
                <a:latin typeface="Arial"/>
                <a:ea typeface="Arial"/>
                <a:cs typeface="Arial"/>
                <a:sym typeface="Arial"/>
              </a:rPr>
              <a:t> (Santee, CA: Institute for Creation Research, 1994), p. 58.</a:t>
            </a: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9" name="Shape 1209"/>
          <p:cNvSpPr>
            <a:spLocks noGrp="1" noRot="1" noChangeAspect="1"/>
          </p:cNvSpPr>
          <p:nvPr>
            <p:ph type="sldImg"/>
          </p:nvPr>
        </p:nvSpPr>
        <p:spPr>
          <a:xfrm>
            <a:off x="381000" y="685800"/>
            <a:ext cx="6096000" cy="3429000"/>
          </a:xfrm>
          <a:prstGeom prst="rect">
            <a:avLst/>
          </a:prstGeom>
        </p:spPr>
        <p:txBody>
          <a:bodyPr/>
          <a:lstStyle/>
          <a:p>
            <a:endParaRPr/>
          </a:p>
        </p:txBody>
      </p:sp>
      <p:sp>
        <p:nvSpPr>
          <p:cNvPr id="1210" name="Shape 1210"/>
          <p:cNvSpPr>
            <a:spLocks noGrp="1"/>
          </p:cNvSpPr>
          <p:nvPr>
            <p:ph type="body" sz="quarter" idx="1"/>
          </p:nvPr>
        </p:nvSpPr>
        <p:spPr>
          <a:prstGeom prst="rect">
            <a:avLst/>
          </a:prstGeom>
        </p:spPr>
        <p:txBody>
          <a:bodyPr/>
          <a:lstStyle/>
          <a:p>
            <a:r>
              <a:rPr lang="en-US" sz="2400" dirty="0"/>
              <a:t>Evolutionists</a:t>
            </a:r>
            <a:r>
              <a:rPr lang="en-US" sz="2400" baseline="0" dirty="0"/>
              <a:t> say  that there is a gap of 5-10 million years.</a:t>
            </a:r>
          </a:p>
          <a:p>
            <a:endParaRPr lang="en-US" sz="2400" baseline="0" dirty="0"/>
          </a:p>
          <a:p>
            <a:pPr marL="0" marR="0" indent="0" defTabSz="457200" eaLnBrk="1" fontAlgn="auto" latinLnBrk="0" hangingPunct="1">
              <a:lnSpc>
                <a:spcPct val="100000"/>
              </a:lnSpc>
              <a:spcBef>
                <a:spcPts val="0"/>
              </a:spcBef>
              <a:spcAft>
                <a:spcPts val="0"/>
              </a:spcAft>
              <a:buClrTx/>
              <a:buSzTx/>
              <a:buFontTx/>
              <a:buNone/>
              <a:tabLst/>
              <a:defRPr/>
            </a:pPr>
            <a:r>
              <a:rPr lang="en-US" sz="2400" dirty="0">
                <a:effectLst/>
                <a:latin typeface="Lucida Grande"/>
                <a:ea typeface="Lucida Grande"/>
                <a:cs typeface="Lucida Grande"/>
                <a:sym typeface="Lucida Grande"/>
              </a:rPr>
              <a:t>The missing time has been estimated on the basis of uniformitarian assumptions about the deposition rate of the 800-ft-thick </a:t>
            </a:r>
            <a:r>
              <a:rPr lang="en-US" sz="2400" dirty="0" err="1">
                <a:effectLst/>
                <a:latin typeface="Lucida Grande"/>
                <a:ea typeface="Lucida Grande"/>
                <a:cs typeface="Lucida Grande"/>
                <a:sym typeface="Lucida Grande"/>
              </a:rPr>
              <a:t>Schnebly</a:t>
            </a:r>
            <a:r>
              <a:rPr lang="en-US" sz="2400" dirty="0">
                <a:effectLst/>
                <a:latin typeface="Lucida Grande"/>
                <a:ea typeface="Lucida Grande"/>
                <a:cs typeface="Lucida Grande"/>
                <a:sym typeface="Lucida Grande"/>
              </a:rPr>
              <a:t> Sandstone formation between these two formations near Sedona, AZ (100-110 miles from Grand Canyon.</a:t>
            </a:r>
          </a:p>
          <a:p>
            <a:pPr marL="40640" marR="40640" defTabSz="914400">
              <a:spcBef>
                <a:spcPts val="400"/>
              </a:spcBef>
              <a:defRPr sz="1200">
                <a:uFill>
                  <a:solidFill>
                    <a:srgbClr val="000000"/>
                  </a:solidFill>
                </a:uFill>
                <a:latin typeface="Arial"/>
                <a:ea typeface="Arial"/>
                <a:cs typeface="Arial"/>
                <a:sym typeface="Arial"/>
              </a:defRPr>
            </a:pPr>
            <a:endParaRPr lang="en-US" sz="2200" dirty="0">
              <a:effectLst/>
              <a:latin typeface="Lucida Grande"/>
              <a:ea typeface="Lucida Grande"/>
              <a:cs typeface="Lucida Grande"/>
              <a:sym typeface="Lucida Grande"/>
            </a:endParaRPr>
          </a:p>
        </p:txBody>
      </p:sp>
    </p:spTree>
    <p:extLst>
      <p:ext uri="{BB962C8B-B14F-4D97-AF65-F5344CB8AC3E}">
        <p14:creationId xmlns:p14="http://schemas.microsoft.com/office/powerpoint/2010/main" val="205992701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 name="Shape 1208"/>
          <p:cNvSpPr>
            <a:spLocks noGrp="1" noRot="1" noChangeAspect="1"/>
          </p:cNvSpPr>
          <p:nvPr>
            <p:ph type="sldImg"/>
          </p:nvPr>
        </p:nvSpPr>
        <p:spPr>
          <a:xfrm>
            <a:off x="381000" y="685800"/>
            <a:ext cx="6096000" cy="3429000"/>
          </a:xfrm>
          <a:prstGeom prst="rect">
            <a:avLst/>
          </a:prstGeom>
        </p:spPr>
        <p:txBody>
          <a:bodyPr/>
          <a:lstStyle/>
          <a:p>
            <a:endParaRPr/>
          </a:p>
        </p:txBody>
      </p:sp>
      <p:sp>
        <p:nvSpPr>
          <p:cNvPr id="1209" name="Shape 1209"/>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dirty="0"/>
              <a:t>Evolutionary geologists knowledgeable about Grand Canyon say it was carved in about 1 million years</a:t>
            </a:r>
          </a:p>
          <a:p>
            <a:pPr marL="40640" marR="40640" defTabSz="914400">
              <a:spcBef>
                <a:spcPts val="400"/>
              </a:spcBef>
              <a:defRPr sz="1200">
                <a:uFill>
                  <a:solidFill>
                    <a:srgbClr val="000000"/>
                  </a:solidFill>
                </a:uFill>
                <a:latin typeface="Arial"/>
                <a:ea typeface="Arial"/>
                <a:cs typeface="Arial"/>
                <a:sym typeface="Arial"/>
              </a:defRPr>
            </a:pPr>
            <a:r>
              <a:rPr dirty="0"/>
              <a:t>Conventional reasoning based on current erosion rates say about 15 million.</a:t>
            </a:r>
          </a:p>
          <a:p>
            <a:r>
              <a:rPr lang="en-US" sz="2200" dirty="0">
                <a:effectLst/>
                <a:latin typeface="Lucida Grande"/>
                <a:ea typeface="Lucida Grande"/>
                <a:cs typeface="Lucida Grande"/>
                <a:sym typeface="Lucida Grande"/>
              </a:rPr>
              <a:t>According to evolutionists, the layers were deposited over the course of about 300 million years: from the </a:t>
            </a:r>
            <a:r>
              <a:rPr lang="en-US" sz="2200" dirty="0" err="1">
                <a:effectLst/>
                <a:latin typeface="Lucida Grande"/>
                <a:ea typeface="Lucida Grande"/>
                <a:cs typeface="Lucida Grande"/>
                <a:sym typeface="Lucida Grande"/>
              </a:rPr>
              <a:t>Tapeats</a:t>
            </a:r>
            <a:r>
              <a:rPr lang="en-US" sz="2200" dirty="0">
                <a:effectLst/>
                <a:latin typeface="Lucida Grande"/>
                <a:ea typeface="Lucida Grande"/>
                <a:cs typeface="Lucida Grande"/>
                <a:sym typeface="Lucida Grande"/>
              </a:rPr>
              <a:t> Sandstone, the first (and deepest) horizontal layer starting at the Great Unconformity (supposedly formed 550 </a:t>
            </a:r>
            <a:r>
              <a:rPr lang="en-US" sz="2200" dirty="0" err="1">
                <a:effectLst/>
                <a:latin typeface="Lucida Grande"/>
                <a:ea typeface="Lucida Grande"/>
                <a:cs typeface="Lucida Grande"/>
                <a:sym typeface="Lucida Grande"/>
              </a:rPr>
              <a:t>mya</a:t>
            </a:r>
            <a:r>
              <a:rPr lang="en-US" sz="2200" dirty="0">
                <a:effectLst/>
                <a:latin typeface="Lucida Grande"/>
                <a:ea typeface="Lucida Grande"/>
                <a:cs typeface="Lucida Grande"/>
                <a:sym typeface="Lucida Grande"/>
              </a:rPr>
              <a:t>) up to Kaibab Limestone, the top horizontal layer (supposedly formed 250 </a:t>
            </a:r>
            <a:r>
              <a:rPr lang="en-US" sz="2200" dirty="0" err="1">
                <a:effectLst/>
                <a:latin typeface="Lucida Grande"/>
                <a:ea typeface="Lucida Grande"/>
                <a:cs typeface="Lucida Grande"/>
                <a:sym typeface="Lucida Grande"/>
              </a:rPr>
              <a:t>mya</a:t>
            </a:r>
            <a:r>
              <a:rPr lang="en-US" sz="2200" dirty="0">
                <a:effectLst/>
                <a:latin typeface="Lucida Grande"/>
                <a:ea typeface="Lucida Grande"/>
                <a:cs typeface="Lucida Grande"/>
                <a:sym typeface="Lucida Grande"/>
              </a:rPr>
              <a:t>).</a:t>
            </a: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 name="Shape 1249"/>
          <p:cNvSpPr>
            <a:spLocks noGrp="1" noRot="1" noChangeAspect="1"/>
          </p:cNvSpPr>
          <p:nvPr>
            <p:ph type="sldImg"/>
          </p:nvPr>
        </p:nvSpPr>
        <p:spPr>
          <a:xfrm>
            <a:off x="381000" y="685800"/>
            <a:ext cx="6096000" cy="3429000"/>
          </a:xfrm>
          <a:prstGeom prst="rect">
            <a:avLst/>
          </a:prstGeom>
        </p:spPr>
        <p:txBody>
          <a:bodyPr/>
          <a:lstStyle/>
          <a:p>
            <a:endParaRPr/>
          </a:p>
        </p:txBody>
      </p:sp>
      <p:sp>
        <p:nvSpPr>
          <p:cNvPr id="1250" name="Shape 1250"/>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rPr lang="en-US" dirty="0"/>
              <a:t>It is possible to bend solid rock slowly with heat and pressure after they had hardened, but when that happens the rock is metamorphosed (the minerals are </a:t>
            </a:r>
            <a:r>
              <a:rPr lang="en-US" dirty="0" err="1"/>
              <a:t>changered</a:t>
            </a:r>
            <a:r>
              <a:rPr lang="en-US" dirty="0"/>
              <a:t>, sand grains are elongated, etc.).  But we see none of that here.  The rock stays the same all the way through the bend.</a:t>
            </a:r>
          </a:p>
          <a:p>
            <a:endParaRPr lang="en-US" dirty="0"/>
          </a:p>
          <a:p>
            <a:r>
              <a:rPr lang="en-US" dirty="0"/>
              <a:t>So, the best explanation of these deformations of the rock layers is that they were deformed while the sediment was still relatively soft wet (during or shortly after Noah’s Flood).  </a:t>
            </a:r>
          </a:p>
          <a:p>
            <a:endParaRPr lang="en-US" dirty="0"/>
          </a:p>
          <a:p>
            <a:r>
              <a:rPr lang="en-US" dirty="0"/>
              <a:t>Photo: mine</a:t>
            </a:r>
            <a:endParaRPr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0" name="Shape 1260"/>
          <p:cNvSpPr>
            <a:spLocks noGrp="1" noRot="1" noChangeAspect="1"/>
          </p:cNvSpPr>
          <p:nvPr>
            <p:ph type="sldImg"/>
          </p:nvPr>
        </p:nvSpPr>
        <p:spPr>
          <a:xfrm>
            <a:off x="381000" y="685800"/>
            <a:ext cx="6096000" cy="3429000"/>
          </a:xfrm>
          <a:prstGeom prst="rect">
            <a:avLst/>
          </a:prstGeom>
        </p:spPr>
        <p:txBody>
          <a:bodyPr/>
          <a:lstStyle/>
          <a:p>
            <a:endParaRPr/>
          </a:p>
        </p:txBody>
      </p:sp>
      <p:sp>
        <p:nvSpPr>
          <p:cNvPr id="1261" name="Shape 1261"/>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Folding in the Bright Angel Shale (dated at 530 MYA by conventional geology) that is right at the Whitmore helicopter pad where we fly out of Grand Canyon.  Evolutionists tell us that under heat and pressure solid rocks will bend.  But in this case the rock gets metamorphosed, which this shale is not.  The evidence says this was wet and relatively soft and plastic when it was bent.</a:t>
            </a: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6" name="Shape 1276"/>
          <p:cNvSpPr>
            <a:spLocks noGrp="1" noRot="1" noChangeAspect="1"/>
          </p:cNvSpPr>
          <p:nvPr>
            <p:ph type="sldImg"/>
          </p:nvPr>
        </p:nvSpPr>
        <p:spPr>
          <a:xfrm>
            <a:off x="381000" y="685800"/>
            <a:ext cx="6096000" cy="3429000"/>
          </a:xfrm>
          <a:prstGeom prst="rect">
            <a:avLst/>
          </a:prstGeom>
        </p:spPr>
        <p:txBody>
          <a:bodyPr/>
          <a:lstStyle/>
          <a:p>
            <a:endParaRPr/>
          </a:p>
        </p:txBody>
      </p:sp>
      <p:sp>
        <p:nvSpPr>
          <p:cNvPr id="1277" name="Shape 1277"/>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rPr dirty="0"/>
              <a:t>Andrew Snelling in picture, who gave me it.  </a:t>
            </a:r>
          </a:p>
          <a:p>
            <a:pPr marL="40640" marR="40640" defTabSz="914400">
              <a:spcBef>
                <a:spcPts val="400"/>
              </a:spcBef>
              <a:defRPr sz="1200">
                <a:uFill>
                  <a:solidFill>
                    <a:srgbClr val="000000"/>
                  </a:solidFill>
                </a:uFill>
                <a:latin typeface="Arial"/>
                <a:ea typeface="Arial"/>
                <a:cs typeface="Arial"/>
                <a:sym typeface="Arial"/>
              </a:defRPr>
            </a:pPr>
            <a:r>
              <a:rPr dirty="0"/>
              <a:t>Temple Butte is Devonian, </a:t>
            </a:r>
            <a:r>
              <a:rPr dirty="0" err="1"/>
              <a:t>Muav</a:t>
            </a:r>
            <a:r>
              <a:rPr dirty="0"/>
              <a:t> is middle Cambrian.  </a:t>
            </a:r>
          </a:p>
          <a:p>
            <a:pPr marL="40640" marR="40640" defTabSz="914400">
              <a:spcBef>
                <a:spcPts val="400"/>
              </a:spcBef>
              <a:defRPr sz="1200">
                <a:uFill>
                  <a:solidFill>
                    <a:srgbClr val="000000"/>
                  </a:solidFill>
                </a:uFill>
                <a:latin typeface="Arial"/>
                <a:ea typeface="Arial"/>
                <a:cs typeface="Arial"/>
                <a:sym typeface="Arial"/>
              </a:defRPr>
            </a:pPr>
            <a:r>
              <a:rPr dirty="0"/>
              <a:t>Dates from </a:t>
            </a:r>
            <a:r>
              <a:rPr u="sng" dirty="0">
                <a:hlinkClick r:id="rId3"/>
              </a:rPr>
              <a:t>http://3dparks.wr.usgs.gov/coloradoplateau/lexicon/templebutte.htm</a:t>
            </a:r>
            <a:r>
              <a:rPr dirty="0"/>
              <a:t> and , both accessed 2012 Feb 29 </a:t>
            </a:r>
          </a:p>
          <a:p>
            <a:pPr marL="40640" marR="40640" defTabSz="914400">
              <a:spcBef>
                <a:spcPts val="400"/>
              </a:spcBef>
              <a:defRPr sz="1200">
                <a:uFill>
                  <a:solidFill>
                    <a:srgbClr val="000000"/>
                  </a:solidFill>
                </a:uFill>
                <a:latin typeface="Arial"/>
                <a:ea typeface="Arial"/>
                <a:cs typeface="Arial"/>
                <a:sym typeface="Arial"/>
              </a:defRPr>
            </a:pPr>
            <a:r>
              <a:rPr u="sng" dirty="0">
                <a:hlinkClick r:id="rId4"/>
              </a:rPr>
              <a:t>http://en.wikipedia.org/wiki/Geology_of_the_Grand_Canyon_area</a:t>
            </a:r>
            <a:r>
              <a:rPr dirty="0"/>
              <a:t>, accessed 2012 Feb 29, has </a:t>
            </a: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 name="Shape 1300"/>
          <p:cNvSpPr>
            <a:spLocks noGrp="1" noRot="1" noChangeAspect="1"/>
          </p:cNvSpPr>
          <p:nvPr>
            <p:ph type="sldImg"/>
          </p:nvPr>
        </p:nvSpPr>
        <p:spPr>
          <a:xfrm>
            <a:off x="381000" y="685800"/>
            <a:ext cx="6096000" cy="3429000"/>
          </a:xfrm>
          <a:prstGeom prst="rect">
            <a:avLst/>
          </a:prstGeom>
        </p:spPr>
        <p:txBody>
          <a:bodyPr/>
          <a:lstStyle/>
          <a:p>
            <a:endParaRPr/>
          </a:p>
        </p:txBody>
      </p:sp>
      <p:sp>
        <p:nvSpPr>
          <p:cNvPr id="1301" name="Shape 1301"/>
          <p:cNvSpPr>
            <a:spLocks noGrp="1"/>
          </p:cNvSpPr>
          <p:nvPr>
            <p:ph type="body" sz="quarter" idx="1"/>
          </p:nvPr>
        </p:nvSpPr>
        <p:spPr>
          <a:prstGeom prst="rect">
            <a:avLst/>
          </a:prstGeom>
        </p:spPr>
        <p:txBody>
          <a:bodyPr/>
          <a:lstStyle/>
          <a:p>
            <a:pPr marL="40640" marR="40640" defTabSz="914400">
              <a:spcBef>
                <a:spcPts val="400"/>
              </a:spcBef>
              <a:buFont typeface="Arial"/>
              <a:defRPr sz="2600"/>
            </a:pPr>
            <a:r>
              <a:t>Don’t translate the names of the rock layers or “Kaibab Upwarp"</a:t>
            </a:r>
          </a:p>
          <a:p>
            <a:pPr marL="40640" marR="40640" defTabSz="914400">
              <a:spcBef>
                <a:spcPts val="400"/>
              </a:spcBef>
              <a:buFont typeface="Arial"/>
              <a:defRPr sz="2600"/>
            </a:pPr>
            <a:r>
              <a:t>my = millions of years		mya = millions of years ago</a:t>
            </a:r>
          </a:p>
          <a:p>
            <a:pPr marL="40640" marR="40640" defTabSz="914400">
              <a:spcBef>
                <a:spcPts val="400"/>
              </a:spcBef>
              <a:buFont typeface="Arial"/>
              <a:defRPr sz="2600"/>
            </a:pPr>
            <a:r>
              <a:rPr>
                <a:uFill>
                  <a:solidFill>
                    <a:srgbClr val="000000"/>
                  </a:solidFill>
                </a:uFill>
                <a:latin typeface="Arial"/>
                <a:ea typeface="Arial"/>
                <a:cs typeface="Arial"/>
                <a:sym typeface="Arial"/>
              </a:rPr>
              <a:t>70 million years ago is when evolutionists say the upwarp occurred, 180 million years after the Kaibab Limestone formed and 450 million years after the Tapeats Sandstone formed!</a:t>
            </a:r>
          </a:p>
          <a:p>
            <a:pPr marL="40640" marR="40640" defTabSz="914400">
              <a:spcBef>
                <a:spcPts val="400"/>
              </a:spcBef>
              <a:buFont typeface="Arial"/>
            </a:pPr>
            <a:endParaRPr>
              <a:uFill>
                <a:solidFill>
                  <a:srgbClr val="000000"/>
                </a:solidFill>
              </a:uFill>
              <a:latin typeface="Arial"/>
              <a:ea typeface="Arial"/>
              <a:cs typeface="Arial"/>
              <a:sym typeface="Arial"/>
            </a:endParaRPr>
          </a:p>
          <a:p>
            <a:pPr marL="40640" marR="40640" defTabSz="914400">
              <a:spcBef>
                <a:spcPts val="400"/>
              </a:spcBef>
              <a:buFont typeface="Arial"/>
            </a:pPr>
            <a:r>
              <a:rPr sz="1200">
                <a:uFill>
                  <a:solidFill>
                    <a:srgbClr val="000000"/>
                  </a:solidFill>
                </a:uFill>
                <a:latin typeface="Arial"/>
                <a:ea typeface="Arial"/>
                <a:cs typeface="Arial"/>
                <a:sym typeface="Arial"/>
              </a:rPr>
              <a:t>North rim (highest point is 8500 ft) is on average 1000 ft higher in elevation than the south rim. </a:t>
            </a:r>
          </a:p>
          <a:p>
            <a:pPr marL="40640" marR="40640" defTabSz="914400">
              <a:spcBef>
                <a:spcPts val="400"/>
              </a:spcBef>
              <a:buFont typeface="Arial"/>
            </a:pPr>
            <a:r>
              <a:rPr sz="1200">
                <a:uFill>
                  <a:solidFill>
                    <a:srgbClr val="000000"/>
                  </a:solidFill>
                </a:uFill>
                <a:latin typeface="Arial"/>
                <a:ea typeface="Arial"/>
                <a:cs typeface="Arial"/>
                <a:sym typeface="Arial"/>
              </a:rPr>
              <a:t>Source: John Morris, </a:t>
            </a:r>
            <a:r>
              <a:rPr sz="1200" i="1">
                <a:uFill>
                  <a:solidFill>
                    <a:srgbClr val="000000"/>
                  </a:solidFill>
                </a:uFill>
                <a:latin typeface="Arial"/>
                <a:ea typeface="Arial"/>
                <a:cs typeface="Arial"/>
                <a:sym typeface="Arial"/>
              </a:rPr>
              <a:t>The Young Earth</a:t>
            </a:r>
            <a:r>
              <a:rPr sz="1200">
                <a:uFill>
                  <a:solidFill>
                    <a:srgbClr val="000000"/>
                  </a:solidFill>
                </a:uFill>
                <a:latin typeface="Arial"/>
                <a:ea typeface="Arial"/>
                <a:cs typeface="Arial"/>
                <a:sym typeface="Arial"/>
              </a:rPr>
              <a:t> (Master Books, 1994), pp. 107-8.</a:t>
            </a: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9" name="Shape 1309"/>
          <p:cNvSpPr>
            <a:spLocks noGrp="1" noRot="1" noChangeAspect="1"/>
          </p:cNvSpPr>
          <p:nvPr>
            <p:ph type="sldImg"/>
          </p:nvPr>
        </p:nvSpPr>
        <p:spPr>
          <a:xfrm>
            <a:off x="381000" y="685800"/>
            <a:ext cx="6096000" cy="3429000"/>
          </a:xfrm>
          <a:prstGeom prst="rect">
            <a:avLst/>
          </a:prstGeom>
        </p:spPr>
        <p:txBody>
          <a:bodyPr/>
          <a:lstStyle/>
          <a:p>
            <a:endParaRPr/>
          </a:p>
        </p:txBody>
      </p:sp>
      <p:sp>
        <p:nvSpPr>
          <p:cNvPr id="1310" name="Shape 1310"/>
          <p:cNvSpPr>
            <a:spLocks noGrp="1"/>
          </p:cNvSpPr>
          <p:nvPr>
            <p:ph type="body" sz="quarter" idx="1"/>
          </p:nvPr>
        </p:nvSpPr>
        <p:spPr>
          <a:prstGeom prst="rect">
            <a:avLst/>
          </a:prstGeom>
        </p:spPr>
        <p:txBody>
          <a:bodyPr/>
          <a:lstStyle/>
          <a:p>
            <a:r>
              <a:t>Dr. Sergei Golovin wrote (when he sent me the pictures):</a:t>
            </a:r>
          </a:p>
          <a:p>
            <a:pPr>
              <a:defRPr sz="2000">
                <a:latin typeface="Arial"/>
                <a:ea typeface="Arial"/>
                <a:cs typeface="Arial"/>
                <a:sym typeface="Arial"/>
              </a:defRPr>
            </a:pPr>
            <a:r>
              <a:t>Evolutionists have explained the origin of flysch (a gritstone alternating with shale layers) by multiple catastrophes. A brief single catastrophe deposited each layer of sand which over time turned into a gritstone (light lines on the pictures).  But an extended period between two catastrophes left a layer of clay which turned into shale (dark lines on the pictures). Though all the layers were originally horizontal, tectonic pressure bent the segmentary layers.  Such inclined and bent flysch is pretty common all over the earth.      </a:t>
            </a:r>
            <a:endParaRPr>
              <a:latin typeface="Times New Roman"/>
              <a:ea typeface="Times New Roman"/>
              <a:cs typeface="Times New Roman"/>
              <a:sym typeface="Times New Roman"/>
            </a:endParaRPr>
          </a:p>
          <a:p>
            <a:pPr>
              <a:defRPr sz="2000">
                <a:latin typeface="Times New Roman"/>
                <a:ea typeface="Times New Roman"/>
                <a:cs typeface="Times New Roman"/>
                <a:sym typeface="Times New Roman"/>
              </a:defRPr>
            </a:pPr>
            <a:r>
              <a:t> </a:t>
            </a:r>
          </a:p>
          <a:p>
            <a:pPr>
              <a:defRPr sz="2000">
                <a:latin typeface="Arial"/>
                <a:ea typeface="Arial"/>
                <a:cs typeface="Arial"/>
                <a:sym typeface="Arial"/>
              </a:defRPr>
            </a:pPr>
            <a:r>
              <a:t>Creationist view: Nevertheless the flysch folds we explored are an obvious proof that all those layers were deposited at the same time and the tectonic pressure was applied to them very soon afterwards - they all were still plastic (just clay and sand) or they would cracked otherwise. </a:t>
            </a: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Shape 134"/>
          <p:cNvSpPr>
            <a:spLocks noGrp="1" noRot="1" noChangeAspect="1"/>
          </p:cNvSpPr>
          <p:nvPr>
            <p:ph type="sldImg"/>
          </p:nvPr>
        </p:nvSpPr>
        <p:spPr>
          <a:xfrm>
            <a:off x="381000" y="685800"/>
            <a:ext cx="6096000" cy="3429000"/>
          </a:xfrm>
          <a:prstGeom prst="rect">
            <a:avLst/>
          </a:prstGeom>
        </p:spPr>
        <p:txBody>
          <a:bodyPr/>
          <a:lstStyle/>
          <a:p>
            <a:endParaRPr/>
          </a:p>
        </p:txBody>
      </p:sp>
      <p:sp>
        <p:nvSpPr>
          <p:cNvPr id="135" name="Shape 135"/>
          <p:cNvSpPr>
            <a:spLocks noGrp="1"/>
          </p:cNvSpPr>
          <p:nvPr>
            <p:ph type="body" sz="quarter" idx="1"/>
          </p:nvPr>
        </p:nvSpPr>
        <p:spPr>
          <a:prstGeom prst="rect">
            <a:avLst/>
          </a:prstGeom>
        </p:spPr>
        <p:txBody>
          <a:bodyPr/>
          <a:lstStyle>
            <a:lvl1pPr>
              <a:lnSpc>
                <a:spcPct val="100000"/>
              </a:lnSpc>
              <a:defRPr>
                <a:latin typeface="Lucida Grande"/>
                <a:ea typeface="Lucida Grande"/>
                <a:cs typeface="Lucida Grande"/>
                <a:sym typeface="Lucida Grande"/>
              </a:defRPr>
            </a:lvl1pPr>
          </a:lstStyle>
          <a:p>
            <a:r>
              <a:rPr dirty="0"/>
              <a:t>photo from Jonathan Parker, July 2017</a:t>
            </a:r>
          </a:p>
        </p:txBody>
      </p:sp>
    </p:spTree>
    <p:extLst>
      <p:ext uri="{BB962C8B-B14F-4D97-AF65-F5344CB8AC3E}">
        <p14:creationId xmlns:p14="http://schemas.microsoft.com/office/powerpoint/2010/main" val="17151194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Shape 139"/>
          <p:cNvSpPr>
            <a:spLocks noGrp="1" noRot="1" noChangeAspect="1"/>
          </p:cNvSpPr>
          <p:nvPr>
            <p:ph type="sldImg"/>
          </p:nvPr>
        </p:nvSpPr>
        <p:spPr>
          <a:xfrm>
            <a:off x="381000" y="685800"/>
            <a:ext cx="6096000" cy="3429000"/>
          </a:xfrm>
          <a:prstGeom prst="rect">
            <a:avLst/>
          </a:prstGeom>
        </p:spPr>
        <p:txBody>
          <a:bodyPr/>
          <a:lstStyle/>
          <a:p>
            <a:endParaRPr/>
          </a:p>
        </p:txBody>
      </p:sp>
      <p:sp>
        <p:nvSpPr>
          <p:cNvPr id="140" name="Shape 140"/>
          <p:cNvSpPr>
            <a:spLocks noGrp="1"/>
          </p:cNvSpPr>
          <p:nvPr>
            <p:ph type="body" sz="quarter" idx="1"/>
          </p:nvPr>
        </p:nvSpPr>
        <p:spPr>
          <a:prstGeom prst="rect">
            <a:avLst/>
          </a:prstGeom>
        </p:spPr>
        <p:txBody>
          <a:bodyPr/>
          <a:lstStyle>
            <a:lvl1pPr>
              <a:lnSpc>
                <a:spcPct val="100000"/>
              </a:lnSpc>
              <a:defRPr>
                <a:latin typeface="Lucida Grande"/>
                <a:ea typeface="Lucida Grande"/>
                <a:cs typeface="Lucida Grande"/>
                <a:sym typeface="Lucida Grande"/>
              </a:defRPr>
            </a:lvl1pPr>
          </a:lstStyle>
          <a:p>
            <a:r>
              <a:t>photo from Tom Vail</a:t>
            </a:r>
          </a:p>
        </p:txBody>
      </p:sp>
    </p:spTree>
    <p:extLst>
      <p:ext uri="{BB962C8B-B14F-4D97-AF65-F5344CB8AC3E}">
        <p14:creationId xmlns:p14="http://schemas.microsoft.com/office/powerpoint/2010/main" val="274319530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9" name="Shape 1319"/>
          <p:cNvSpPr>
            <a:spLocks noGrp="1" noRot="1" noChangeAspect="1"/>
          </p:cNvSpPr>
          <p:nvPr>
            <p:ph type="sldImg"/>
          </p:nvPr>
        </p:nvSpPr>
        <p:spPr>
          <a:xfrm>
            <a:off x="381000" y="685800"/>
            <a:ext cx="6096000" cy="3429000"/>
          </a:xfrm>
          <a:prstGeom prst="rect">
            <a:avLst/>
          </a:prstGeom>
        </p:spPr>
        <p:txBody>
          <a:bodyPr/>
          <a:lstStyle/>
          <a:p>
            <a:endParaRPr/>
          </a:p>
        </p:txBody>
      </p:sp>
      <p:sp>
        <p:nvSpPr>
          <p:cNvPr id="1320" name="Shape 1320"/>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John Morris, The Young Earth.  This is very rarely seen or where it is, it is reasonable to imagine that the evidence in the particular rock formation could have been caused by animal life in a matter or hours, days or weeks during the alternating periods of calm and violence at this location, rather than being evidence of thousands or millions of years.</a:t>
            </a: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0" name="Shape 1330"/>
          <p:cNvSpPr>
            <a:spLocks noGrp="1" noRot="1" noChangeAspect="1"/>
          </p:cNvSpPr>
          <p:nvPr>
            <p:ph type="sldImg"/>
          </p:nvPr>
        </p:nvSpPr>
        <p:spPr>
          <a:xfrm>
            <a:off x="381000" y="685800"/>
            <a:ext cx="6096000" cy="3429000"/>
          </a:xfrm>
          <a:prstGeom prst="rect">
            <a:avLst/>
          </a:prstGeom>
        </p:spPr>
        <p:txBody>
          <a:bodyPr/>
          <a:lstStyle/>
          <a:p>
            <a:endParaRPr/>
          </a:p>
        </p:txBody>
      </p:sp>
      <p:sp>
        <p:nvSpPr>
          <p:cNvPr id="1331" name="Shape 1331"/>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t>Evidence that animal tracks were made under water, not air (as previously thought), in Grand Canyon, Coconino Sandstone: </a:t>
            </a:r>
            <a:r>
              <a:rPr u="sng">
                <a:hlinkClick r:id="rId3"/>
              </a:rPr>
              <a:t>http://www.answersingenesis.org/home/area/magazines/docs/v15n1_grandcanyon.asp</a:t>
            </a: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8" name="Shape 1338"/>
          <p:cNvSpPr>
            <a:spLocks noGrp="1" noRot="1" noChangeAspect="1"/>
          </p:cNvSpPr>
          <p:nvPr>
            <p:ph type="sldImg"/>
          </p:nvPr>
        </p:nvSpPr>
        <p:spPr>
          <a:xfrm>
            <a:off x="381000" y="685800"/>
            <a:ext cx="6096000" cy="3429000"/>
          </a:xfrm>
          <a:prstGeom prst="rect">
            <a:avLst/>
          </a:prstGeom>
        </p:spPr>
        <p:txBody>
          <a:bodyPr/>
          <a:lstStyle/>
          <a:p>
            <a:endParaRPr/>
          </a:p>
        </p:txBody>
      </p:sp>
      <p:sp>
        <p:nvSpPr>
          <p:cNvPr id="1339" name="Shape 1339"/>
          <p:cNvSpPr>
            <a:spLocks noGrp="1"/>
          </p:cNvSpPr>
          <p:nvPr>
            <p:ph type="body" sz="quarter" idx="1"/>
          </p:nvPr>
        </p:nvSpPr>
        <p:spPr>
          <a:prstGeom prst="rect">
            <a:avLst/>
          </a:prstGeom>
        </p:spPr>
        <p:txBody>
          <a:bodyPr/>
          <a:lstStyle/>
          <a:p>
            <a:pPr marL="40640" marR="40640" defTabSz="914400">
              <a:spcBef>
                <a:spcPts val="400"/>
              </a:spcBef>
              <a:buFont typeface="Arial"/>
            </a:pPr>
            <a:r>
              <a:rPr sz="1200">
                <a:uFill>
                  <a:solidFill>
                    <a:srgbClr val="000000"/>
                  </a:solidFill>
                </a:uFill>
                <a:latin typeface="Arial"/>
                <a:ea typeface="Arial"/>
                <a:cs typeface="Arial"/>
                <a:sym typeface="Arial"/>
              </a:rPr>
              <a:t>My slide</a:t>
            </a:r>
          </a:p>
          <a:p>
            <a:pPr marL="40640" marR="40640" defTabSz="914400">
              <a:spcBef>
                <a:spcPts val="400"/>
              </a:spcBef>
              <a:buFont typeface="Arial"/>
            </a:pPr>
            <a:r>
              <a:rPr sz="1200">
                <a:uFill>
                  <a:solidFill>
                    <a:srgbClr val="000000"/>
                  </a:solidFill>
                </a:uFill>
                <a:latin typeface="Arial"/>
                <a:ea typeface="Arial"/>
                <a:cs typeface="Arial"/>
                <a:sym typeface="Arial"/>
              </a:rPr>
              <a:t>This tree was found in </a:t>
            </a:r>
            <a:r>
              <a:rPr sz="1200" b="1">
                <a:uFill>
                  <a:solidFill>
                    <a:srgbClr val="000000"/>
                  </a:solidFill>
                </a:uFill>
                <a:latin typeface="Arial"/>
                <a:ea typeface="Arial"/>
                <a:cs typeface="Arial"/>
                <a:sym typeface="Arial"/>
              </a:rPr>
              <a:t>1826</a:t>
            </a:r>
            <a:r>
              <a:rPr sz="1200">
                <a:uFill>
                  <a:solidFill>
                    <a:srgbClr val="000000"/>
                  </a:solidFill>
                </a:uFill>
                <a:latin typeface="Arial"/>
                <a:ea typeface="Arial"/>
                <a:cs typeface="Arial"/>
                <a:sym typeface="Arial"/>
              </a:rPr>
              <a:t> in Craigleith quarry near Edinburgh, Scotland, in a </a:t>
            </a:r>
            <a:r>
              <a:rPr sz="1200" b="1">
                <a:uFill>
                  <a:solidFill>
                    <a:srgbClr val="000000"/>
                  </a:solidFill>
                </a:uFill>
                <a:latin typeface="Arial"/>
                <a:ea typeface="Arial"/>
                <a:cs typeface="Arial"/>
                <a:sym typeface="Arial"/>
              </a:rPr>
              <a:t>200-ft thick</a:t>
            </a:r>
            <a:r>
              <a:rPr sz="1200">
                <a:uFill>
                  <a:solidFill>
                    <a:srgbClr val="000000"/>
                  </a:solidFill>
                </a:uFill>
                <a:latin typeface="Arial"/>
                <a:ea typeface="Arial"/>
                <a:cs typeface="Arial"/>
                <a:sym typeface="Arial"/>
              </a:rPr>
              <a:t> mass of alternation sandstone and shale.</a:t>
            </a:r>
          </a:p>
          <a:p>
            <a:pPr marL="40640" marR="40640" defTabSz="914400">
              <a:spcBef>
                <a:spcPts val="400"/>
              </a:spcBef>
              <a:buFont typeface="Arial"/>
            </a:pPr>
            <a:r>
              <a:rPr sz="1200">
                <a:uFill>
                  <a:solidFill>
                    <a:srgbClr val="000000"/>
                  </a:solidFill>
                </a:uFill>
                <a:latin typeface="Arial"/>
                <a:ea typeface="Arial"/>
                <a:cs typeface="Arial"/>
                <a:sym typeface="Arial"/>
              </a:rPr>
              <a:t>The </a:t>
            </a:r>
            <a:r>
              <a:rPr sz="1200" b="1">
                <a:uFill>
                  <a:solidFill>
                    <a:srgbClr val="000000"/>
                  </a:solidFill>
                </a:uFill>
                <a:latin typeface="Arial"/>
                <a:ea typeface="Arial"/>
                <a:cs typeface="Arial"/>
                <a:sym typeface="Arial"/>
              </a:rPr>
              <a:t>in-situ</a:t>
            </a:r>
            <a:r>
              <a:rPr sz="1200">
                <a:uFill>
                  <a:solidFill>
                    <a:srgbClr val="000000"/>
                  </a:solidFill>
                </a:uFill>
                <a:latin typeface="Arial"/>
                <a:ea typeface="Arial"/>
                <a:cs typeface="Arial"/>
                <a:sym typeface="Arial"/>
              </a:rPr>
              <a:t> (autochthonous) and</a:t>
            </a:r>
            <a:r>
              <a:rPr sz="1200" b="1">
                <a:uFill>
                  <a:solidFill>
                    <a:srgbClr val="000000"/>
                  </a:solidFill>
                </a:uFill>
                <a:latin typeface="Arial"/>
                <a:ea typeface="Arial"/>
                <a:cs typeface="Arial"/>
                <a:sym typeface="Arial"/>
              </a:rPr>
              <a:t> transport </a:t>
            </a:r>
            <a:r>
              <a:rPr sz="1200">
                <a:uFill>
                  <a:solidFill>
                    <a:srgbClr val="000000"/>
                  </a:solidFill>
                </a:uFill>
                <a:latin typeface="Arial"/>
                <a:ea typeface="Arial"/>
                <a:cs typeface="Arial"/>
                <a:sym typeface="Arial"/>
              </a:rPr>
              <a:t>(allochthonous) theories were much debated from the 1820s to the early 1840s, though even Buckland said in 1840 that he only knew of a few trees that looked in-situ.</a:t>
            </a: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3" name="Shape 1343"/>
          <p:cNvSpPr>
            <a:spLocks noGrp="1" noRot="1" noChangeAspect="1"/>
          </p:cNvSpPr>
          <p:nvPr>
            <p:ph type="sldImg"/>
          </p:nvPr>
        </p:nvSpPr>
        <p:spPr>
          <a:xfrm>
            <a:off x="381000" y="685800"/>
            <a:ext cx="6096000" cy="3429000"/>
          </a:xfrm>
          <a:prstGeom prst="rect">
            <a:avLst/>
          </a:prstGeom>
        </p:spPr>
        <p:txBody>
          <a:bodyPr/>
          <a:lstStyle/>
          <a:p>
            <a:endParaRPr/>
          </a:p>
        </p:txBody>
      </p:sp>
      <p:sp>
        <p:nvSpPr>
          <p:cNvPr id="1344" name="Shape 1344"/>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t>My slide</a:t>
            </a:r>
          </a:p>
          <a:p>
            <a:pPr marL="40640" marR="40640" defTabSz="914400">
              <a:spcBef>
                <a:spcPts val="400"/>
              </a:spcBef>
              <a:defRPr sz="1200">
                <a:uFill>
                  <a:solidFill>
                    <a:srgbClr val="000000"/>
                  </a:solidFill>
                </a:uFill>
                <a:latin typeface="Arial"/>
                <a:ea typeface="Arial"/>
                <a:cs typeface="Arial"/>
                <a:sym typeface="Arial"/>
              </a:defRPr>
            </a:pPr>
            <a:r>
              <a:t>This is a picture of a cliff near Saint-Etienne, France, in the early 19th century.  The drawing must be from about that time.</a:t>
            </a: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 name="Shape 1361"/>
          <p:cNvSpPr>
            <a:spLocks noGrp="1" noRot="1" noChangeAspect="1"/>
          </p:cNvSpPr>
          <p:nvPr>
            <p:ph type="sldImg"/>
          </p:nvPr>
        </p:nvSpPr>
        <p:spPr>
          <a:xfrm>
            <a:off x="381000" y="685800"/>
            <a:ext cx="6096000" cy="3429000"/>
          </a:xfrm>
          <a:prstGeom prst="rect">
            <a:avLst/>
          </a:prstGeom>
        </p:spPr>
        <p:txBody>
          <a:bodyPr/>
          <a:lstStyle/>
          <a:p>
            <a:endParaRPr/>
          </a:p>
        </p:txBody>
      </p:sp>
      <p:sp>
        <p:nvSpPr>
          <p:cNvPr id="1362" name="Shape 1362"/>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Note the text under the picture (both appear on p. 48).  Those trees are not in position of growth for they were not buried gradually as they grew and a catastrophe that laid down that much sediment would not leave the trees standing.  Furthermore such polystrate trees never have any branches or roots.  What kind of trees grow like that?</a:t>
            </a: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5" name="Shape 1365"/>
          <p:cNvSpPr>
            <a:spLocks noGrp="1" noRot="1" noChangeAspect="1"/>
          </p:cNvSpPr>
          <p:nvPr>
            <p:ph type="sldImg"/>
          </p:nvPr>
        </p:nvSpPr>
        <p:spPr>
          <a:xfrm>
            <a:off x="381000" y="685800"/>
            <a:ext cx="6096000" cy="3429000"/>
          </a:xfrm>
          <a:prstGeom prst="rect">
            <a:avLst/>
          </a:prstGeom>
        </p:spPr>
        <p:txBody>
          <a:bodyPr/>
          <a:lstStyle/>
          <a:p>
            <a:endParaRPr/>
          </a:p>
        </p:txBody>
      </p:sp>
      <p:sp>
        <p:nvSpPr>
          <p:cNvPr id="1366" name="Shape 1366"/>
          <p:cNvSpPr>
            <a:spLocks noGrp="1"/>
          </p:cNvSpPr>
          <p:nvPr>
            <p:ph type="body" sz="quarter" idx="1"/>
          </p:nvPr>
        </p:nvSpPr>
        <p:spPr>
          <a:prstGeom prst="rect">
            <a:avLst/>
          </a:prstGeom>
        </p:spPr>
        <p:txBody>
          <a:bodyPr/>
          <a:lstStyle>
            <a:lvl1pPr marL="40640" marR="40640" defTabSz="914400">
              <a:spcBef>
                <a:spcPts val="400"/>
              </a:spcBef>
              <a:defRPr sz="2400">
                <a:uFill>
                  <a:solidFill>
                    <a:srgbClr val="000000"/>
                  </a:solidFill>
                </a:uFill>
                <a:latin typeface="Arial"/>
                <a:ea typeface="Arial"/>
                <a:cs typeface="Arial"/>
                <a:sym typeface="Arial"/>
              </a:defRPr>
            </a:lvl1pPr>
          </a:lstStyle>
          <a:p>
            <a:r>
              <a:t>May 18, 1980 -- earthquake-triggered eruption was at about 8:30 in the morning</a:t>
            </a: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9" name="Shape 1369"/>
          <p:cNvSpPr>
            <a:spLocks noGrp="1" noRot="1" noChangeAspect="1"/>
          </p:cNvSpPr>
          <p:nvPr>
            <p:ph type="sldImg"/>
          </p:nvPr>
        </p:nvSpPr>
        <p:spPr>
          <a:xfrm>
            <a:off x="381000" y="685800"/>
            <a:ext cx="6096000" cy="3429000"/>
          </a:xfrm>
          <a:prstGeom prst="rect">
            <a:avLst/>
          </a:prstGeom>
        </p:spPr>
        <p:txBody>
          <a:bodyPr/>
          <a:lstStyle/>
          <a:p>
            <a:endParaRPr/>
          </a:p>
        </p:txBody>
      </p:sp>
      <p:sp>
        <p:nvSpPr>
          <p:cNvPr id="1370" name="Shape 1370"/>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t>The initial eruption released energy equivalent to </a:t>
            </a:r>
            <a:r>
              <a:rPr b="1"/>
              <a:t>20 million tons of TNT.</a:t>
            </a:r>
          </a:p>
          <a:p>
            <a:pPr marL="40640" marR="40640" defTabSz="914400">
              <a:spcBef>
                <a:spcPts val="400"/>
              </a:spcBef>
              <a:defRPr sz="2400">
                <a:uFill>
                  <a:solidFill>
                    <a:srgbClr val="000000"/>
                  </a:solidFill>
                </a:uFill>
                <a:latin typeface="Arial"/>
                <a:ea typeface="Arial"/>
                <a:cs typeface="Arial"/>
                <a:sym typeface="Arial"/>
              </a:defRPr>
            </a:pPr>
            <a:r>
              <a:rPr b="1"/>
              <a:t>Over the next 9 hours, 440 million tons of TNT (or 1 Hiroshima A-bombs per second for 9 hours) </a:t>
            </a:r>
            <a:r>
              <a:t>and threw ash 70,000 ft (2 km) into the upper atmosphere</a:t>
            </a: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3" name="Shape 1373"/>
          <p:cNvSpPr>
            <a:spLocks noGrp="1" noRot="1" noChangeAspect="1"/>
          </p:cNvSpPr>
          <p:nvPr>
            <p:ph type="sldImg"/>
          </p:nvPr>
        </p:nvSpPr>
        <p:spPr>
          <a:xfrm>
            <a:off x="381000" y="685800"/>
            <a:ext cx="6096000" cy="3429000"/>
          </a:xfrm>
          <a:prstGeom prst="rect">
            <a:avLst/>
          </a:prstGeom>
        </p:spPr>
        <p:txBody>
          <a:bodyPr/>
          <a:lstStyle/>
          <a:p>
            <a:endParaRPr/>
          </a:p>
        </p:txBody>
      </p:sp>
      <p:sp>
        <p:nvSpPr>
          <p:cNvPr id="1374" name="Shape 1374"/>
          <p:cNvSpPr>
            <a:spLocks noGrp="1"/>
          </p:cNvSpPr>
          <p:nvPr>
            <p:ph type="body" sz="quarter" idx="1"/>
          </p:nvPr>
        </p:nvSpPr>
        <p:spPr>
          <a:prstGeom prst="rect">
            <a:avLst/>
          </a:prstGeom>
        </p:spPr>
        <p:txBody>
          <a:bodyPr/>
          <a:lstStyle/>
          <a:p>
            <a:pPr marL="40640" marR="40640" defTabSz="914400">
              <a:spcBef>
                <a:spcPts val="400"/>
              </a:spcBef>
              <a:buFont typeface="Arial"/>
              <a:defRPr sz="2400"/>
            </a:pPr>
            <a:r>
              <a:rPr>
                <a:uFill>
                  <a:solidFill>
                    <a:srgbClr val="000000"/>
                  </a:solidFill>
                </a:uFill>
                <a:latin typeface="Arial"/>
                <a:ea typeface="Arial"/>
                <a:cs typeface="Arial"/>
                <a:sym typeface="Arial"/>
              </a:rPr>
              <a:t>In 6 minutes a virgin forest about 150 mi</a:t>
            </a:r>
            <a:r>
              <a:rPr baseline="31000">
                <a:uFill>
                  <a:solidFill>
                    <a:srgbClr val="000000"/>
                  </a:solidFill>
                </a:uFill>
                <a:latin typeface="Arial"/>
                <a:ea typeface="Arial"/>
                <a:cs typeface="Arial"/>
                <a:sym typeface="Arial"/>
              </a:rPr>
              <a:t>2</a:t>
            </a:r>
            <a:r>
              <a:rPr>
                <a:uFill>
                  <a:solidFill>
                    <a:srgbClr val="000000"/>
                  </a:solidFill>
                </a:uFill>
                <a:latin typeface="Arial"/>
                <a:ea typeface="Arial"/>
                <a:cs typeface="Arial"/>
                <a:sym typeface="Arial"/>
              </a:rPr>
              <a:t> (390 km</a:t>
            </a:r>
            <a:r>
              <a:rPr baseline="31000">
                <a:uFill>
                  <a:solidFill>
                    <a:srgbClr val="000000"/>
                  </a:solidFill>
                </a:uFill>
                <a:latin typeface="Arial"/>
                <a:ea typeface="Arial"/>
                <a:cs typeface="Arial"/>
                <a:sym typeface="Arial"/>
              </a:rPr>
              <a:t>2</a:t>
            </a:r>
            <a:r>
              <a:rPr>
                <a:uFill>
                  <a:solidFill>
                    <a:srgbClr val="000000"/>
                  </a:solidFill>
                </a:uFill>
                <a:latin typeface="Arial"/>
                <a:ea typeface="Arial"/>
                <a:cs typeface="Arial"/>
                <a:sym typeface="Arial"/>
              </a:rPr>
              <a:t>) was mowed down.</a:t>
            </a: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7" name="Shape 1377"/>
          <p:cNvSpPr>
            <a:spLocks noGrp="1" noRot="1" noChangeAspect="1"/>
          </p:cNvSpPr>
          <p:nvPr>
            <p:ph type="sldImg"/>
          </p:nvPr>
        </p:nvSpPr>
        <p:spPr>
          <a:xfrm>
            <a:off x="381000" y="685800"/>
            <a:ext cx="6096000" cy="3429000"/>
          </a:xfrm>
          <a:prstGeom prst="rect">
            <a:avLst/>
          </a:prstGeom>
        </p:spPr>
        <p:txBody>
          <a:bodyPr/>
          <a:lstStyle/>
          <a:p>
            <a:endParaRPr/>
          </a:p>
        </p:txBody>
      </p:sp>
      <p:sp>
        <p:nvSpPr>
          <p:cNvPr id="1378" name="Shape 1378"/>
          <p:cNvSpPr>
            <a:spLocks noGrp="1"/>
          </p:cNvSpPr>
          <p:nvPr>
            <p:ph type="body" sz="quarter" idx="1"/>
          </p:nvPr>
        </p:nvSpPr>
        <p:spPr>
          <a:prstGeom prst="rect">
            <a:avLst/>
          </a:prstGeom>
        </p:spPr>
        <p:txBody>
          <a:bodyPr/>
          <a:lstStyle>
            <a:lvl1pPr marL="40640" marR="40640" defTabSz="914400">
              <a:spcBef>
                <a:spcPts val="400"/>
              </a:spcBef>
              <a:defRPr sz="2400">
                <a:uFill>
                  <a:solidFill>
                    <a:srgbClr val="000000"/>
                  </a:solidFill>
                </a:uFill>
                <a:latin typeface="Arial"/>
                <a:ea typeface="Arial"/>
                <a:cs typeface="Arial"/>
                <a:sym typeface="Arial"/>
              </a:defRPr>
            </a:lvl1pPr>
          </a:lstStyle>
          <a:p>
            <a:r>
              <a:t>Hurricane wall of steam and ash reduced the trees to toothpicks, enough wood to make 640,000 three-bedroom houses.</a:t>
            </a: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1" name="Shape 1381"/>
          <p:cNvSpPr>
            <a:spLocks noGrp="1" noRot="1" noChangeAspect="1"/>
          </p:cNvSpPr>
          <p:nvPr>
            <p:ph type="sldImg"/>
          </p:nvPr>
        </p:nvSpPr>
        <p:spPr>
          <a:xfrm>
            <a:off x="381000" y="685800"/>
            <a:ext cx="6096000" cy="3429000"/>
          </a:xfrm>
          <a:prstGeom prst="rect">
            <a:avLst/>
          </a:prstGeom>
        </p:spPr>
        <p:txBody>
          <a:bodyPr/>
          <a:lstStyle/>
          <a:p>
            <a:endParaRPr/>
          </a:p>
        </p:txBody>
      </p:sp>
      <p:sp>
        <p:nvSpPr>
          <p:cNvPr id="1382" name="Shape 1382"/>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Steve Austin slide #28</a:t>
            </a: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5" name="Shape 1385"/>
          <p:cNvSpPr>
            <a:spLocks noGrp="1" noRot="1" noChangeAspect="1"/>
          </p:cNvSpPr>
          <p:nvPr>
            <p:ph type="sldImg"/>
          </p:nvPr>
        </p:nvSpPr>
        <p:spPr>
          <a:xfrm>
            <a:off x="381000" y="685800"/>
            <a:ext cx="6096000" cy="3429000"/>
          </a:xfrm>
          <a:prstGeom prst="rect">
            <a:avLst/>
          </a:prstGeom>
        </p:spPr>
        <p:txBody>
          <a:bodyPr/>
          <a:lstStyle/>
          <a:p>
            <a:endParaRPr/>
          </a:p>
        </p:txBody>
      </p:sp>
      <p:sp>
        <p:nvSpPr>
          <p:cNvPr id="1386" name="Shape 1386"/>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rPr dirty="0"/>
              <a:t>Massive landslide went into Spirit Lake (north of the volcano) and up the opposite shore </a:t>
            </a:r>
            <a:r>
              <a:rPr lang="en-US" dirty="0"/>
              <a:t>about </a:t>
            </a:r>
            <a:r>
              <a:rPr dirty="0"/>
              <a:t>800 </a:t>
            </a:r>
            <a:r>
              <a:rPr lang="en-US" dirty="0"/>
              <a:t>feet (245 m) </a:t>
            </a:r>
            <a:r>
              <a:rPr dirty="0"/>
              <a:t>in elevation and ripped down about </a:t>
            </a:r>
            <a:r>
              <a:rPr b="1" dirty="0"/>
              <a:t>1 million trees</a:t>
            </a:r>
            <a:r>
              <a:rPr dirty="0"/>
              <a:t>.  Most of the trees were floating in a prone position but many were in an upright position. </a:t>
            </a:r>
            <a:r>
              <a:rPr b="1" dirty="0"/>
              <a:t>Over the next 10 years about half the logs were deposited on the lake bottom</a:t>
            </a:r>
            <a:r>
              <a:rPr dirty="0"/>
              <a:t>.</a:t>
            </a: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9" name="Shape 1389"/>
          <p:cNvSpPr>
            <a:spLocks noGrp="1" noRot="1" noChangeAspect="1"/>
          </p:cNvSpPr>
          <p:nvPr>
            <p:ph type="sldImg"/>
          </p:nvPr>
        </p:nvSpPr>
        <p:spPr>
          <a:xfrm>
            <a:off x="381000" y="685800"/>
            <a:ext cx="6096000" cy="3429000"/>
          </a:xfrm>
          <a:prstGeom prst="rect">
            <a:avLst/>
          </a:prstGeom>
        </p:spPr>
        <p:txBody>
          <a:bodyPr/>
          <a:lstStyle/>
          <a:p>
            <a:endParaRPr/>
          </a:p>
        </p:txBody>
      </p:sp>
      <p:sp>
        <p:nvSpPr>
          <p:cNvPr id="1390" name="Shape 1390"/>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Steve Austin slide #55</a:t>
            </a: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3" name="Shape 1393"/>
          <p:cNvSpPr>
            <a:spLocks noGrp="1" noRot="1" noChangeAspect="1"/>
          </p:cNvSpPr>
          <p:nvPr>
            <p:ph type="sldImg"/>
          </p:nvPr>
        </p:nvSpPr>
        <p:spPr>
          <a:xfrm>
            <a:off x="381000" y="685800"/>
            <a:ext cx="6096000" cy="3429000"/>
          </a:xfrm>
          <a:prstGeom prst="rect">
            <a:avLst/>
          </a:prstGeom>
        </p:spPr>
        <p:txBody>
          <a:bodyPr/>
          <a:lstStyle/>
          <a:p>
            <a:endParaRPr/>
          </a:p>
        </p:txBody>
      </p:sp>
      <p:sp>
        <p:nvSpPr>
          <p:cNvPr id="1394" name="Shape 1394"/>
          <p:cNvSpPr>
            <a:spLocks noGrp="1"/>
          </p:cNvSpPr>
          <p:nvPr>
            <p:ph type="body" sz="quarter" idx="1"/>
          </p:nvPr>
        </p:nvSpPr>
        <p:spPr>
          <a:prstGeom prst="rect">
            <a:avLst/>
          </a:prstGeom>
        </p:spPr>
        <p:txBody>
          <a:bodyPr/>
          <a:lstStyle>
            <a:lvl1pPr marL="40640" marR="40640" defTabSz="914400">
              <a:spcBef>
                <a:spcPts val="400"/>
              </a:spcBef>
              <a:defRPr sz="1200">
                <a:uFill>
                  <a:solidFill>
                    <a:srgbClr val="000000"/>
                  </a:solidFill>
                </a:uFill>
                <a:latin typeface="Arial"/>
                <a:ea typeface="Arial"/>
                <a:cs typeface="Arial"/>
                <a:sym typeface="Arial"/>
              </a:defRPr>
            </a:lvl1pPr>
          </a:lstStyle>
          <a:p>
            <a:r>
              <a:t>Steve Austin slide #56</a:t>
            </a: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7" name="Shape 1397"/>
          <p:cNvSpPr>
            <a:spLocks noGrp="1" noRot="1" noChangeAspect="1"/>
          </p:cNvSpPr>
          <p:nvPr>
            <p:ph type="sldImg"/>
          </p:nvPr>
        </p:nvSpPr>
        <p:spPr>
          <a:xfrm>
            <a:off x="381000" y="685800"/>
            <a:ext cx="6096000" cy="3429000"/>
          </a:xfrm>
          <a:prstGeom prst="rect">
            <a:avLst/>
          </a:prstGeom>
        </p:spPr>
        <p:txBody>
          <a:bodyPr/>
          <a:lstStyle/>
          <a:p>
            <a:endParaRPr/>
          </a:p>
        </p:txBody>
      </p:sp>
      <p:sp>
        <p:nvSpPr>
          <p:cNvPr id="1398" name="Shape 1398"/>
          <p:cNvSpPr>
            <a:spLocks noGrp="1"/>
          </p:cNvSpPr>
          <p:nvPr>
            <p:ph type="body" sz="quarter" idx="1"/>
          </p:nvPr>
        </p:nvSpPr>
        <p:spPr>
          <a:prstGeom prst="rect">
            <a:avLst/>
          </a:prstGeom>
        </p:spPr>
        <p:txBody>
          <a:bodyPr/>
          <a:lstStyle/>
          <a:p>
            <a:pPr marL="40640" marR="40640" defTabSz="914400">
              <a:spcBef>
                <a:spcPts val="400"/>
              </a:spcBef>
              <a:defRPr sz="2400">
                <a:uFill>
                  <a:solidFill>
                    <a:srgbClr val="000000"/>
                  </a:solidFill>
                </a:uFill>
                <a:latin typeface="Arial"/>
                <a:ea typeface="Arial"/>
                <a:cs typeface="Arial"/>
                <a:sym typeface="Arial"/>
              </a:defRPr>
            </a:pPr>
            <a:r>
              <a:t>Sonar showed that an estimated </a:t>
            </a:r>
            <a:r>
              <a:rPr b="1"/>
              <a:t>20,000-40,000 upright logs were deposited</a:t>
            </a:r>
            <a:r>
              <a:t> (with many more prone logs) on the lake bottom by 1985 (three years after explosion).  They are deposited with the root end down, as if they grew in place.</a:t>
            </a: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6" name="Shape 1936"/>
          <p:cNvSpPr>
            <a:spLocks noGrp="1" noRot="1" noChangeAspect="1"/>
          </p:cNvSpPr>
          <p:nvPr>
            <p:ph type="sldImg"/>
          </p:nvPr>
        </p:nvSpPr>
        <p:spPr>
          <a:xfrm>
            <a:off x="381000" y="685800"/>
            <a:ext cx="6096000" cy="3429000"/>
          </a:xfrm>
          <a:prstGeom prst="rect">
            <a:avLst/>
          </a:prstGeom>
        </p:spPr>
        <p:txBody>
          <a:bodyPr/>
          <a:lstStyle/>
          <a:p>
            <a:endParaRPr/>
          </a:p>
        </p:txBody>
      </p:sp>
      <p:sp>
        <p:nvSpPr>
          <p:cNvPr id="1937" name="Shape 1937"/>
          <p:cNvSpPr>
            <a:spLocks noGrp="1"/>
          </p:cNvSpPr>
          <p:nvPr>
            <p:ph type="body" sz="quarter" idx="1"/>
          </p:nvPr>
        </p:nvSpPr>
        <p:spPr>
          <a:prstGeom prst="rect">
            <a:avLst/>
          </a:prstGeom>
        </p:spPr>
        <p:txBody>
          <a:bodyPr/>
          <a:lstStyle/>
          <a:p>
            <a:pPr defTabSz="914400">
              <a:defRPr sz="2400">
                <a:latin typeface="+mj-lt"/>
                <a:ea typeface="+mj-ea"/>
                <a:cs typeface="+mj-cs"/>
                <a:sym typeface="Calibri"/>
              </a:defRPr>
            </a:pPr>
            <a:r>
              <a:t>May 18, 1980 -- deposit from the eruption</a:t>
            </a:r>
          </a:p>
          <a:p>
            <a:pPr defTabSz="914400">
              <a:defRPr sz="2400">
                <a:latin typeface="+mj-lt"/>
                <a:ea typeface="+mj-ea"/>
                <a:cs typeface="+mj-cs"/>
                <a:sym typeface="Calibri"/>
              </a:defRPr>
            </a:pPr>
            <a:r>
              <a:t>June 12, 1980 -- 25 ft (7.6 m) stratified pyroclastic flow formed in 3 hours on evening of June 12, 1980</a:t>
            </a:r>
          </a:p>
          <a:p>
            <a:pPr defTabSz="914400">
              <a:defRPr sz="2400">
                <a:latin typeface="+mj-lt"/>
                <a:ea typeface="+mj-ea"/>
                <a:cs typeface="+mj-cs"/>
                <a:sym typeface="Calibri"/>
              </a:defRPr>
            </a:pPr>
            <a:r>
              <a:t>March 19, 1982 -- mudflow deposit</a:t>
            </a: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6" name="Shape 1406"/>
          <p:cNvSpPr>
            <a:spLocks noGrp="1" noRot="1" noChangeAspect="1"/>
          </p:cNvSpPr>
          <p:nvPr>
            <p:ph type="sldImg"/>
          </p:nvPr>
        </p:nvSpPr>
        <p:spPr>
          <a:xfrm>
            <a:off x="381000" y="685800"/>
            <a:ext cx="6096000" cy="3429000"/>
          </a:xfrm>
          <a:prstGeom prst="rect">
            <a:avLst/>
          </a:prstGeom>
        </p:spPr>
        <p:txBody>
          <a:bodyPr/>
          <a:lstStyle/>
          <a:p>
            <a:endParaRPr/>
          </a:p>
        </p:txBody>
      </p:sp>
      <p:sp>
        <p:nvSpPr>
          <p:cNvPr id="1407" name="Shape 1407"/>
          <p:cNvSpPr>
            <a:spLocks noGrp="1"/>
          </p:cNvSpPr>
          <p:nvPr>
            <p:ph type="body" sz="quarter" idx="1"/>
          </p:nvPr>
        </p:nvSpPr>
        <p:spPr>
          <a:prstGeom prst="rect">
            <a:avLst/>
          </a:prstGeom>
        </p:spPr>
        <p:txBody>
          <a:bodyPr/>
          <a:lstStyle/>
          <a:p>
            <a:pPr marL="269240" marR="40640" indent="-228600" defTabSz="914400">
              <a:spcBef>
                <a:spcPts val="400"/>
              </a:spcBef>
              <a:buFont typeface="Arial"/>
              <a:defRPr sz="1800"/>
            </a:pPr>
            <a:r>
              <a:rPr>
                <a:uFill>
                  <a:solidFill>
                    <a:srgbClr val="000000"/>
                  </a:solidFill>
                </a:uFill>
                <a:latin typeface="Arial"/>
                <a:ea typeface="Arial"/>
                <a:cs typeface="Arial"/>
                <a:sym typeface="Arial"/>
              </a:rPr>
              <a:t>Yellowstone Park says this represent 27 distinct forests that flourished over 50 million years. </a:t>
            </a:r>
          </a:p>
          <a:p>
            <a:pPr marL="269240" marR="40640" indent="-228600" defTabSz="914400">
              <a:spcBef>
                <a:spcPts val="400"/>
              </a:spcBef>
              <a:buFont typeface="Arial"/>
              <a:defRPr sz="1800"/>
            </a:pPr>
            <a:r>
              <a:rPr>
                <a:uFill>
                  <a:solidFill>
                    <a:srgbClr val="000000"/>
                  </a:solidFill>
                </a:uFill>
                <a:latin typeface="Arial"/>
                <a:ea typeface="Arial"/>
                <a:cs typeface="Arial"/>
                <a:sym typeface="Arial"/>
              </a:rPr>
              <a:t>Evidence against in-situ growth idea (Harold Coffin, </a:t>
            </a:r>
            <a:r>
              <a:rPr i="1">
                <a:uFill>
                  <a:solidFill>
                    <a:srgbClr val="000000"/>
                  </a:solidFill>
                </a:uFill>
                <a:latin typeface="Arial"/>
                <a:ea typeface="Arial"/>
                <a:cs typeface="Arial"/>
                <a:sym typeface="Arial"/>
              </a:rPr>
              <a:t>Origin by Design</a:t>
            </a:r>
            <a:r>
              <a:rPr>
                <a:uFill>
                  <a:solidFill>
                    <a:srgbClr val="000000"/>
                  </a:solidFill>
                </a:uFill>
                <a:latin typeface="Arial"/>
                <a:ea typeface="Arial"/>
                <a:cs typeface="Arial"/>
                <a:sym typeface="Arial"/>
              </a:rPr>
              <a:t>, Chapter 11 gives much evidence that Yellowstone Petrified trees were flood deposits, not in situ forests):</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t> Roots are broken off, not like growing trees</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t> After 100 years of looking, no animal fossils found associated with the trees.  Because the conglomerate beds are of volcanic origin large animals would be expected to have run off with the onset of the eruptions.  But small animals, bones, burrows, droppings, etc. should be evident.</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t> Tree growth ring patterns of some trees on different levels are similar, suggesting that they grew at the same time.</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t> Samples of Volcanic ash from many levels of stumps have similar trace-element profiles.  Since volcanic eruptions separated by only a few years have different profiles, this Yellowstone sequence must have been built up in weeks or months, not years.</a:t>
            </a:r>
          </a:p>
          <a:p>
            <a:pPr marL="269240" marR="40640" indent="-228600" defTabSz="914400">
              <a:spcBef>
                <a:spcPts val="400"/>
              </a:spcBef>
              <a:buSzPct val="100000"/>
              <a:buAutoNum type="arabicPeriod"/>
              <a:defRPr sz="1800">
                <a:uFill>
                  <a:solidFill>
                    <a:srgbClr val="000000"/>
                  </a:solidFill>
                </a:uFill>
                <a:latin typeface="Arial"/>
                <a:ea typeface="Arial"/>
                <a:cs typeface="Arial"/>
                <a:sym typeface="Arial"/>
              </a:defRPr>
            </a:pPr>
            <a:r>
              <a:t> The organic bands on which the stumps sit do not have the characteristics of true soil</a:t>
            </a:r>
          </a:p>
          <a:p>
            <a:pPr marL="269240" marR="40640" indent="-228600" defTabSz="914400">
              <a:spcBef>
                <a:spcPts val="400"/>
              </a:spcBef>
              <a:buFont typeface="Arial"/>
              <a:defRPr sz="1200">
                <a:uFill>
                  <a:solidFill>
                    <a:srgbClr val="000000"/>
                  </a:solidFill>
                </a:uFill>
                <a:latin typeface="Arial"/>
                <a:ea typeface="Arial"/>
                <a:cs typeface="Arial"/>
                <a:sym typeface="Arial"/>
              </a:defRPr>
            </a:pPr>
            <a:r>
              <a:t>Source of info: my filed article by Coffin 2003.</a:t>
            </a:r>
          </a:p>
          <a:p>
            <a:pPr marL="269240" marR="40640" indent="-228600" defTabSz="914400">
              <a:spcBef>
                <a:spcPts val="400"/>
              </a:spcBef>
              <a:buFont typeface="Arial"/>
            </a:pPr>
            <a:r>
              <a:rPr sz="1200" b="1">
                <a:uFill>
                  <a:solidFill>
                    <a:srgbClr val="000000"/>
                  </a:solidFill>
                </a:uFill>
                <a:latin typeface="Arial"/>
                <a:ea typeface="Arial"/>
                <a:cs typeface="Arial"/>
                <a:sym typeface="Arial"/>
              </a:rPr>
              <a:t>“Scientists create petrified wood in days.” “Process simulates trees buried beneath molten lava.” </a:t>
            </a:r>
            <a:r>
              <a:rPr sz="1200">
                <a:uFill>
                  <a:solidFill>
                    <a:srgbClr val="000000"/>
                  </a:solidFill>
                </a:uFill>
                <a:latin typeface="Arial"/>
                <a:ea typeface="Arial"/>
                <a:cs typeface="Arial"/>
                <a:sym typeface="Arial"/>
              </a:rPr>
              <a:t>25 Jan. </a:t>
            </a:r>
            <a:r>
              <a:rPr sz="1200" b="1">
                <a:uFill>
                  <a:solidFill>
                    <a:srgbClr val="000000"/>
                  </a:solidFill>
                </a:uFill>
                <a:latin typeface="Arial"/>
                <a:ea typeface="Arial"/>
                <a:cs typeface="Arial"/>
                <a:sym typeface="Arial"/>
              </a:rPr>
              <a:t>2005</a:t>
            </a:r>
            <a:r>
              <a:rPr sz="1200">
                <a:uFill>
                  <a:solidFill>
                    <a:srgbClr val="000000"/>
                  </a:solidFill>
                </a:uFill>
                <a:latin typeface="Arial"/>
                <a:ea typeface="Arial"/>
                <a:cs typeface="Arial"/>
                <a:sym typeface="Arial"/>
              </a:rPr>
              <a:t>, </a:t>
            </a:r>
            <a:r>
              <a:rPr sz="1200" u="sng">
                <a:solidFill>
                  <a:srgbClr val="00A8AA"/>
                </a:solidFill>
                <a:uFill>
                  <a:solidFill>
                    <a:srgbClr val="00A8AA"/>
                  </a:solidFill>
                </a:uFill>
                <a:latin typeface="Arial"/>
                <a:ea typeface="Arial"/>
                <a:cs typeface="Arial"/>
                <a:sym typeface="Arial"/>
                <a:hlinkClick r:id="rId3"/>
              </a:rPr>
              <a:t>http://www.msnbc.msn.com/id/6865664/</a:t>
            </a:r>
            <a:r>
              <a:rPr sz="1200">
                <a:uFill>
                  <a:solidFill>
                    <a:srgbClr val="000000"/>
                  </a:solidFill>
                </a:uFill>
                <a:latin typeface="Arial"/>
                <a:ea typeface="Arial"/>
                <a:cs typeface="Arial"/>
                <a:sym typeface="Arial"/>
              </a:rPr>
              <a:t>  YAKIMA, Wash. – “Researchers at a national science laboratory in south-central Washington have found a way to achieve in days what takes Mother Nature millions of years — converting wood to mineral.  The ability to make petrified wood could hold promise for separating industrial chemicals, filtering pollutants and soaking up contamination, said Yongsoon Shin, research scientist at the Pacific Northwest National Laboratory. …</a:t>
            </a:r>
          </a:p>
          <a:p>
            <a:pPr marL="269240" marR="40640" indent="-228600" defTabSz="914400">
              <a:spcBef>
                <a:spcPts val="400"/>
              </a:spcBef>
              <a:buFont typeface="Arial"/>
              <a:defRPr sz="1200">
                <a:uFill>
                  <a:solidFill>
                    <a:srgbClr val="000000"/>
                  </a:solidFill>
                </a:uFill>
                <a:latin typeface="Arial"/>
                <a:ea typeface="Arial"/>
                <a:cs typeface="Arial"/>
                <a:sym typeface="Arial"/>
              </a:defRPr>
            </a:pPr>
            <a:r>
              <a:t>Natural petrified wood occurs when trees are buried without oxygen, then leach their wood components and soak up the soil's minerals.  For instance, at the Ginkgo Petrified Forest, a state park on the west shore of the Columbia River in central Washington, trees were believed to have been buried without oxygen beneath molten lava millions of years ago.”</a:t>
            </a: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7" name="Shape 1947"/>
          <p:cNvSpPr>
            <a:spLocks noGrp="1" noRot="1" noChangeAspect="1"/>
          </p:cNvSpPr>
          <p:nvPr>
            <p:ph type="sldImg"/>
          </p:nvPr>
        </p:nvSpPr>
        <p:spPr>
          <a:xfrm>
            <a:off x="381000" y="685800"/>
            <a:ext cx="6096000" cy="3429000"/>
          </a:xfrm>
          <a:prstGeom prst="rect">
            <a:avLst/>
          </a:prstGeom>
        </p:spPr>
        <p:txBody>
          <a:bodyPr/>
          <a:lstStyle/>
          <a:p>
            <a:endParaRPr/>
          </a:p>
        </p:txBody>
      </p:sp>
      <p:sp>
        <p:nvSpPr>
          <p:cNvPr id="1948" name="Shape 1948"/>
          <p:cNvSpPr>
            <a:spLocks noGrp="1"/>
          </p:cNvSpPr>
          <p:nvPr>
            <p:ph type="body" sz="quarter" idx="1"/>
          </p:nvPr>
        </p:nvSpPr>
        <p:spPr>
          <a:prstGeom prst="rect">
            <a:avLst/>
          </a:prstGeom>
        </p:spPr>
        <p:txBody>
          <a:bodyPr/>
          <a:lstStyle/>
          <a:p>
            <a:r>
              <a:t>Today </a:t>
            </a:r>
          </a:p>
          <a:p>
            <a:r>
              <a:rPr u="sng">
                <a:hlinkClick r:id="rId3"/>
              </a:rPr>
              <a:t>http://www.freeworldmaps.net/</a:t>
            </a:r>
            <a:r>
              <a:t> </a:t>
            </a: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4" name="Shape 1954"/>
          <p:cNvSpPr>
            <a:spLocks noGrp="1" noRot="1" noChangeAspect="1"/>
          </p:cNvSpPr>
          <p:nvPr>
            <p:ph type="sldImg"/>
          </p:nvPr>
        </p:nvSpPr>
        <p:spPr>
          <a:xfrm>
            <a:off x="381000" y="685800"/>
            <a:ext cx="6096000" cy="3429000"/>
          </a:xfrm>
          <a:prstGeom prst="rect">
            <a:avLst/>
          </a:prstGeom>
        </p:spPr>
        <p:txBody>
          <a:bodyPr/>
          <a:lstStyle/>
          <a:p>
            <a:endParaRPr/>
          </a:p>
        </p:txBody>
      </p:sp>
      <p:sp>
        <p:nvSpPr>
          <p:cNvPr id="1955" name="Shape 1955"/>
          <p:cNvSpPr>
            <a:spLocks noGrp="1"/>
          </p:cNvSpPr>
          <p:nvPr>
            <p:ph type="body" sz="quarter" idx="1"/>
          </p:nvPr>
        </p:nvSpPr>
        <p:spPr>
          <a:prstGeom prst="rect">
            <a:avLst/>
          </a:prstGeom>
        </p:spPr>
        <p:txBody>
          <a:bodyPr/>
          <a:lstStyle/>
          <a:p>
            <a:pPr defTabSz="825500">
              <a:defRPr sz="1800">
                <a:latin typeface="Arial"/>
                <a:ea typeface="Arial"/>
                <a:cs typeface="Arial"/>
                <a:sym typeface="Arial"/>
              </a:defRPr>
            </a:pPr>
            <a:r>
              <a:t>According to </a:t>
            </a:r>
            <a:r>
              <a:rPr u="sng">
                <a:hlinkClick r:id="rId3"/>
              </a:rPr>
              <a:t>https://www.britannica.com/science/continental-drift-geology#ref66654</a:t>
            </a:r>
            <a:r>
              <a:t>, the idea of a large-scale displacement of continents has a long history. Noting the apparent fit of the bulge of eastern South America into the bight of Africa, the German naturalist Alexander von Humboldt theorized about 1800 that the lands bordering the Atlantic Ocean had once been joined.  Today, evolutionists believe in </a:t>
            </a:r>
            <a:r>
              <a:rPr i="1"/>
              <a:t>continental drift</a:t>
            </a:r>
            <a:r>
              <a:t> (a theory proposed by evolutionary German meteorologist, Alfred Wegener, in 1912, and initially scoffed at by the mainstream).  Many creationists believe in </a:t>
            </a:r>
            <a:r>
              <a:rPr i="1"/>
              <a:t>continental sprint</a:t>
            </a:r>
            <a:r>
              <a:t> (catastrophic plate tectonics), first proposed and attributed to the Flood by the YEC French geologist Antonio Snider-Pellegrini (1802–1885) was a French geographer and scientist in </a:t>
            </a:r>
            <a:r>
              <a:rPr i="1"/>
              <a:t>Le Création et ses Mystères Devoilés</a:t>
            </a:r>
            <a:r>
              <a:t> (</a:t>
            </a:r>
            <a:r>
              <a:rPr i="1"/>
              <a:t>The Creation and Its Mysteries Unveiled</a:t>
            </a:r>
            <a:r>
              <a:t>) published in Paris in 1858 (which went unnoticed because of Darwin’s famous </a:t>
            </a:r>
            <a:r>
              <a:rPr i="1"/>
              <a:t>Origin of Species</a:t>
            </a:r>
            <a:r>
              <a:t> in 1859). </a:t>
            </a:r>
          </a:p>
          <a:p>
            <a:pPr defTabSz="825500">
              <a:defRPr sz="1800">
                <a:latin typeface="Arial"/>
                <a:ea typeface="Arial"/>
                <a:cs typeface="Arial"/>
                <a:sym typeface="Arial"/>
              </a:defRPr>
            </a:pPr>
            <a:r>
              <a:t>See https://answersingenesis.org/geology/plate-tectonics/smithsonian-tectonic-history-short-sighted/.</a:t>
            </a:r>
          </a:p>
          <a:p>
            <a:pPr defTabSz="825500">
              <a:defRPr sz="1800">
                <a:latin typeface="Arial"/>
                <a:ea typeface="Arial"/>
                <a:cs typeface="Arial"/>
                <a:sym typeface="Arial"/>
              </a:defRPr>
            </a:pPr>
            <a:r>
              <a:t> 	Other YEC do not accept catastrophic plate tectonics.</a:t>
            </a:r>
          </a:p>
          <a:p>
            <a:pPr defTabSz="825500">
              <a:defRPr sz="1800">
                <a:latin typeface="Arial"/>
                <a:ea typeface="Arial"/>
                <a:cs typeface="Arial"/>
                <a:sym typeface="Arial"/>
              </a:defRPr>
            </a:pPr>
            <a:r>
              <a:t>This is a widely held theory that the continents were once a single land-mass.  But it is not a proven fact.</a:t>
            </a:r>
          </a:p>
          <a:p>
            <a:pPr defTabSz="825500">
              <a:defRPr sz="1800">
                <a:latin typeface="Arial"/>
                <a:ea typeface="Arial"/>
                <a:cs typeface="Arial"/>
                <a:sym typeface="Arial"/>
              </a:defRPr>
            </a:pPr>
            <a:r>
              <a:t>Evolution story:</a:t>
            </a:r>
          </a:p>
          <a:p>
            <a:pPr defTabSz="825500">
              <a:defRPr sz="1800">
                <a:latin typeface="Arial"/>
                <a:ea typeface="Arial"/>
                <a:cs typeface="Arial"/>
                <a:sym typeface="Arial"/>
              </a:defRPr>
            </a:pPr>
            <a:r>
              <a:t>1. 200 million years ago (Early Jurassic)</a:t>
            </a:r>
          </a:p>
          <a:p>
            <a:pPr defTabSz="825500">
              <a:defRPr sz="1800">
                <a:latin typeface="Arial"/>
                <a:ea typeface="Arial"/>
                <a:cs typeface="Arial"/>
                <a:sym typeface="Arial"/>
              </a:defRPr>
            </a:pPr>
            <a:r>
              <a:t>2. 150 million years ago (Late Jurassic)</a:t>
            </a:r>
          </a:p>
          <a:p>
            <a:pPr defTabSz="825500">
              <a:defRPr sz="1800">
                <a:latin typeface="Arial"/>
                <a:ea typeface="Arial"/>
                <a:cs typeface="Arial"/>
                <a:sym typeface="Arial"/>
              </a:defRPr>
            </a:pPr>
            <a:r>
              <a:t>3. 100 million years ago (Cretaceous)</a:t>
            </a:r>
          </a:p>
          <a:p>
            <a:pPr defTabSz="825500">
              <a:defRPr sz="1800">
                <a:latin typeface="Arial"/>
                <a:ea typeface="Arial"/>
                <a:cs typeface="Arial"/>
                <a:sym typeface="Arial"/>
              </a:defRPr>
            </a:pPr>
            <a:r>
              <a:t>4. 50 million years ago (Tertiary)</a:t>
            </a:r>
          </a:p>
          <a:p>
            <a:pPr defTabSz="825500">
              <a:defRPr sz="1800">
                <a:latin typeface="Arial"/>
                <a:ea typeface="Arial"/>
                <a:cs typeface="Arial"/>
                <a:sym typeface="Arial"/>
              </a:defRPr>
            </a:pPr>
            <a:r>
              <a:t>Edward J Tarbuck &amp; Frederick K. Lutgens, </a:t>
            </a:r>
            <a:r>
              <a:rPr i="1"/>
              <a:t>Earth Science: Indiana </a:t>
            </a:r>
            <a:r>
              <a:t>(Upper Saddle River, NJ: Pearson Prentice Hall, 2006, Teacher’s edition), p. 378</a:t>
            </a: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8" name="Shape 1958"/>
          <p:cNvSpPr>
            <a:spLocks noGrp="1" noRot="1" noChangeAspect="1"/>
          </p:cNvSpPr>
          <p:nvPr>
            <p:ph type="sldImg"/>
          </p:nvPr>
        </p:nvSpPr>
        <p:spPr>
          <a:xfrm>
            <a:off x="381000" y="685800"/>
            <a:ext cx="6096000" cy="3429000"/>
          </a:xfrm>
          <a:prstGeom prst="rect">
            <a:avLst/>
          </a:prstGeom>
        </p:spPr>
        <p:txBody>
          <a:bodyPr/>
          <a:lstStyle/>
          <a:p>
            <a:endParaRPr/>
          </a:p>
        </p:txBody>
      </p:sp>
      <p:sp>
        <p:nvSpPr>
          <p:cNvPr id="1959" name="Shape 1959"/>
          <p:cNvSpPr>
            <a:spLocks noGrp="1"/>
          </p:cNvSpPr>
          <p:nvPr>
            <p:ph type="body" sz="quarter" idx="1"/>
          </p:nvPr>
        </p:nvSpPr>
        <p:spPr>
          <a:prstGeom prst="rect">
            <a:avLst/>
          </a:prstGeom>
        </p:spPr>
        <p:txBody>
          <a:bodyPr/>
          <a:lstStyle/>
          <a:p>
            <a:r>
              <a:t>Today </a:t>
            </a:r>
          </a:p>
          <a:p>
            <a:r>
              <a:rPr u="sng">
                <a:hlinkClick r:id="rId3"/>
              </a:rPr>
              <a:t>http://www.freeworldmaps.net/</a:t>
            </a:r>
            <a:r>
              <a:t> </a:t>
            </a: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4" name="Shape 1964"/>
          <p:cNvSpPr>
            <a:spLocks noGrp="1" noRot="1" noChangeAspect="1"/>
          </p:cNvSpPr>
          <p:nvPr>
            <p:ph type="sldImg"/>
          </p:nvPr>
        </p:nvSpPr>
        <p:spPr>
          <a:xfrm>
            <a:off x="381000" y="685800"/>
            <a:ext cx="6096000" cy="3429000"/>
          </a:xfrm>
          <a:prstGeom prst="rect">
            <a:avLst/>
          </a:prstGeom>
        </p:spPr>
        <p:txBody>
          <a:bodyPr/>
          <a:lstStyle/>
          <a:p>
            <a:endParaRPr/>
          </a:p>
        </p:txBody>
      </p:sp>
      <p:sp>
        <p:nvSpPr>
          <p:cNvPr id="1965" name="Shape 1965"/>
          <p:cNvSpPr>
            <a:spLocks noGrp="1"/>
          </p:cNvSpPr>
          <p:nvPr>
            <p:ph type="body" sz="quarter" idx="1"/>
          </p:nvPr>
        </p:nvSpPr>
        <p:spPr>
          <a:prstGeom prst="rect">
            <a:avLst/>
          </a:prstGeom>
        </p:spPr>
        <p:txBody>
          <a:bodyPr/>
          <a:lstStyle>
            <a:lvl1pPr defTabSz="825500">
              <a:defRPr sz="3000"/>
            </a:lvl1pPr>
          </a:lstStyle>
          <a:p>
            <a:r>
              <a:rPr dirty="0"/>
              <a:t>Display in Ark Encounter, 2018</a:t>
            </a: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0" name="Shape 1970"/>
          <p:cNvSpPr>
            <a:spLocks noGrp="1" noRot="1" noChangeAspect="1"/>
          </p:cNvSpPr>
          <p:nvPr>
            <p:ph type="sldImg"/>
          </p:nvPr>
        </p:nvSpPr>
        <p:spPr>
          <a:xfrm>
            <a:off x="381000" y="685800"/>
            <a:ext cx="6096000" cy="3429000"/>
          </a:xfrm>
          <a:prstGeom prst="rect">
            <a:avLst/>
          </a:prstGeom>
        </p:spPr>
        <p:txBody>
          <a:bodyPr/>
          <a:lstStyle/>
          <a:p>
            <a:endParaRPr/>
          </a:p>
        </p:txBody>
      </p:sp>
      <p:sp>
        <p:nvSpPr>
          <p:cNvPr id="1971" name="Shape 1971"/>
          <p:cNvSpPr>
            <a:spLocks noGrp="1"/>
          </p:cNvSpPr>
          <p:nvPr>
            <p:ph type="body" sz="quarter" idx="1"/>
          </p:nvPr>
        </p:nvSpPr>
        <p:spPr>
          <a:prstGeom prst="rect">
            <a:avLst/>
          </a:prstGeom>
        </p:spPr>
        <p:txBody>
          <a:bodyPr/>
          <a:lstStyle>
            <a:lvl1pPr defTabSz="825500">
              <a:defRPr sz="3000"/>
            </a:lvl1pPr>
          </a:lstStyle>
          <a:p>
            <a:r>
              <a:t>Display in Ark Encounter, 2018</a:t>
            </a: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 name="Shape 1976"/>
          <p:cNvSpPr>
            <a:spLocks noGrp="1" noRot="1" noChangeAspect="1"/>
          </p:cNvSpPr>
          <p:nvPr>
            <p:ph type="sldImg"/>
          </p:nvPr>
        </p:nvSpPr>
        <p:spPr>
          <a:xfrm>
            <a:off x="381000" y="685800"/>
            <a:ext cx="6096000" cy="3429000"/>
          </a:xfrm>
          <a:prstGeom prst="rect">
            <a:avLst/>
          </a:prstGeom>
        </p:spPr>
        <p:txBody>
          <a:bodyPr/>
          <a:lstStyle/>
          <a:p>
            <a:endParaRPr/>
          </a:p>
        </p:txBody>
      </p:sp>
      <p:sp>
        <p:nvSpPr>
          <p:cNvPr id="1977" name="Shape 1977"/>
          <p:cNvSpPr>
            <a:spLocks noGrp="1"/>
          </p:cNvSpPr>
          <p:nvPr>
            <p:ph type="body" sz="quarter" idx="1"/>
          </p:nvPr>
        </p:nvSpPr>
        <p:spPr>
          <a:prstGeom prst="rect">
            <a:avLst/>
          </a:prstGeom>
        </p:spPr>
        <p:txBody>
          <a:bodyPr/>
          <a:lstStyle>
            <a:lvl1pPr defTabSz="825500">
              <a:defRPr sz="3000"/>
            </a:lvl1pPr>
          </a:lstStyle>
          <a:p>
            <a:r>
              <a:t>Display in Ark Encounter, 2018</a:t>
            </a: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0" name="Shape 1980"/>
          <p:cNvSpPr>
            <a:spLocks noGrp="1" noRot="1" noChangeAspect="1"/>
          </p:cNvSpPr>
          <p:nvPr>
            <p:ph type="sldImg"/>
          </p:nvPr>
        </p:nvSpPr>
        <p:spPr>
          <a:xfrm>
            <a:off x="381000" y="685800"/>
            <a:ext cx="6096000" cy="3429000"/>
          </a:xfrm>
          <a:prstGeom prst="rect">
            <a:avLst/>
          </a:prstGeom>
        </p:spPr>
        <p:txBody>
          <a:bodyPr/>
          <a:lstStyle/>
          <a:p>
            <a:endParaRPr/>
          </a:p>
        </p:txBody>
      </p:sp>
      <p:sp>
        <p:nvSpPr>
          <p:cNvPr id="1981" name="Shape 1981"/>
          <p:cNvSpPr>
            <a:spLocks noGrp="1"/>
          </p:cNvSpPr>
          <p:nvPr>
            <p:ph type="body" sz="quarter" idx="1"/>
          </p:nvPr>
        </p:nvSpPr>
        <p:spPr>
          <a:prstGeom prst="rect">
            <a:avLst/>
          </a:prstGeom>
        </p:spPr>
        <p:txBody>
          <a:bodyPr/>
          <a:lstStyle>
            <a:lvl1pPr defTabSz="825500">
              <a:defRPr sz="3000"/>
            </a:lvl1pPr>
          </a:lstStyle>
          <a:p>
            <a:r>
              <a:t>Display in Ark Encounter, 2018</a:t>
            </a: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4" name="Shape 1994"/>
          <p:cNvSpPr>
            <a:spLocks noGrp="1" noRot="1" noChangeAspect="1"/>
          </p:cNvSpPr>
          <p:nvPr>
            <p:ph type="sldImg"/>
          </p:nvPr>
        </p:nvSpPr>
        <p:spPr>
          <a:xfrm>
            <a:off x="381000" y="685800"/>
            <a:ext cx="6096000" cy="3429000"/>
          </a:xfrm>
          <a:prstGeom prst="rect">
            <a:avLst/>
          </a:prstGeom>
        </p:spPr>
        <p:txBody>
          <a:bodyPr/>
          <a:lstStyle/>
          <a:p>
            <a:endParaRPr/>
          </a:p>
        </p:txBody>
      </p:sp>
      <p:sp>
        <p:nvSpPr>
          <p:cNvPr id="1995" name="Shape 1995"/>
          <p:cNvSpPr>
            <a:spLocks noGrp="1"/>
          </p:cNvSpPr>
          <p:nvPr>
            <p:ph type="body" sz="quarter" idx="1"/>
          </p:nvPr>
        </p:nvSpPr>
        <p:spPr>
          <a:prstGeom prst="rect">
            <a:avLst/>
          </a:prstGeom>
        </p:spPr>
        <p:txBody>
          <a:bodyPr/>
          <a:lstStyle/>
          <a:p>
            <a:pPr>
              <a:defRPr sz="3000">
                <a:latin typeface="+mn-lt"/>
                <a:ea typeface="+mn-ea"/>
                <a:cs typeface="+mn-cs"/>
                <a:sym typeface="Helvetica"/>
              </a:defRPr>
            </a:pPr>
            <a:endParaRPr/>
          </a:p>
          <a:p>
            <a:pPr>
              <a:defRPr sz="3000">
                <a:latin typeface="+mn-lt"/>
                <a:ea typeface="+mn-ea"/>
                <a:cs typeface="+mn-cs"/>
                <a:sym typeface="Helvetica"/>
              </a:defRPr>
            </a:pPr>
            <a:endParaRPr/>
          </a:p>
          <a:p>
            <a:pPr>
              <a:defRPr sz="3000">
                <a:latin typeface="+mn-lt"/>
                <a:ea typeface="+mn-ea"/>
                <a:cs typeface="+mn-cs"/>
                <a:sym typeface="Helvetica"/>
              </a:defRPr>
            </a:pPr>
            <a:endParaRPr/>
          </a:p>
          <a:p>
            <a:pPr>
              <a:defRPr sz="3000">
                <a:latin typeface="+mn-lt"/>
                <a:ea typeface="+mn-ea"/>
                <a:cs typeface="+mn-cs"/>
                <a:sym typeface="Helvetica"/>
              </a:defRPr>
            </a:pPr>
            <a:r>
              <a:t>BOTH DATES ARE BASED ON FALSE ASSUMPTIONS USED IN THE DATING METHODS.</a:t>
            </a:r>
          </a:p>
          <a:p>
            <a:pPr>
              <a:defRPr sz="1800">
                <a:latin typeface="+mn-lt"/>
                <a:ea typeface="+mn-ea"/>
                <a:cs typeface="+mn-cs"/>
                <a:sym typeface="Helvetica"/>
              </a:defRPr>
            </a:pPr>
            <a:endParaRPr/>
          </a:p>
          <a:p>
            <a:pPr>
              <a:defRPr sz="1800">
                <a:latin typeface="+mn-lt"/>
                <a:ea typeface="+mn-ea"/>
                <a:cs typeface="+mn-cs"/>
                <a:sym typeface="Helvetica"/>
              </a:defRPr>
            </a:pPr>
            <a:r>
              <a:t>The crystal structure of diamonds prevents recent contamination with </a:t>
            </a:r>
            <a:r>
              <a:rPr baseline="31999"/>
              <a:t>14</a:t>
            </a:r>
            <a:r>
              <a:t>C</a:t>
            </a:r>
          </a:p>
          <a:p>
            <a:pPr>
              <a:defRPr sz="1800">
                <a:latin typeface="+mn-lt"/>
                <a:ea typeface="+mn-ea"/>
                <a:cs typeface="+mn-cs"/>
                <a:sym typeface="Helvetica"/>
              </a:defRPr>
            </a:pPr>
            <a:endParaRPr/>
          </a:p>
          <a:p>
            <a:pPr>
              <a:defRPr sz="1800">
                <a:latin typeface="+mn-lt"/>
                <a:ea typeface="+mn-ea"/>
                <a:cs typeface="+mn-cs"/>
                <a:sym typeface="Helvetica"/>
              </a:defRPr>
            </a:pPr>
            <a:r>
              <a:t>Source: </a:t>
            </a:r>
            <a:r>
              <a:rPr u="sng">
                <a:hlinkClick r:id="rId3"/>
              </a:rPr>
              <a:t>www.icr.org/pdf/research/AGUC-14_Poster_Baumgardner.pdf</a:t>
            </a:r>
            <a:r>
              <a:t> (American Geophysical Union Conf., Dec 2003 poster; five diamonds).  While the poster presentation at the AGU conference documents five diamonds dated by 14C, seven more have since been C-dated, according to March 2005 personal communication between Dr. Don Batten (AiG) and Dr. Russ Humphreys (an ICR co-researcher with Dr. Baumgardner).</a:t>
            </a:r>
          </a:p>
          <a:p>
            <a:pPr>
              <a:defRPr sz="1800">
                <a:latin typeface="+mn-lt"/>
                <a:ea typeface="+mn-ea"/>
                <a:cs typeface="+mn-cs"/>
                <a:sym typeface="Helvetica"/>
              </a:defRPr>
            </a:pPr>
            <a:endParaRPr/>
          </a:p>
          <a:p>
            <a:pPr>
              <a:defRPr sz="1800">
                <a:latin typeface="+mn-lt"/>
                <a:ea typeface="+mn-ea"/>
                <a:cs typeface="+mn-cs"/>
                <a:sym typeface="Helvetica"/>
              </a:defRPr>
            </a:pPr>
            <a:r>
              <a:t>Photo of Macles diamonds from the Argyle pipe, Western Australia (these are not the ones dated) from: </a:t>
            </a:r>
            <a:r>
              <a:rPr u="sng">
                <a:hlinkClick r:id="rId4"/>
              </a:rPr>
              <a:t>http://volcano.und.nodak.edu/vwdocs/minerals/diamonds.html</a:t>
            </a:r>
            <a:r>
              <a:t> ‘courtesy of Grand Boxer’. </a:t>
            </a: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2" name="Shape 1582"/>
          <p:cNvSpPr>
            <a:spLocks noGrp="1" noRot="1" noChangeAspect="1"/>
          </p:cNvSpPr>
          <p:nvPr>
            <p:ph type="sldImg"/>
          </p:nvPr>
        </p:nvSpPr>
        <p:spPr>
          <a:xfrm>
            <a:off x="381000" y="685800"/>
            <a:ext cx="6096000" cy="3429000"/>
          </a:xfrm>
          <a:prstGeom prst="rect">
            <a:avLst/>
          </a:prstGeom>
        </p:spPr>
        <p:txBody>
          <a:bodyPr/>
          <a:lstStyle/>
          <a:p>
            <a:endParaRPr/>
          </a:p>
        </p:txBody>
      </p:sp>
      <p:sp>
        <p:nvSpPr>
          <p:cNvPr id="1583" name="Shape 1583"/>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t>A lava dome started forming soon after the eruption.  The first two domes were blown away by subsequent smaller eruptions in 1980.  The present dome started forming in late October 1980 and continues growing to this day, though at faster rate than in the first 6 years (see below).</a:t>
            </a:r>
          </a:p>
          <a:p>
            <a:pPr marL="40640" marR="40640" defTabSz="914400">
              <a:spcBef>
                <a:spcPts val="400"/>
              </a:spcBef>
              <a:defRPr sz="1200">
                <a:uFill>
                  <a:solidFill>
                    <a:srgbClr val="000000"/>
                  </a:solidFill>
                </a:uFill>
                <a:latin typeface="Arial"/>
                <a:ea typeface="Arial"/>
                <a:cs typeface="Arial"/>
                <a:sym typeface="Arial"/>
              </a:defRPr>
            </a:pPr>
            <a:r>
              <a:t>During 17 so-called dome-building eruptions, from 18 October 1980 to 26 October 1986, thick pasty lava oozed out of the volcanic vent like toothpaste from a tube. Dacite lava is too thick to flow very far, so it simply piled up around the vent, forming the mountain-like dome, which now plugs the volcanic orifice.</a:t>
            </a:r>
          </a:p>
          <a:p>
            <a:pPr marL="40640" marR="40640" defTabSz="914400">
              <a:spcBef>
                <a:spcPts val="400"/>
              </a:spcBef>
              <a:defRPr sz="1200" b="1">
                <a:uFill>
                  <a:solidFill>
                    <a:srgbClr val="000000"/>
                  </a:solidFill>
                </a:uFill>
                <a:latin typeface="Arial"/>
                <a:ea typeface="Arial"/>
                <a:cs typeface="Arial"/>
                <a:sym typeface="Arial"/>
              </a:defRPr>
            </a:pPr>
            <a:r>
              <a:t>	Mountain rapidly rebuilding in 2005!</a:t>
            </a:r>
          </a:p>
          <a:p>
            <a:pPr marL="40640" marR="40640" defTabSz="914400">
              <a:spcBef>
                <a:spcPts val="400"/>
              </a:spcBef>
            </a:pPr>
            <a:r>
              <a:rPr sz="1200">
                <a:uFill>
                  <a:solidFill>
                    <a:srgbClr val="000000"/>
                  </a:solidFill>
                </a:uFill>
                <a:latin typeface="Arial"/>
                <a:ea typeface="Arial"/>
                <a:cs typeface="Arial"/>
                <a:sym typeface="Arial"/>
              </a:rPr>
              <a:t>Sept 25, 2005 article: </a:t>
            </a:r>
            <a:r>
              <a:rPr sz="1200" u="sng">
                <a:uFill>
                  <a:solidFill>
                    <a:srgbClr val="000000"/>
                  </a:solidFill>
                </a:uFill>
                <a:latin typeface="Arial"/>
                <a:ea typeface="Arial"/>
                <a:cs typeface="Arial"/>
                <a:sym typeface="Arial"/>
                <a:hlinkClick r:id="rId3"/>
              </a:rPr>
              <a:t>http://www.billingsgazette.com/index.php?tl=1&amp;display=rednews/2005/09/25/build/nation/52-st-helens.inc</a:t>
            </a:r>
            <a:r>
              <a:rPr sz="1200">
                <a:uFill>
                  <a:solidFill>
                    <a:srgbClr val="000000"/>
                  </a:solidFill>
                </a:uFill>
                <a:latin typeface="Arial"/>
                <a:ea typeface="Arial"/>
                <a:cs typeface="Arial"/>
                <a:sym typeface="Arial"/>
              </a:rPr>
              <a:t> </a:t>
            </a:r>
          </a:p>
          <a:p>
            <a:pPr marL="40640" marR="40640" defTabSz="914400">
              <a:spcBef>
                <a:spcPts val="400"/>
              </a:spcBef>
            </a:pPr>
            <a:r>
              <a:rPr sz="1200">
                <a:uFill>
                  <a:solidFill>
                    <a:srgbClr val="000000"/>
                  </a:solidFill>
                </a:uFill>
                <a:latin typeface="Arial"/>
                <a:ea typeface="Arial"/>
                <a:cs typeface="Arial"/>
                <a:sym typeface="Arial"/>
              </a:rPr>
              <a:t>“Although things could change at any time, scientists are not expecting any big changes at Mount St. Helens in the near future. The new lava dome is growing about </a:t>
            </a:r>
            <a:r>
              <a:rPr sz="1200" b="1">
                <a:uFill>
                  <a:solidFill>
                    <a:srgbClr val="000000"/>
                  </a:solidFill>
                </a:uFill>
                <a:latin typeface="Arial"/>
                <a:ea typeface="Arial"/>
                <a:cs typeface="Arial"/>
                <a:sym typeface="Arial"/>
              </a:rPr>
              <a:t>six times faster than it did during the six years of dome building between 1980 and 1986</a:t>
            </a:r>
            <a:r>
              <a:rPr sz="1200">
                <a:uFill>
                  <a:solidFill>
                    <a:srgbClr val="000000"/>
                  </a:solidFill>
                </a:uFill>
                <a:latin typeface="Arial"/>
                <a:ea typeface="Arial"/>
                <a:cs typeface="Arial"/>
                <a:sym typeface="Arial"/>
              </a:rPr>
              <a:t>. The extrusion rate is about 1.3 to 9.2 cubic yards per second, </a:t>
            </a:r>
            <a:r>
              <a:rPr sz="1200" b="1">
                <a:uFill>
                  <a:solidFill>
                    <a:srgbClr val="000000"/>
                  </a:solidFill>
                </a:uFill>
                <a:latin typeface="Arial"/>
                <a:ea typeface="Arial"/>
                <a:cs typeface="Arial"/>
                <a:sym typeface="Arial"/>
              </a:rPr>
              <a:t>averaging 3 cubic yards - enough to fill up the back of a pickup truck every second</a:t>
            </a:r>
            <a:r>
              <a:rPr sz="1200">
                <a:uFill>
                  <a:solidFill>
                    <a:srgbClr val="000000"/>
                  </a:solidFill>
                </a:uFill>
                <a:latin typeface="Arial"/>
                <a:ea typeface="Arial"/>
                <a:cs typeface="Arial"/>
                <a:sym typeface="Arial"/>
              </a:rPr>
              <a:t>. </a:t>
            </a:r>
            <a:br>
              <a:rPr sz="1200">
                <a:uFill>
                  <a:solidFill>
                    <a:srgbClr val="000000"/>
                  </a:solidFill>
                </a:uFill>
                <a:latin typeface="Arial"/>
                <a:ea typeface="Arial"/>
                <a:cs typeface="Arial"/>
                <a:sym typeface="Arial"/>
              </a:rPr>
            </a:br>
            <a:r>
              <a:rPr sz="1200">
                <a:uFill>
                  <a:solidFill>
                    <a:srgbClr val="000000"/>
                  </a:solidFill>
                </a:uFill>
                <a:latin typeface="Arial"/>
                <a:ea typeface="Arial"/>
                <a:cs typeface="Arial"/>
                <a:sym typeface="Arial"/>
              </a:rPr>
              <a:t>The new Mount St. Helens dome was about 10 feet below the rim of the crater in July, although it has crumbled a little since then. The growth has been in a series of six big upward thrusts or "whalebacks" as the scientists like to call them because of their shape. </a:t>
            </a:r>
            <a:r>
              <a:rPr sz="1200" b="1">
                <a:uFill>
                  <a:solidFill>
                    <a:srgbClr val="000000"/>
                  </a:solidFill>
                </a:uFill>
                <a:latin typeface="Arial"/>
                <a:ea typeface="Arial"/>
                <a:cs typeface="Arial"/>
                <a:sym typeface="Arial"/>
              </a:rPr>
              <a:t>At the rate it is growing, Mount St. Helens could regain its conical top within decades.</a:t>
            </a:r>
            <a:r>
              <a:rPr sz="1200">
                <a:uFill>
                  <a:solidFill>
                    <a:srgbClr val="000000"/>
                  </a:solidFill>
                </a:uFill>
                <a:latin typeface="Arial"/>
                <a:ea typeface="Arial"/>
                <a:cs typeface="Arial"/>
                <a:sym typeface="Arial"/>
              </a:rPr>
              <a:t>“</a:t>
            </a: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0" name="Shape 1590"/>
          <p:cNvSpPr>
            <a:spLocks noGrp="1" noRot="1" noChangeAspect="1"/>
          </p:cNvSpPr>
          <p:nvPr>
            <p:ph type="sldImg"/>
          </p:nvPr>
        </p:nvSpPr>
        <p:spPr>
          <a:xfrm>
            <a:off x="381000" y="685800"/>
            <a:ext cx="6096000" cy="3429000"/>
          </a:xfrm>
          <a:prstGeom prst="rect">
            <a:avLst/>
          </a:prstGeom>
        </p:spPr>
        <p:txBody>
          <a:bodyPr/>
          <a:lstStyle/>
          <a:p>
            <a:endParaRPr/>
          </a:p>
        </p:txBody>
      </p:sp>
      <p:sp>
        <p:nvSpPr>
          <p:cNvPr id="1591" name="Shape 1591"/>
          <p:cNvSpPr>
            <a:spLocks noGrp="1"/>
          </p:cNvSpPr>
          <p:nvPr>
            <p:ph type="body" sz="quarter" idx="1"/>
          </p:nvPr>
        </p:nvSpPr>
        <p:spPr>
          <a:prstGeom prst="rect">
            <a:avLst/>
          </a:prstGeom>
        </p:spPr>
        <p:txBody>
          <a:bodyPr/>
          <a:lstStyle/>
          <a:p>
            <a:pPr marL="40640" marR="40640" defTabSz="914400">
              <a:spcBef>
                <a:spcPts val="400"/>
              </a:spcBef>
              <a:defRPr>
                <a:uFill>
                  <a:solidFill>
                    <a:srgbClr val="000000"/>
                  </a:solidFill>
                </a:uFill>
                <a:latin typeface="Arial"/>
                <a:ea typeface="Arial"/>
                <a:cs typeface="Arial"/>
                <a:sym typeface="Arial"/>
              </a:defRPr>
            </a:pPr>
            <a:r>
              <a:t>Samples were collected and dated in 1992 from the dome that started forming in late Oct. 1980. </a:t>
            </a:r>
          </a:p>
          <a:p>
            <a:pPr marL="40640" marR="40640" defTabSz="914400">
              <a:spcBef>
                <a:spcPts val="400"/>
              </a:spcBef>
              <a:defRPr sz="1200">
                <a:uFill>
                  <a:solidFill>
                    <a:srgbClr val="000000"/>
                  </a:solidFill>
                </a:uFill>
                <a:latin typeface="Arial"/>
                <a:ea typeface="Arial"/>
                <a:cs typeface="Arial"/>
                <a:sym typeface="Arial"/>
              </a:defRPr>
            </a:pPr>
            <a:r>
              <a:t>The highly respected lab (Geochron Laboratories of Cambridge, MA) was not told where the samples were collected, only that they were from dacite rock and low levels of argon were expected. The lab dated a “whole rock” sample and 4 different mineral samples.</a:t>
            </a:r>
          </a:p>
          <a:p>
            <a:pPr marL="40640" marR="40640" defTabSz="914400">
              <a:spcBef>
                <a:spcPts val="400"/>
              </a:spcBef>
              <a:defRPr sz="1200">
                <a:uFill>
                  <a:solidFill>
                    <a:srgbClr val="000000"/>
                  </a:solidFill>
                </a:uFill>
                <a:latin typeface="Arial"/>
                <a:ea typeface="Arial"/>
                <a:cs typeface="Arial"/>
                <a:sym typeface="Arial"/>
              </a:defRPr>
            </a:pPr>
            <a:r>
              <a:t>	Photo: </a:t>
            </a:r>
            <a:r>
              <a:rPr i="1"/>
              <a:t>Creation Magazine</a:t>
            </a:r>
            <a:r>
              <a:t> 23:3 (June-Aug. 2001), pp. 23-25.  Other examples of erroneous dating from various places in the world are in this article.</a:t>
            </a: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8" name="Shape 1598"/>
          <p:cNvSpPr>
            <a:spLocks noGrp="1" noRot="1" noChangeAspect="1"/>
          </p:cNvSpPr>
          <p:nvPr>
            <p:ph type="sldImg"/>
          </p:nvPr>
        </p:nvSpPr>
        <p:spPr>
          <a:xfrm>
            <a:off x="381000" y="685800"/>
            <a:ext cx="6096000" cy="3429000"/>
          </a:xfrm>
          <a:prstGeom prst="rect">
            <a:avLst/>
          </a:prstGeom>
        </p:spPr>
        <p:txBody>
          <a:bodyPr/>
          <a:lstStyle/>
          <a:p>
            <a:endParaRPr/>
          </a:p>
        </p:txBody>
      </p:sp>
      <p:sp>
        <p:nvSpPr>
          <p:cNvPr id="1599" name="Shape 1599"/>
          <p:cNvSpPr>
            <a:spLocks noGrp="1"/>
          </p:cNvSpPr>
          <p:nvPr>
            <p:ph type="body" sz="quarter" idx="1"/>
          </p:nvPr>
        </p:nvSpPr>
        <p:spPr>
          <a:prstGeom prst="rect">
            <a:avLst/>
          </a:prstGeom>
        </p:spPr>
        <p:txBody>
          <a:bodyPr/>
          <a:lstStyle/>
          <a:p>
            <a:pPr marL="40640" marR="40640" defTabSz="914400">
              <a:spcBef>
                <a:spcPts val="400"/>
              </a:spcBef>
              <a:defRPr sz="1200">
                <a:uFill>
                  <a:solidFill>
                    <a:srgbClr val="000000"/>
                  </a:solidFill>
                </a:uFill>
                <a:latin typeface="Arial"/>
                <a:ea typeface="Arial"/>
                <a:cs typeface="Arial"/>
                <a:sym typeface="Arial"/>
              </a:defRPr>
            </a:pPr>
            <a:r>
              <a:t>Picture: 144276051_Thinkstock2012_MtNgauruhoeNewZealand.jpg Brandie Downloaded It</a:t>
            </a:r>
          </a:p>
          <a:p>
            <a:pPr marL="40640" marR="40640" defTabSz="914400">
              <a:spcBef>
                <a:spcPts val="400"/>
              </a:spcBef>
              <a:defRPr sz="1200">
                <a:uFill>
                  <a:solidFill>
                    <a:srgbClr val="000000"/>
                  </a:solidFill>
                </a:uFill>
                <a:latin typeface="Arial"/>
                <a:ea typeface="Arial"/>
                <a:cs typeface="Arial"/>
                <a:sym typeface="Arial"/>
              </a:defRPr>
            </a:pPr>
            <a:r>
              <a:t>text below: </a:t>
            </a:r>
            <a:r>
              <a:rPr u="sng">
                <a:hlinkClick r:id="rId3"/>
              </a:rPr>
              <a:t>http://volcano.und.edu/vwdocs/volc_images/img_ngauruhoe.html</a:t>
            </a:r>
          </a:p>
          <a:p>
            <a:pPr marL="497840" marR="40640" defTabSz="914400">
              <a:spcBef>
                <a:spcPts val="400"/>
              </a:spcBef>
            </a:pPr>
            <a:r>
              <a:rPr sz="1200">
                <a:uFill>
                  <a:solidFill>
                    <a:srgbClr val="000000"/>
                  </a:solidFill>
                </a:uFill>
                <a:latin typeface="Arial"/>
                <a:ea typeface="Arial"/>
                <a:cs typeface="Arial"/>
                <a:sym typeface="Arial"/>
              </a:rPr>
              <a:t>Mt. Ngauruhoe is a beautifully shaped volcano on the edge of the Tongariro massif. Ngauruhoe is </a:t>
            </a:r>
            <a:r>
              <a:rPr sz="1200" b="1">
                <a:uFill>
                  <a:solidFill>
                    <a:srgbClr val="000000"/>
                  </a:solidFill>
                </a:uFill>
                <a:latin typeface="Arial"/>
                <a:ea typeface="Arial"/>
                <a:cs typeface="Arial"/>
                <a:sym typeface="Arial"/>
              </a:rPr>
              <a:t>New Zealand's most active volcano</a:t>
            </a:r>
            <a:r>
              <a:rPr sz="1200">
                <a:uFill>
                  <a:solidFill>
                    <a:srgbClr val="000000"/>
                  </a:solidFill>
                </a:uFill>
                <a:latin typeface="Arial"/>
                <a:ea typeface="Arial"/>
                <a:cs typeface="Arial"/>
                <a:sym typeface="Arial"/>
              </a:rPr>
              <a:t> with 61 eruptions since 1839 (</a:t>
            </a:r>
            <a:r>
              <a:rPr sz="1200" b="1">
                <a:uFill>
                  <a:solidFill>
                    <a:srgbClr val="000000"/>
                  </a:solidFill>
                </a:uFill>
                <a:latin typeface="Arial"/>
                <a:ea typeface="Arial"/>
                <a:cs typeface="Arial"/>
                <a:sym typeface="Arial"/>
              </a:rPr>
              <a:t>most recent eruption in 1977</a:t>
            </a:r>
            <a:r>
              <a:rPr sz="1200">
                <a:uFill>
                  <a:solidFill>
                    <a:srgbClr val="000000"/>
                  </a:solidFill>
                </a:uFill>
                <a:latin typeface="Arial"/>
                <a:ea typeface="Arial"/>
                <a:cs typeface="Arial"/>
                <a:sym typeface="Arial"/>
              </a:rPr>
              <a:t>). Photograph of Ngauruhue by W.B. Hamilton, U.S. Geological Survey, November 1965. </a:t>
            </a:r>
          </a:p>
          <a:p>
            <a:pPr marL="40640" marR="40640" defTabSz="914400">
              <a:spcBef>
                <a:spcPts val="400"/>
              </a:spcBef>
            </a:pPr>
            <a:r>
              <a:rPr sz="1200">
                <a:uFill>
                  <a:solidFill>
                    <a:srgbClr val="000000"/>
                  </a:solidFill>
                </a:uFill>
                <a:latin typeface="Arial"/>
                <a:ea typeface="Arial"/>
                <a:cs typeface="Arial"/>
                <a:sym typeface="Arial"/>
              </a:rPr>
              <a:t>My statement summarizes the research by Andrew Snelling, “The cause of anomalous Potassium-Argon ‘ages’ for recent andesite flows at Mt. Ngauruhoe, New Zealand, and the implications for Potassium-Argon ‘dating’,” </a:t>
            </a:r>
            <a:r>
              <a:rPr sz="1200" i="1">
                <a:uFill>
                  <a:solidFill>
                    <a:srgbClr val="000000"/>
                  </a:solidFill>
                </a:uFill>
                <a:latin typeface="Arial"/>
                <a:ea typeface="Arial"/>
                <a:cs typeface="Arial"/>
                <a:sym typeface="Arial"/>
              </a:rPr>
              <a:t>Proceedings of the Fourth International Conference on Creationism</a:t>
            </a:r>
            <a:r>
              <a:rPr sz="1200">
                <a:uFill>
                  <a:solidFill>
                    <a:srgbClr val="000000"/>
                  </a:solidFill>
                </a:uFill>
                <a:latin typeface="Arial"/>
                <a:ea typeface="Arial"/>
                <a:cs typeface="Arial"/>
                <a:sym typeface="Arial"/>
              </a:rPr>
              <a:t> (Pittsburgh: Creation Science Fellowship, 1998), pp. 503-525.  Andrew collected the samples and sent them to a top US lab for dating.  He did not tell the lab where the samples were collected but suggested that they could be “young,” so as to ensure that the lab took extra care in their analysis.  Andrew reports in this paper </a:t>
            </a:r>
            <a:r>
              <a:rPr sz="1200" b="1">
                <a:uFill>
                  <a:solidFill>
                    <a:srgbClr val="000000"/>
                  </a:solidFill>
                </a:uFill>
                <a:latin typeface="Arial"/>
                <a:ea typeface="Arial"/>
                <a:cs typeface="Arial"/>
                <a:sym typeface="Arial"/>
              </a:rPr>
              <a:t>24 other published examples</a:t>
            </a:r>
            <a:r>
              <a:rPr sz="1200">
                <a:uFill>
                  <a:solidFill>
                    <a:srgbClr val="000000"/>
                  </a:solidFill>
                </a:uFill>
                <a:latin typeface="Arial"/>
                <a:ea typeface="Arial"/>
                <a:cs typeface="Arial"/>
                <a:sym typeface="Arial"/>
              </a:rPr>
              <a:t> of similarly erroneous dates (by millions of years) for rocks that are only a few decades or centuries old.  The implication is that the lavas already had the argon in them from the mantle and there is no way to distinguish primordial AR-40 from the AR-40 that results from decay of K-40 after the lava crystalizes.</a:t>
            </a: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8" name="Shape 2098"/>
          <p:cNvSpPr>
            <a:spLocks noGrp="1" noRot="1" noChangeAspect="1"/>
          </p:cNvSpPr>
          <p:nvPr>
            <p:ph type="sldImg"/>
          </p:nvPr>
        </p:nvSpPr>
        <p:spPr>
          <a:xfrm>
            <a:off x="381000" y="685800"/>
            <a:ext cx="6096000" cy="3429000"/>
          </a:xfrm>
          <a:prstGeom prst="rect">
            <a:avLst/>
          </a:prstGeom>
        </p:spPr>
        <p:txBody>
          <a:bodyPr/>
          <a:lstStyle/>
          <a:p>
            <a:endParaRPr/>
          </a:p>
        </p:txBody>
      </p:sp>
      <p:sp>
        <p:nvSpPr>
          <p:cNvPr id="2099" name="Shape 2099"/>
          <p:cNvSpPr>
            <a:spLocks noGrp="1"/>
          </p:cNvSpPr>
          <p:nvPr>
            <p:ph type="body" sz="quarter" idx="1"/>
          </p:nvPr>
        </p:nvSpPr>
        <p:spPr>
          <a:prstGeom prst="rect">
            <a:avLst/>
          </a:prstGeom>
        </p:spPr>
        <p:txBody>
          <a:bodyPr/>
          <a:lstStyle/>
          <a:p>
            <a:pPr>
              <a:defRPr sz="2300">
                <a:latin typeface="Arial"/>
                <a:ea typeface="Arial"/>
                <a:cs typeface="Arial"/>
                <a:sym typeface="Arial"/>
              </a:defRPr>
            </a:pPr>
            <a:r>
              <a:t>Crinum mine</a:t>
            </a:r>
          </a:p>
          <a:p>
            <a:pPr>
              <a:defRPr sz="2300">
                <a:latin typeface="Arial"/>
                <a:ea typeface="Arial"/>
                <a:cs typeface="Arial"/>
                <a:sym typeface="Arial"/>
              </a:defRPr>
            </a:pPr>
            <a:r>
              <a:t>Australia</a:t>
            </a: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4" name="Shape 2104"/>
          <p:cNvSpPr>
            <a:spLocks noGrp="1" noRot="1" noChangeAspect="1"/>
          </p:cNvSpPr>
          <p:nvPr>
            <p:ph type="sldImg"/>
          </p:nvPr>
        </p:nvSpPr>
        <p:spPr>
          <a:xfrm>
            <a:off x="381000" y="685800"/>
            <a:ext cx="6096000" cy="3429000"/>
          </a:xfrm>
          <a:prstGeom prst="rect">
            <a:avLst/>
          </a:prstGeom>
        </p:spPr>
        <p:txBody>
          <a:bodyPr/>
          <a:lstStyle/>
          <a:p>
            <a:endParaRPr/>
          </a:p>
        </p:txBody>
      </p:sp>
      <p:sp>
        <p:nvSpPr>
          <p:cNvPr id="2105" name="Shape 2105"/>
          <p:cNvSpPr>
            <a:spLocks noGrp="1"/>
          </p:cNvSpPr>
          <p:nvPr>
            <p:ph type="body" sz="quarter" idx="1"/>
          </p:nvPr>
        </p:nvSpPr>
        <p:spPr>
          <a:prstGeom prst="rect">
            <a:avLst/>
          </a:prstGeom>
        </p:spPr>
        <p:txBody>
          <a:bodyPr/>
          <a:lstStyle/>
          <a:p>
            <a:pPr defTabSz="825500">
              <a:defRPr sz="3000"/>
            </a:pPr>
            <a:r>
              <a:rPr dirty="0"/>
              <a:t>Sands and Clays</a:t>
            </a:r>
          </a:p>
          <a:p>
            <a:pPr defTabSz="825500">
              <a:defRPr sz="3000"/>
            </a:pPr>
            <a:r>
              <a:rPr dirty="0"/>
              <a:t>Once molten basalt layer</a:t>
            </a:r>
          </a:p>
          <a:p>
            <a:pPr defTabSz="825500">
              <a:defRPr sz="3000"/>
            </a:pPr>
            <a:r>
              <a:rPr dirty="0"/>
              <a:t>Sandstone, claystone, siltstone</a:t>
            </a: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7" name="Shape 1077"/>
          <p:cNvSpPr>
            <a:spLocks noGrp="1" noRot="1" noChangeAspect="1"/>
          </p:cNvSpPr>
          <p:nvPr>
            <p:ph type="sldImg"/>
          </p:nvPr>
        </p:nvSpPr>
        <p:spPr>
          <a:xfrm>
            <a:off x="381000" y="685800"/>
            <a:ext cx="6096000" cy="3429000"/>
          </a:xfrm>
          <a:prstGeom prst="rect">
            <a:avLst/>
          </a:prstGeom>
        </p:spPr>
        <p:txBody>
          <a:bodyPr/>
          <a:lstStyle/>
          <a:p>
            <a:endParaRPr/>
          </a:p>
        </p:txBody>
      </p:sp>
      <p:sp>
        <p:nvSpPr>
          <p:cNvPr id="1078" name="Shape 1078"/>
          <p:cNvSpPr>
            <a:spLocks noGrp="1"/>
          </p:cNvSpPr>
          <p:nvPr>
            <p:ph type="body" sz="quarter" idx="1"/>
          </p:nvPr>
        </p:nvSpPr>
        <p:spPr>
          <a:prstGeom prst="rect">
            <a:avLst/>
          </a:prstGeom>
        </p:spPr>
        <p:txBody>
          <a:bodyPr/>
          <a:lstStyle/>
          <a:p>
            <a:pPr defTabSz="825500">
              <a:defRPr sz="1200"/>
            </a:pPr>
            <a:r>
              <a:t>147703743_Thinkstock2012_GrandCanyon.jpg</a:t>
            </a:r>
          </a:p>
          <a:p>
            <a:pPr defTabSz="825500">
              <a:defRPr sz="1200"/>
            </a:pPr>
            <a:r>
              <a:t>Downloaded by Brandie</a:t>
            </a:r>
          </a:p>
        </p:txBody>
      </p:sp>
    </p:spTree>
    <p:extLst>
      <p:ext uri="{BB962C8B-B14F-4D97-AF65-F5344CB8AC3E}">
        <p14:creationId xmlns:p14="http://schemas.microsoft.com/office/powerpoint/2010/main" val="2274511165"/>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2" name="Shape 1652"/>
          <p:cNvSpPr>
            <a:spLocks noGrp="1" noRot="1" noChangeAspect="1"/>
          </p:cNvSpPr>
          <p:nvPr>
            <p:ph type="sldImg"/>
          </p:nvPr>
        </p:nvSpPr>
        <p:spPr>
          <a:xfrm>
            <a:off x="381000" y="685800"/>
            <a:ext cx="6096000" cy="3429000"/>
          </a:xfrm>
          <a:prstGeom prst="rect">
            <a:avLst/>
          </a:prstGeom>
        </p:spPr>
        <p:txBody>
          <a:bodyPr/>
          <a:lstStyle/>
          <a:p>
            <a:endParaRPr/>
          </a:p>
        </p:txBody>
      </p:sp>
      <p:sp>
        <p:nvSpPr>
          <p:cNvPr id="1653" name="Shape 1653"/>
          <p:cNvSpPr>
            <a:spLocks noGrp="1"/>
          </p:cNvSpPr>
          <p:nvPr>
            <p:ph type="body" sz="quarter" idx="1"/>
          </p:nvPr>
        </p:nvSpPr>
        <p:spPr>
          <a:prstGeom prst="rect">
            <a:avLst/>
          </a:prstGeom>
        </p:spPr>
        <p:txBody>
          <a:bodyPr/>
          <a:lstStyle/>
          <a:p>
            <a:pPr defTabSz="825500">
              <a:defRPr sz="1200"/>
            </a:pPr>
            <a:r>
              <a:t>Photo:121088266_Thinkstock2012_GrandCanyon.jpg</a:t>
            </a:r>
          </a:p>
          <a:p>
            <a:pPr defTabSz="825500">
              <a:defRPr sz="1200"/>
            </a:pPr>
            <a:r>
              <a:t>Brandie Downloaded </a:t>
            </a: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 name="Shape 1730"/>
          <p:cNvSpPr>
            <a:spLocks noGrp="1" noRot="1" noChangeAspect="1"/>
          </p:cNvSpPr>
          <p:nvPr>
            <p:ph type="sldImg"/>
          </p:nvPr>
        </p:nvSpPr>
        <p:spPr>
          <a:xfrm>
            <a:off x="381000" y="685800"/>
            <a:ext cx="6096000" cy="3429000"/>
          </a:xfrm>
          <a:prstGeom prst="rect">
            <a:avLst/>
          </a:prstGeom>
        </p:spPr>
        <p:txBody>
          <a:bodyPr/>
          <a:lstStyle/>
          <a:p>
            <a:endParaRPr/>
          </a:p>
        </p:txBody>
      </p:sp>
      <p:sp>
        <p:nvSpPr>
          <p:cNvPr id="1731" name="Shape 1731"/>
          <p:cNvSpPr>
            <a:spLocks noGrp="1"/>
          </p:cNvSpPr>
          <p:nvPr>
            <p:ph type="body" sz="quarter" idx="1"/>
          </p:nvPr>
        </p:nvSpPr>
        <p:spPr>
          <a:prstGeom prst="rect">
            <a:avLst/>
          </a:prstGeom>
        </p:spPr>
        <p:txBody>
          <a:bodyPr/>
          <a:lstStyle/>
          <a:p>
            <a:r>
              <a:t>NASB</a:t>
            </a: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3" name="Shape 1743"/>
          <p:cNvSpPr>
            <a:spLocks noGrp="1" noRot="1" noChangeAspect="1"/>
          </p:cNvSpPr>
          <p:nvPr>
            <p:ph type="sldImg"/>
          </p:nvPr>
        </p:nvSpPr>
        <p:spPr>
          <a:xfrm>
            <a:off x="381000" y="685800"/>
            <a:ext cx="6096000" cy="3429000"/>
          </a:xfrm>
          <a:prstGeom prst="rect">
            <a:avLst/>
          </a:prstGeom>
        </p:spPr>
        <p:txBody>
          <a:bodyPr/>
          <a:lstStyle/>
          <a:p>
            <a:endParaRPr/>
          </a:p>
        </p:txBody>
      </p:sp>
      <p:sp>
        <p:nvSpPr>
          <p:cNvPr id="1744" name="Shape 1744"/>
          <p:cNvSpPr>
            <a:spLocks noGrp="1"/>
          </p:cNvSpPr>
          <p:nvPr>
            <p:ph type="body" sz="quarter" idx="1"/>
          </p:nvPr>
        </p:nvSpPr>
        <p:spPr>
          <a:prstGeom prst="rect">
            <a:avLst/>
          </a:prstGeom>
        </p:spPr>
        <p:txBody>
          <a:bodyPr/>
          <a:lstStyle/>
          <a:p>
            <a:pPr marR="40640">
              <a:spcBef>
                <a:spcPts val="40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400" b="1">
                <a:latin typeface="Times New Roman"/>
                <a:ea typeface="Times New Roman"/>
                <a:cs typeface="Times New Roman"/>
                <a:sym typeface="Times New Roman"/>
              </a:defRPr>
            </a:pPr>
            <a:r>
              <a:t>Creation</a:t>
            </a:r>
          </a:p>
          <a:p>
            <a:pPr marR="40640">
              <a:spcBef>
                <a:spcPts val="40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400">
                <a:latin typeface="Times New Roman"/>
                <a:ea typeface="Times New Roman"/>
                <a:cs typeface="Times New Roman"/>
                <a:sym typeface="Times New Roman"/>
              </a:defRPr>
            </a:pPr>
            <a:r>
              <a:t>He doesn’t start arguing for the day-age view biblically till p. 199 (after erroneously discussing radiometric dating, and giving some weak reasons for rejecting the gap theory and good reasons for rejecting the revelatory day view).  He doesn’t even discuss the YEC view and cites no YEC literature.  His day-age view is based on 1) Gen 2:4, 2) too much happened on the 6th day for 24 hours, 3) evening and morning doesn’t mean literal days, and 4) the order of Gen 1 fits what geologists say (He asserts that the Sun was created before earth), and 5) a nonsensical dismissal of Ex. 20:11.  </a:t>
            </a:r>
          </a:p>
          <a:p>
            <a:pPr marR="40640">
              <a:spcBef>
                <a:spcPts val="40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400">
                <a:latin typeface="Times New Roman"/>
                <a:ea typeface="Times New Roman"/>
                <a:cs typeface="Times New Roman"/>
                <a:sym typeface="Times New Roman"/>
              </a:defRPr>
            </a:pPr>
            <a:r>
              <a:t>In both the 1974 (2nd) and 1994 (3rd) editions, neither in Chapter 14 (on Genesis 1) nor in chapter 15 (on the rest of Genesis) does Archer cite any creationist literature other than </a:t>
            </a:r>
            <a:r>
              <a:rPr i="1"/>
              <a:t>The Genesis Flood</a:t>
            </a:r>
            <a:r>
              <a:t> (1961) in which he refers only to pages 44-48 to show that all (not just part) of humanity died in the Flood.  There are no significant changes in these chapters on dealing with creation and the Flood compared to the 1974 edition)</a:t>
            </a:r>
          </a:p>
          <a:p>
            <a:pPr marR="457200">
              <a:defRPr sz="1400" b="1">
                <a:latin typeface="Times New Roman"/>
                <a:ea typeface="Times New Roman"/>
                <a:cs typeface="Times New Roman"/>
                <a:sym typeface="Times New Roman"/>
              </a:defRPr>
            </a:pPr>
            <a:r>
              <a:t>The Flood</a:t>
            </a:r>
          </a:p>
          <a:p>
            <a:pPr marR="457200">
              <a:defRPr sz="1400">
                <a:latin typeface="Times New Roman"/>
                <a:ea typeface="Times New Roman"/>
                <a:cs typeface="Times New Roman"/>
                <a:sym typeface="Times New Roman"/>
              </a:defRPr>
            </a:pPr>
            <a:r>
              <a:t>In Archer's </a:t>
            </a:r>
            <a:r>
              <a:rPr i="1"/>
              <a:t>Encyclopedia of Bible Difficulties</a:t>
            </a:r>
            <a:r>
              <a:t> (Zondervan, 1982, p. 82-84) he holds to a global flood but completely misses the connection to geology and in his recommended readings inexcusably ignores </a:t>
            </a:r>
            <a:r>
              <a:rPr i="1"/>
              <a:t>The Genesis Flood</a:t>
            </a:r>
            <a:r>
              <a:t> by Whitcomb and Morris and all the other creationist literature between that 1961 book and Archer's 1982 book.  In his 1974 and 1994 </a:t>
            </a:r>
            <a:r>
              <a:rPr i="1"/>
              <a:t>A Survey of OT Introduction</a:t>
            </a:r>
            <a:r>
              <a:t> (1974 edition [reprint 1985], pp. 208-217 as well as in 1994, 3rd ed., pp. 213-222) seems to believe in a global flood but is not very clear about it and fails to see that such a view is incompatible with the acceptance of millions of years (because secular geologists deny that there is any evidence for a global Flood 4500 years ago).  The text in the two editions are virtually identical on the Flood and he ignores creationist literature in these editions, and though citing </a:t>
            </a:r>
            <a:r>
              <a:rPr i="1"/>
              <a:t>The Genesis Flood</a:t>
            </a:r>
            <a:r>
              <a:t> (TGF) regarding all (not some of) mankind perishing, he completely ignores TGF’s discussion of the globality of the Flood and of geology, dating methods, etc.</a:t>
            </a:r>
          </a:p>
          <a:p>
            <a:pPr marR="457200">
              <a:defRPr sz="2400">
                <a:latin typeface="Times New Roman"/>
                <a:ea typeface="Times New Roman"/>
                <a:cs typeface="Times New Roman"/>
                <a:sym typeface="Times New Roman"/>
              </a:defRPr>
            </a:pPr>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7"/>
          <p:cNvSpPr>
            <a:spLocks noGrp="1" noChangeArrowheads="1"/>
          </p:cNvSpPr>
          <p:nvPr>
            <p:ph type="sldNum" sz="quarter" idx="5"/>
          </p:nvPr>
        </p:nvSpPr>
        <p:spPr>
          <a:xfrm>
            <a:off x="3884613" y="8685213"/>
            <a:ext cx="2971800" cy="457200"/>
          </a:xfrm>
          <a:prstGeom prst="rect">
            <a:avLst/>
          </a:prstGeom>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6A2EDCEA-0CB3-DA48-9F73-F780BAA943B6}" type="slidenum">
              <a:rPr lang="en-US" sz="1200">
                <a:solidFill>
                  <a:srgbClr val="000000"/>
                </a:solidFill>
              </a:rPr>
              <a:pPr eaLnBrk="1" hangingPunct="1"/>
              <a:t>165</a:t>
            </a:fld>
            <a:endParaRPr lang="en-US" sz="1200">
              <a:solidFill>
                <a:srgbClr val="000000"/>
              </a:solidFill>
            </a:endParaRPr>
          </a:p>
        </p:txBody>
      </p:sp>
      <p:sp>
        <p:nvSpPr>
          <p:cNvPr id="100354" name="Rectangle 2"/>
          <p:cNvSpPr>
            <a:spLocks noGrp="1" noRot="1" noChangeAspect="1" noChangeArrowheads="1"/>
          </p:cNvSpPr>
          <p:nvPr>
            <p:ph type="sldImg"/>
          </p:nvPr>
        </p:nvSpPr>
        <p:spPr>
          <a:xfrm>
            <a:off x="381000" y="685800"/>
            <a:ext cx="6096000" cy="3429000"/>
          </a:xfrm>
          <a:solidFill>
            <a:srgbClr val="FFFFFF"/>
          </a:solidFill>
          <a:ln/>
        </p:spPr>
      </p:sp>
      <p:sp>
        <p:nvSpPr>
          <p:cNvPr id="100355"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r>
              <a:rPr lang="en-US" dirty="0">
                <a:latin typeface="Arial" charset="0"/>
                <a:ea typeface="ＭＳ Ｐゴシック" charset="0"/>
                <a:cs typeface="ＭＳ Ｐゴシック" charset="0"/>
              </a:rPr>
              <a:t>OC Critical Studies of the OT</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3.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3.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3.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3.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3.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3.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3.xml"/></Relationships>
</file>

<file path=ppt/slideLayouts/_rels/slideLayout15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3.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3.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3.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3.xml"/></Relationships>
</file>

<file path=ppt/slideLayouts/_rels/slideLayout16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3.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20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4.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2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4.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2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2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2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2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23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2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4.xml"/></Relationships>
</file>

<file path=ppt/slideLayouts/_rels/slideLayout2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2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4.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2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24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24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5.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24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24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25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27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29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5.xml"/></Relationships>
</file>

<file path=ppt/slideLayouts/_rels/slideLayout29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5.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30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5.xml"/></Relationships>
</file>

<file path=ppt/slideLayouts/_rels/slideLayout30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30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30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30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5.xml"/></Relationships>
</file>

<file path=ppt/slideLayouts/_rels/slideLayout30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3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3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3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5.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5.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5.xml"/></Relationships>
</file>

<file path=ppt/slideLayouts/_rels/slideLayout3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5.xml"/></Relationships>
</file>

<file path=ppt/slideLayouts/_rels/slideLayout3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5.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5.xml"/></Relationships>
</file>

<file path=ppt/slideLayouts/_rels/slideLayout3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5.xml"/></Relationships>
</file>

<file path=ppt/slideLayouts/_rels/slideLayout3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5.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3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5.xml"/></Relationships>
</file>

<file path=ppt/slideLayouts/_rels/slideLayout3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3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3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6.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3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3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6.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34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6.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38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6.xml"/></Relationships>
</file>

<file path=ppt/slideLayouts/_rels/slideLayout38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38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6.xml"/></Relationships>
</file>

<file path=ppt/slideLayouts/_rels/slideLayout38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39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6.xml"/></Relationships>
</file>

<file path=ppt/slideLayouts/_rels/slideLayout39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39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6.xml"/></Relationships>
</file>

<file path=ppt/slideLayouts/_rels/slideLayout39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39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6.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40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40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6.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6.xml"/></Relationships>
</file>

<file path=ppt/slideLayouts/_rels/slideLayout4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41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6.xml"/></Relationships>
</file>

<file path=ppt/slideLayouts/_rels/slideLayout4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6.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4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6.xml"/></Relationships>
</file>

<file path=ppt/slideLayouts/_rels/slideLayout4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4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4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7.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4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4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7.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4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4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7.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45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7.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7.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6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7.xml"/></Relationships>
</file>

<file path=ppt/slideLayouts/_rels/slideLayout46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7.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7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7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7.xml"/></Relationships>
</file>

<file path=ppt/slideLayouts/_rels/slideLayout47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47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47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7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7.xml"/></Relationships>
</file>

<file path=ppt/slideLayouts/_rels/slideLayout48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48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48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7.xml"/></Relationships>
</file>

<file path=ppt/slideLayouts/_rels/slideLayout48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7.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9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9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7.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7.xml"/></Relationships>
</file>

<file path=ppt/slideLayouts/_rels/slideLayout49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7.xml"/></Relationships>
</file>

<file path=ppt/slideLayouts/_rels/slideLayout49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7.xml"/></Relationships>
</file>

<file path=ppt/slideLayouts/_rels/slideLayout49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7.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50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7.xml"/></Relationships>
</file>

<file path=ppt/slideLayouts/_rels/slideLayout50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7.xml"/></Relationships>
</file>

<file path=ppt/slideLayouts/_rels/slideLayout50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50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8.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50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50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8.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5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8.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5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8.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5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8.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8.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55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8.xml"/></Relationships>
</file>

<file path=ppt/slideLayouts/_rels/slideLayout55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8.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55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8.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56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8.xml"/></Relationships>
</file>

<file path=ppt/slideLayouts/_rels/slideLayout5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5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56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56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8.xml"/></Relationships>
</file>

<file path=ppt/slideLayouts/_rels/slideLayout5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57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8.xml"/></Relationships>
</file>

<file path=ppt/slideLayouts/_rels/slideLayout57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8.xml"/></Relationships>
</file>

<file path=ppt/slideLayouts/_rels/slideLayout57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8.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8.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57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7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8.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8.xml"/></Relationships>
</file>

<file path=ppt/slideLayouts/_rels/slideLayout58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8.xml"/></Relationships>
</file>

<file path=ppt/slideLayouts/_rels/slideLayout58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8.xml"/></Relationships>
</file>

<file path=ppt/slideLayouts/_rels/slideLayout58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8.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58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8.xml"/></Relationships>
</file>

<file path=ppt/slideLayouts/_rels/slideLayout58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8.xml"/></Relationships>
</file>

<file path=ppt/slideLayouts/_rels/slideLayout58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9.xml"/></Relationships>
</file>

<file path=ppt/slideLayouts/_rels/slideLayout59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9.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9.xml"/></Relationships>
</file>

<file path=ppt/slideLayouts/_rels/slideLayout59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9.xml"/></Relationships>
</file>

<file path=ppt/slideLayouts/_rels/slideLayout59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9.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59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9.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60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9.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6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9.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9.xml"/></Relationships>
</file>

<file path=ppt/slideLayouts/_rels/slideLayout6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4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64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9.xml"/></Relationships>
</file>

<file path=ppt/slideLayouts/_rels/slideLayout64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9.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4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6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9.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4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64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9.xml"/></Relationships>
</file>

<file path=ppt/slideLayouts/_rels/slideLayout65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65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9.xml"/></Relationships>
</file>

<file path=ppt/slideLayouts/_rels/slideLayout65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65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9.xml"/></Relationships>
</file>

<file path=ppt/slideLayouts/_rels/slideLayout65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9.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5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65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9.xml"/></Relationships>
</file>

<file path=ppt/slideLayouts/_rels/slideLayout65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9.xml"/></Relationships>
</file>

<file path=ppt/slideLayouts/_rels/slideLayout65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9.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6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9.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9.xml"/></Relationships>
</file>

<file path=ppt/slideLayouts/_rels/slideLayout66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9.xml"/></Relationships>
</file>

<file path=ppt/slideLayouts/_rels/slideLayout66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9.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6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9.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7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9.xml"/></Relationships>
</file>

<file path=ppt/slideLayouts/_rels/slideLayout67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9.xml"/></Relationships>
</file>

<file path=ppt/slideLayouts/_rels/slideLayout67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9.xml"/></Relationships>
</file>

<file path=ppt/slideLayouts/_rels/slideLayout67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9.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67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9.xml"/></Relationships>
</file>

<file path=ppt/slideLayouts/_rels/slideLayout67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9.xml"/></Relationships>
</file>

<file path=ppt/slideLayouts/_rels/slideLayout67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0.xml"/></Relationships>
</file>

<file path=ppt/slideLayouts/_rels/slideLayout67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0.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0.xml"/></Relationships>
</file>

<file path=ppt/slideLayouts/_rels/slideLayout68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0.xml"/></Relationships>
</file>

<file path=ppt/slideLayouts/_rels/slideLayout68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0.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68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0.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69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0.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7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0.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0.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7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0.xml"/></Relationships>
</file>

<file path=ppt/slideLayouts/_rels/slideLayout7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0.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3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7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3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73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0.xml"/></Relationships>
</file>

<file path=ppt/slideLayouts/_rels/slideLayout7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7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0.xml"/></Relationships>
</file>

<file path=ppt/slideLayouts/_rels/slideLayout73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74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0.xml"/></Relationships>
</file>

<file path=ppt/slideLayouts/_rels/slideLayout7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0.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74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0.xml"/></Relationships>
</file>

<file path=ppt/slideLayouts/_rels/slideLayout74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0.xml"/></Relationships>
</file>

<file path=ppt/slideLayouts/_rels/slideLayout74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0.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4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0.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5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0.xml"/></Relationships>
</file>

<file path=ppt/slideLayouts/_rels/slideLayout75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0.xml"/></Relationships>
</file>

<file path=ppt/slideLayouts/_rels/slideLayout75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0.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5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0.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5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0.xml"/></Relationships>
</file>

<file path=ppt/slideLayouts/_rels/slideLayout75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0.xml"/></Relationships>
</file>

<file path=ppt/slideLayouts/_rels/slideLayout75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0.xml"/></Relationships>
</file>

<file path=ppt/slideLayouts/_rels/slideLayout76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10.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76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0.xml"/></Relationships>
</file>

<file path=ppt/slideLayouts/_rels/slideLayout76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0.xml"/></Relationships>
</file>

<file path=ppt/slideLayouts/_rels/slideLayout76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1.xml"/></Relationships>
</file>

<file path=ppt/slideLayouts/_rels/slideLayout76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1.xml"/></Relationships>
</file>

<file path=ppt/slideLayouts/_rels/slideLayout7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6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1.xml"/></Relationships>
</file>

<file path=ppt/slideLayouts/_rels/slideLayout76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1.xml"/></Relationships>
</file>

<file path=ppt/slideLayouts/_rels/slideLayout76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1.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77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1.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7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77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1.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79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1.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1.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1.xml"/></Relationships>
</file>

<file path=ppt/slideLayouts/_rels/slideLayout8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1.xml"/></Relationships>
</file>

<file path=ppt/slideLayouts/_rels/slideLayout8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1.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1.xml"/></Relationships>
</file>

<file path=ppt/slideLayouts/_rels/slideLayout8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1.xml"/></Relationships>
</file>

<file path=ppt/slideLayouts/_rels/slideLayout8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1.xml"/></Relationships>
</file>

<file path=ppt/slideLayouts/_rels/slideLayout8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8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1.xml"/></Relationships>
</file>

<file path=ppt/slideLayouts/_rels/slideLayout8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1.xml"/></Relationships>
</file>

<file path=ppt/slideLayouts/_rels/slideLayout8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1.xml"/></Relationships>
</file>

<file path=ppt/slideLayouts/_rels/slideLayout8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1.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8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1.xml"/></Relationships>
</file>

<file path=ppt/slideLayouts/_rels/slideLayout8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1.xml"/></Relationships>
</file>

<file path=ppt/slideLayouts/_rels/slideLayout8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1.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1.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1.xml"/></Relationships>
</file>

<file path=ppt/slideLayouts/_rels/slideLayout8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1.xml"/></Relationships>
</file>

<file path=ppt/slideLayouts/_rels/slideLayout8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1.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4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1.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4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1.xml"/></Relationships>
</file>

<file path=ppt/slideLayouts/_rels/slideLayout84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1.xml"/></Relationships>
</file>

<file path=ppt/slideLayouts/_rels/slideLayout8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1.xml"/></Relationships>
</file>

<file path=ppt/slideLayouts/_rels/slideLayout84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11.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84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1.xml"/></Relationships>
</file>

<file path=ppt/slideLayouts/_rels/slideLayout84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1.xml"/></Relationships>
</file>

<file path=ppt/slideLayouts/_rels/slideLayout85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2.xml"/></Relationships>
</file>

<file path=ppt/slideLayouts/_rels/slideLayout85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2.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5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2.xml"/></Relationships>
</file>

<file path=ppt/slideLayouts/_rels/slideLayout85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2.xml"/></Relationships>
</file>

<file path=ppt/slideLayouts/_rels/slideLayout85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2.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8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2.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2.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2.xml"/></Relationships>
</file>

<file path=ppt/slideLayouts/_rels/slideLayout86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2.xml"/></Relationships>
</file>

<file path=ppt/slideLayouts/_rels/slideLayout8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2.xml"/></Relationships>
</file>

<file path=ppt/slideLayouts/_rels/slideLayout87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8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8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2.xml"/></Relationships>
</file>

<file path=ppt/slideLayouts/_rels/slideLayout88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8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9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2.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9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2.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0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2.xml"/></Relationships>
</file>

<file path=ppt/slideLayouts/_rels/slideLayout90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2.xml"/></Relationships>
</file>

<file path=ppt/slideLayouts/_rels/slideLayout90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2.xml"/></Relationships>
</file>

<file path=ppt/slideLayouts/_rels/slideLayout90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0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2.xml"/></Relationships>
</file>

<file path=ppt/slideLayouts/_rels/slideLayout90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0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2.xml"/></Relationships>
</file>

<file path=ppt/slideLayouts/_rels/slideLayout9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2.xml"/></Relationships>
</file>

<file path=ppt/slideLayouts/_rels/slideLayout9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9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9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2.xml"/></Relationships>
</file>

<file path=ppt/slideLayouts/_rels/slideLayout9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2.xml"/></Relationships>
</file>

<file path=ppt/slideLayouts/_rels/slideLayout9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2.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2.xml"/></Relationships>
</file>

<file path=ppt/slideLayouts/_rels/slideLayout9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2.xml"/></Relationships>
</file>

<file path=ppt/slideLayouts/_rels/slideLayout9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2.xml"/></Relationships>
</file>

<file path=ppt/slideLayouts/_rels/slideLayout9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2.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2.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2.xml"/></Relationships>
</file>

<file path=ppt/slideLayouts/_rels/slideLayout9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2.xml"/></Relationships>
</file>

<file path=ppt/slideLayouts/_rels/slideLayout9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2.xml"/></Relationships>
</file>

<file path=ppt/slideLayouts/_rels/slideLayout9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2.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3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2.xml"/></Relationships>
</file>

<file path=ppt/slideLayouts/_rels/slideLayout9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2.xml"/></Relationships>
</file>

<file path=ppt/slideLayouts/_rels/slideLayout9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2.xml"/></Relationships>
</file>

<file path=ppt/slideLayouts/_rels/slideLayout9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12.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9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2.xml"/></Relationships>
</file>

<file path=ppt/slideLayouts/_rels/slideLayout93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2.xml"/></Relationships>
</file>

<file path=ppt/slideLayouts/_rels/slideLayout9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3.xml"/></Relationships>
</file>

<file path=ppt/slideLayouts/_rels/slideLayout9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3.xml"/></Relationships>
</file>

<file path=ppt/slideLayouts/_rels/slideLayout9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3.xml"/></Relationships>
</file>

<file path=ppt/slideLayouts/_rels/slideLayout9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3.xml"/></Relationships>
</file>

<file path=ppt/slideLayouts/_rels/slideLayout94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3.xml"/></Relationships>
</file>

<file path=ppt/slideLayouts/_rels/slideLayout9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9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3.xml"/></Relationships>
</file>

<file path=ppt/slideLayouts/_rels/slideLayout9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9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95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9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5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5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5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3.xml"/></Relationships>
</file>

<file path=ppt/slideLayouts/_rels/slideLayout9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7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7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97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97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7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97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7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7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7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7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8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8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3.xml"/></Relationships>
</file>

<file path=ppt/slideLayouts/_rels/slideLayout9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8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3.xml"/></Relationships>
</file>

<file path=ppt/slideLayouts/_rels/slideLayout9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8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3.xml"/></Relationships>
</file>

<file path=ppt/slideLayouts/_rels/slideLayout98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3.xml"/></Relationships>
</file>

<file path=ppt/slideLayouts/_rels/slideLayout99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3.xml"/></Relationships>
</file>

<file path=ppt/slideLayouts/_rels/slideLayout99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9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3.xml"/></Relationships>
</file>

<file path=ppt/slideLayouts/_rels/slideLayout99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3.xml"/></Relationships>
</file>

<file path=ppt/slideLayouts/_rels/slideLayout99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9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9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3.xml"/></Relationships>
</file>

<file path=ppt/slideLayouts/_rels/slideLayout99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3.xml"/></Relationships>
</file>

<file path=ppt/slideLayouts/_rels/slideLayout99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99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100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3.xml"/></Relationships>
</file>

<file path=ppt/slideLayouts/_rels/slideLayout100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3.xml"/></Relationships>
</file>

<file path=ppt/slideLayouts/_rels/slideLayout100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3.xml"/></Relationships>
</file>

<file path=ppt/slideLayouts/_rels/slideLayout100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0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3.xml"/></Relationships>
</file>

<file path=ppt/slideLayouts/_rels/slideLayout100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3.xml"/></Relationships>
</file>

<file path=ppt/slideLayouts/_rels/slideLayout100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3.xml"/></Relationships>
</file>

<file path=ppt/slideLayouts/_rels/slideLayout100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3.xml"/></Relationships>
</file>

<file path=ppt/slideLayouts/_rels/slideLayout100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0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3.xml"/></Relationships>
</file>

<file path=ppt/slideLayouts/_rels/slideLayout101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1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3.xml"/></Relationships>
</file>

<file path=ppt/slideLayouts/_rels/slideLayout10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3.xml"/></Relationships>
</file>

<file path=ppt/slideLayouts/_rels/slideLayout10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3.xml"/></Relationships>
</file>

<file path=ppt/slideLayouts/_rels/slideLayout10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3.xml"/></Relationships>
</file>

<file path=ppt/slideLayouts/_rels/slideLayout10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3.xml"/></Relationships>
</file>

<file path=ppt/slideLayouts/_rels/slideLayout10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3.xml"/></Relationships>
</file>

<file path=ppt/slideLayouts/_rels/slideLayout10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3.xml"/></Relationships>
</file>

<file path=ppt/slideLayouts/_rels/slideLayout10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13.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10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3.xml"/></Relationships>
</file>

<file path=ppt/slideLayouts/_rels/slideLayout10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3.xml"/></Relationships>
</file>

<file path=ppt/slideLayouts/_rels/slideLayout10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4.xml"/></Relationships>
</file>

<file path=ppt/slideLayouts/_rels/slideLayout10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4.xml"/></Relationships>
</file>

<file path=ppt/slideLayouts/_rels/slideLayout10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4.xml"/></Relationships>
</file>

<file path=ppt/slideLayouts/_rels/slideLayout10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4.xml"/></Relationships>
</file>

<file path=ppt/slideLayouts/_rels/slideLayout10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4.xml"/></Relationships>
</file>

<file path=ppt/slideLayouts/_rels/slideLayout10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10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4.xml"/></Relationships>
</file>

<file path=ppt/slideLayouts/_rels/slideLayout10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4.xml"/></Relationships>
</file>

<file path=ppt/slideLayouts/_rels/slideLayout10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4.xml"/></Relationships>
</file>

<file path=ppt/slideLayouts/_rels/slideLayout10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4.xml"/></Relationships>
</file>

<file path=ppt/slideLayouts/_rels/slideLayout10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4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4.xml"/></Relationships>
</file>

<file path=ppt/slideLayouts/_rels/slideLayout10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5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4.xml"/></Relationships>
</file>

<file path=ppt/slideLayouts/_rels/slideLayout10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10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10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6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4.xml"/></Relationships>
</file>

<file path=ppt/slideLayouts/_rels/slideLayout106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7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4.xml"/></Relationships>
</file>

<file path=ppt/slideLayouts/_rels/slideLayout10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7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4.xml"/></Relationships>
</file>

<file path=ppt/slideLayouts/_rels/slideLayout107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4.xml"/></Relationships>
</file>

<file path=ppt/slideLayouts/_rels/slideLayout107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4.xml"/></Relationships>
</file>

<file path=ppt/slideLayouts/_rels/slideLayout10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7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4.xml"/></Relationships>
</file>

<file path=ppt/slideLayouts/_rels/slideLayout108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4.xml"/></Relationships>
</file>

<file path=ppt/slideLayouts/_rels/slideLayout108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8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8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4.xml"/></Relationships>
</file>

<file path=ppt/slideLayouts/_rels/slideLayout108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4.xml"/></Relationships>
</file>

<file path=ppt/slideLayouts/_rels/slideLayout108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108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108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4.xml"/></Relationships>
</file>

<file path=ppt/slideLayouts/_rels/slideLayout108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4.xml"/></Relationships>
</file>

<file path=ppt/slideLayouts/_rels/slideLayout108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4.xml"/></Relationships>
</file>

<file path=ppt/slideLayouts/_rels/slideLayout109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9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4.xml"/></Relationships>
</file>

<file path=ppt/slideLayouts/_rels/slideLayout109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4.xml"/></Relationships>
</file>

<file path=ppt/slideLayouts/_rels/slideLayout109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4.xml"/></Relationships>
</file>

<file path=ppt/slideLayouts/_rels/slideLayout109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4.xml"/></Relationships>
</file>

<file path=ppt/slideLayouts/_rels/slideLayout109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9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4.xml"/></Relationships>
</file>

<file path=ppt/slideLayouts/_rels/slideLayout109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9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09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4.xml"/></Relationships>
</file>

<file path=ppt/slideLayouts/_rels/slideLayout110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4.xml"/></Relationships>
</file>

<file path=ppt/slideLayouts/_rels/slideLayout110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4.xml"/></Relationships>
</file>

<file path=ppt/slideLayouts/_rels/slideLayout110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10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4.xml"/></Relationships>
</file>

<file path=ppt/slideLayouts/_rels/slideLayout110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10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4.xml"/></Relationships>
</file>

<file path=ppt/slideLayouts/_rels/slideLayout110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4.xml"/></Relationships>
</file>

<file path=ppt/slideLayouts/_rels/slideLayout110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4.xml"/></Relationships>
</file>

<file path=ppt/slideLayouts/_rels/slideLayout110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14.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110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4.xml"/></Relationships>
</file>

<file path=ppt/slideLayouts/_rels/slideLayout11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4.xml"/></Relationships>
</file>

<file path=ppt/slideLayouts/_rels/slideLayout11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5.xml"/></Relationships>
</file>

<file path=ppt/slideLayouts/_rels/slideLayout11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5.xml"/></Relationships>
</file>

<file path=ppt/slideLayouts/_rels/slideLayout111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5.xml"/></Relationships>
</file>

<file path=ppt/slideLayouts/_rels/slideLayout11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5.xml"/></Relationships>
</file>

<file path=ppt/slideLayouts/_rels/slideLayout11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5.xml"/></Relationships>
</file>

<file path=ppt/slideLayouts/_rels/slideLayout11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11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5.xml"/></Relationships>
</file>

<file path=ppt/slideLayouts/_rels/slideLayout112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2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2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2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5.xml"/></Relationships>
</file>

<file path=ppt/slideLayouts/_rels/slideLayout112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5.xml"/></Relationships>
</file>

<file path=ppt/slideLayouts/_rels/slideLayout11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5.xml"/></Relationships>
</file>

<file path=ppt/slideLayouts/_rels/slideLayout11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3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3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5.xml"/></Relationships>
</file>

<file path=ppt/slideLayouts/_rels/slideLayout113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3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3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4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4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4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5.xml"/></Relationships>
</file>

<file path=ppt/slideLayouts/_rels/slideLayout11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1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4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1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5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5.xml"/></Relationships>
</file>

<file path=ppt/slideLayouts/_rels/slideLayout1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5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5.xml"/></Relationships>
</file>

<file path=ppt/slideLayouts/_rels/slideLayout1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6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5.xml"/></Relationships>
</file>

<file path=ppt/slideLayouts/_rels/slideLayout116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5.xml"/></Relationships>
</file>

<file path=ppt/slideLayouts/_rels/slideLayout116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5.xml"/></Relationships>
</file>

<file path=ppt/slideLayouts/_rels/slideLayout1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6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5.xml"/></Relationships>
</file>

<file path=ppt/slideLayouts/_rels/slideLayout116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5.xml"/></Relationships>
</file>

<file path=ppt/slideLayouts/_rels/slideLayout11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7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5.xml"/></Relationships>
</file>

<file path=ppt/slideLayouts/_rels/slideLayout117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5.xml"/></Relationships>
</file>

<file path=ppt/slideLayouts/_rels/slideLayout117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117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117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5.xml"/></Relationships>
</file>

<file path=ppt/slideLayouts/_rels/slideLayout117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5.xml"/></Relationships>
</file>

<file path=ppt/slideLayouts/_rels/slideLayout117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11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7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5.xml"/></Relationships>
</file>

<file path=ppt/slideLayouts/_rels/slideLayout117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5.xml"/></Relationships>
</file>

<file path=ppt/slideLayouts/_rels/slideLayout118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5.xml"/></Relationships>
</file>

<file path=ppt/slideLayouts/_rels/slideLayout118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5.xml"/></Relationships>
</file>

<file path=ppt/slideLayouts/_rels/slideLayout11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8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5.xml"/></Relationships>
</file>

<file path=ppt/slideLayouts/_rels/slideLayout11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8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5.xml"/></Relationships>
</file>

<file path=ppt/slideLayouts/_rels/slideLayout118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5.xml"/></Relationships>
</file>

<file path=ppt/slideLayouts/_rels/slideLayout118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5.xml"/></Relationships>
</file>

<file path=ppt/slideLayouts/_rels/slideLayout118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9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5.xml"/></Relationships>
</file>

<file path=ppt/slideLayouts/_rels/slideLayout119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9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5.xml"/></Relationships>
</file>

<file path=ppt/slideLayouts/_rels/slideLayout119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5.xml"/></Relationships>
</file>

<file path=ppt/slideLayouts/_rels/slideLayout119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5.xml"/></Relationships>
</file>

<file path=ppt/slideLayouts/_rels/slideLayout119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15.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119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5.xml"/></Relationships>
</file>

<file path=ppt/slideLayouts/_rels/slideLayout119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5.xml"/></Relationships>
</file>

<file path=ppt/slideLayouts/_rels/slideLayout119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6.xml"/></Relationships>
</file>

<file path=ppt/slideLayouts/_rels/slideLayout119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6.xml"/></Relationships>
</file>

<file path=ppt/slideLayouts/_rels/slideLayout120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0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6.xml"/></Relationships>
</file>

<file path=ppt/slideLayouts/_rels/slideLayout120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6.xml"/></Relationships>
</file>

<file path=ppt/slideLayouts/_rels/slideLayout120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6.xml"/></Relationships>
</file>

<file path=ppt/slideLayouts/_rels/slideLayout120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0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120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6.xml"/></Relationships>
</file>

<file path=ppt/slideLayouts/_rels/slideLayout120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0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0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1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6.xml"/></Relationships>
</file>

<file path=ppt/slideLayouts/_rels/slideLayout121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6.xml"/></Relationships>
</file>

<file path=ppt/slideLayouts/_rels/slideLayout12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6.xml"/></Relationships>
</file>

<file path=ppt/slideLayouts/_rels/slideLayout121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2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6.xml"/></Relationships>
</file>

<file path=ppt/slideLayouts/_rels/slideLayout12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2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2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6.xml"/></Relationships>
</file>

<file path=ppt/slideLayouts/_rels/slideLayout12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12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123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3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3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4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4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4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6.xml"/></Relationships>
</file>

<file path=ppt/slideLayouts/_rels/slideLayout124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4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6.xml"/></Relationships>
</file>

<file path=ppt/slideLayouts/_rels/slideLayout12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4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4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6.xml"/></Relationships>
</file>

<file path=ppt/slideLayouts/_rels/slideLayout125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6.xml"/></Relationships>
</file>

<file path=ppt/slideLayouts/_rels/slideLayout125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6.xml"/></Relationships>
</file>

<file path=ppt/slideLayouts/_rels/slideLayout12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5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6.xml"/></Relationships>
</file>

<file path=ppt/slideLayouts/_rels/slideLayout125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6.xml"/></Relationships>
</file>

<file path=ppt/slideLayouts/_rels/slideLayout12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5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6.xml"/></Relationships>
</file>

<file path=ppt/slideLayouts/_rels/slideLayout125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6.xml"/></Relationships>
</file>

<file path=ppt/slideLayouts/_rels/slideLayout12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12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126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6.xml"/></Relationships>
</file>

<file path=ppt/slideLayouts/_rels/slideLayout126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6.xml"/></Relationships>
</file>

<file path=ppt/slideLayouts/_rels/slideLayout12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12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6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6.xml"/></Relationships>
</file>

<file path=ppt/slideLayouts/_rels/slideLayout126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6.xml"/></Relationships>
</file>

<file path=ppt/slideLayouts/_rels/slideLayout126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6.xml"/></Relationships>
</file>

<file path=ppt/slideLayouts/_rels/slideLayout126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6.xml"/></Relationships>
</file>

<file path=ppt/slideLayouts/_rels/slideLayout12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7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6.xml"/></Relationships>
</file>

<file path=ppt/slideLayouts/_rels/slideLayout12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7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127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6.xml"/></Relationships>
</file>

<file path=ppt/slideLayouts/_rels/slideLayout127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6.xml"/></Relationships>
</file>

<file path=ppt/slideLayouts/_rels/slideLayout12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7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6.xml"/></Relationships>
</file>

<file path=ppt/slideLayouts/_rels/slideLayout127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27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6.xml"/></Relationships>
</file>

<file path=ppt/slideLayouts/_rels/slideLayout128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6.xml"/></Relationships>
</file>

<file path=ppt/slideLayouts/_rels/slideLayout128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6.xml"/></Relationships>
</file>

<file path=ppt/slideLayouts/_rels/slideLayout128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16.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128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6.xml"/></Relationships>
</file>

<file path=ppt/slideLayouts/_rels/slideLayout128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6.xml"/></Relationships>
</file>

<file path=ppt/slideLayouts/_rels/slideLayout128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7.xml"/></Relationships>
</file>

<file path=ppt/slideLayouts/_rels/slideLayout128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7.xml"/></Relationships>
</file>

<file path=ppt/slideLayouts/_rels/slideLayout12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28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7.xml"/></Relationships>
</file>

<file path=ppt/slideLayouts/_rels/slideLayout128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7.xml"/></Relationships>
</file>

<file path=ppt/slideLayouts/_rels/slideLayout129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7.xml"/></Relationships>
</file>

<file path=ppt/slideLayouts/_rels/slideLayout129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29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129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7.xml"/></Relationships>
</file>

<file path=ppt/slideLayouts/_rels/slideLayout129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29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29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29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2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129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0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130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130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0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0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0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0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0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0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7.xml"/></Relationships>
</file>

<file path=ppt/slideLayouts/_rels/slideLayout131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1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1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1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1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1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1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13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132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132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2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2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2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2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2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7.xml"/></Relationships>
</file>

<file path=ppt/slideLayouts/_rels/slideLayout13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7.xml"/></Relationships>
</file>

<file path=ppt/slideLayouts/_rels/slideLayout13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3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7.xml"/></Relationships>
</file>

<file path=ppt/slideLayouts/_rels/slideLayout13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7.xml"/></Relationships>
</file>

<file path=ppt/slideLayouts/_rels/slideLayout13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7.xml"/></Relationships>
</file>

<file path=ppt/slideLayouts/_rels/slideLayout13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3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7.xml"/></Relationships>
</file>

<file path=ppt/slideLayouts/_rels/slideLayout13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7.xml"/></Relationships>
</file>

<file path=ppt/slideLayouts/_rels/slideLayout134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4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4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7.xml"/></Relationships>
</file>

<file path=ppt/slideLayouts/_rels/slideLayout134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7.xml"/></Relationships>
</file>

<file path=ppt/slideLayouts/_rels/slideLayout134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13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134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7.xml"/></Relationships>
</file>

<file path=ppt/slideLayouts/_rels/slideLayout134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7.xml"/></Relationships>
</file>

<file path=ppt/slideLayouts/_rels/slideLayout134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135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7.xml"/></Relationships>
</file>

<file path=ppt/slideLayouts/_rels/slideLayout135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7.xml"/></Relationships>
</file>

<file path=ppt/slideLayouts/_rels/slideLayout135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7.xml"/></Relationships>
</file>

<file path=ppt/slideLayouts/_rels/slideLayout135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7.xml"/></Relationships>
</file>

<file path=ppt/slideLayouts/_rels/slideLayout135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5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7.xml"/></Relationships>
</file>

<file path=ppt/slideLayouts/_rels/slideLayout135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5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13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136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7.xml"/></Relationships>
</file>

<file path=ppt/slideLayouts/_rels/slideLayout13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6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7.xml"/></Relationships>
</file>

<file path=ppt/slideLayouts/_rels/slideLayout13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36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7.xml"/></Relationships>
</file>

<file path=ppt/slideLayouts/_rels/slideLayout136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7.xml"/></Relationships>
</file>

<file path=ppt/slideLayouts/_rels/slideLayout136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7.xml"/></Relationships>
</file>

<file path=ppt/slideLayouts/_rels/slideLayout136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17.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136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7.xml"/></Relationships>
</file>

<file path=ppt/slideLayouts/_rels/slideLayout137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7.xml"/></Relationships>
</file>

<file path=ppt/slideLayouts/_rels/slideLayout13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38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9.xml"/></Relationships>
</file>

<file path=ppt/slideLayouts/_rels/slideLayout138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9.xml"/></Relationships>
</file>

<file path=ppt/slideLayouts/_rels/slideLayout138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38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9.xml"/></Relationships>
</file>

<file path=ppt/slideLayouts/_rels/slideLayout138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9.xml"/></Relationships>
</file>

<file path=ppt/slideLayouts/_rels/slideLayout138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9.xml"/></Relationships>
</file>

<file path=ppt/slideLayouts/_rels/slideLayout13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38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139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9.xml"/></Relationships>
</file>

<file path=ppt/slideLayouts/_rels/slideLayout13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3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3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3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39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9.xml"/></Relationships>
</file>

<file path=ppt/slideLayouts/_rels/slideLayout13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3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9.xml"/></Relationships>
</file>

<file path=ppt/slideLayouts/_rels/slideLayout13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9.xml"/></Relationships>
</file>

<file path=ppt/slideLayouts/_rels/slideLayout13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0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9.xml"/></Relationships>
</file>

<file path=ppt/slideLayouts/_rels/slideLayout14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1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1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1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1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1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1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9.xml"/></Relationships>
</file>

<file path=ppt/slideLayouts/_rels/slideLayout14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14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14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2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2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2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2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9.xml"/></Relationships>
</file>

<file path=ppt/slideLayouts/_rels/slideLayout14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9.xml"/></Relationships>
</file>

<file path=ppt/slideLayouts/_rels/slideLayout14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3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3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3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9.xml"/></Relationships>
</file>

<file path=ppt/slideLayouts/_rels/slideLayout14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9.xml"/></Relationships>
</file>

<file path=ppt/slideLayouts/_rels/slideLayout14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9.xml"/></Relationships>
</file>

<file path=ppt/slideLayouts/_rels/slideLayout143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9.xml"/></Relationships>
</file>

<file path=ppt/slideLayouts/_rels/slideLayout14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9.xml"/></Relationships>
</file>

<file path=ppt/slideLayouts/_rels/slideLayout143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4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4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Master" Target="../slideMasters/slideMaster19.xml"/></Relationships>
</file>

<file path=ppt/slideLayouts/_rels/slideLayout144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9.xml"/></Relationships>
</file>

<file path=ppt/slideLayouts/_rels/slideLayout14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14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144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9.xml"/></Relationships>
</file>

<file path=ppt/slideLayouts/_rels/slideLayout144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9.xml"/></Relationships>
</file>

<file path=ppt/slideLayouts/_rels/slideLayout144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144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9.xml"/></Relationships>
</file>

<file path=ppt/slideLayouts/_rels/slideLayout145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9.xml"/></Relationships>
</file>

<file path=ppt/slideLayouts/_rels/slideLayout145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9.xml"/></Relationships>
</file>

<file path=ppt/slideLayouts/_rels/slideLayout145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9.xml"/></Relationships>
</file>

<file path=ppt/slideLayouts/_rels/slideLayout145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5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9.xml"/></Relationships>
</file>

<file path=ppt/slideLayouts/_rels/slideLayout145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5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5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145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145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9.xml"/></Relationships>
</file>

<file path=ppt/slideLayouts/_rels/slideLayout146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6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9.xml"/></Relationships>
</file>

<file path=ppt/slideLayouts/_rels/slideLayout146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46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9.xml"/></Relationships>
</file>

<file path=ppt/slideLayouts/_rels/slideLayout146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9.xml"/></Relationships>
</file>

<file path=ppt/slideLayouts/_rels/slideLayout146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9.xml"/></Relationships>
</file>

<file path=ppt/slideLayouts/_rels/slideLayout146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19.xml"/><Relationship Id="rId5" Type="http://schemas.openxmlformats.org/officeDocument/2006/relationships/image" Target="../media/image31.png"/><Relationship Id="rId4" Type="http://schemas.openxmlformats.org/officeDocument/2006/relationships/image" Target="../media/image30.png"/></Relationships>
</file>

<file path=ppt/slideLayouts/_rels/slideLayout146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9.xml"/></Relationships>
</file>

<file path=ppt/slideLayouts/_rels/slideLayout146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atin typeface="+mn-lt"/>
                <a:ea typeface="+mn-ea"/>
                <a:cs typeface="+mn-cs"/>
                <a:sym typeface="DejaVu Sans Condensed"/>
              </a:defRPr>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12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defRPr>
                <a:uFill>
                  <a:solidFill>
                    <a:srgbClr val="000000"/>
                  </a:solidFill>
                </a:uFill>
              </a:defRPr>
            </a:pPr>
            <a:endParaRPr/>
          </a:p>
        </p:txBody>
      </p:sp>
      <p:sp>
        <p:nvSpPr>
          <p:cNvPr id="12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x">
  <p:cSld name="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x">
  <p:cSld name="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x">
  <p:cSld name="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Helvetica"/>
                <a:ea typeface="Helvetica"/>
                <a:cs typeface="Helvetica"/>
                <a:sym typeface="Helvetica"/>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a:latin typeface="Geared Slab Extrabold"/>
                <a:ea typeface="Geared Slab Extrabold"/>
                <a:cs typeface="Geared Slab Extrabold"/>
                <a:sym typeface="Geared Slab Extrabold"/>
              </a:defRPr>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cSld>
  <p:clrMapOvr>
    <a:masterClrMapping/>
  </p:clrMapOvr>
  <p:transition spd="med"/>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a:solidFill>
                  <a:srgbClr val="79E0F6"/>
                </a:solidFill>
                <a:latin typeface="Mensch Bold Inline"/>
                <a:ea typeface="Mensch Bold Inline"/>
                <a:cs typeface="Mensch Bold Inline"/>
                <a:sym typeface="Mensch Bold Inline"/>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atin typeface="+mn-lt"/>
                <a:ea typeface="+mn-ea"/>
                <a:cs typeface="+mn-cs"/>
                <a:sym typeface="DejaVu Sans Condensed"/>
              </a:defRPr>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latin typeface="+mn-lt"/>
                <a:ea typeface="+mn-ea"/>
                <a:cs typeface="+mn-cs"/>
                <a:sym typeface="DejaVu Sans Condensed"/>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a:latin typeface="Geared Slab Extrabold"/>
                <a:ea typeface="Geared Slab Extrabold"/>
                <a:cs typeface="Geared Slab Extrabold"/>
                <a:sym typeface="Geared Slab Extrabold"/>
              </a:defRPr>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a:solidFill>
                  <a:srgbClr val="79E0F6"/>
                </a:solidFill>
                <a:latin typeface="Mensch Bold Inline"/>
                <a:ea typeface="Mensch Bold Inline"/>
                <a:cs typeface="Mensch Bold Inline"/>
                <a:sym typeface="Mensch Bold Inline"/>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atin typeface="Mensch Regular"/>
                <a:ea typeface="Mensch Regular"/>
                <a:cs typeface="Mensch Regular"/>
                <a:sym typeface="Mensch Regular"/>
              </a:defRPr>
            </a:lvl1pPr>
            <a:lvl2pPr algn="ctr">
              <a:lnSpc>
                <a:spcPct val="90000"/>
              </a:lnSpc>
              <a:defRPr sz="6400">
                <a:latin typeface="Mensch Regular"/>
                <a:ea typeface="Mensch Regular"/>
                <a:cs typeface="Mensch Regular"/>
                <a:sym typeface="Mensch Regular"/>
              </a:defRPr>
            </a:lvl2pPr>
            <a:lvl3pPr algn="ctr">
              <a:lnSpc>
                <a:spcPct val="90000"/>
              </a:lnSpc>
              <a:defRPr sz="6400">
                <a:latin typeface="Mensch Regular"/>
                <a:ea typeface="Mensch Regular"/>
                <a:cs typeface="Mensch Regular"/>
                <a:sym typeface="Mensch Regular"/>
              </a:defRPr>
            </a:lvl3pPr>
            <a:lvl4pPr algn="ctr">
              <a:defRPr sz="6400">
                <a:latin typeface="Mensch Regular"/>
                <a:ea typeface="Mensch Regular"/>
                <a:cs typeface="Mensch Regular"/>
                <a:sym typeface="Mensch Regular"/>
              </a:defRPr>
            </a:lvl4pPr>
            <a:lvl5pPr algn="ctr">
              <a:defRPr sz="6400">
                <a:latin typeface="Mensch Regular"/>
                <a:ea typeface="Mensch Regular"/>
                <a:cs typeface="Mensch Regular"/>
                <a:sym typeface="Mensch Regular"/>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cSld>
  <p:clrMapOvr>
    <a:masterClrMapping/>
  </p:clrMapOvr>
  <p:transition spd="med"/>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900972584"/>
      </p:ext>
    </p:extLst>
  </p:cSld>
  <p:clrMapOvr>
    <a:masterClrMapping/>
  </p:clrMapOvr>
  <p:transition spd="med"/>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778000" y="2298700"/>
            <a:ext cx="20828000" cy="4648200"/>
          </a:xfrm>
          <a:prstGeom prst="rect">
            <a:avLst/>
          </a:prstGeom>
        </p:spPr>
        <p:txBody>
          <a:bodyPr anchor="b"/>
          <a:lstStyle/>
          <a:p>
            <a:r>
              <a:t>Title Text</a:t>
            </a:r>
          </a:p>
        </p:txBody>
      </p:sp>
      <p:sp>
        <p:nvSpPr>
          <p:cNvPr id="12" name="Body Level One…"/>
          <p:cNvSpPr txBox="1">
            <a:spLocks noGrp="1"/>
          </p:cNvSpPr>
          <p:nvPr>
            <p:ph type="body" sz="quarter" idx="1"/>
          </p:nvPr>
        </p:nvSpPr>
        <p:spPr>
          <a:xfrm>
            <a:off x="1778000" y="7073900"/>
            <a:ext cx="20828000" cy="1587500"/>
          </a:xfrm>
          <a:prstGeom prst="rect">
            <a:avLst/>
          </a:prstGeom>
        </p:spPr>
        <p:txBody>
          <a:bodyPr anchor="t"/>
          <a:lstStyle>
            <a:lvl1pPr marL="0" indent="0" algn="ctr">
              <a:spcBef>
                <a:spcPts val="0"/>
              </a:spcBef>
              <a:buClrTx/>
              <a:buSzTx/>
              <a:buNone/>
              <a:defRPr sz="5400"/>
            </a:lvl1pPr>
            <a:lvl2pPr marL="0" indent="228600" algn="ctr">
              <a:spcBef>
                <a:spcPts val="0"/>
              </a:spcBef>
              <a:buClrTx/>
              <a:buSzTx/>
              <a:buNone/>
              <a:defRPr sz="5400"/>
            </a:lvl2pPr>
            <a:lvl3pPr marL="0" indent="457200" algn="ctr">
              <a:spcBef>
                <a:spcPts val="0"/>
              </a:spcBef>
              <a:buClrTx/>
              <a:buSzTx/>
              <a:buNone/>
              <a:defRPr sz="5400"/>
            </a:lvl3pPr>
            <a:lvl4pPr marL="0" indent="685800" algn="ctr">
              <a:spcBef>
                <a:spcPts val="0"/>
              </a:spcBef>
              <a:buClrTx/>
              <a:buSzTx/>
              <a:buNone/>
              <a:defRPr sz="5400"/>
            </a:lvl4pPr>
            <a:lvl5pPr marL="0" indent="914400" algn="ctr">
              <a:spcBef>
                <a:spcPts val="0"/>
              </a:spcBef>
              <a:buClrTx/>
              <a:buSzTx/>
              <a:buNone/>
              <a:defRPr sz="5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74804363"/>
      </p:ext>
    </p:extLst>
  </p:cSld>
  <p:clrMapOvr>
    <a:masterClrMapping/>
  </p:clrMapOvr>
  <p:transition spd="med"/>
</p:sldLayout>
</file>

<file path=ppt/slideLayouts/slideLayout7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3125968" y="673100"/>
            <a:ext cx="18135601" cy="8737600"/>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635000" y="9512300"/>
            <a:ext cx="23114000" cy="2006600"/>
          </a:xfrm>
          <a:prstGeom prst="rect">
            <a:avLst/>
          </a:prstGeom>
        </p:spPr>
        <p:txBody>
          <a:bodyPr/>
          <a:lstStyle/>
          <a:p>
            <a:r>
              <a:t>Title Text</a:t>
            </a:r>
          </a:p>
        </p:txBody>
      </p:sp>
      <p:sp>
        <p:nvSpPr>
          <p:cNvPr id="22" name="Body Level One…"/>
          <p:cNvSpPr txBox="1">
            <a:spLocks noGrp="1"/>
          </p:cNvSpPr>
          <p:nvPr>
            <p:ph type="body" sz="quarter" idx="1"/>
          </p:nvPr>
        </p:nvSpPr>
        <p:spPr>
          <a:xfrm>
            <a:off x="635000" y="11442700"/>
            <a:ext cx="23114000" cy="1587500"/>
          </a:xfrm>
          <a:prstGeom prst="rect">
            <a:avLst/>
          </a:prstGeom>
        </p:spPr>
        <p:txBody>
          <a:bodyPr anchor="t"/>
          <a:lstStyle>
            <a:lvl1pPr marL="0" indent="0" algn="ctr">
              <a:spcBef>
                <a:spcPts val="0"/>
              </a:spcBef>
              <a:buClrTx/>
              <a:buSzTx/>
              <a:buNone/>
              <a:defRPr sz="5400"/>
            </a:lvl1pPr>
            <a:lvl2pPr marL="0" indent="228600" algn="ctr">
              <a:spcBef>
                <a:spcPts val="0"/>
              </a:spcBef>
              <a:buClrTx/>
              <a:buSzTx/>
              <a:buNone/>
              <a:defRPr sz="5400"/>
            </a:lvl2pPr>
            <a:lvl3pPr marL="0" indent="457200" algn="ctr">
              <a:spcBef>
                <a:spcPts val="0"/>
              </a:spcBef>
              <a:buClrTx/>
              <a:buSzTx/>
              <a:buNone/>
              <a:defRPr sz="5400"/>
            </a:lvl3pPr>
            <a:lvl4pPr marL="0" indent="685800" algn="ctr">
              <a:spcBef>
                <a:spcPts val="0"/>
              </a:spcBef>
              <a:buClrTx/>
              <a:buSzTx/>
              <a:buNone/>
              <a:defRPr sz="5400"/>
            </a:lvl4pPr>
            <a:lvl5pPr marL="0" indent="914400" algn="ctr">
              <a:spcBef>
                <a:spcPts val="0"/>
              </a:spcBef>
              <a:buClrTx/>
              <a:buSzTx/>
              <a:buNone/>
              <a:defRPr sz="540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40866609"/>
      </p:ext>
    </p:extLst>
  </p:cSld>
  <p:clrMapOvr>
    <a:masterClrMapping/>
  </p:clrMapOvr>
  <p:transition spd="med"/>
</p:sldLayout>
</file>

<file path=ppt/slideLayouts/slideLayout7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itle Text"/>
          <p:cNvSpPr txBox="1">
            <a:spLocks noGrp="1"/>
          </p:cNvSpPr>
          <p:nvPr>
            <p:ph type="title"/>
          </p:nvPr>
        </p:nvSpPr>
        <p:spPr>
          <a:xfrm>
            <a:off x="1778000" y="4533900"/>
            <a:ext cx="20828000" cy="4648200"/>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90873099"/>
      </p:ext>
    </p:extLst>
  </p:cSld>
  <p:clrMapOvr>
    <a:masterClrMapping/>
  </p:clrMapOvr>
  <p:transition spd="med"/>
</p:sldLayout>
</file>

<file path=ppt/slideLayouts/slideLayout7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13169900" y="952500"/>
            <a:ext cx="9525000" cy="11468100"/>
          </a:xfrm>
          <a:prstGeom prst="rect">
            <a:avLst/>
          </a:prstGeom>
        </p:spPr>
        <p:txBody>
          <a:bodyPr lIns="91439" tIns="45719" rIns="91439" bIns="45719" anchor="t">
            <a:noAutofit/>
          </a:bodyPr>
          <a:lstStyle/>
          <a:p>
            <a:endParaRPr/>
          </a:p>
        </p:txBody>
      </p:sp>
      <p:sp>
        <p:nvSpPr>
          <p:cNvPr id="39" name="Title Text"/>
          <p:cNvSpPr txBox="1">
            <a:spLocks noGrp="1"/>
          </p:cNvSpPr>
          <p:nvPr>
            <p:ph type="title"/>
          </p:nvPr>
        </p:nvSpPr>
        <p:spPr>
          <a:xfrm>
            <a:off x="1651000" y="952500"/>
            <a:ext cx="10223500" cy="5549900"/>
          </a:xfrm>
          <a:prstGeom prst="rect">
            <a:avLst/>
          </a:prstGeom>
        </p:spPr>
        <p:txBody>
          <a:bodyPr anchor="b"/>
          <a:lstStyle>
            <a:lvl1pPr>
              <a:defRPr sz="8400"/>
            </a:lvl1pPr>
          </a:lstStyle>
          <a:p>
            <a:r>
              <a:t>Title Text</a:t>
            </a:r>
          </a:p>
        </p:txBody>
      </p:sp>
      <p:sp>
        <p:nvSpPr>
          <p:cNvPr id="40" name="Body Level One…"/>
          <p:cNvSpPr txBox="1">
            <a:spLocks noGrp="1"/>
          </p:cNvSpPr>
          <p:nvPr>
            <p:ph type="body" sz="quarter" idx="1"/>
          </p:nvPr>
        </p:nvSpPr>
        <p:spPr>
          <a:xfrm>
            <a:off x="1651000" y="6527800"/>
            <a:ext cx="10223500" cy="5727700"/>
          </a:xfrm>
          <a:prstGeom prst="rect">
            <a:avLst/>
          </a:prstGeom>
        </p:spPr>
        <p:txBody>
          <a:bodyPr anchor="t"/>
          <a:lstStyle>
            <a:lvl1pPr marL="0" indent="0" algn="ctr">
              <a:spcBef>
                <a:spcPts val="0"/>
              </a:spcBef>
              <a:buClrTx/>
              <a:buSzTx/>
              <a:buNone/>
              <a:defRPr sz="5400"/>
            </a:lvl1pPr>
            <a:lvl2pPr marL="0" indent="228600" algn="ctr">
              <a:spcBef>
                <a:spcPts val="0"/>
              </a:spcBef>
              <a:buClrTx/>
              <a:buSzTx/>
              <a:buNone/>
              <a:defRPr sz="5400"/>
            </a:lvl2pPr>
            <a:lvl3pPr marL="0" indent="457200" algn="ctr">
              <a:spcBef>
                <a:spcPts val="0"/>
              </a:spcBef>
              <a:buClrTx/>
              <a:buSzTx/>
              <a:buNone/>
              <a:defRPr sz="5400"/>
            </a:lvl3pPr>
            <a:lvl4pPr marL="0" indent="685800" algn="ctr">
              <a:spcBef>
                <a:spcPts val="0"/>
              </a:spcBef>
              <a:buClrTx/>
              <a:buSzTx/>
              <a:buNone/>
              <a:defRPr sz="5400"/>
            </a:lvl4pPr>
            <a:lvl5pPr marL="0" indent="914400" algn="ctr">
              <a:spcBef>
                <a:spcPts val="0"/>
              </a:spcBef>
              <a:buClrTx/>
              <a:buSzTx/>
              <a:buNone/>
              <a:defRPr sz="540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36966824"/>
      </p:ext>
    </p:extLst>
  </p:cSld>
  <p:clrMapOvr>
    <a:masterClrMapping/>
  </p:clrMapOvr>
  <p:transition spd="med"/>
</p:sldLayout>
</file>

<file path=ppt/slideLayouts/slideLayout7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39623535"/>
      </p:ext>
    </p:extLst>
  </p:cSld>
  <p:clrMapOvr>
    <a:masterClrMapping/>
  </p:clrMapOvr>
  <p:transition spd="med"/>
</p:sldLayout>
</file>

<file path=ppt/slideLayouts/slideLayout7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lvl1pPr>
              <a:buClrTx/>
            </a:lvl1pPr>
            <a:lvl2pPr>
              <a:buClrTx/>
            </a:lvl2pPr>
            <a:lvl3pPr>
              <a:buClrTx/>
            </a:lvl3pPr>
            <a:lvl4pPr>
              <a:buClrTx/>
            </a:lvl4pPr>
            <a:lvl5pPr>
              <a:buClrTx/>
            </a:lvl5p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93981621"/>
      </p:ext>
    </p:extLst>
  </p:cSld>
  <p:clrMapOvr>
    <a:masterClrMapping/>
  </p:clrMapOvr>
  <p:transition spd="med"/>
</p:sldLayout>
</file>

<file path=ppt/slideLayouts/slideLayout7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13169900" y="3149600"/>
            <a:ext cx="9525000" cy="9296400"/>
          </a:xfrm>
          <a:prstGeom prst="rect">
            <a:avLst/>
          </a:prstGeom>
        </p:spPr>
        <p:txBody>
          <a:bodyPr lIns="91439" tIns="45719" rIns="91439" bIns="45719" anchor="t">
            <a:noAutofit/>
          </a:bodyPr>
          <a:lstStyle/>
          <a:p>
            <a:endParaRPr/>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half" idx="1"/>
          </p:nvPr>
        </p:nvSpPr>
        <p:spPr>
          <a:xfrm>
            <a:off x="1689100" y="3149600"/>
            <a:ext cx="10223500" cy="9296400"/>
          </a:xfrm>
          <a:prstGeom prst="rect">
            <a:avLst/>
          </a:prstGeom>
        </p:spPr>
        <p:txBody>
          <a:bodyPr/>
          <a:lstStyle>
            <a:lvl1pPr marL="558800" indent="-558800">
              <a:spcBef>
                <a:spcPts val="4500"/>
              </a:spcBef>
              <a:buClrTx/>
              <a:defRPr sz="3800"/>
            </a:lvl1pPr>
            <a:lvl2pPr marL="1117600" indent="-558800">
              <a:spcBef>
                <a:spcPts val="4500"/>
              </a:spcBef>
              <a:buClrTx/>
              <a:defRPr sz="3800"/>
            </a:lvl2pPr>
            <a:lvl3pPr marL="1676400" indent="-558800">
              <a:spcBef>
                <a:spcPts val="4500"/>
              </a:spcBef>
              <a:buClrTx/>
              <a:defRPr sz="3800"/>
            </a:lvl3pPr>
            <a:lvl4pPr marL="2235200" indent="-558800">
              <a:spcBef>
                <a:spcPts val="4500"/>
              </a:spcBef>
              <a:buClrTx/>
              <a:defRPr sz="3800"/>
            </a:lvl4pPr>
            <a:lvl5pPr marL="2794000" indent="-558800">
              <a:spcBef>
                <a:spcPts val="4500"/>
              </a:spcBef>
              <a:buClrTx/>
              <a:defRPr sz="3800"/>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2557391"/>
      </p:ext>
    </p:extLst>
  </p:cSld>
  <p:clrMapOvr>
    <a:masterClrMapping/>
  </p:clrMapOvr>
  <p:transition spd="med"/>
</p:sldLayout>
</file>

<file path=ppt/slideLayouts/slideLayout7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1689100" y="1778000"/>
            <a:ext cx="21005800" cy="10160000"/>
          </a:xfrm>
          <a:prstGeom prst="rect">
            <a:avLst/>
          </a:prstGeom>
        </p:spPr>
        <p:txBody>
          <a:bodyPr/>
          <a:lstStyle>
            <a:lvl1pPr>
              <a:buClrTx/>
            </a:lvl1pPr>
            <a:lvl2pPr>
              <a:buClrTx/>
            </a:lvl2pPr>
            <a:lvl3pPr>
              <a:buClrTx/>
            </a:lvl3pPr>
            <a:lvl4pPr>
              <a:buClrTx/>
            </a:lvl4pPr>
            <a:lvl5pPr>
              <a:buClrTx/>
            </a:lvl5p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178107307"/>
      </p:ext>
    </p:extLst>
  </p:cSld>
  <p:clrMapOvr>
    <a:masterClrMapping/>
  </p:clrMapOvr>
  <p:transition spd="med"/>
</p:sldLayout>
</file>

<file path=ppt/slideLayouts/slideLayout7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15760700" y="6870700"/>
            <a:ext cx="7404100" cy="5549900"/>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15760700" y="952500"/>
            <a:ext cx="7404100" cy="5549900"/>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1206500" y="952500"/>
            <a:ext cx="14173200" cy="11468100"/>
          </a:xfrm>
          <a:prstGeom prst="rect">
            <a:avLst/>
          </a:prstGeom>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40849862"/>
      </p:ext>
    </p:extLst>
  </p:cSld>
  <p:clrMapOvr>
    <a:masterClrMapping/>
  </p:clrMapOvr>
  <p:transition spd="med"/>
</p:sldLayout>
</file>

<file path=ppt/slideLayouts/slideLayout8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Johnny Appleseed"/>
          <p:cNvSpPr txBox="1">
            <a:spLocks noGrp="1"/>
          </p:cNvSpPr>
          <p:nvPr>
            <p:ph type="body" sz="quarter" idx="13"/>
          </p:nvPr>
        </p:nvSpPr>
        <p:spPr>
          <a:xfrm>
            <a:off x="2387600" y="8953500"/>
            <a:ext cx="19621500" cy="585521"/>
          </a:xfrm>
          <a:prstGeom prst="rect">
            <a:avLst/>
          </a:prstGeom>
        </p:spPr>
        <p:txBody>
          <a:bodyPr anchor="t">
            <a:spAutoFit/>
          </a:bodyPr>
          <a:lstStyle>
            <a:lvl1pPr marL="0" indent="0" algn="ctr">
              <a:spcBef>
                <a:spcPts val="0"/>
              </a:spcBef>
              <a:buClrTx/>
              <a:buSzTx/>
              <a:buNone/>
              <a:defRPr sz="3200" i="1"/>
            </a:lvl1pPr>
          </a:lstStyle>
          <a:p>
            <a:r>
              <a:t>–Johnny Appleseed</a:t>
            </a:r>
          </a:p>
        </p:txBody>
      </p:sp>
      <p:sp>
        <p:nvSpPr>
          <p:cNvPr id="94" name="“Type a quote here.”"/>
          <p:cNvSpPr txBox="1">
            <a:spLocks noGrp="1"/>
          </p:cNvSpPr>
          <p:nvPr>
            <p:ph type="body" sz="quarter" idx="14"/>
          </p:nvPr>
        </p:nvSpPr>
        <p:spPr>
          <a:xfrm>
            <a:off x="2387600" y="6076950"/>
            <a:ext cx="19621500" cy="825500"/>
          </a:xfrm>
          <a:prstGeom prst="rect">
            <a:avLst/>
          </a:prstGeom>
        </p:spPr>
        <p:txBody>
          <a:bodyPr>
            <a:spAutoFit/>
          </a:bodyPr>
          <a:lstStyle>
            <a:lvl1pPr marL="0" indent="0" algn="ctr">
              <a:spcBef>
                <a:spcPts val="0"/>
              </a:spcBef>
              <a:buClrTx/>
              <a:buSzTx/>
              <a:buNone/>
              <a:defRPr>
                <a:latin typeface="+mn-lt"/>
                <a:ea typeface="+mn-ea"/>
                <a:cs typeface="+mn-cs"/>
                <a:sym typeface="Helvetica Neue Medium"/>
              </a:defRPr>
            </a:lvl1pPr>
          </a:lstStyle>
          <a:p>
            <a:r>
              <a:t>“Type a quote here.” </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168154563"/>
      </p:ext>
    </p:extLst>
  </p:cSld>
  <p:clrMapOvr>
    <a:masterClrMapping/>
  </p:clrMapOvr>
  <p:transition spd="med"/>
</p:sldLayout>
</file>

<file path=ppt/slideLayouts/slideLayout8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24384000" cy="1371600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04547157"/>
      </p:ext>
    </p:extLst>
  </p:cSld>
  <p:clrMapOvr>
    <a:masterClrMapping/>
  </p:clrMapOvr>
  <p:transition spd="med"/>
</p:sldLayout>
</file>

<file path=ppt/slideLayouts/slideLayout8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7277519"/>
      </p:ext>
    </p:extLst>
  </p:cSld>
  <p:clrMapOvr>
    <a:masterClrMapping/>
  </p:clrMapOvr>
  <p:transition spd="med"/>
</p:sldLayout>
</file>

<file path=ppt/slideLayouts/slideLayout83.xml><?xml version="1.0" encoding="utf-8"?>
<p:sldLayout xmlns:a="http://schemas.openxmlformats.org/drawingml/2006/main" xmlns:r="http://schemas.openxmlformats.org/officeDocument/2006/relationships" xmlns:p="http://schemas.openxmlformats.org/presentationml/2006/main" type="tx">
  <p:cSld name="Bullet_Title copy">
    <p:bg>
      <p:bgPr>
        <a:solidFill>
          <a:srgbClr val="FFFFFF"/>
        </a:solidFill>
        <a:effectLst/>
      </p:bgPr>
    </p:bg>
    <p:spTree>
      <p:nvGrpSpPr>
        <p:cNvPr id="1" name=""/>
        <p:cNvGrpSpPr/>
        <p:nvPr/>
      </p:nvGrpSpPr>
      <p:grpSpPr>
        <a:xfrm>
          <a:off x="0" y="0"/>
          <a:ext cx="0" cy="0"/>
          <a:chOff x="0" y="0"/>
          <a:chExt cx="0" cy="0"/>
        </a:xfrm>
      </p:grpSpPr>
      <p:pic>
        <p:nvPicPr>
          <p:cNvPr id="117"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118" name="Slide Number"/>
          <p:cNvSpPr txBox="1">
            <a:spLocks noGrp="1"/>
          </p:cNvSpPr>
          <p:nvPr>
            <p:ph type="sldNum" sz="quarter" idx="2"/>
          </p:nvPr>
        </p:nvSpPr>
        <p:spPr>
          <a:xfrm>
            <a:off x="11969750" y="13093700"/>
            <a:ext cx="419100" cy="457200"/>
          </a:xfrm>
          <a:prstGeom prst="rect">
            <a:avLst/>
          </a:prstGeom>
        </p:spPr>
        <p:txBody>
          <a:bodyPr/>
          <a:lstStyle>
            <a:lvl1pPr>
              <a:defRPr>
                <a:solidFill>
                  <a:srgbClr val="000000"/>
                </a:solidFill>
                <a:latin typeface="Gill Sans"/>
                <a:ea typeface="Gill Sans"/>
                <a:cs typeface="Gill Sans"/>
                <a:sym typeface="Gill Sans"/>
              </a:defRPr>
            </a:lvl1pPr>
          </a:lstStyle>
          <a:p>
            <a:fld id="{86CB4B4D-7CA3-9044-876B-883B54F8677D}" type="slidenum">
              <a:rPr/>
              <a:pPr/>
              <a:t>‹#›</a:t>
            </a:fld>
            <a:endParaRPr/>
          </a:p>
        </p:txBody>
      </p:sp>
    </p:spTree>
    <p:extLst>
      <p:ext uri="{BB962C8B-B14F-4D97-AF65-F5344CB8AC3E}">
        <p14:creationId xmlns:p14="http://schemas.microsoft.com/office/powerpoint/2010/main" val="2976324917"/>
      </p:ext>
    </p:extLst>
  </p:cSld>
  <p:clrMapOvr>
    <a:masterClrMapping/>
  </p:clrMapOvr>
  <p:transition spd="med"/>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83777424"/>
      </p:ext>
    </p:extLst>
  </p:cSld>
  <p:clrMapOvr>
    <a:masterClrMapping/>
  </p:clrMapOvr>
  <p:transition spd="med"/>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215495376"/>
      </p:ext>
    </p:extLst>
  </p:cSld>
  <p:clrMapOvr>
    <a:masterClrMapping/>
  </p:clrMapOvr>
  <p:transition spd="med"/>
</p:sldLayout>
</file>

<file path=ppt/slideLayouts/slideLayout86.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83475873"/>
      </p:ext>
    </p:extLst>
  </p:cSld>
  <p:clrMapOvr>
    <a:masterClrMapping/>
  </p:clrMapOvr>
  <p:transition spd="med"/>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21853005"/>
      </p:ext>
    </p:extLst>
  </p:cSld>
  <p:clrMapOvr>
    <a:masterClrMapping/>
  </p:clrMapOvr>
  <p:transition spd="med"/>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60952713"/>
      </p:ext>
    </p:extLst>
  </p:cSld>
  <p:clrMapOvr>
    <a:masterClrMapping/>
  </p:clrMapOvr>
  <p:transition spd="med"/>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4294053"/>
      </p:ext>
    </p:extLst>
  </p:cSld>
  <p:clrMapOvr>
    <a:masterClrMapping/>
  </p:clrMapOvr>
  <p:transition spd="med"/>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59707899"/>
      </p:ext>
    </p:extLst>
  </p:cSld>
  <p:clrMapOvr>
    <a:masterClrMapping/>
  </p:clrMapOvr>
  <p:transition spd="med"/>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61179980"/>
      </p:ext>
    </p:extLst>
  </p:cSld>
  <p:clrMapOvr>
    <a:masterClrMapping/>
  </p:clrMapOvr>
  <p:transition spd="med"/>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8364418"/>
      </p:ext>
    </p:extLst>
  </p:cSld>
  <p:clrMapOvr>
    <a:masterClrMapping/>
  </p:clrMapOvr>
  <p:transition spd="med"/>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829652642"/>
      </p:ext>
    </p:extLst>
  </p:cSld>
  <p:clrMapOvr>
    <a:masterClrMapping/>
  </p:clrMapOvr>
  <p:transition spd="med"/>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1642612"/>
      </p:ext>
    </p:extLst>
  </p:cSld>
  <p:clrMapOvr>
    <a:masterClrMapping/>
  </p:clrMapOvr>
  <p:transition spd="med"/>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30037845"/>
      </p:ext>
    </p:extLst>
  </p:cSld>
  <p:clrMapOvr>
    <a:masterClrMapping/>
  </p:clrMapOvr>
  <p:transition spd="med"/>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48212245"/>
      </p:ext>
    </p:extLst>
  </p:cSld>
  <p:clrMapOvr>
    <a:masterClrMapping/>
  </p:clrMapOvr>
  <p:transition spd="med"/>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707573301"/>
      </p:ext>
    </p:extLst>
  </p:cSld>
  <p:clrMapOvr>
    <a:masterClrMapping/>
  </p:clrMapOvr>
  <p:transition spd="med"/>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43555585"/>
      </p:ext>
    </p:extLst>
  </p:cSld>
  <p:clrMapOvr>
    <a:masterClrMapping/>
  </p:clrMapOvr>
  <p:transition spd="med"/>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345909589"/>
      </p:ext>
    </p:extLst>
  </p:cSld>
  <p:clrMapOvr>
    <a:masterClrMapping/>
  </p:clrMapOvr>
  <p:transition spd="med"/>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74039771"/>
      </p:ext>
    </p:extLst>
  </p:cSld>
  <p:clrMapOvr>
    <a:masterClrMapping/>
  </p:clrMapOvr>
  <p:transition spd="med"/>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538113379"/>
      </p:ext>
    </p:extLst>
  </p:cSld>
  <p:clrMapOvr>
    <a:masterClrMapping/>
  </p:clrMapOvr>
  <p:transition spd="med"/>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98345607"/>
      </p:ext>
    </p:extLst>
  </p:cSld>
  <p:clrMapOvr>
    <a:masterClrMapping/>
  </p:clrMapOvr>
  <p:transition spd="med"/>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001022423"/>
      </p:ext>
    </p:extLst>
  </p:cSld>
  <p:clrMapOvr>
    <a:masterClrMapping/>
  </p:clrMapOvr>
  <p:transition spd="med"/>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pic>
        <p:nvPicPr>
          <p:cNvPr id="3" name="Picture 2">
            <a:extLst>
              <a:ext uri="{FF2B5EF4-FFF2-40B4-BE49-F238E27FC236}">
                <a16:creationId xmlns:a16="http://schemas.microsoft.com/office/drawing/2014/main" id="{DF2369D3-C7A7-8543-AA80-840518373397}"/>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446" y="-1"/>
            <a:ext cx="24618462" cy="13732263"/>
          </a:xfrm>
          <a:prstGeom prst="rect">
            <a:avLst/>
          </a:prstGeom>
        </p:spPr>
      </p:pic>
    </p:spTree>
    <p:extLst>
      <p:ext uri="{BB962C8B-B14F-4D97-AF65-F5344CB8AC3E}">
        <p14:creationId xmlns:p14="http://schemas.microsoft.com/office/powerpoint/2010/main" val="233467125"/>
      </p:ext>
    </p:extLst>
  </p:cSld>
  <p:clrMapOvr>
    <a:masterClrMapping/>
  </p:clrMapOvr>
  <p:transition spd="med"/>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57238308"/>
      </p:ext>
    </p:extLst>
  </p:cSld>
  <p:clrMapOvr>
    <a:masterClrMapping/>
  </p:clrMapOvr>
  <p:transition spd="med"/>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90920037"/>
      </p:ext>
    </p:extLst>
  </p:cSld>
  <p:clrMapOvr>
    <a:masterClrMapping/>
  </p:clrMapOvr>
  <p:transition spd="med"/>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47632410"/>
      </p:ext>
    </p:extLst>
  </p:cSld>
  <p:clrMapOvr>
    <a:masterClrMapping/>
  </p:clrMapOvr>
  <p:transition spd="med"/>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77137480"/>
      </p:ext>
    </p:extLst>
  </p:cSld>
  <p:clrMapOvr>
    <a:masterClrMapping/>
  </p:clrMapOvr>
  <p:transition spd="med"/>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55826920"/>
      </p:ext>
    </p:extLst>
  </p:cSld>
  <p:clrMapOvr>
    <a:masterClrMapping/>
  </p:clrMapOvr>
  <p:transition spd="med"/>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197357353"/>
      </p:ext>
    </p:extLst>
  </p:cSld>
  <p:clrMapOvr>
    <a:masterClrMapping/>
  </p:clrMapOvr>
  <p:transition spd="med"/>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52497706"/>
      </p:ext>
    </p:extLst>
  </p:cSld>
  <p:clrMapOvr>
    <a:masterClrMapping/>
  </p:clrMapOvr>
  <p:transition spd="med"/>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71515622"/>
      </p:ext>
    </p:extLst>
  </p:cSld>
  <p:clrMapOvr>
    <a:masterClrMapping/>
  </p:clrMapOvr>
  <p:transition spd="med"/>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852985867"/>
      </p:ext>
    </p:extLst>
  </p:cSld>
  <p:clrMapOvr>
    <a:masterClrMapping/>
  </p:clrMapOvr>
  <p:transition spd="med"/>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619011556"/>
      </p:ext>
    </p:extLst>
  </p:cSld>
  <p:clrMapOvr>
    <a:masterClrMapping/>
  </p:clrMapOvr>
  <p:transition spd="med"/>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85842794"/>
      </p:ext>
    </p:extLst>
  </p:cSld>
  <p:clrMapOvr>
    <a:masterClrMapping/>
  </p:clrMapOvr>
  <p:transition spd="med"/>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768013603"/>
      </p:ext>
    </p:extLst>
  </p:cSld>
  <p:clrMapOvr>
    <a:masterClrMapping/>
  </p:clrMapOvr>
  <p:transition spd="med"/>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005916659"/>
      </p:ext>
    </p:extLst>
  </p:cSld>
  <p:clrMapOvr>
    <a:masterClrMapping/>
  </p:clrMapOvr>
  <p:transition spd="med"/>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77786165"/>
      </p:ext>
    </p:extLst>
  </p:cSld>
  <p:clrMapOvr>
    <a:masterClrMapping/>
  </p:clrMapOvr>
  <p:transition spd="med"/>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93207399"/>
      </p:ext>
    </p:extLst>
  </p:cSld>
  <p:clrMapOvr>
    <a:masterClrMapping/>
  </p:clrMapOvr>
  <p:transition spd="med"/>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717277722"/>
      </p:ext>
    </p:extLst>
  </p:cSld>
  <p:clrMapOvr>
    <a:masterClrMapping/>
  </p:clrMapOvr>
  <p:transition spd="med"/>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99035392"/>
      </p:ext>
    </p:extLst>
  </p:cSld>
  <p:clrMapOvr>
    <a:masterClrMapping/>
  </p:clrMapOvr>
  <p:transition spd="med"/>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2949589315"/>
      </p:ext>
    </p:extLst>
  </p:cSld>
  <p:clrMapOvr>
    <a:masterClrMapping/>
  </p:clrMapOvr>
  <p:transition spd="med"/>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78767701"/>
      </p:ext>
    </p:extLst>
  </p:cSld>
  <p:clrMapOvr>
    <a:masterClrMapping/>
  </p:clrMapOvr>
  <p:transition spd="med"/>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20233213"/>
      </p:ext>
    </p:extLst>
  </p:cSld>
  <p:clrMapOvr>
    <a:masterClrMapping/>
  </p:clrMapOvr>
  <p:transition spd="med"/>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91951424"/>
      </p:ext>
    </p:extLst>
  </p:cSld>
  <p:clrMapOvr>
    <a:masterClrMapping/>
  </p:clrMapOvr>
  <p:transition spd="med"/>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05426237"/>
      </p:ext>
    </p:extLst>
  </p:cSld>
  <p:clrMapOvr>
    <a:masterClrMapping/>
  </p:clrMapOvr>
  <p:transition spd="med"/>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93548902"/>
      </p:ext>
    </p:extLst>
  </p:cSld>
  <p:clrMapOvr>
    <a:masterClrMapping/>
  </p:clrMapOvr>
  <p:transition spd="med"/>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54961350"/>
      </p:ext>
    </p:extLst>
  </p:cSld>
  <p:clrMapOvr>
    <a:masterClrMapping/>
  </p:clrMapOvr>
  <p:transition spd="med"/>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84889733"/>
      </p:ext>
    </p:extLst>
  </p:cSld>
  <p:clrMapOvr>
    <a:masterClrMapping/>
  </p:clrMapOvr>
  <p:transition spd="med"/>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095059535"/>
      </p:ext>
    </p:extLst>
  </p:cSld>
  <p:clrMapOvr>
    <a:masterClrMapping/>
  </p:clrMapOvr>
  <p:transition spd="med"/>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0604926"/>
      </p:ext>
    </p:extLst>
  </p:cSld>
  <p:clrMapOvr>
    <a:masterClrMapping/>
  </p:clrMapOvr>
  <p:transition spd="med"/>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567511876"/>
      </p:ext>
    </p:extLst>
  </p:cSld>
  <p:clrMapOvr>
    <a:masterClrMapping/>
  </p:clrMapOvr>
  <p:transition spd="med"/>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1328436753"/>
      </p:ext>
    </p:extLst>
  </p:cSld>
  <p:clrMapOvr>
    <a:masterClrMapping/>
  </p:clrMapOvr>
  <p:transition spd="med"/>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06988111"/>
      </p:ext>
    </p:extLst>
  </p:cSld>
  <p:clrMapOvr>
    <a:masterClrMapping/>
  </p:clrMapOvr>
  <p:transition spd="med"/>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17112512"/>
      </p:ext>
    </p:extLst>
  </p:cSld>
  <p:clrMapOvr>
    <a:masterClrMapping/>
  </p:clrMapOvr>
  <p:transition spd="med"/>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21908928"/>
      </p:ext>
    </p:extLst>
  </p:cSld>
  <p:clrMapOvr>
    <a:masterClrMapping/>
  </p:clrMapOvr>
  <p:transition spd="med"/>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17614062"/>
      </p:ext>
    </p:extLst>
  </p:cSld>
  <p:clrMapOvr>
    <a:masterClrMapping/>
  </p:clrMapOvr>
  <p:transition spd="med"/>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33910595"/>
      </p:ext>
    </p:extLst>
  </p:cSld>
  <p:clrMapOvr>
    <a:masterClrMapping/>
  </p:clrMapOvr>
  <p:transition spd="med"/>
</p:sldLayout>
</file>

<file path=ppt/slideLayouts/slideLayout139.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04772865"/>
      </p:ext>
    </p:extLst>
  </p:cSld>
  <p:clrMapOvr>
    <a:masterClrMapping/>
  </p:clrMapOvr>
  <p:transition spd="med"/>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91335831"/>
      </p:ext>
    </p:extLst>
  </p:cSld>
  <p:clrMapOvr>
    <a:masterClrMapping/>
  </p:clrMapOvr>
  <p:transition spd="med"/>
</p:sldLayout>
</file>

<file path=ppt/slideLayouts/slideLayout14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431201530"/>
      </p:ext>
    </p:extLst>
  </p:cSld>
  <p:clrMapOvr>
    <a:masterClrMapping/>
  </p:clrMapOvr>
  <p:transition spd="med"/>
</p:sldLayout>
</file>

<file path=ppt/slideLayouts/slideLayout142.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2093310034"/>
      </p:ext>
    </p:extLst>
  </p:cSld>
  <p:clrMapOvr>
    <a:masterClrMapping/>
  </p:clrMapOvr>
  <p:transition spd="med"/>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66608086"/>
      </p:ext>
    </p:extLst>
  </p:cSld>
  <p:clrMapOvr>
    <a:masterClrMapping/>
  </p:clrMapOvr>
  <p:transition spd="med"/>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57007962"/>
      </p:ext>
    </p:extLst>
  </p:cSld>
  <p:clrMapOvr>
    <a:masterClrMapping/>
  </p:clrMapOvr>
  <p:transition spd="med"/>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16965427"/>
      </p:ext>
    </p:extLst>
  </p:cSld>
  <p:clrMapOvr>
    <a:masterClrMapping/>
  </p:clrMapOvr>
  <p:transition spd="med"/>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60735191"/>
      </p:ext>
    </p:extLst>
  </p:cSld>
  <p:clrMapOvr>
    <a:masterClrMapping/>
  </p:clrMapOvr>
  <p:transition spd="med"/>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40259777"/>
      </p:ext>
    </p:extLst>
  </p:cSld>
  <p:clrMapOvr>
    <a:masterClrMapping/>
  </p:clrMapOvr>
  <p:transition spd="med"/>
</p:sldLayout>
</file>

<file path=ppt/slideLayouts/slideLayout14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37570425"/>
      </p:ext>
    </p:extLst>
  </p:cSld>
  <p:clrMapOvr>
    <a:masterClrMapping/>
  </p:clrMapOvr>
  <p:transition spd="med"/>
</p:sldLayout>
</file>

<file path=ppt/slideLayouts/slideLayout149.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743478418"/>
      </p:ext>
    </p:extLst>
  </p:cSld>
  <p:clrMapOvr>
    <a:masterClrMapping/>
  </p:clrMapOvr>
  <p:transition spd="med"/>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705561778"/>
      </p:ext>
    </p:extLst>
  </p:cSld>
  <p:clrMapOvr>
    <a:masterClrMapping/>
  </p:clrMapOvr>
  <p:transition spd="med"/>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33541384"/>
      </p:ext>
    </p:extLst>
  </p:cSld>
  <p:clrMapOvr>
    <a:masterClrMapping/>
  </p:clrMapOvr>
  <p:transition spd="med"/>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4249408"/>
      </p:ext>
    </p:extLst>
  </p:cSld>
  <p:clrMapOvr>
    <a:masterClrMapping/>
  </p:clrMapOvr>
  <p:transition spd="med"/>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11556010"/>
      </p:ext>
    </p:extLst>
  </p:cSld>
  <p:clrMapOvr>
    <a:masterClrMapping/>
  </p:clrMapOvr>
  <p:transition spd="med"/>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04911114"/>
      </p:ext>
    </p:extLst>
  </p:cSld>
  <p:clrMapOvr>
    <a:masterClrMapping/>
  </p:clrMapOvr>
  <p:transition spd="med"/>
</p:sldLayout>
</file>

<file path=ppt/slideLayouts/slideLayout155.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2868329383"/>
      </p:ext>
    </p:extLst>
  </p:cSld>
  <p:clrMapOvr>
    <a:masterClrMapping/>
  </p:clrMapOvr>
  <p:transition spd="med"/>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45917829"/>
      </p:ext>
    </p:extLst>
  </p:cSld>
  <p:clrMapOvr>
    <a:masterClrMapping/>
  </p:clrMapOvr>
  <p:transition spd="med"/>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57005137"/>
      </p:ext>
    </p:extLst>
  </p:cSld>
  <p:clrMapOvr>
    <a:masterClrMapping/>
  </p:clrMapOvr>
  <p:transition spd="med"/>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4258874970"/>
      </p:ext>
    </p:extLst>
  </p:cSld>
  <p:clrMapOvr>
    <a:masterClrMapping/>
  </p:clrMapOvr>
  <p:transition spd="med"/>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187735771"/>
      </p:ext>
    </p:extLst>
  </p:cSld>
  <p:clrMapOvr>
    <a:masterClrMapping/>
  </p:clrMapOvr>
  <p:transition spd="med"/>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95682892"/>
      </p:ext>
    </p:extLst>
  </p:cSld>
  <p:clrMapOvr>
    <a:masterClrMapping/>
  </p:clrMapOvr>
  <p:transition spd="med"/>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494985114"/>
      </p:ext>
    </p:extLst>
  </p:cSld>
  <p:clrMapOvr>
    <a:masterClrMapping/>
  </p:clrMapOvr>
  <p:transition spd="med"/>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162740839"/>
      </p:ext>
    </p:extLst>
  </p:cSld>
  <p:clrMapOvr>
    <a:masterClrMapping/>
  </p:clrMapOvr>
  <p:transition spd="med"/>
</p:sldLayout>
</file>

<file path=ppt/slideLayouts/slideLayout163.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83735210"/>
      </p:ext>
    </p:extLst>
  </p:cSld>
  <p:clrMapOvr>
    <a:masterClrMapping/>
  </p:clrMapOvr>
  <p:transition spd="med"/>
</p:sldLayout>
</file>

<file path=ppt/slideLayouts/slideLayout164.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29651938"/>
      </p:ext>
    </p:extLst>
  </p:cSld>
  <p:clrMapOvr>
    <a:masterClrMapping/>
  </p:clrMapOvr>
  <p:transition spd="med"/>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867856482"/>
      </p:ext>
    </p:extLst>
  </p:cSld>
  <p:clrMapOvr>
    <a:masterClrMapping/>
  </p:clrMapOvr>
  <p:transition spd="med"/>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91346288"/>
      </p:ext>
    </p:extLst>
  </p:cSld>
  <p:clrMapOvr>
    <a:masterClrMapping/>
  </p:clrMapOvr>
  <p:transition spd="med"/>
</p:sldLayout>
</file>

<file path=ppt/slideLayouts/slideLayout167.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2036764156"/>
      </p:ext>
    </p:extLst>
  </p:cSld>
  <p:clrMapOvr>
    <a:masterClrMapping/>
  </p:clrMapOvr>
  <p:transition spd="med"/>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1011192461"/>
      </p:ext>
    </p:extLst>
  </p:cSld>
  <p:clrMapOvr>
    <a:masterClrMapping/>
  </p:clrMapOvr>
  <p:transition spd="med"/>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892582905"/>
      </p:ext>
    </p:extLst>
  </p:cSld>
  <p:clrMapOvr>
    <a:masterClrMapping/>
  </p:clrMapOvr>
  <p:transition spd="med"/>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6122162"/>
      </p:ext>
    </p:extLst>
  </p:cSld>
  <p:clrMapOvr>
    <a:masterClrMapping/>
  </p:clrMapOvr>
  <p:transition spd="med"/>
</p:sldLayout>
</file>

<file path=ppt/slideLayouts/slideLayout171.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atin typeface="+mn-lt"/>
                <a:ea typeface="+mn-ea"/>
                <a:cs typeface="+mn-cs"/>
                <a:sym typeface="DejaVu Sans Condensed"/>
              </a:defRPr>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72.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73.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74.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75.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76.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77.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78.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80.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81.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12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defRPr>
                <a:uFill>
                  <a:solidFill>
                    <a:srgbClr val="000000"/>
                  </a:solidFill>
                </a:uFill>
              </a:defRPr>
            </a:pPr>
            <a:endParaRPr>
              <a:uFill>
                <a:solidFill>
                  <a:srgbClr val="000000"/>
                </a:solidFill>
              </a:uFill>
            </a:endParaRPr>
          </a:p>
        </p:txBody>
      </p:sp>
      <p:sp>
        <p:nvSpPr>
          <p:cNvPr id="12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82.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8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84.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8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8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87.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88.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89.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90.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91.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92.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93.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94.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95.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96.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9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9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199.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00.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cSld>
  <p:clrMapOvr>
    <a:masterClrMapping/>
  </p:clrMapOvr>
  <p:transition spd="med"/>
</p:sldLayout>
</file>

<file path=ppt/slideLayouts/slideLayout201.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03.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04.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cSld>
  <p:clrMapOvr>
    <a:masterClrMapping/>
  </p:clrMapOvr>
  <p:transition spd="med"/>
</p:sldLayout>
</file>

<file path=ppt/slideLayouts/slideLayout205.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06.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Helvetica"/>
                <a:ea typeface="Helvetica"/>
                <a:cs typeface="Helvetica"/>
                <a:sym typeface="Helvetica"/>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cSld>
  <p:clrMapOvr>
    <a:masterClrMapping/>
  </p:clrMapOvr>
  <p:transition spd="med"/>
</p:sldLayout>
</file>

<file path=ppt/slideLayouts/slideLayout207.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08.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09.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0.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1.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2.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4.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a:latin typeface="Geared Slab Extrabold"/>
                <a:ea typeface="Geared Slab Extrabold"/>
                <a:cs typeface="Geared Slab Extrabold"/>
                <a:sym typeface="Geared Slab Extrabold"/>
              </a:defRPr>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5.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6.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17.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cSld>
  <p:clrMapOvr>
    <a:masterClrMapping/>
  </p:clrMapOvr>
  <p:transition spd="med"/>
</p:sldLayout>
</file>

<file path=ppt/slideLayouts/slideLayout218.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9.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a:solidFill>
                  <a:srgbClr val="79E0F6"/>
                </a:solidFill>
                <a:latin typeface="Mensch Bold Inline"/>
                <a:ea typeface="Mensch Bold Inline"/>
                <a:cs typeface="Mensch Bold Inline"/>
                <a:sym typeface="Mensch Bold Inline"/>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20.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21.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atin typeface="+mn-lt"/>
                <a:ea typeface="+mn-ea"/>
                <a:cs typeface="+mn-cs"/>
                <a:sym typeface="DejaVu Sans Condensed"/>
              </a:defRPr>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22.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23.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2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cSld>
  <p:clrMapOvr>
    <a:masterClrMapping/>
  </p:clrMapOvr>
  <p:transition spd="med"/>
</p:sldLayout>
</file>

<file path=ppt/slideLayouts/slideLayout227.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28.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29.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30.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31.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3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33.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34.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latin typeface="+mn-lt"/>
                <a:ea typeface="+mn-ea"/>
                <a:cs typeface="+mn-cs"/>
                <a:sym typeface="DejaVu Sans Condensed"/>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a:latin typeface="Geared Slab Extrabold"/>
                <a:ea typeface="Geared Slab Extrabold"/>
                <a:cs typeface="Geared Slab Extrabold"/>
                <a:sym typeface="Geared Slab Extrabold"/>
              </a:defRPr>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36.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a:solidFill>
                  <a:srgbClr val="79E0F6"/>
                </a:solidFill>
                <a:latin typeface="Mensch Bold Inline"/>
                <a:ea typeface="Mensch Bold Inline"/>
                <a:cs typeface="Mensch Bold Inline"/>
                <a:sym typeface="Mensch Bold Inline"/>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atin typeface="Mensch Regular"/>
                <a:ea typeface="Mensch Regular"/>
                <a:cs typeface="Mensch Regular"/>
                <a:sym typeface="Mensch Regular"/>
              </a:defRPr>
            </a:lvl1pPr>
            <a:lvl2pPr algn="ctr">
              <a:lnSpc>
                <a:spcPct val="90000"/>
              </a:lnSpc>
              <a:defRPr sz="6400">
                <a:latin typeface="Mensch Regular"/>
                <a:ea typeface="Mensch Regular"/>
                <a:cs typeface="Mensch Regular"/>
                <a:sym typeface="Mensch Regular"/>
              </a:defRPr>
            </a:lvl2pPr>
            <a:lvl3pPr algn="ctr">
              <a:lnSpc>
                <a:spcPct val="90000"/>
              </a:lnSpc>
              <a:defRPr sz="6400">
                <a:latin typeface="Mensch Regular"/>
                <a:ea typeface="Mensch Regular"/>
                <a:cs typeface="Mensch Regular"/>
                <a:sym typeface="Mensch Regular"/>
              </a:defRPr>
            </a:lvl3pPr>
            <a:lvl4pPr algn="ctr">
              <a:defRPr sz="6400">
                <a:latin typeface="Mensch Regular"/>
                <a:ea typeface="Mensch Regular"/>
                <a:cs typeface="Mensch Regular"/>
                <a:sym typeface="Mensch Regular"/>
              </a:defRPr>
            </a:lvl4pPr>
            <a:lvl5pPr algn="ctr">
              <a:defRPr sz="6400">
                <a:latin typeface="Mensch Regular"/>
                <a:ea typeface="Mensch Regular"/>
                <a:cs typeface="Mensch Regular"/>
                <a:sym typeface="Mensch Regular"/>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37.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cSld>
  <p:clrMapOvr>
    <a:masterClrMapping/>
  </p:clrMapOvr>
  <p:transition spd="med"/>
</p:sldLayout>
</file>

<file path=ppt/slideLayouts/slideLayout238.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39.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cSld>
  <p:clrMapOvr>
    <a:masterClrMapping/>
  </p:clrMapOvr>
  <p:transition spd="med"/>
</p:sldLayout>
</file>

<file path=ppt/slideLayouts/slideLayout240.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cSld>
  <p:clrMapOvr>
    <a:masterClrMapping/>
  </p:clrMapOvr>
  <p:transition spd="med"/>
</p:sldLayout>
</file>

<file path=ppt/slideLayouts/slideLayout241.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2185900806"/>
      </p:ext>
    </p:extLst>
  </p:cSld>
  <p:clrMapOvr>
    <a:masterClrMapping/>
  </p:clrMapOvr>
  <p:transition spd="med"/>
</p:sldLayout>
</file>

<file path=ppt/slideLayouts/slideLayout242.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28109575"/>
      </p:ext>
    </p:extLst>
  </p:cSld>
  <p:clrMapOvr>
    <a:masterClrMapping/>
  </p:clrMapOvr>
  <p:transition spd="med"/>
</p:sldLayout>
</file>

<file path=ppt/slideLayouts/slideLayout243.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08985859"/>
      </p:ext>
    </p:extLst>
  </p:cSld>
  <p:clrMapOvr>
    <a:masterClrMapping/>
  </p:clrMapOvr>
  <p:transition spd="med"/>
</p:sldLayout>
</file>

<file path=ppt/slideLayouts/slideLayout244.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00937185"/>
      </p:ext>
    </p:extLst>
  </p:cSld>
  <p:clrMapOvr>
    <a:masterClrMapping/>
  </p:clrMapOvr>
  <p:transition spd="med"/>
</p:sldLayout>
</file>

<file path=ppt/slideLayouts/slideLayout245.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46446467"/>
      </p:ext>
    </p:extLst>
  </p:cSld>
  <p:clrMapOvr>
    <a:masterClrMapping/>
  </p:clrMapOvr>
  <p:transition spd="med"/>
</p:sldLayout>
</file>

<file path=ppt/slideLayouts/slideLayout246.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62665132"/>
      </p:ext>
    </p:extLst>
  </p:cSld>
  <p:clrMapOvr>
    <a:masterClrMapping/>
  </p:clrMapOvr>
  <p:transition spd="med"/>
</p:sldLayout>
</file>

<file path=ppt/slideLayouts/slideLayout247.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81682615"/>
      </p:ext>
    </p:extLst>
  </p:cSld>
  <p:clrMapOvr>
    <a:masterClrMapping/>
  </p:clrMapOvr>
  <p:transition spd="med"/>
</p:sldLayout>
</file>

<file path=ppt/slideLayouts/slideLayout248.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5061773"/>
      </p:ext>
    </p:extLst>
  </p:cSld>
  <p:clrMapOvr>
    <a:masterClrMapping/>
  </p:clrMapOvr>
  <p:transition spd="med"/>
</p:sldLayout>
</file>

<file path=ppt/slideLayouts/slideLayout249.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25904780"/>
      </p:ext>
    </p:extLst>
  </p:cSld>
  <p:clrMapOvr>
    <a:masterClrMapping/>
  </p:clrMapOvr>
  <p:transition spd="med"/>
</p:sldLayout>
</file>

<file path=ppt/slideLayouts/slideLayout250.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67215266"/>
      </p:ext>
    </p:extLst>
  </p:cSld>
  <p:clrMapOvr>
    <a:masterClrMapping/>
  </p:clrMapOvr>
  <p:transition spd="med"/>
</p:sldLayout>
</file>

<file path=ppt/slideLayouts/slideLayout251.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201560684"/>
      </p:ext>
    </p:extLst>
  </p:cSld>
  <p:clrMapOvr>
    <a:masterClrMapping/>
  </p:clrMapOvr>
  <p:transition spd="med"/>
</p:sldLayout>
</file>

<file path=ppt/slideLayouts/slideLayout252.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98671760"/>
      </p:ext>
    </p:extLst>
  </p:cSld>
  <p:clrMapOvr>
    <a:masterClrMapping/>
  </p:clrMapOvr>
  <p:transition spd="med"/>
</p:sldLayout>
</file>

<file path=ppt/slideLayouts/slideLayout253.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13624342"/>
      </p:ext>
    </p:extLst>
  </p:cSld>
  <p:clrMapOvr>
    <a:masterClrMapping/>
  </p:clrMapOvr>
  <p:transition spd="med"/>
</p:sldLayout>
</file>

<file path=ppt/slideLayouts/slideLayout254.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64782359"/>
      </p:ext>
    </p:extLst>
  </p:cSld>
  <p:clrMapOvr>
    <a:masterClrMapping/>
  </p:clrMapOvr>
  <p:transition spd="med"/>
</p:sldLayout>
</file>

<file path=ppt/slideLayouts/slideLayout25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77264964"/>
      </p:ext>
    </p:extLst>
  </p:cSld>
  <p:clrMapOvr>
    <a:masterClrMapping/>
  </p:clrMapOvr>
  <p:transition spd="med"/>
</p:sldLayout>
</file>

<file path=ppt/slideLayouts/slideLayout256.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84072773"/>
      </p:ext>
    </p:extLst>
  </p:cSld>
  <p:clrMapOvr>
    <a:masterClrMapping/>
  </p:clrMapOvr>
  <p:transition spd="med"/>
</p:sldLayout>
</file>

<file path=ppt/slideLayouts/slideLayout25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43604026"/>
      </p:ext>
    </p:extLst>
  </p:cSld>
  <p:clrMapOvr>
    <a:masterClrMapping/>
  </p:clrMapOvr>
  <p:transition spd="med"/>
</p:sldLayout>
</file>

<file path=ppt/slideLayouts/slideLayout25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5383306"/>
      </p:ext>
    </p:extLst>
  </p:cSld>
  <p:clrMapOvr>
    <a:masterClrMapping/>
  </p:clrMapOvr>
  <p:transition spd="med"/>
</p:sldLayout>
</file>

<file path=ppt/slideLayouts/slideLayout259.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3025677557"/>
      </p:ext>
    </p:extLst>
  </p:cSld>
  <p:clrMapOvr>
    <a:masterClrMapping/>
  </p:clrMapOvr>
  <p:transition spd="med"/>
</p:sldLayout>
</file>

<file path=ppt/slideLayouts/slideLayout260.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39408572"/>
      </p:ext>
    </p:extLst>
  </p:cSld>
  <p:clrMapOvr>
    <a:masterClrMapping/>
  </p:clrMapOvr>
  <p:transition spd="med"/>
</p:sldLayout>
</file>

<file path=ppt/slideLayouts/slideLayout261.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98039277"/>
      </p:ext>
    </p:extLst>
  </p:cSld>
  <p:clrMapOvr>
    <a:masterClrMapping/>
  </p:clrMapOvr>
  <p:transition spd="med"/>
</p:sldLayout>
</file>

<file path=ppt/slideLayouts/slideLayout262.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54441990"/>
      </p:ext>
    </p:extLst>
  </p:cSld>
  <p:clrMapOvr>
    <a:masterClrMapping/>
  </p:clrMapOvr>
  <p:transition spd="med"/>
</p:sldLayout>
</file>

<file path=ppt/slideLayouts/slideLayout263.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20624623"/>
      </p:ext>
    </p:extLst>
  </p:cSld>
  <p:clrMapOvr>
    <a:masterClrMapping/>
  </p:clrMapOvr>
  <p:transition spd="med"/>
</p:sldLayout>
</file>

<file path=ppt/slideLayouts/slideLayout264.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24280170"/>
      </p:ext>
    </p:extLst>
  </p:cSld>
  <p:clrMapOvr>
    <a:masterClrMapping/>
  </p:clrMapOvr>
  <p:transition spd="med"/>
</p:sldLayout>
</file>

<file path=ppt/slideLayouts/slideLayout265.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1990944"/>
      </p:ext>
    </p:extLst>
  </p:cSld>
  <p:clrMapOvr>
    <a:masterClrMapping/>
  </p:clrMapOvr>
  <p:transition spd="med"/>
</p:sldLayout>
</file>

<file path=ppt/slideLayouts/slideLayout266.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77814055"/>
      </p:ext>
    </p:extLst>
  </p:cSld>
  <p:clrMapOvr>
    <a:masterClrMapping/>
  </p:clrMapOvr>
  <p:transition spd="med"/>
</p:sldLayout>
</file>

<file path=ppt/slideLayouts/slideLayout267.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48572982"/>
      </p:ext>
    </p:extLst>
  </p:cSld>
  <p:clrMapOvr>
    <a:masterClrMapping/>
  </p:clrMapOvr>
  <p:transition spd="med"/>
</p:sldLayout>
</file>

<file path=ppt/slideLayouts/slideLayout268.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480416"/>
      </p:ext>
    </p:extLst>
  </p:cSld>
  <p:clrMapOvr>
    <a:masterClrMapping/>
  </p:clrMapOvr>
  <p:transition spd="med"/>
</p:sldLayout>
</file>

<file path=ppt/slideLayouts/slideLayout269.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50255471"/>
      </p:ext>
    </p:extLst>
  </p:cSld>
  <p:clrMapOvr>
    <a:masterClrMapping/>
  </p:clrMapOvr>
  <p:transition spd="med"/>
</p:sldLayout>
</file>

<file path=ppt/slideLayouts/slideLayout270.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79020453"/>
      </p:ext>
    </p:extLst>
  </p:cSld>
  <p:clrMapOvr>
    <a:masterClrMapping/>
  </p:clrMapOvr>
  <p:transition spd="med"/>
</p:sldLayout>
</file>

<file path=ppt/slideLayouts/slideLayout27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46330561"/>
      </p:ext>
    </p:extLst>
  </p:cSld>
  <p:clrMapOvr>
    <a:masterClrMapping/>
  </p:clrMapOvr>
  <p:transition spd="med"/>
</p:sldLayout>
</file>

<file path=ppt/slideLayouts/slideLayout27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055482068"/>
      </p:ext>
    </p:extLst>
  </p:cSld>
  <p:clrMapOvr>
    <a:masterClrMapping/>
  </p:clrMapOvr>
  <p:transition spd="med"/>
</p:sldLayout>
</file>

<file path=ppt/slideLayouts/slideLayout273.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3982049"/>
      </p:ext>
    </p:extLst>
  </p:cSld>
  <p:clrMapOvr>
    <a:masterClrMapping/>
  </p:clrMapOvr>
  <p:transition spd="med"/>
</p:sldLayout>
</file>

<file path=ppt/slideLayouts/slideLayout274.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577470838"/>
      </p:ext>
    </p:extLst>
  </p:cSld>
  <p:clrMapOvr>
    <a:masterClrMapping/>
  </p:clrMapOvr>
  <p:transition spd="med"/>
</p:sldLayout>
</file>

<file path=ppt/slideLayouts/slideLayout275.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4767798"/>
      </p:ext>
    </p:extLst>
  </p:cSld>
  <p:clrMapOvr>
    <a:masterClrMapping/>
  </p:clrMapOvr>
  <p:transition spd="med"/>
</p:sldLayout>
</file>

<file path=ppt/slideLayouts/slideLayout27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434581"/>
      </p:ext>
    </p:extLst>
  </p:cSld>
  <p:clrMapOvr>
    <a:masterClrMapping/>
  </p:clrMapOvr>
  <p:transition spd="med"/>
</p:sldLayout>
</file>

<file path=ppt/slideLayouts/slideLayout277.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73717577"/>
      </p:ext>
    </p:extLst>
  </p:cSld>
  <p:clrMapOvr>
    <a:masterClrMapping/>
  </p:clrMapOvr>
  <p:transition spd="med"/>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46993422"/>
      </p:ext>
    </p:extLst>
  </p:cSld>
  <p:clrMapOvr>
    <a:masterClrMapping/>
  </p:clrMapOvr>
  <p:transition spd="med"/>
</p:sldLayout>
</file>

<file path=ppt/slideLayouts/slideLayout279.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01297480"/>
      </p:ext>
    </p:extLst>
  </p:cSld>
  <p:clrMapOvr>
    <a:masterClrMapping/>
  </p:clrMapOvr>
  <p:transition spd="med"/>
</p:sldLayout>
</file>

<file path=ppt/slideLayouts/slideLayout280.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684629135"/>
      </p:ext>
    </p:extLst>
  </p:cSld>
  <p:clrMapOvr>
    <a:masterClrMapping/>
  </p:clrMapOvr>
  <p:transition spd="med"/>
</p:sldLayout>
</file>

<file path=ppt/slideLayouts/slideLayout281.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18967327"/>
      </p:ext>
    </p:extLst>
  </p:cSld>
  <p:clrMapOvr>
    <a:masterClrMapping/>
  </p:clrMapOvr>
  <p:transition spd="med"/>
</p:sldLayout>
</file>

<file path=ppt/slideLayouts/slideLayout282.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1063470"/>
      </p:ext>
    </p:extLst>
  </p:cSld>
  <p:clrMapOvr>
    <a:masterClrMapping/>
  </p:clrMapOvr>
  <p:transition spd="med"/>
</p:sldLayout>
</file>

<file path=ppt/slideLayouts/slideLayout283.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53968276"/>
      </p:ext>
    </p:extLst>
  </p:cSld>
  <p:clrMapOvr>
    <a:masterClrMapping/>
  </p:clrMapOvr>
  <p:transition spd="med"/>
</p:sldLayout>
</file>

<file path=ppt/slideLayouts/slideLayout284.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26091150"/>
      </p:ext>
    </p:extLst>
  </p:cSld>
  <p:clrMapOvr>
    <a:masterClrMapping/>
  </p:clrMapOvr>
  <p:transition spd="med"/>
</p:sldLayout>
</file>

<file path=ppt/slideLayouts/slideLayout285.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57243917"/>
      </p:ext>
    </p:extLst>
  </p:cSld>
  <p:clrMapOvr>
    <a:masterClrMapping/>
  </p:clrMapOvr>
  <p:transition spd="med"/>
</p:sldLayout>
</file>

<file path=ppt/slideLayouts/slideLayout286.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20107078"/>
      </p:ext>
    </p:extLst>
  </p:cSld>
  <p:clrMapOvr>
    <a:masterClrMapping/>
  </p:clrMapOvr>
  <p:transition spd="med"/>
</p:sldLayout>
</file>

<file path=ppt/slideLayouts/slideLayout287.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75586783"/>
      </p:ext>
    </p:extLst>
  </p:cSld>
  <p:clrMapOvr>
    <a:masterClrMapping/>
  </p:clrMapOvr>
  <p:transition spd="med"/>
</p:sldLayout>
</file>

<file path=ppt/slideLayouts/slideLayout288.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64677980"/>
      </p:ext>
    </p:extLst>
  </p:cSld>
  <p:clrMapOvr>
    <a:masterClrMapping/>
  </p:clrMapOvr>
  <p:transition spd="med"/>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38179800"/>
      </p:ext>
    </p:extLst>
  </p:cSld>
  <p:clrMapOvr>
    <a:masterClrMapping/>
  </p:clrMapOvr>
  <p:transition spd="med"/>
</p:sldLayout>
</file>

<file path=ppt/slideLayouts/slideLayout290.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51765463"/>
      </p:ext>
    </p:extLst>
  </p:cSld>
  <p:clrMapOvr>
    <a:masterClrMapping/>
  </p:clrMapOvr>
  <p:transition spd="med"/>
</p:sldLayout>
</file>

<file path=ppt/slideLayouts/slideLayout291.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840447758"/>
      </p:ext>
    </p:extLst>
  </p:cSld>
  <p:clrMapOvr>
    <a:masterClrMapping/>
  </p:clrMapOvr>
  <p:transition spd="med"/>
</p:sldLayout>
</file>

<file path=ppt/slideLayouts/slideLayout292.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60300128"/>
      </p:ext>
    </p:extLst>
  </p:cSld>
  <p:clrMapOvr>
    <a:masterClrMapping/>
  </p:clrMapOvr>
  <p:transition spd="med"/>
</p:sldLayout>
</file>

<file path=ppt/slideLayouts/slideLayout293.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05922481"/>
      </p:ext>
    </p:extLst>
  </p:cSld>
  <p:clrMapOvr>
    <a:masterClrMapping/>
  </p:clrMapOvr>
  <p:transition spd="med"/>
</p:sldLayout>
</file>

<file path=ppt/slideLayouts/slideLayout294.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10968332"/>
      </p:ext>
    </p:extLst>
  </p:cSld>
  <p:clrMapOvr>
    <a:masterClrMapping/>
  </p:clrMapOvr>
  <p:transition spd="med"/>
</p:sldLayout>
</file>

<file path=ppt/slideLayouts/slideLayout295.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15215023"/>
      </p:ext>
    </p:extLst>
  </p:cSld>
  <p:clrMapOvr>
    <a:masterClrMapping/>
  </p:clrMapOvr>
  <p:transition spd="med"/>
</p:sldLayout>
</file>

<file path=ppt/slideLayouts/slideLayout296.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52082515"/>
      </p:ext>
    </p:extLst>
  </p:cSld>
  <p:clrMapOvr>
    <a:masterClrMapping/>
  </p:clrMapOvr>
  <p:transition spd="med"/>
</p:sldLayout>
</file>

<file path=ppt/slideLayouts/slideLayout297.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83923774"/>
      </p:ext>
    </p:extLst>
  </p:cSld>
  <p:clrMapOvr>
    <a:masterClrMapping/>
  </p:clrMapOvr>
  <p:transition spd="med"/>
</p:sldLayout>
</file>

<file path=ppt/slideLayouts/slideLayout29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4938084"/>
      </p:ext>
    </p:extLst>
  </p:cSld>
  <p:clrMapOvr>
    <a:masterClrMapping/>
  </p:clrMapOvr>
  <p:transition spd="med"/>
</p:sldLayout>
</file>

<file path=ppt/slideLayouts/slideLayout29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06501740"/>
      </p:ext>
    </p:extLst>
  </p:cSld>
  <p:clrMapOvr>
    <a:masterClrMapping/>
  </p:clrMapOvr>
  <p:transition spd="med"/>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3061923523"/>
      </p:ext>
    </p:extLst>
  </p:cSld>
  <p:clrMapOvr>
    <a:masterClrMapping/>
  </p:clrMapOvr>
  <p:transition spd="med"/>
</p:sldLayout>
</file>

<file path=ppt/slideLayouts/slideLayout301.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4111226"/>
      </p:ext>
    </p:extLst>
  </p:cSld>
  <p:clrMapOvr>
    <a:masterClrMapping/>
  </p:clrMapOvr>
  <p:transition spd="med"/>
</p:sldLayout>
</file>

<file path=ppt/slideLayouts/slideLayout302.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70297569"/>
      </p:ext>
    </p:extLst>
  </p:cSld>
  <p:clrMapOvr>
    <a:masterClrMapping/>
  </p:clrMapOvr>
  <p:transition spd="med"/>
</p:sldLayout>
</file>

<file path=ppt/slideLayouts/slideLayout303.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72166315"/>
      </p:ext>
    </p:extLst>
  </p:cSld>
  <p:clrMapOvr>
    <a:masterClrMapping/>
  </p:clrMapOvr>
  <p:transition spd="med"/>
</p:sldLayout>
</file>

<file path=ppt/slideLayouts/slideLayout304.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19612753"/>
      </p:ext>
    </p:extLst>
  </p:cSld>
  <p:clrMapOvr>
    <a:masterClrMapping/>
  </p:clrMapOvr>
  <p:transition spd="med"/>
</p:sldLayout>
</file>

<file path=ppt/slideLayouts/slideLayout305.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23795652"/>
      </p:ext>
    </p:extLst>
  </p:cSld>
  <p:clrMapOvr>
    <a:masterClrMapping/>
  </p:clrMapOvr>
  <p:transition spd="med"/>
</p:sldLayout>
</file>

<file path=ppt/slideLayouts/slideLayout30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44177080"/>
      </p:ext>
    </p:extLst>
  </p:cSld>
  <p:clrMapOvr>
    <a:masterClrMapping/>
  </p:clrMapOvr>
  <p:transition spd="med"/>
</p:sldLayout>
</file>

<file path=ppt/slideLayouts/slideLayout307.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7631102"/>
      </p:ext>
    </p:extLst>
  </p:cSld>
  <p:clrMapOvr>
    <a:masterClrMapping/>
  </p:clrMapOvr>
  <p:transition spd="med"/>
</p:sldLayout>
</file>

<file path=ppt/slideLayouts/slideLayout308.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06795658"/>
      </p:ext>
    </p:extLst>
  </p:cSld>
  <p:clrMapOvr>
    <a:masterClrMapping/>
  </p:clrMapOvr>
  <p:transition spd="med"/>
</p:sldLayout>
</file>

<file path=ppt/slideLayouts/slideLayout309.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374150373"/>
      </p:ext>
    </p:extLst>
  </p:cSld>
  <p:clrMapOvr>
    <a:masterClrMapping/>
  </p:clrMapOvr>
  <p:transition spd="med"/>
</p:sldLayout>
</file>

<file path=ppt/slideLayouts/slideLayout310.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112340"/>
      </p:ext>
    </p:extLst>
  </p:cSld>
  <p:clrMapOvr>
    <a:masterClrMapping/>
  </p:clrMapOvr>
  <p:transition spd="med"/>
</p:sldLayout>
</file>

<file path=ppt/slideLayouts/slideLayout311.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5997232"/>
      </p:ext>
    </p:extLst>
  </p:cSld>
  <p:clrMapOvr>
    <a:masterClrMapping/>
  </p:clrMapOvr>
  <p:transition spd="med"/>
</p:sldLayout>
</file>

<file path=ppt/slideLayouts/slideLayout312.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57763871"/>
      </p:ext>
    </p:extLst>
  </p:cSld>
  <p:clrMapOvr>
    <a:masterClrMapping/>
  </p:clrMapOvr>
  <p:transition spd="med"/>
</p:sldLayout>
</file>

<file path=ppt/slideLayouts/slideLayout313.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19664558"/>
      </p:ext>
    </p:extLst>
  </p:cSld>
  <p:clrMapOvr>
    <a:masterClrMapping/>
  </p:clrMapOvr>
  <p:transition spd="med"/>
</p:sldLayout>
</file>

<file path=ppt/slideLayouts/slideLayout314.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93995364"/>
      </p:ext>
    </p:extLst>
  </p:cSld>
  <p:clrMapOvr>
    <a:masterClrMapping/>
  </p:clrMapOvr>
  <p:transition spd="med"/>
</p:sldLayout>
</file>

<file path=ppt/slideLayouts/slideLayout315.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745303368"/>
      </p:ext>
    </p:extLst>
  </p:cSld>
  <p:clrMapOvr>
    <a:masterClrMapping/>
  </p:clrMapOvr>
  <p:transition spd="med"/>
</p:sldLayout>
</file>

<file path=ppt/slideLayouts/slideLayout316.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361418808"/>
      </p:ext>
    </p:extLst>
  </p:cSld>
  <p:clrMapOvr>
    <a:masterClrMapping/>
  </p:clrMapOvr>
  <p:transition spd="med"/>
</p:sldLayout>
</file>

<file path=ppt/slideLayouts/slideLayout317.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7868"/>
      </p:ext>
    </p:extLst>
  </p:cSld>
  <p:clrMapOvr>
    <a:masterClrMapping/>
  </p:clrMapOvr>
  <p:transition spd="med"/>
</p:sldLayout>
</file>

<file path=ppt/slideLayouts/slideLayout318.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77790697"/>
      </p:ext>
    </p:extLst>
  </p:cSld>
  <p:clrMapOvr>
    <a:masterClrMapping/>
  </p:clrMapOvr>
  <p:transition spd="med"/>
</p:sldLayout>
</file>

<file path=ppt/slideLayouts/slideLayout319.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2062107771"/>
      </p:ext>
    </p:extLst>
  </p:cSld>
  <p:clrMapOvr>
    <a:masterClrMapping/>
  </p:clrMapOvr>
  <p:transition spd="med"/>
</p:sldLayout>
</file>

<file path=ppt/slideLayouts/slideLayout320.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109442901"/>
      </p:ext>
    </p:extLst>
  </p:cSld>
  <p:clrMapOvr>
    <a:masterClrMapping/>
  </p:clrMapOvr>
  <p:transition spd="med"/>
</p:sldLayout>
</file>

<file path=ppt/slideLayouts/slideLayout321.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3992438"/>
      </p:ext>
    </p:extLst>
  </p:cSld>
  <p:clrMapOvr>
    <a:masterClrMapping/>
  </p:clrMapOvr>
  <p:transition spd="med"/>
</p:sldLayout>
</file>

<file path=ppt/slideLayouts/slideLayout322.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486610472"/>
      </p:ext>
    </p:extLst>
  </p:cSld>
  <p:clrMapOvr>
    <a:masterClrMapping/>
  </p:clrMapOvr>
  <p:transition spd="med"/>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761273493"/>
      </p:ext>
    </p:extLst>
  </p:cSld>
  <p:clrMapOvr>
    <a:masterClrMapping/>
  </p:clrMapOvr>
  <p:transition spd="med"/>
</p:sldLayout>
</file>

<file path=ppt/slideLayouts/slideLayout324.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5031053"/>
      </p:ext>
    </p:extLst>
  </p:cSld>
  <p:clrMapOvr>
    <a:masterClrMapping/>
  </p:clrMapOvr>
  <p:transition spd="med"/>
</p:sldLayout>
</file>

<file path=ppt/slideLayouts/slideLayout325.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166400029"/>
      </p:ext>
    </p:extLst>
  </p:cSld>
  <p:clrMapOvr>
    <a:masterClrMapping/>
  </p:clrMapOvr>
  <p:transition spd="med"/>
</p:sldLayout>
</file>

<file path=ppt/slideLayouts/slideLayout326.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797433287"/>
      </p:ext>
    </p:extLst>
  </p:cSld>
  <p:clrMapOvr>
    <a:masterClrMapping/>
  </p:clrMapOvr>
  <p:transition spd="med"/>
</p:sldLayout>
</file>

<file path=ppt/slideLayouts/slideLayout327.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900972584"/>
      </p:ext>
    </p:extLst>
  </p:cSld>
  <p:clrMapOvr>
    <a:masterClrMapping/>
  </p:clrMapOvr>
  <p:transition spd="med"/>
</p:sldLayout>
</file>

<file path=ppt/slideLayouts/slideLayout328.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9298989"/>
      </p:ext>
    </p:extLst>
  </p:cSld>
  <p:clrMapOvr>
    <a:masterClrMapping/>
  </p:clrMapOvr>
  <p:transition spd="med"/>
</p:sldLayout>
</file>

<file path=ppt/slideLayouts/slideLayout329.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28109575"/>
      </p:ext>
    </p:extLst>
  </p:cSld>
  <p:clrMapOvr>
    <a:masterClrMapping/>
  </p:clrMapOvr>
  <p:transition spd="med"/>
</p:sldLayout>
</file>

<file path=ppt/slideLayouts/slideLayout330.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08985859"/>
      </p:ext>
    </p:extLst>
  </p:cSld>
  <p:clrMapOvr>
    <a:masterClrMapping/>
  </p:clrMapOvr>
  <p:transition spd="med"/>
</p:sldLayout>
</file>

<file path=ppt/slideLayouts/slideLayout331.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00937185"/>
      </p:ext>
    </p:extLst>
  </p:cSld>
  <p:clrMapOvr>
    <a:masterClrMapping/>
  </p:clrMapOvr>
  <p:transition spd="med"/>
</p:sldLayout>
</file>

<file path=ppt/slideLayouts/slideLayout332.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46446467"/>
      </p:ext>
    </p:extLst>
  </p:cSld>
  <p:clrMapOvr>
    <a:masterClrMapping/>
  </p:clrMapOvr>
  <p:transition spd="med"/>
</p:sldLayout>
</file>

<file path=ppt/slideLayouts/slideLayout333.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62665132"/>
      </p:ext>
    </p:extLst>
  </p:cSld>
  <p:clrMapOvr>
    <a:masterClrMapping/>
  </p:clrMapOvr>
  <p:transition spd="med"/>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81682615"/>
      </p:ext>
    </p:extLst>
  </p:cSld>
  <p:clrMapOvr>
    <a:masterClrMapping/>
  </p:clrMapOvr>
  <p:transition spd="med"/>
</p:sldLayout>
</file>

<file path=ppt/slideLayouts/slideLayout335.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5061773"/>
      </p:ext>
    </p:extLst>
  </p:cSld>
  <p:clrMapOvr>
    <a:masterClrMapping/>
  </p:clrMapOvr>
  <p:transition spd="med"/>
</p:sldLayout>
</file>

<file path=ppt/slideLayouts/slideLayout336.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25904780"/>
      </p:ext>
    </p:extLst>
  </p:cSld>
  <p:clrMapOvr>
    <a:masterClrMapping/>
  </p:clrMapOvr>
  <p:transition spd="med"/>
</p:sldLayout>
</file>

<file path=ppt/slideLayouts/slideLayout337.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67215266"/>
      </p:ext>
    </p:extLst>
  </p:cSld>
  <p:clrMapOvr>
    <a:masterClrMapping/>
  </p:clrMapOvr>
  <p:transition spd="med"/>
</p:sldLayout>
</file>

<file path=ppt/slideLayouts/slideLayout338.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201560684"/>
      </p:ext>
    </p:extLst>
  </p:cSld>
  <p:clrMapOvr>
    <a:masterClrMapping/>
  </p:clrMapOvr>
  <p:transition spd="med"/>
</p:sldLayout>
</file>

<file path=ppt/slideLayouts/slideLayout339.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98671760"/>
      </p:ext>
    </p:extLst>
  </p:cSld>
  <p:clrMapOvr>
    <a:masterClrMapping/>
  </p:clrMapOvr>
  <p:transition spd="med"/>
</p:sldLayout>
</file>

<file path=ppt/slideLayouts/slideLayout340.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13624342"/>
      </p:ext>
    </p:extLst>
  </p:cSld>
  <p:clrMapOvr>
    <a:masterClrMapping/>
  </p:clrMapOvr>
  <p:transition spd="med"/>
</p:sldLayout>
</file>

<file path=ppt/slideLayouts/slideLayout341.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64782359"/>
      </p:ext>
    </p:extLst>
  </p:cSld>
  <p:clrMapOvr>
    <a:masterClrMapping/>
  </p:clrMapOvr>
  <p:transition spd="med"/>
</p:sldLayout>
</file>

<file path=ppt/slideLayouts/slideLayout34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77264964"/>
      </p:ext>
    </p:extLst>
  </p:cSld>
  <p:clrMapOvr>
    <a:masterClrMapping/>
  </p:clrMapOvr>
  <p:transition spd="med"/>
</p:sldLayout>
</file>

<file path=ppt/slideLayouts/slideLayout343.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84072773"/>
      </p:ext>
    </p:extLst>
  </p:cSld>
  <p:clrMapOvr>
    <a:masterClrMapping/>
  </p:clrMapOvr>
  <p:transition spd="med"/>
</p:sldLayout>
</file>

<file path=ppt/slideLayouts/slideLayout34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43604026"/>
      </p:ext>
    </p:extLst>
  </p:cSld>
  <p:clrMapOvr>
    <a:masterClrMapping/>
  </p:clrMapOvr>
  <p:transition spd="med"/>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5383306"/>
      </p:ext>
    </p:extLst>
  </p:cSld>
  <p:clrMapOvr>
    <a:masterClrMapping/>
  </p:clrMapOvr>
  <p:transition spd="med"/>
</p:sldLayout>
</file>

<file path=ppt/slideLayouts/slideLayout346.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3025677557"/>
      </p:ext>
    </p:extLst>
  </p:cSld>
  <p:clrMapOvr>
    <a:masterClrMapping/>
  </p:clrMapOvr>
  <p:transition spd="med"/>
</p:sldLayout>
</file>

<file path=ppt/slideLayouts/slideLayout347.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39408572"/>
      </p:ext>
    </p:extLst>
  </p:cSld>
  <p:clrMapOvr>
    <a:masterClrMapping/>
  </p:clrMapOvr>
  <p:transition spd="med"/>
</p:sldLayout>
</file>

<file path=ppt/slideLayouts/slideLayout348.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98039277"/>
      </p:ext>
    </p:extLst>
  </p:cSld>
  <p:clrMapOvr>
    <a:masterClrMapping/>
  </p:clrMapOvr>
  <p:transition spd="med"/>
</p:sldLayout>
</file>

<file path=ppt/slideLayouts/slideLayout349.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54441990"/>
      </p:ext>
    </p:extLst>
  </p:cSld>
  <p:clrMapOvr>
    <a:masterClrMapping/>
  </p:clrMapOvr>
  <p:transition spd="med"/>
</p:sldLayout>
</file>

<file path=ppt/slideLayouts/slideLayout350.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20624623"/>
      </p:ext>
    </p:extLst>
  </p:cSld>
  <p:clrMapOvr>
    <a:masterClrMapping/>
  </p:clrMapOvr>
  <p:transition spd="med"/>
</p:sldLayout>
</file>

<file path=ppt/slideLayouts/slideLayout351.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24280170"/>
      </p:ext>
    </p:extLst>
  </p:cSld>
  <p:clrMapOvr>
    <a:masterClrMapping/>
  </p:clrMapOvr>
  <p:transition spd="med"/>
</p:sldLayout>
</file>

<file path=ppt/slideLayouts/slideLayout352.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1990944"/>
      </p:ext>
    </p:extLst>
  </p:cSld>
  <p:clrMapOvr>
    <a:masterClrMapping/>
  </p:clrMapOvr>
  <p:transition spd="med"/>
</p:sldLayout>
</file>

<file path=ppt/slideLayouts/slideLayout353.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77814055"/>
      </p:ext>
    </p:extLst>
  </p:cSld>
  <p:clrMapOvr>
    <a:masterClrMapping/>
  </p:clrMapOvr>
  <p:transition spd="med"/>
</p:sldLayout>
</file>

<file path=ppt/slideLayouts/slideLayout354.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48572982"/>
      </p:ext>
    </p:extLst>
  </p:cSld>
  <p:clrMapOvr>
    <a:masterClrMapping/>
  </p:clrMapOvr>
  <p:transition spd="med"/>
</p:sldLayout>
</file>

<file path=ppt/slideLayouts/slideLayout355.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480416"/>
      </p:ext>
    </p:extLst>
  </p:cSld>
  <p:clrMapOvr>
    <a:masterClrMapping/>
  </p:clrMapOvr>
  <p:transition spd="med"/>
</p:sldLayout>
</file>

<file path=ppt/slideLayouts/slideLayout356.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50255471"/>
      </p:ext>
    </p:extLst>
  </p:cSld>
  <p:clrMapOvr>
    <a:masterClrMapping/>
  </p:clrMapOvr>
  <p:transition spd="med"/>
</p:sldLayout>
</file>

<file path=ppt/slideLayouts/slideLayout357.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79020453"/>
      </p:ext>
    </p:extLst>
  </p:cSld>
  <p:clrMapOvr>
    <a:masterClrMapping/>
  </p:clrMapOvr>
  <p:transition spd="med"/>
</p:sldLayout>
</file>

<file path=ppt/slideLayouts/slideLayout35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46330561"/>
      </p:ext>
    </p:extLst>
  </p:cSld>
  <p:clrMapOvr>
    <a:masterClrMapping/>
  </p:clrMapOvr>
  <p:transition spd="med"/>
</p:sldLayout>
</file>

<file path=ppt/slideLayouts/slideLayout35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055482068"/>
      </p:ext>
    </p:extLst>
  </p:cSld>
  <p:clrMapOvr>
    <a:masterClrMapping/>
  </p:clrMapOvr>
  <p:transition spd="med"/>
</p:sldLayout>
</file>

<file path=ppt/slideLayouts/slideLayout360.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3982049"/>
      </p:ext>
    </p:extLst>
  </p:cSld>
  <p:clrMapOvr>
    <a:masterClrMapping/>
  </p:clrMapOvr>
  <p:transition spd="med"/>
</p:sldLayout>
</file>

<file path=ppt/slideLayouts/slideLayout361.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577470838"/>
      </p:ext>
    </p:extLst>
  </p:cSld>
  <p:clrMapOvr>
    <a:masterClrMapping/>
  </p:clrMapOvr>
  <p:transition spd="med"/>
</p:sldLayout>
</file>

<file path=ppt/slideLayouts/slideLayout362.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4767798"/>
      </p:ext>
    </p:extLst>
  </p:cSld>
  <p:clrMapOvr>
    <a:masterClrMapping/>
  </p:clrMapOvr>
  <p:transition spd="med"/>
</p:sldLayout>
</file>

<file path=ppt/slideLayouts/slideLayout36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434581"/>
      </p:ext>
    </p:extLst>
  </p:cSld>
  <p:clrMapOvr>
    <a:masterClrMapping/>
  </p:clrMapOvr>
  <p:transition spd="med"/>
</p:sldLayout>
</file>

<file path=ppt/slideLayouts/slideLayout364.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73717577"/>
      </p:ext>
    </p:extLst>
  </p:cSld>
  <p:clrMapOvr>
    <a:masterClrMapping/>
  </p:clrMapOvr>
  <p:transition spd="med"/>
</p:sldLayout>
</file>

<file path=ppt/slideLayouts/slideLayout365.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46993422"/>
      </p:ext>
    </p:extLst>
  </p:cSld>
  <p:clrMapOvr>
    <a:masterClrMapping/>
  </p:clrMapOvr>
  <p:transition spd="med"/>
</p:sldLayout>
</file>

<file path=ppt/slideLayouts/slideLayout366.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01297480"/>
      </p:ext>
    </p:extLst>
  </p:cSld>
  <p:clrMapOvr>
    <a:masterClrMapping/>
  </p:clrMapOvr>
  <p:transition spd="med"/>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684629135"/>
      </p:ext>
    </p:extLst>
  </p:cSld>
  <p:clrMapOvr>
    <a:masterClrMapping/>
  </p:clrMapOvr>
  <p:transition spd="med"/>
</p:sldLayout>
</file>

<file path=ppt/slideLayouts/slideLayout368.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18967327"/>
      </p:ext>
    </p:extLst>
  </p:cSld>
  <p:clrMapOvr>
    <a:masterClrMapping/>
  </p:clrMapOvr>
  <p:transition spd="med"/>
</p:sldLayout>
</file>

<file path=ppt/slideLayouts/slideLayout369.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1063470"/>
      </p:ext>
    </p:extLst>
  </p:cSld>
  <p:clrMapOvr>
    <a:masterClrMapping/>
  </p:clrMapOvr>
  <p:transition spd="med"/>
</p:sldLayout>
</file>

<file path=ppt/slideLayouts/slideLayout370.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53968276"/>
      </p:ext>
    </p:extLst>
  </p:cSld>
  <p:clrMapOvr>
    <a:masterClrMapping/>
  </p:clrMapOvr>
  <p:transition spd="med"/>
</p:sldLayout>
</file>

<file path=ppt/slideLayouts/slideLayout371.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26091150"/>
      </p:ext>
    </p:extLst>
  </p:cSld>
  <p:clrMapOvr>
    <a:masterClrMapping/>
  </p:clrMapOvr>
  <p:transition spd="med"/>
</p:sldLayout>
</file>

<file path=ppt/slideLayouts/slideLayout372.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57243917"/>
      </p:ext>
    </p:extLst>
  </p:cSld>
  <p:clrMapOvr>
    <a:masterClrMapping/>
  </p:clrMapOvr>
  <p:transition spd="med"/>
</p:sldLayout>
</file>

<file path=ppt/slideLayouts/slideLayout373.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20107078"/>
      </p:ext>
    </p:extLst>
  </p:cSld>
  <p:clrMapOvr>
    <a:masterClrMapping/>
  </p:clrMapOvr>
  <p:transition spd="med"/>
</p:sldLayout>
</file>

<file path=ppt/slideLayouts/slideLayout374.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75586783"/>
      </p:ext>
    </p:extLst>
  </p:cSld>
  <p:clrMapOvr>
    <a:masterClrMapping/>
  </p:clrMapOvr>
  <p:transition spd="med"/>
</p:sldLayout>
</file>

<file path=ppt/slideLayouts/slideLayout375.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64677980"/>
      </p:ext>
    </p:extLst>
  </p:cSld>
  <p:clrMapOvr>
    <a:masterClrMapping/>
  </p:clrMapOvr>
  <p:transition spd="med"/>
</p:sldLayout>
</file>

<file path=ppt/slideLayouts/slideLayout376.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38179800"/>
      </p:ext>
    </p:extLst>
  </p:cSld>
  <p:clrMapOvr>
    <a:masterClrMapping/>
  </p:clrMapOvr>
  <p:transition spd="med"/>
</p:sldLayout>
</file>

<file path=ppt/slideLayouts/slideLayout377.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51765463"/>
      </p:ext>
    </p:extLst>
  </p:cSld>
  <p:clrMapOvr>
    <a:masterClrMapping/>
  </p:clrMapOvr>
  <p:transition spd="med"/>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840447758"/>
      </p:ext>
    </p:extLst>
  </p:cSld>
  <p:clrMapOvr>
    <a:masterClrMapping/>
  </p:clrMapOvr>
  <p:transition spd="med"/>
</p:sldLayout>
</file>

<file path=ppt/slideLayouts/slideLayout379.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60300128"/>
      </p:ext>
    </p:extLst>
  </p:cSld>
  <p:clrMapOvr>
    <a:masterClrMapping/>
  </p:clrMapOvr>
  <p:transition spd="med"/>
</p:sldLayout>
</file>

<file path=ppt/slideLayouts/slideLayout380.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05922481"/>
      </p:ext>
    </p:extLst>
  </p:cSld>
  <p:clrMapOvr>
    <a:masterClrMapping/>
  </p:clrMapOvr>
  <p:transition spd="med"/>
</p:sldLayout>
</file>

<file path=ppt/slideLayouts/slideLayout381.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10968332"/>
      </p:ext>
    </p:extLst>
  </p:cSld>
  <p:clrMapOvr>
    <a:masterClrMapping/>
  </p:clrMapOvr>
  <p:transition spd="med"/>
</p:sldLayout>
</file>

<file path=ppt/slideLayouts/slideLayout382.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15215023"/>
      </p:ext>
    </p:extLst>
  </p:cSld>
  <p:clrMapOvr>
    <a:masterClrMapping/>
  </p:clrMapOvr>
  <p:transition spd="med"/>
</p:sldLayout>
</file>

<file path=ppt/slideLayouts/slideLayout383.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52082515"/>
      </p:ext>
    </p:extLst>
  </p:cSld>
  <p:clrMapOvr>
    <a:masterClrMapping/>
  </p:clrMapOvr>
  <p:transition spd="med"/>
</p:sldLayout>
</file>

<file path=ppt/slideLayouts/slideLayout38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4938084"/>
      </p:ext>
    </p:extLst>
  </p:cSld>
  <p:clrMapOvr>
    <a:masterClrMapping/>
  </p:clrMapOvr>
  <p:transition spd="med"/>
</p:sldLayout>
</file>

<file path=ppt/slideLayouts/slideLayout38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06501740"/>
      </p:ext>
    </p:extLst>
  </p:cSld>
  <p:clrMapOvr>
    <a:masterClrMapping/>
  </p:clrMapOvr>
  <p:transition spd="med"/>
</p:sldLayout>
</file>

<file path=ppt/slideLayouts/slideLayout386.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3061923523"/>
      </p:ext>
    </p:extLst>
  </p:cSld>
  <p:clrMapOvr>
    <a:masterClrMapping/>
  </p:clrMapOvr>
  <p:transition spd="med"/>
</p:sldLayout>
</file>

<file path=ppt/slideLayouts/slideLayout387.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4111226"/>
      </p:ext>
    </p:extLst>
  </p:cSld>
  <p:clrMapOvr>
    <a:masterClrMapping/>
  </p:clrMapOvr>
  <p:transition spd="med"/>
</p:sldLayout>
</file>

<file path=ppt/slideLayouts/slideLayout388.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70297569"/>
      </p:ext>
    </p:extLst>
  </p:cSld>
  <p:clrMapOvr>
    <a:masterClrMapping/>
  </p:clrMapOvr>
  <p:transition spd="med"/>
</p:sldLayout>
</file>

<file path=ppt/slideLayouts/slideLayout389.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72166315"/>
      </p:ext>
    </p:extLst>
  </p:cSld>
  <p:clrMapOvr>
    <a:masterClrMapping/>
  </p:clrMapOvr>
  <p:transition spd="med"/>
</p:sldLayout>
</file>

<file path=ppt/slideLayouts/slideLayout390.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19612753"/>
      </p:ext>
    </p:extLst>
  </p:cSld>
  <p:clrMapOvr>
    <a:masterClrMapping/>
  </p:clrMapOvr>
  <p:transition spd="med"/>
</p:sldLayout>
</file>

<file path=ppt/slideLayouts/slideLayout391.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23795652"/>
      </p:ext>
    </p:extLst>
  </p:cSld>
  <p:clrMapOvr>
    <a:masterClrMapping/>
  </p:clrMapOvr>
  <p:transition spd="med"/>
</p:sldLayout>
</file>

<file path=ppt/slideLayouts/slideLayout39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44177080"/>
      </p:ext>
    </p:extLst>
  </p:cSld>
  <p:clrMapOvr>
    <a:masterClrMapping/>
  </p:clrMapOvr>
  <p:transition spd="med"/>
</p:sldLayout>
</file>

<file path=ppt/slideLayouts/slideLayout393.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7631102"/>
      </p:ext>
    </p:extLst>
  </p:cSld>
  <p:clrMapOvr>
    <a:masterClrMapping/>
  </p:clrMapOvr>
  <p:transition spd="med"/>
</p:sldLayout>
</file>

<file path=ppt/slideLayouts/slideLayout394.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06795658"/>
      </p:ext>
    </p:extLst>
  </p:cSld>
  <p:clrMapOvr>
    <a:masterClrMapping/>
  </p:clrMapOvr>
  <p:transition spd="med"/>
</p:sldLayout>
</file>

<file path=ppt/slideLayouts/slideLayout395.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374150373"/>
      </p:ext>
    </p:extLst>
  </p:cSld>
  <p:clrMapOvr>
    <a:masterClrMapping/>
  </p:clrMapOvr>
  <p:transition spd="med"/>
</p:sldLayout>
</file>

<file path=ppt/slideLayouts/slideLayout396.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112340"/>
      </p:ext>
    </p:extLst>
  </p:cSld>
  <p:clrMapOvr>
    <a:masterClrMapping/>
  </p:clrMapOvr>
  <p:transition spd="med"/>
</p:sldLayout>
</file>

<file path=ppt/slideLayouts/slideLayout397.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5997232"/>
      </p:ext>
    </p:extLst>
  </p:cSld>
  <p:clrMapOvr>
    <a:masterClrMapping/>
  </p:clrMapOvr>
  <p:transition spd="med"/>
</p:sldLayout>
</file>

<file path=ppt/slideLayouts/slideLayout398.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57763871"/>
      </p:ext>
    </p:extLst>
  </p:cSld>
  <p:clrMapOvr>
    <a:masterClrMapping/>
  </p:clrMapOvr>
  <p:transition spd="med"/>
</p:sldLayout>
</file>

<file path=ppt/slideLayouts/slideLayout399.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19664558"/>
      </p:ext>
    </p:extLst>
  </p:cSld>
  <p:clrMapOvr>
    <a:masterClrMapping/>
  </p:clrMapOvr>
  <p:transition spd="med"/>
</p:sldLayout>
</file>

<file path=ppt/slideLayouts/slideLayout400.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93995364"/>
      </p:ext>
    </p:extLst>
  </p:cSld>
  <p:clrMapOvr>
    <a:masterClrMapping/>
  </p:clrMapOvr>
  <p:transition spd="med"/>
</p:sldLayout>
</file>

<file path=ppt/slideLayouts/slideLayout401.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745303368"/>
      </p:ext>
    </p:extLst>
  </p:cSld>
  <p:clrMapOvr>
    <a:masterClrMapping/>
  </p:clrMapOvr>
  <p:transition spd="med"/>
</p:sldLayout>
</file>

<file path=ppt/slideLayouts/slideLayout402.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361418808"/>
      </p:ext>
    </p:extLst>
  </p:cSld>
  <p:clrMapOvr>
    <a:masterClrMapping/>
  </p:clrMapOvr>
  <p:transition spd="med"/>
</p:sldLayout>
</file>

<file path=ppt/slideLayouts/slideLayout403.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7868"/>
      </p:ext>
    </p:extLst>
  </p:cSld>
  <p:clrMapOvr>
    <a:masterClrMapping/>
  </p:clrMapOvr>
  <p:transition spd="med"/>
</p:sldLayout>
</file>

<file path=ppt/slideLayouts/slideLayout404.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77790697"/>
      </p:ext>
    </p:extLst>
  </p:cSld>
  <p:clrMapOvr>
    <a:masterClrMapping/>
  </p:clrMapOvr>
  <p:transition spd="med"/>
</p:sldLayout>
</file>

<file path=ppt/slideLayouts/slideLayout405.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2062107771"/>
      </p:ext>
    </p:extLst>
  </p:cSld>
  <p:clrMapOvr>
    <a:masterClrMapping/>
  </p:clrMapOvr>
  <p:transition spd="med"/>
</p:sldLayout>
</file>

<file path=ppt/slideLayouts/slideLayout406.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109442901"/>
      </p:ext>
    </p:extLst>
  </p:cSld>
  <p:clrMapOvr>
    <a:masterClrMapping/>
  </p:clrMapOvr>
  <p:transition spd="med"/>
</p:sldLayout>
</file>

<file path=ppt/slideLayouts/slideLayout407.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3992438"/>
      </p:ext>
    </p:extLst>
  </p:cSld>
  <p:clrMapOvr>
    <a:masterClrMapping/>
  </p:clrMapOvr>
  <p:transition spd="med"/>
</p:sldLayout>
</file>

<file path=ppt/slideLayouts/slideLayout408.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486610472"/>
      </p:ext>
    </p:extLst>
  </p:cSld>
  <p:clrMapOvr>
    <a:masterClrMapping/>
  </p:clrMapOvr>
  <p:transition spd="med"/>
</p:sldLayout>
</file>

<file path=ppt/slideLayouts/slideLayout409.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761273493"/>
      </p:ext>
    </p:extLst>
  </p:cSld>
  <p:clrMapOvr>
    <a:masterClrMapping/>
  </p:clrMapOvr>
  <p:transition spd="med"/>
</p:sldLayout>
</file>

<file path=ppt/slideLayouts/slideLayout410.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5031053"/>
      </p:ext>
    </p:extLst>
  </p:cSld>
  <p:clrMapOvr>
    <a:masterClrMapping/>
  </p:clrMapOvr>
  <p:transition spd="med"/>
</p:sldLayout>
</file>

<file path=ppt/slideLayouts/slideLayout411.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166400029"/>
      </p:ext>
    </p:extLst>
  </p:cSld>
  <p:clrMapOvr>
    <a:masterClrMapping/>
  </p:clrMapOvr>
  <p:transition spd="med"/>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797433287"/>
      </p:ext>
    </p:extLst>
  </p:cSld>
  <p:clrMapOvr>
    <a:masterClrMapping/>
  </p:clrMapOvr>
  <p:transition spd="med"/>
</p:sldLayout>
</file>

<file path=ppt/slideLayouts/slideLayout413.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900972584"/>
      </p:ext>
    </p:extLst>
  </p:cSld>
  <p:clrMapOvr>
    <a:masterClrMapping/>
  </p:clrMapOvr>
  <p:transition spd="med"/>
</p:sldLayout>
</file>

<file path=ppt/slideLayouts/slideLayout414.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9298989"/>
      </p:ext>
    </p:extLst>
  </p:cSld>
  <p:clrMapOvr>
    <a:masterClrMapping/>
  </p:clrMapOvr>
  <p:transition spd="med"/>
</p:sldLayout>
</file>

<file path=ppt/slideLayouts/slideLayout415.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28109575"/>
      </p:ext>
    </p:extLst>
  </p:cSld>
  <p:clrMapOvr>
    <a:masterClrMapping/>
  </p:clrMapOvr>
  <p:transition spd="med"/>
</p:sldLayout>
</file>

<file path=ppt/slideLayouts/slideLayout416.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08985859"/>
      </p:ext>
    </p:extLst>
  </p:cSld>
  <p:clrMapOvr>
    <a:masterClrMapping/>
  </p:clrMapOvr>
  <p:transition spd="med"/>
</p:sldLayout>
</file>

<file path=ppt/slideLayouts/slideLayout417.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00937185"/>
      </p:ext>
    </p:extLst>
  </p:cSld>
  <p:clrMapOvr>
    <a:masterClrMapping/>
  </p:clrMapOvr>
  <p:transition spd="med"/>
</p:sldLayout>
</file>

<file path=ppt/slideLayouts/slideLayout418.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46446467"/>
      </p:ext>
    </p:extLst>
  </p:cSld>
  <p:clrMapOvr>
    <a:masterClrMapping/>
  </p:clrMapOvr>
  <p:transition spd="med"/>
</p:sldLayout>
</file>

<file path=ppt/slideLayouts/slideLayout419.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62665132"/>
      </p:ext>
    </p:extLst>
  </p:cSld>
  <p:clrMapOvr>
    <a:masterClrMapping/>
  </p:clrMapOvr>
  <p:transition spd="med"/>
</p:sldLayout>
</file>

<file path=ppt/slideLayouts/slideLayout420.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81682615"/>
      </p:ext>
    </p:extLst>
  </p:cSld>
  <p:clrMapOvr>
    <a:masterClrMapping/>
  </p:clrMapOvr>
  <p:transition spd="med"/>
</p:sldLayout>
</file>

<file path=ppt/slideLayouts/slideLayout421.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5061773"/>
      </p:ext>
    </p:extLst>
  </p:cSld>
  <p:clrMapOvr>
    <a:masterClrMapping/>
  </p:clrMapOvr>
  <p:transition spd="med"/>
</p:sldLayout>
</file>

<file path=ppt/slideLayouts/slideLayout422.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25904780"/>
      </p:ext>
    </p:extLst>
  </p:cSld>
  <p:clrMapOvr>
    <a:masterClrMapping/>
  </p:clrMapOvr>
  <p:transition spd="med"/>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67215266"/>
      </p:ext>
    </p:extLst>
  </p:cSld>
  <p:clrMapOvr>
    <a:masterClrMapping/>
  </p:clrMapOvr>
  <p:transition spd="med"/>
</p:sldLayout>
</file>

<file path=ppt/slideLayouts/slideLayout424.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201560684"/>
      </p:ext>
    </p:extLst>
  </p:cSld>
  <p:clrMapOvr>
    <a:masterClrMapping/>
  </p:clrMapOvr>
  <p:transition spd="med"/>
</p:sldLayout>
</file>

<file path=ppt/slideLayouts/slideLayout425.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98671760"/>
      </p:ext>
    </p:extLst>
  </p:cSld>
  <p:clrMapOvr>
    <a:masterClrMapping/>
  </p:clrMapOvr>
  <p:transition spd="med"/>
</p:sldLayout>
</file>

<file path=ppt/slideLayouts/slideLayout426.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13624342"/>
      </p:ext>
    </p:extLst>
  </p:cSld>
  <p:clrMapOvr>
    <a:masterClrMapping/>
  </p:clrMapOvr>
  <p:transition spd="med"/>
</p:sldLayout>
</file>

<file path=ppt/slideLayouts/slideLayout427.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64782359"/>
      </p:ext>
    </p:extLst>
  </p:cSld>
  <p:clrMapOvr>
    <a:masterClrMapping/>
  </p:clrMapOvr>
  <p:transition spd="med"/>
</p:sldLayout>
</file>

<file path=ppt/slideLayouts/slideLayout42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77264964"/>
      </p:ext>
    </p:extLst>
  </p:cSld>
  <p:clrMapOvr>
    <a:masterClrMapping/>
  </p:clrMapOvr>
  <p:transition spd="med"/>
</p:sldLayout>
</file>

<file path=ppt/slideLayouts/slideLayout429.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84072773"/>
      </p:ext>
    </p:extLst>
  </p:cSld>
  <p:clrMapOvr>
    <a:masterClrMapping/>
  </p:clrMapOvr>
  <p:transition spd="med"/>
</p:sldLayout>
</file>

<file path=ppt/slideLayouts/slideLayout43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43604026"/>
      </p:ext>
    </p:extLst>
  </p:cSld>
  <p:clrMapOvr>
    <a:masterClrMapping/>
  </p:clrMapOvr>
  <p:transition spd="med"/>
</p:sldLayout>
</file>

<file path=ppt/slideLayouts/slideLayout43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5383306"/>
      </p:ext>
    </p:extLst>
  </p:cSld>
  <p:clrMapOvr>
    <a:masterClrMapping/>
  </p:clrMapOvr>
  <p:transition spd="med"/>
</p:sldLayout>
</file>

<file path=ppt/slideLayouts/slideLayout432.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3025677557"/>
      </p:ext>
    </p:extLst>
  </p:cSld>
  <p:clrMapOvr>
    <a:masterClrMapping/>
  </p:clrMapOvr>
  <p:transition spd="med"/>
</p:sldLayout>
</file>

<file path=ppt/slideLayouts/slideLayout433.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39408572"/>
      </p:ext>
    </p:extLst>
  </p:cSld>
  <p:clrMapOvr>
    <a:masterClrMapping/>
  </p:clrMapOvr>
  <p:transition spd="med"/>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98039277"/>
      </p:ext>
    </p:extLst>
  </p:cSld>
  <p:clrMapOvr>
    <a:masterClrMapping/>
  </p:clrMapOvr>
  <p:transition spd="med"/>
</p:sldLayout>
</file>

<file path=ppt/slideLayouts/slideLayout435.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54441990"/>
      </p:ext>
    </p:extLst>
  </p:cSld>
  <p:clrMapOvr>
    <a:masterClrMapping/>
  </p:clrMapOvr>
  <p:transition spd="med"/>
</p:sldLayout>
</file>

<file path=ppt/slideLayouts/slideLayout436.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20624623"/>
      </p:ext>
    </p:extLst>
  </p:cSld>
  <p:clrMapOvr>
    <a:masterClrMapping/>
  </p:clrMapOvr>
  <p:transition spd="med"/>
</p:sldLayout>
</file>

<file path=ppt/slideLayouts/slideLayout437.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24280170"/>
      </p:ext>
    </p:extLst>
  </p:cSld>
  <p:clrMapOvr>
    <a:masterClrMapping/>
  </p:clrMapOvr>
  <p:transition spd="med"/>
</p:sldLayout>
</file>

<file path=ppt/slideLayouts/slideLayout438.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1990944"/>
      </p:ext>
    </p:extLst>
  </p:cSld>
  <p:clrMapOvr>
    <a:masterClrMapping/>
  </p:clrMapOvr>
  <p:transition spd="med"/>
</p:sldLayout>
</file>

<file path=ppt/slideLayouts/slideLayout439.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77814055"/>
      </p:ext>
    </p:extLst>
  </p:cSld>
  <p:clrMapOvr>
    <a:masterClrMapping/>
  </p:clrMapOvr>
  <p:transition spd="med"/>
</p:sldLayout>
</file>

<file path=ppt/slideLayouts/slideLayout440.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48572982"/>
      </p:ext>
    </p:extLst>
  </p:cSld>
  <p:clrMapOvr>
    <a:masterClrMapping/>
  </p:clrMapOvr>
  <p:transition spd="med"/>
</p:sldLayout>
</file>

<file path=ppt/slideLayouts/slideLayout441.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480416"/>
      </p:ext>
    </p:extLst>
  </p:cSld>
  <p:clrMapOvr>
    <a:masterClrMapping/>
  </p:clrMapOvr>
  <p:transition spd="med"/>
</p:sldLayout>
</file>

<file path=ppt/slideLayouts/slideLayout442.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50255471"/>
      </p:ext>
    </p:extLst>
  </p:cSld>
  <p:clrMapOvr>
    <a:masterClrMapping/>
  </p:clrMapOvr>
  <p:transition spd="med"/>
</p:sldLayout>
</file>

<file path=ppt/slideLayouts/slideLayout443.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79020453"/>
      </p:ext>
    </p:extLst>
  </p:cSld>
  <p:clrMapOvr>
    <a:masterClrMapping/>
  </p:clrMapOvr>
  <p:transition spd="med"/>
</p:sldLayout>
</file>

<file path=ppt/slideLayouts/slideLayout44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46330561"/>
      </p:ext>
    </p:extLst>
  </p:cSld>
  <p:clrMapOvr>
    <a:masterClrMapping/>
  </p:clrMapOvr>
  <p:transition spd="med"/>
</p:sldLayout>
</file>

<file path=ppt/slideLayouts/slideLayout44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055482068"/>
      </p:ext>
    </p:extLst>
  </p:cSld>
  <p:clrMapOvr>
    <a:masterClrMapping/>
  </p:clrMapOvr>
  <p:transition spd="med"/>
</p:sldLayout>
</file>

<file path=ppt/slideLayouts/slideLayout446.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3982049"/>
      </p:ext>
    </p:extLst>
  </p:cSld>
  <p:clrMapOvr>
    <a:masterClrMapping/>
  </p:clrMapOvr>
  <p:transition spd="med"/>
</p:sldLayout>
</file>

<file path=ppt/slideLayouts/slideLayout447.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577470838"/>
      </p:ext>
    </p:extLst>
  </p:cSld>
  <p:clrMapOvr>
    <a:masterClrMapping/>
  </p:clrMapOvr>
  <p:transition spd="med"/>
</p:sldLayout>
</file>

<file path=ppt/slideLayouts/slideLayout448.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4767798"/>
      </p:ext>
    </p:extLst>
  </p:cSld>
  <p:clrMapOvr>
    <a:masterClrMapping/>
  </p:clrMapOvr>
  <p:transition spd="med"/>
</p:sldLayout>
</file>

<file path=ppt/slideLayouts/slideLayout44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434581"/>
      </p:ext>
    </p:extLst>
  </p:cSld>
  <p:clrMapOvr>
    <a:masterClrMapping/>
  </p:clrMapOvr>
  <p:transition spd="med"/>
</p:sldLayout>
</file>

<file path=ppt/slideLayouts/slideLayout450.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73717577"/>
      </p:ext>
    </p:extLst>
  </p:cSld>
  <p:clrMapOvr>
    <a:masterClrMapping/>
  </p:clrMapOvr>
  <p:transition spd="med"/>
</p:sldLayout>
</file>

<file path=ppt/slideLayouts/slideLayout451.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46993422"/>
      </p:ext>
    </p:extLst>
  </p:cSld>
  <p:clrMapOvr>
    <a:masterClrMapping/>
  </p:clrMapOvr>
  <p:transition spd="med"/>
</p:sldLayout>
</file>

<file path=ppt/slideLayouts/slideLayout452.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01297480"/>
      </p:ext>
    </p:extLst>
  </p:cSld>
  <p:clrMapOvr>
    <a:masterClrMapping/>
  </p:clrMapOvr>
  <p:transition spd="med"/>
</p:sldLayout>
</file>

<file path=ppt/slideLayouts/slideLayout453.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684629135"/>
      </p:ext>
    </p:extLst>
  </p:cSld>
  <p:clrMapOvr>
    <a:masterClrMapping/>
  </p:clrMapOvr>
  <p:transition spd="med"/>
</p:sldLayout>
</file>

<file path=ppt/slideLayouts/slideLayout454.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18967327"/>
      </p:ext>
    </p:extLst>
  </p:cSld>
  <p:clrMapOvr>
    <a:masterClrMapping/>
  </p:clrMapOvr>
  <p:transition spd="med"/>
</p:sldLayout>
</file>

<file path=ppt/slideLayouts/slideLayout455.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1063470"/>
      </p:ext>
    </p:extLst>
  </p:cSld>
  <p:clrMapOvr>
    <a:masterClrMapping/>
  </p:clrMapOvr>
  <p:transition spd="med"/>
</p:sldLayout>
</file>

<file path=ppt/slideLayouts/slideLayout456.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53968276"/>
      </p:ext>
    </p:extLst>
  </p:cSld>
  <p:clrMapOvr>
    <a:masterClrMapping/>
  </p:clrMapOvr>
  <p:transition spd="med"/>
</p:sldLayout>
</file>

<file path=ppt/slideLayouts/slideLayout457.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26091150"/>
      </p:ext>
    </p:extLst>
  </p:cSld>
  <p:clrMapOvr>
    <a:masterClrMapping/>
  </p:clrMapOvr>
  <p:transition spd="med"/>
</p:sldLayout>
</file>

<file path=ppt/slideLayouts/slideLayout458.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57243917"/>
      </p:ext>
    </p:extLst>
  </p:cSld>
  <p:clrMapOvr>
    <a:masterClrMapping/>
  </p:clrMapOvr>
  <p:transition spd="med"/>
</p:sldLayout>
</file>

<file path=ppt/slideLayouts/slideLayout459.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20107078"/>
      </p:ext>
    </p:extLst>
  </p:cSld>
  <p:clrMapOvr>
    <a:masterClrMapping/>
  </p:clrMapOvr>
  <p:transition spd="med"/>
</p:sldLayout>
</file>

<file path=ppt/slideLayouts/slideLayout460.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75586783"/>
      </p:ext>
    </p:extLst>
  </p:cSld>
  <p:clrMapOvr>
    <a:masterClrMapping/>
  </p:clrMapOvr>
  <p:transition spd="med"/>
</p:sldLayout>
</file>

<file path=ppt/slideLayouts/slideLayout461.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64677980"/>
      </p:ext>
    </p:extLst>
  </p:cSld>
  <p:clrMapOvr>
    <a:masterClrMapping/>
  </p:clrMapOvr>
  <p:transition spd="med"/>
</p:sldLayout>
</file>

<file path=ppt/slideLayouts/slideLayout462.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38179800"/>
      </p:ext>
    </p:extLst>
  </p:cSld>
  <p:clrMapOvr>
    <a:masterClrMapping/>
  </p:clrMapOvr>
  <p:transition spd="med"/>
</p:sldLayout>
</file>

<file path=ppt/slideLayouts/slideLayout463.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51765463"/>
      </p:ext>
    </p:extLst>
  </p:cSld>
  <p:clrMapOvr>
    <a:masterClrMapping/>
  </p:clrMapOvr>
  <p:transition spd="med"/>
</p:sldLayout>
</file>

<file path=ppt/slideLayouts/slideLayout464.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840447758"/>
      </p:ext>
    </p:extLst>
  </p:cSld>
  <p:clrMapOvr>
    <a:masterClrMapping/>
  </p:clrMapOvr>
  <p:transition spd="med"/>
</p:sldLayout>
</file>

<file path=ppt/slideLayouts/slideLayout465.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60300128"/>
      </p:ext>
    </p:extLst>
  </p:cSld>
  <p:clrMapOvr>
    <a:masterClrMapping/>
  </p:clrMapOvr>
  <p:transition spd="med"/>
</p:sldLayout>
</file>

<file path=ppt/slideLayouts/slideLayout466.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05922481"/>
      </p:ext>
    </p:extLst>
  </p:cSld>
  <p:clrMapOvr>
    <a:masterClrMapping/>
  </p:clrMapOvr>
  <p:transition spd="med"/>
</p:sldLayout>
</file>

<file path=ppt/slideLayouts/slideLayout467.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10968332"/>
      </p:ext>
    </p:extLst>
  </p:cSld>
  <p:clrMapOvr>
    <a:masterClrMapping/>
  </p:clrMapOvr>
  <p:transition spd="med"/>
</p:sldLayout>
</file>

<file path=ppt/slideLayouts/slideLayout468.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15215023"/>
      </p:ext>
    </p:extLst>
  </p:cSld>
  <p:clrMapOvr>
    <a:masterClrMapping/>
  </p:clrMapOvr>
  <p:transition spd="med"/>
</p:sldLayout>
</file>

<file path=ppt/slideLayouts/slideLayout469.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52082515"/>
      </p:ext>
    </p:extLst>
  </p:cSld>
  <p:clrMapOvr>
    <a:masterClrMapping/>
  </p:clrMapOvr>
  <p:transition spd="med"/>
</p:sldLayout>
</file>

<file path=ppt/slideLayouts/slideLayout470.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83923774"/>
      </p:ext>
    </p:extLst>
  </p:cSld>
  <p:clrMapOvr>
    <a:masterClrMapping/>
  </p:clrMapOvr>
  <p:transition spd="med"/>
</p:sldLayout>
</file>

<file path=ppt/slideLayouts/slideLayout47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4938084"/>
      </p:ext>
    </p:extLst>
  </p:cSld>
  <p:clrMapOvr>
    <a:masterClrMapping/>
  </p:clrMapOvr>
  <p:transition spd="med"/>
</p:sldLayout>
</file>

<file path=ppt/slideLayouts/slideLayout47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06501740"/>
      </p:ext>
    </p:extLst>
  </p:cSld>
  <p:clrMapOvr>
    <a:masterClrMapping/>
  </p:clrMapOvr>
  <p:transition spd="med"/>
</p:sldLayout>
</file>

<file path=ppt/slideLayouts/slideLayout473.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3061923523"/>
      </p:ext>
    </p:extLst>
  </p:cSld>
  <p:clrMapOvr>
    <a:masterClrMapping/>
  </p:clrMapOvr>
  <p:transition spd="med"/>
</p:sldLayout>
</file>

<file path=ppt/slideLayouts/slideLayout474.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4111226"/>
      </p:ext>
    </p:extLst>
  </p:cSld>
  <p:clrMapOvr>
    <a:masterClrMapping/>
  </p:clrMapOvr>
  <p:transition spd="med"/>
</p:sldLayout>
</file>

<file path=ppt/slideLayouts/slideLayout475.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70297569"/>
      </p:ext>
    </p:extLst>
  </p:cSld>
  <p:clrMapOvr>
    <a:masterClrMapping/>
  </p:clrMapOvr>
  <p:transition spd="med"/>
</p:sldLayout>
</file>

<file path=ppt/slideLayouts/slideLayout476.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72166315"/>
      </p:ext>
    </p:extLst>
  </p:cSld>
  <p:clrMapOvr>
    <a:masterClrMapping/>
  </p:clrMapOvr>
  <p:transition spd="med"/>
</p:sldLayout>
</file>

<file path=ppt/slideLayouts/slideLayout477.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19612753"/>
      </p:ext>
    </p:extLst>
  </p:cSld>
  <p:clrMapOvr>
    <a:masterClrMapping/>
  </p:clrMapOvr>
  <p:transition spd="med"/>
</p:sldLayout>
</file>

<file path=ppt/slideLayouts/slideLayout478.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23795652"/>
      </p:ext>
    </p:extLst>
  </p:cSld>
  <p:clrMapOvr>
    <a:masterClrMapping/>
  </p:clrMapOvr>
  <p:transition spd="med"/>
</p:sldLayout>
</file>

<file path=ppt/slideLayouts/slideLayout47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44177080"/>
      </p:ext>
    </p:extLst>
  </p:cSld>
  <p:clrMapOvr>
    <a:masterClrMapping/>
  </p:clrMapOvr>
  <p:transition spd="med"/>
</p:sldLayout>
</file>

<file path=ppt/slideLayouts/slideLayout480.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7631102"/>
      </p:ext>
    </p:extLst>
  </p:cSld>
  <p:clrMapOvr>
    <a:masterClrMapping/>
  </p:clrMapOvr>
  <p:transition spd="med"/>
</p:sldLayout>
</file>

<file path=ppt/slideLayouts/slideLayout481.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06795658"/>
      </p:ext>
    </p:extLst>
  </p:cSld>
  <p:clrMapOvr>
    <a:masterClrMapping/>
  </p:clrMapOvr>
  <p:transition spd="med"/>
</p:sldLayout>
</file>

<file path=ppt/slideLayouts/slideLayout482.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374150373"/>
      </p:ext>
    </p:extLst>
  </p:cSld>
  <p:clrMapOvr>
    <a:masterClrMapping/>
  </p:clrMapOvr>
  <p:transition spd="med"/>
</p:sldLayout>
</file>

<file path=ppt/slideLayouts/slideLayout483.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112340"/>
      </p:ext>
    </p:extLst>
  </p:cSld>
  <p:clrMapOvr>
    <a:masterClrMapping/>
  </p:clrMapOvr>
  <p:transition spd="med"/>
</p:sldLayout>
</file>

<file path=ppt/slideLayouts/slideLayout484.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5997232"/>
      </p:ext>
    </p:extLst>
  </p:cSld>
  <p:clrMapOvr>
    <a:masterClrMapping/>
  </p:clrMapOvr>
  <p:transition spd="med"/>
</p:sldLayout>
</file>

<file path=ppt/slideLayouts/slideLayout485.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57763871"/>
      </p:ext>
    </p:extLst>
  </p:cSld>
  <p:clrMapOvr>
    <a:masterClrMapping/>
  </p:clrMapOvr>
  <p:transition spd="med"/>
</p:sldLayout>
</file>

<file path=ppt/slideLayouts/slideLayout486.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19664558"/>
      </p:ext>
    </p:extLst>
  </p:cSld>
  <p:clrMapOvr>
    <a:masterClrMapping/>
  </p:clrMapOvr>
  <p:transition spd="med"/>
</p:sldLayout>
</file>

<file path=ppt/slideLayouts/slideLayout487.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93995364"/>
      </p:ext>
    </p:extLst>
  </p:cSld>
  <p:clrMapOvr>
    <a:masterClrMapping/>
  </p:clrMapOvr>
  <p:transition spd="med"/>
</p:sldLayout>
</file>

<file path=ppt/slideLayouts/slideLayout488.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745303368"/>
      </p:ext>
    </p:extLst>
  </p:cSld>
  <p:clrMapOvr>
    <a:masterClrMapping/>
  </p:clrMapOvr>
  <p:transition spd="med"/>
</p:sldLayout>
</file>

<file path=ppt/slideLayouts/slideLayout489.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361418808"/>
      </p:ext>
    </p:extLst>
  </p:cSld>
  <p:clrMapOvr>
    <a:masterClrMapping/>
  </p:clrMapOvr>
  <p:transition spd="med"/>
</p:sldLayout>
</file>

<file path=ppt/slideLayouts/slideLayout490.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7868"/>
      </p:ext>
    </p:extLst>
  </p:cSld>
  <p:clrMapOvr>
    <a:masterClrMapping/>
  </p:clrMapOvr>
  <p:transition spd="med"/>
</p:sldLayout>
</file>

<file path=ppt/slideLayouts/slideLayout491.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77790697"/>
      </p:ext>
    </p:extLst>
  </p:cSld>
  <p:clrMapOvr>
    <a:masterClrMapping/>
  </p:clrMapOvr>
  <p:transition spd="med"/>
</p:sldLayout>
</file>

<file path=ppt/slideLayouts/slideLayout492.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2062107771"/>
      </p:ext>
    </p:extLst>
  </p:cSld>
  <p:clrMapOvr>
    <a:masterClrMapping/>
  </p:clrMapOvr>
  <p:transition spd="med"/>
</p:sldLayout>
</file>

<file path=ppt/slideLayouts/slideLayout493.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109442901"/>
      </p:ext>
    </p:extLst>
  </p:cSld>
  <p:clrMapOvr>
    <a:masterClrMapping/>
  </p:clrMapOvr>
  <p:transition spd="med"/>
</p:sldLayout>
</file>

<file path=ppt/slideLayouts/slideLayout494.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3992438"/>
      </p:ext>
    </p:extLst>
  </p:cSld>
  <p:clrMapOvr>
    <a:masterClrMapping/>
  </p:clrMapOvr>
  <p:transition spd="med"/>
</p:sldLayout>
</file>

<file path=ppt/slideLayouts/slideLayout495.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486610472"/>
      </p:ext>
    </p:extLst>
  </p:cSld>
  <p:clrMapOvr>
    <a:masterClrMapping/>
  </p:clrMapOvr>
  <p:transition spd="med"/>
</p:sldLayout>
</file>

<file path=ppt/slideLayouts/slideLayout496.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761273493"/>
      </p:ext>
    </p:extLst>
  </p:cSld>
  <p:clrMapOvr>
    <a:masterClrMapping/>
  </p:clrMapOvr>
  <p:transition spd="med"/>
</p:sldLayout>
</file>

<file path=ppt/slideLayouts/slideLayout497.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5031053"/>
      </p:ext>
    </p:extLst>
  </p:cSld>
  <p:clrMapOvr>
    <a:masterClrMapping/>
  </p:clrMapOvr>
  <p:transition spd="med"/>
</p:sldLayout>
</file>

<file path=ppt/slideLayouts/slideLayout498.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166400029"/>
      </p:ext>
    </p:extLst>
  </p:cSld>
  <p:clrMapOvr>
    <a:masterClrMapping/>
  </p:clrMapOvr>
  <p:transition spd="med"/>
</p:sldLayout>
</file>

<file path=ppt/slideLayouts/slideLayout499.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797433287"/>
      </p:ext>
    </p:extLst>
  </p:cSld>
  <p:clrMapOvr>
    <a:masterClrMapping/>
  </p:clrMapOvr>
  <p:transition spd="med"/>
</p:sldLayout>
</file>

<file path=ppt/slideLayouts/slideLayout500.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900972584"/>
      </p:ext>
    </p:extLst>
  </p:cSld>
  <p:clrMapOvr>
    <a:masterClrMapping/>
  </p:clrMapOvr>
  <p:transition spd="med"/>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9298989"/>
      </p:ext>
    </p:extLst>
  </p:cSld>
  <p:clrMapOvr>
    <a:masterClrMapping/>
  </p:clrMapOvr>
  <p:transition spd="med"/>
</p:sldLayout>
</file>

<file path=ppt/slideLayouts/slideLayout502.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28109575"/>
      </p:ext>
    </p:extLst>
  </p:cSld>
  <p:clrMapOvr>
    <a:masterClrMapping/>
  </p:clrMapOvr>
  <p:transition spd="med"/>
</p:sldLayout>
</file>

<file path=ppt/slideLayouts/slideLayout503.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08985859"/>
      </p:ext>
    </p:extLst>
  </p:cSld>
  <p:clrMapOvr>
    <a:masterClrMapping/>
  </p:clrMapOvr>
  <p:transition spd="med"/>
</p:sldLayout>
</file>

<file path=ppt/slideLayouts/slideLayout504.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00937185"/>
      </p:ext>
    </p:extLst>
  </p:cSld>
  <p:clrMapOvr>
    <a:masterClrMapping/>
  </p:clrMapOvr>
  <p:transition spd="med"/>
</p:sldLayout>
</file>

<file path=ppt/slideLayouts/slideLayout505.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46446467"/>
      </p:ext>
    </p:extLst>
  </p:cSld>
  <p:clrMapOvr>
    <a:masterClrMapping/>
  </p:clrMapOvr>
  <p:transition spd="med"/>
</p:sldLayout>
</file>

<file path=ppt/slideLayouts/slideLayout506.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62665132"/>
      </p:ext>
    </p:extLst>
  </p:cSld>
  <p:clrMapOvr>
    <a:masterClrMapping/>
  </p:clrMapOvr>
  <p:transition spd="med"/>
</p:sldLayout>
</file>

<file path=ppt/slideLayouts/slideLayout507.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81682615"/>
      </p:ext>
    </p:extLst>
  </p:cSld>
  <p:clrMapOvr>
    <a:masterClrMapping/>
  </p:clrMapOvr>
  <p:transition spd="med"/>
</p:sldLayout>
</file>

<file path=ppt/slideLayouts/slideLayout508.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5061773"/>
      </p:ext>
    </p:extLst>
  </p:cSld>
  <p:clrMapOvr>
    <a:masterClrMapping/>
  </p:clrMapOvr>
  <p:transition spd="med"/>
</p:sldLayout>
</file>

<file path=ppt/slideLayouts/slideLayout509.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25904780"/>
      </p:ext>
    </p:extLst>
  </p:cSld>
  <p:clrMapOvr>
    <a:masterClrMapping/>
  </p:clrMapOvr>
  <p:transition spd="med"/>
</p:sldLayout>
</file>

<file path=ppt/slideLayouts/slideLayout510.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67215266"/>
      </p:ext>
    </p:extLst>
  </p:cSld>
  <p:clrMapOvr>
    <a:masterClrMapping/>
  </p:clrMapOvr>
  <p:transition spd="med"/>
</p:sldLayout>
</file>

<file path=ppt/slideLayouts/slideLayout511.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201560684"/>
      </p:ext>
    </p:extLst>
  </p:cSld>
  <p:clrMapOvr>
    <a:masterClrMapping/>
  </p:clrMapOvr>
  <p:transition spd="med"/>
</p:sldLayout>
</file>

<file path=ppt/slideLayouts/slideLayout512.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98671760"/>
      </p:ext>
    </p:extLst>
  </p:cSld>
  <p:clrMapOvr>
    <a:masterClrMapping/>
  </p:clrMapOvr>
  <p:transition spd="med"/>
</p:sldLayout>
</file>

<file path=ppt/slideLayouts/slideLayout513.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13624342"/>
      </p:ext>
    </p:extLst>
  </p:cSld>
  <p:clrMapOvr>
    <a:masterClrMapping/>
  </p:clrMapOvr>
  <p:transition spd="med"/>
</p:sldLayout>
</file>

<file path=ppt/slideLayouts/slideLayout514.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64782359"/>
      </p:ext>
    </p:extLst>
  </p:cSld>
  <p:clrMapOvr>
    <a:masterClrMapping/>
  </p:clrMapOvr>
  <p:transition spd="med"/>
</p:sldLayout>
</file>

<file path=ppt/slideLayouts/slideLayout51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77264964"/>
      </p:ext>
    </p:extLst>
  </p:cSld>
  <p:clrMapOvr>
    <a:masterClrMapping/>
  </p:clrMapOvr>
  <p:transition spd="med"/>
</p:sldLayout>
</file>

<file path=ppt/slideLayouts/slideLayout516.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84072773"/>
      </p:ext>
    </p:extLst>
  </p:cSld>
  <p:clrMapOvr>
    <a:masterClrMapping/>
  </p:clrMapOvr>
  <p:transition spd="med"/>
</p:sldLayout>
</file>

<file path=ppt/slideLayouts/slideLayout51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43604026"/>
      </p:ext>
    </p:extLst>
  </p:cSld>
  <p:clrMapOvr>
    <a:masterClrMapping/>
  </p:clrMapOvr>
  <p:transition spd="med"/>
</p:sldLayout>
</file>

<file path=ppt/slideLayouts/slideLayout51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5383306"/>
      </p:ext>
    </p:extLst>
  </p:cSld>
  <p:clrMapOvr>
    <a:masterClrMapping/>
  </p:clrMapOvr>
  <p:transition spd="med"/>
</p:sldLayout>
</file>

<file path=ppt/slideLayouts/slideLayout519.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3025677557"/>
      </p:ext>
    </p:extLst>
  </p:cSld>
  <p:clrMapOvr>
    <a:masterClrMapping/>
  </p:clrMapOvr>
  <p:transition spd="med"/>
</p:sldLayout>
</file>

<file path=ppt/slideLayouts/slideLayout520.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39408572"/>
      </p:ext>
    </p:extLst>
  </p:cSld>
  <p:clrMapOvr>
    <a:masterClrMapping/>
  </p:clrMapOvr>
  <p:transition spd="med"/>
</p:sldLayout>
</file>

<file path=ppt/slideLayouts/slideLayout521.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98039277"/>
      </p:ext>
    </p:extLst>
  </p:cSld>
  <p:clrMapOvr>
    <a:masterClrMapping/>
  </p:clrMapOvr>
  <p:transition spd="med"/>
</p:sldLayout>
</file>

<file path=ppt/slideLayouts/slideLayout522.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54441990"/>
      </p:ext>
    </p:extLst>
  </p:cSld>
  <p:clrMapOvr>
    <a:masterClrMapping/>
  </p:clrMapOvr>
  <p:transition spd="med"/>
</p:sldLayout>
</file>

<file path=ppt/slideLayouts/slideLayout523.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20624623"/>
      </p:ext>
    </p:extLst>
  </p:cSld>
  <p:clrMapOvr>
    <a:masterClrMapping/>
  </p:clrMapOvr>
  <p:transition spd="med"/>
</p:sldLayout>
</file>

<file path=ppt/slideLayouts/slideLayout524.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24280170"/>
      </p:ext>
    </p:extLst>
  </p:cSld>
  <p:clrMapOvr>
    <a:masterClrMapping/>
  </p:clrMapOvr>
  <p:transition spd="med"/>
</p:sldLayout>
</file>

<file path=ppt/slideLayouts/slideLayout525.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1990944"/>
      </p:ext>
    </p:extLst>
  </p:cSld>
  <p:clrMapOvr>
    <a:masterClrMapping/>
  </p:clrMapOvr>
  <p:transition spd="med"/>
</p:sldLayout>
</file>

<file path=ppt/slideLayouts/slideLayout526.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77814055"/>
      </p:ext>
    </p:extLst>
  </p:cSld>
  <p:clrMapOvr>
    <a:masterClrMapping/>
  </p:clrMapOvr>
  <p:transition spd="med"/>
</p:sldLayout>
</file>

<file path=ppt/slideLayouts/slideLayout527.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48572982"/>
      </p:ext>
    </p:extLst>
  </p:cSld>
  <p:clrMapOvr>
    <a:masterClrMapping/>
  </p:clrMapOvr>
  <p:transition spd="med"/>
</p:sldLayout>
</file>

<file path=ppt/slideLayouts/slideLayout528.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480416"/>
      </p:ext>
    </p:extLst>
  </p:cSld>
  <p:clrMapOvr>
    <a:masterClrMapping/>
  </p:clrMapOvr>
  <p:transition spd="med"/>
</p:sldLayout>
</file>

<file path=ppt/slideLayouts/slideLayout529.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50255471"/>
      </p:ext>
    </p:extLst>
  </p:cSld>
  <p:clrMapOvr>
    <a:masterClrMapping/>
  </p:clrMapOvr>
  <p:transition spd="med"/>
</p:sldLayout>
</file>

<file path=ppt/slideLayouts/slideLayout530.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79020453"/>
      </p:ext>
    </p:extLst>
  </p:cSld>
  <p:clrMapOvr>
    <a:masterClrMapping/>
  </p:clrMapOvr>
  <p:transition spd="med"/>
</p:sldLayout>
</file>

<file path=ppt/slideLayouts/slideLayout53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46330561"/>
      </p:ext>
    </p:extLst>
  </p:cSld>
  <p:clrMapOvr>
    <a:masterClrMapping/>
  </p:clrMapOvr>
  <p:transition spd="med"/>
</p:sldLayout>
</file>

<file path=ppt/slideLayouts/slideLayout53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055482068"/>
      </p:ext>
    </p:extLst>
  </p:cSld>
  <p:clrMapOvr>
    <a:masterClrMapping/>
  </p:clrMapOvr>
  <p:transition spd="med"/>
</p:sldLayout>
</file>

<file path=ppt/slideLayouts/slideLayout533.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3982049"/>
      </p:ext>
    </p:extLst>
  </p:cSld>
  <p:clrMapOvr>
    <a:masterClrMapping/>
  </p:clrMapOvr>
  <p:transition spd="med"/>
</p:sldLayout>
</file>

<file path=ppt/slideLayouts/slideLayout534.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577470838"/>
      </p:ext>
    </p:extLst>
  </p:cSld>
  <p:clrMapOvr>
    <a:masterClrMapping/>
  </p:clrMapOvr>
  <p:transition spd="med"/>
</p:sldLayout>
</file>

<file path=ppt/slideLayouts/slideLayout535.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4767798"/>
      </p:ext>
    </p:extLst>
  </p:cSld>
  <p:clrMapOvr>
    <a:masterClrMapping/>
  </p:clrMapOvr>
  <p:transition spd="med"/>
</p:sldLayout>
</file>

<file path=ppt/slideLayouts/slideLayout53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434581"/>
      </p:ext>
    </p:extLst>
  </p:cSld>
  <p:clrMapOvr>
    <a:masterClrMapping/>
  </p:clrMapOvr>
  <p:transition spd="med"/>
</p:sldLayout>
</file>

<file path=ppt/slideLayouts/slideLayout537.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73717577"/>
      </p:ext>
    </p:extLst>
  </p:cSld>
  <p:clrMapOvr>
    <a:masterClrMapping/>
  </p:clrMapOvr>
  <p:transition spd="med"/>
</p:sldLayout>
</file>

<file path=ppt/slideLayouts/slideLayout538.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46993422"/>
      </p:ext>
    </p:extLst>
  </p:cSld>
  <p:clrMapOvr>
    <a:masterClrMapping/>
  </p:clrMapOvr>
  <p:transition spd="med"/>
</p:sldLayout>
</file>

<file path=ppt/slideLayouts/slideLayout539.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01297480"/>
      </p:ext>
    </p:extLst>
  </p:cSld>
  <p:clrMapOvr>
    <a:masterClrMapping/>
  </p:clrMapOvr>
  <p:transition spd="med"/>
</p:sldLayout>
</file>

<file path=ppt/slideLayouts/slideLayout540.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684629135"/>
      </p:ext>
    </p:extLst>
  </p:cSld>
  <p:clrMapOvr>
    <a:masterClrMapping/>
  </p:clrMapOvr>
  <p:transition spd="med"/>
</p:sldLayout>
</file>

<file path=ppt/slideLayouts/slideLayout541.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18967327"/>
      </p:ext>
    </p:extLst>
  </p:cSld>
  <p:clrMapOvr>
    <a:masterClrMapping/>
  </p:clrMapOvr>
  <p:transition spd="med"/>
</p:sldLayout>
</file>

<file path=ppt/slideLayouts/slideLayout542.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1063470"/>
      </p:ext>
    </p:extLst>
  </p:cSld>
  <p:clrMapOvr>
    <a:masterClrMapping/>
  </p:clrMapOvr>
  <p:transition spd="med"/>
</p:sldLayout>
</file>

<file path=ppt/slideLayouts/slideLayout543.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53968276"/>
      </p:ext>
    </p:extLst>
  </p:cSld>
  <p:clrMapOvr>
    <a:masterClrMapping/>
  </p:clrMapOvr>
  <p:transition spd="med"/>
</p:sldLayout>
</file>

<file path=ppt/slideLayouts/slideLayout544.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26091150"/>
      </p:ext>
    </p:extLst>
  </p:cSld>
  <p:clrMapOvr>
    <a:masterClrMapping/>
  </p:clrMapOvr>
  <p:transition spd="med"/>
</p:sldLayout>
</file>

<file path=ppt/slideLayouts/slideLayout545.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57243917"/>
      </p:ext>
    </p:extLst>
  </p:cSld>
  <p:clrMapOvr>
    <a:masterClrMapping/>
  </p:clrMapOvr>
  <p:transition spd="med"/>
</p:sldLayout>
</file>

<file path=ppt/slideLayouts/slideLayout546.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20107078"/>
      </p:ext>
    </p:extLst>
  </p:cSld>
  <p:clrMapOvr>
    <a:masterClrMapping/>
  </p:clrMapOvr>
  <p:transition spd="med"/>
</p:sldLayout>
</file>

<file path=ppt/slideLayouts/slideLayout547.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75586783"/>
      </p:ext>
    </p:extLst>
  </p:cSld>
  <p:clrMapOvr>
    <a:masterClrMapping/>
  </p:clrMapOvr>
  <p:transition spd="med"/>
</p:sldLayout>
</file>

<file path=ppt/slideLayouts/slideLayout548.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64677980"/>
      </p:ext>
    </p:extLst>
  </p:cSld>
  <p:clrMapOvr>
    <a:masterClrMapping/>
  </p:clrMapOvr>
  <p:transition spd="med"/>
</p:sldLayout>
</file>

<file path=ppt/slideLayouts/slideLayout549.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38179800"/>
      </p:ext>
    </p:extLst>
  </p:cSld>
  <p:clrMapOvr>
    <a:masterClrMapping/>
  </p:clrMapOvr>
  <p:transition spd="med"/>
</p:sldLayout>
</file>

<file path=ppt/slideLayouts/slideLayout550.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51765463"/>
      </p:ext>
    </p:extLst>
  </p:cSld>
  <p:clrMapOvr>
    <a:masterClrMapping/>
  </p:clrMapOvr>
  <p:transition spd="med"/>
</p:sldLayout>
</file>

<file path=ppt/slideLayouts/slideLayout551.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840447758"/>
      </p:ext>
    </p:extLst>
  </p:cSld>
  <p:clrMapOvr>
    <a:masterClrMapping/>
  </p:clrMapOvr>
  <p:transition spd="med"/>
</p:sldLayout>
</file>

<file path=ppt/slideLayouts/slideLayout552.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60300128"/>
      </p:ext>
    </p:extLst>
  </p:cSld>
  <p:clrMapOvr>
    <a:masterClrMapping/>
  </p:clrMapOvr>
  <p:transition spd="med"/>
</p:sldLayout>
</file>

<file path=ppt/slideLayouts/slideLayout553.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05922481"/>
      </p:ext>
    </p:extLst>
  </p:cSld>
  <p:clrMapOvr>
    <a:masterClrMapping/>
  </p:clrMapOvr>
  <p:transition spd="med"/>
</p:sldLayout>
</file>

<file path=ppt/slideLayouts/slideLayout554.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10968332"/>
      </p:ext>
    </p:extLst>
  </p:cSld>
  <p:clrMapOvr>
    <a:masterClrMapping/>
  </p:clrMapOvr>
  <p:transition spd="med"/>
</p:sldLayout>
</file>

<file path=ppt/slideLayouts/slideLayout555.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15215023"/>
      </p:ext>
    </p:extLst>
  </p:cSld>
  <p:clrMapOvr>
    <a:masterClrMapping/>
  </p:clrMapOvr>
  <p:transition spd="med"/>
</p:sldLayout>
</file>

<file path=ppt/slideLayouts/slideLayout556.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52082515"/>
      </p:ext>
    </p:extLst>
  </p:cSld>
  <p:clrMapOvr>
    <a:masterClrMapping/>
  </p:clrMapOvr>
  <p:transition spd="med"/>
</p:sldLayout>
</file>

<file path=ppt/slideLayouts/slideLayout557.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83923774"/>
      </p:ext>
    </p:extLst>
  </p:cSld>
  <p:clrMapOvr>
    <a:masterClrMapping/>
  </p:clrMapOvr>
  <p:transition spd="med"/>
</p:sldLayout>
</file>

<file path=ppt/slideLayouts/slideLayout55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4938084"/>
      </p:ext>
    </p:extLst>
  </p:cSld>
  <p:clrMapOvr>
    <a:masterClrMapping/>
  </p:clrMapOvr>
  <p:transition spd="med"/>
</p:sldLayout>
</file>

<file path=ppt/slideLayouts/slideLayout55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06501740"/>
      </p:ext>
    </p:extLst>
  </p:cSld>
  <p:clrMapOvr>
    <a:masterClrMapping/>
  </p:clrMapOvr>
  <p:transition spd="med"/>
</p:sldLayout>
</file>

<file path=ppt/slideLayouts/slideLayout560.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3061923523"/>
      </p:ext>
    </p:extLst>
  </p:cSld>
  <p:clrMapOvr>
    <a:masterClrMapping/>
  </p:clrMapOvr>
  <p:transition spd="med"/>
</p:sldLayout>
</file>

<file path=ppt/slideLayouts/slideLayout561.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4111226"/>
      </p:ext>
    </p:extLst>
  </p:cSld>
  <p:clrMapOvr>
    <a:masterClrMapping/>
  </p:clrMapOvr>
  <p:transition spd="med"/>
</p:sldLayout>
</file>

<file path=ppt/slideLayouts/slideLayout562.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70297569"/>
      </p:ext>
    </p:extLst>
  </p:cSld>
  <p:clrMapOvr>
    <a:masterClrMapping/>
  </p:clrMapOvr>
  <p:transition spd="med"/>
</p:sldLayout>
</file>

<file path=ppt/slideLayouts/slideLayout563.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72166315"/>
      </p:ext>
    </p:extLst>
  </p:cSld>
  <p:clrMapOvr>
    <a:masterClrMapping/>
  </p:clrMapOvr>
  <p:transition spd="med"/>
</p:sldLayout>
</file>

<file path=ppt/slideLayouts/slideLayout564.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19612753"/>
      </p:ext>
    </p:extLst>
  </p:cSld>
  <p:clrMapOvr>
    <a:masterClrMapping/>
  </p:clrMapOvr>
  <p:transition spd="med"/>
</p:sldLayout>
</file>

<file path=ppt/slideLayouts/slideLayout565.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23795652"/>
      </p:ext>
    </p:extLst>
  </p:cSld>
  <p:clrMapOvr>
    <a:masterClrMapping/>
  </p:clrMapOvr>
  <p:transition spd="med"/>
</p:sldLayout>
</file>

<file path=ppt/slideLayouts/slideLayout56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44177080"/>
      </p:ext>
    </p:extLst>
  </p:cSld>
  <p:clrMapOvr>
    <a:masterClrMapping/>
  </p:clrMapOvr>
  <p:transition spd="med"/>
</p:sldLayout>
</file>

<file path=ppt/slideLayouts/slideLayout567.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7631102"/>
      </p:ext>
    </p:extLst>
  </p:cSld>
  <p:clrMapOvr>
    <a:masterClrMapping/>
  </p:clrMapOvr>
  <p:transition spd="med"/>
</p:sldLayout>
</file>

<file path=ppt/slideLayouts/slideLayout568.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06795658"/>
      </p:ext>
    </p:extLst>
  </p:cSld>
  <p:clrMapOvr>
    <a:masterClrMapping/>
  </p:clrMapOvr>
  <p:transition spd="med"/>
</p:sldLayout>
</file>

<file path=ppt/slideLayouts/slideLayout569.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374150373"/>
      </p:ext>
    </p:extLst>
  </p:cSld>
  <p:clrMapOvr>
    <a:masterClrMapping/>
  </p:clrMapOvr>
  <p:transition spd="med"/>
</p:sldLayout>
</file>

<file path=ppt/slideLayouts/slideLayout570.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112340"/>
      </p:ext>
    </p:extLst>
  </p:cSld>
  <p:clrMapOvr>
    <a:masterClrMapping/>
  </p:clrMapOvr>
  <p:transition spd="med"/>
</p:sldLayout>
</file>

<file path=ppt/slideLayouts/slideLayout571.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5997232"/>
      </p:ext>
    </p:extLst>
  </p:cSld>
  <p:clrMapOvr>
    <a:masterClrMapping/>
  </p:clrMapOvr>
  <p:transition spd="med"/>
</p:sldLayout>
</file>

<file path=ppt/slideLayouts/slideLayout572.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57763871"/>
      </p:ext>
    </p:extLst>
  </p:cSld>
  <p:clrMapOvr>
    <a:masterClrMapping/>
  </p:clrMapOvr>
  <p:transition spd="med"/>
</p:sldLayout>
</file>

<file path=ppt/slideLayouts/slideLayout573.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19664558"/>
      </p:ext>
    </p:extLst>
  </p:cSld>
  <p:clrMapOvr>
    <a:masterClrMapping/>
  </p:clrMapOvr>
  <p:transition spd="med"/>
</p:sldLayout>
</file>

<file path=ppt/slideLayouts/slideLayout574.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93995364"/>
      </p:ext>
    </p:extLst>
  </p:cSld>
  <p:clrMapOvr>
    <a:masterClrMapping/>
  </p:clrMapOvr>
  <p:transition spd="med"/>
</p:sldLayout>
</file>

<file path=ppt/slideLayouts/slideLayout575.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745303368"/>
      </p:ext>
    </p:extLst>
  </p:cSld>
  <p:clrMapOvr>
    <a:masterClrMapping/>
  </p:clrMapOvr>
  <p:transition spd="med"/>
</p:sldLayout>
</file>

<file path=ppt/slideLayouts/slideLayout576.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361418808"/>
      </p:ext>
    </p:extLst>
  </p:cSld>
  <p:clrMapOvr>
    <a:masterClrMapping/>
  </p:clrMapOvr>
  <p:transition spd="med"/>
</p:sldLayout>
</file>

<file path=ppt/slideLayouts/slideLayout577.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7868"/>
      </p:ext>
    </p:extLst>
  </p:cSld>
  <p:clrMapOvr>
    <a:masterClrMapping/>
  </p:clrMapOvr>
  <p:transition spd="med"/>
</p:sldLayout>
</file>

<file path=ppt/slideLayouts/slideLayout578.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77790697"/>
      </p:ext>
    </p:extLst>
  </p:cSld>
  <p:clrMapOvr>
    <a:masterClrMapping/>
  </p:clrMapOvr>
  <p:transition spd="med"/>
</p:sldLayout>
</file>

<file path=ppt/slideLayouts/slideLayout579.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2062107771"/>
      </p:ext>
    </p:extLst>
  </p:cSld>
  <p:clrMapOvr>
    <a:masterClrMapping/>
  </p:clrMapOvr>
  <p:transition spd="med"/>
</p:sldLayout>
</file>

<file path=ppt/slideLayouts/slideLayout580.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109442901"/>
      </p:ext>
    </p:extLst>
  </p:cSld>
  <p:clrMapOvr>
    <a:masterClrMapping/>
  </p:clrMapOvr>
  <p:transition spd="med"/>
</p:sldLayout>
</file>

<file path=ppt/slideLayouts/slideLayout581.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3992438"/>
      </p:ext>
    </p:extLst>
  </p:cSld>
  <p:clrMapOvr>
    <a:masterClrMapping/>
  </p:clrMapOvr>
  <p:transition spd="med"/>
</p:sldLayout>
</file>

<file path=ppt/slideLayouts/slideLayout582.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486610472"/>
      </p:ext>
    </p:extLst>
  </p:cSld>
  <p:clrMapOvr>
    <a:masterClrMapping/>
  </p:clrMapOvr>
  <p:transition spd="med"/>
</p:sldLayout>
</file>

<file path=ppt/slideLayouts/slideLayout583.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761273493"/>
      </p:ext>
    </p:extLst>
  </p:cSld>
  <p:clrMapOvr>
    <a:masterClrMapping/>
  </p:clrMapOvr>
  <p:transition spd="med"/>
</p:sldLayout>
</file>

<file path=ppt/slideLayouts/slideLayout584.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5031053"/>
      </p:ext>
    </p:extLst>
  </p:cSld>
  <p:clrMapOvr>
    <a:masterClrMapping/>
  </p:clrMapOvr>
  <p:transition spd="med"/>
</p:sldLayout>
</file>

<file path=ppt/slideLayouts/slideLayout585.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166400029"/>
      </p:ext>
    </p:extLst>
  </p:cSld>
  <p:clrMapOvr>
    <a:masterClrMapping/>
  </p:clrMapOvr>
  <p:transition spd="med"/>
</p:sldLayout>
</file>

<file path=ppt/slideLayouts/slideLayout586.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797433287"/>
      </p:ext>
    </p:extLst>
  </p:cSld>
  <p:clrMapOvr>
    <a:masterClrMapping/>
  </p:clrMapOvr>
  <p:transition spd="med"/>
</p:sldLayout>
</file>

<file path=ppt/slideLayouts/slideLayout587.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900972584"/>
      </p:ext>
    </p:extLst>
  </p:cSld>
  <p:clrMapOvr>
    <a:masterClrMapping/>
  </p:clrMapOvr>
  <p:transition spd="med"/>
</p:sldLayout>
</file>

<file path=ppt/slideLayouts/slideLayout588.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9298989"/>
      </p:ext>
    </p:extLst>
  </p:cSld>
  <p:clrMapOvr>
    <a:masterClrMapping/>
  </p:clrMapOvr>
  <p:transition spd="med"/>
</p:sldLayout>
</file>

<file path=ppt/slideLayouts/slideLayout589.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28109575"/>
      </p:ext>
    </p:extLst>
  </p:cSld>
  <p:clrMapOvr>
    <a:masterClrMapping/>
  </p:clrMapOvr>
  <p:transition spd="med"/>
</p:sldLayout>
</file>

<file path=ppt/slideLayouts/slideLayout590.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08985859"/>
      </p:ext>
    </p:extLst>
  </p:cSld>
  <p:clrMapOvr>
    <a:masterClrMapping/>
  </p:clrMapOvr>
  <p:transition spd="med"/>
</p:sldLayout>
</file>

<file path=ppt/slideLayouts/slideLayout591.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00937185"/>
      </p:ext>
    </p:extLst>
  </p:cSld>
  <p:clrMapOvr>
    <a:masterClrMapping/>
  </p:clrMapOvr>
  <p:transition spd="med"/>
</p:sldLayout>
</file>

<file path=ppt/slideLayouts/slideLayout592.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46446467"/>
      </p:ext>
    </p:extLst>
  </p:cSld>
  <p:clrMapOvr>
    <a:masterClrMapping/>
  </p:clrMapOvr>
  <p:transition spd="med"/>
</p:sldLayout>
</file>

<file path=ppt/slideLayouts/slideLayout593.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62665132"/>
      </p:ext>
    </p:extLst>
  </p:cSld>
  <p:clrMapOvr>
    <a:masterClrMapping/>
  </p:clrMapOvr>
  <p:transition spd="med"/>
</p:sldLayout>
</file>

<file path=ppt/slideLayouts/slideLayout594.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81682615"/>
      </p:ext>
    </p:extLst>
  </p:cSld>
  <p:clrMapOvr>
    <a:masterClrMapping/>
  </p:clrMapOvr>
  <p:transition spd="med"/>
</p:sldLayout>
</file>

<file path=ppt/slideLayouts/slideLayout595.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5061773"/>
      </p:ext>
    </p:extLst>
  </p:cSld>
  <p:clrMapOvr>
    <a:masterClrMapping/>
  </p:clrMapOvr>
  <p:transition spd="med"/>
</p:sldLayout>
</file>

<file path=ppt/slideLayouts/slideLayout596.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25904780"/>
      </p:ext>
    </p:extLst>
  </p:cSld>
  <p:clrMapOvr>
    <a:masterClrMapping/>
  </p:clrMapOvr>
  <p:transition spd="med"/>
</p:sldLayout>
</file>

<file path=ppt/slideLayouts/slideLayout597.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67215266"/>
      </p:ext>
    </p:extLst>
  </p:cSld>
  <p:clrMapOvr>
    <a:masterClrMapping/>
  </p:clrMapOvr>
  <p:transition spd="med"/>
</p:sldLayout>
</file>

<file path=ppt/slideLayouts/slideLayout598.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201560684"/>
      </p:ext>
    </p:extLst>
  </p:cSld>
  <p:clrMapOvr>
    <a:masterClrMapping/>
  </p:clrMapOvr>
  <p:transition spd="med"/>
</p:sldLayout>
</file>

<file path=ppt/slideLayouts/slideLayout599.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98671760"/>
      </p:ext>
    </p:extLst>
  </p:cSld>
  <p:clrMapOvr>
    <a:masterClrMapping/>
  </p:clrMapOvr>
  <p:transition spd="med"/>
</p:sldLayout>
</file>

<file path=ppt/slideLayouts/slideLayout600.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13624342"/>
      </p:ext>
    </p:extLst>
  </p:cSld>
  <p:clrMapOvr>
    <a:masterClrMapping/>
  </p:clrMapOvr>
  <p:transition spd="med"/>
</p:sldLayout>
</file>

<file path=ppt/slideLayouts/slideLayout601.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64782359"/>
      </p:ext>
    </p:extLst>
  </p:cSld>
  <p:clrMapOvr>
    <a:masterClrMapping/>
  </p:clrMapOvr>
  <p:transition spd="med"/>
</p:sldLayout>
</file>

<file path=ppt/slideLayouts/slideLayout60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77264964"/>
      </p:ext>
    </p:extLst>
  </p:cSld>
  <p:clrMapOvr>
    <a:masterClrMapping/>
  </p:clrMapOvr>
  <p:transition spd="med"/>
</p:sldLayout>
</file>

<file path=ppt/slideLayouts/slideLayout603.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84072773"/>
      </p:ext>
    </p:extLst>
  </p:cSld>
  <p:clrMapOvr>
    <a:masterClrMapping/>
  </p:clrMapOvr>
  <p:transition spd="med"/>
</p:sldLayout>
</file>

<file path=ppt/slideLayouts/slideLayout60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43604026"/>
      </p:ext>
    </p:extLst>
  </p:cSld>
  <p:clrMapOvr>
    <a:masterClrMapping/>
  </p:clrMapOvr>
  <p:transition spd="med"/>
</p:sldLayout>
</file>

<file path=ppt/slideLayouts/slideLayout60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5383306"/>
      </p:ext>
    </p:extLst>
  </p:cSld>
  <p:clrMapOvr>
    <a:masterClrMapping/>
  </p:clrMapOvr>
  <p:transition spd="med"/>
</p:sldLayout>
</file>

<file path=ppt/slideLayouts/slideLayout606.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3025677557"/>
      </p:ext>
    </p:extLst>
  </p:cSld>
  <p:clrMapOvr>
    <a:masterClrMapping/>
  </p:clrMapOvr>
  <p:transition spd="med"/>
</p:sldLayout>
</file>

<file path=ppt/slideLayouts/slideLayout607.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39408572"/>
      </p:ext>
    </p:extLst>
  </p:cSld>
  <p:clrMapOvr>
    <a:masterClrMapping/>
  </p:clrMapOvr>
  <p:transition spd="med"/>
</p:sldLayout>
</file>

<file path=ppt/slideLayouts/slideLayout608.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98039277"/>
      </p:ext>
    </p:extLst>
  </p:cSld>
  <p:clrMapOvr>
    <a:masterClrMapping/>
  </p:clrMapOvr>
  <p:transition spd="med"/>
</p:sldLayout>
</file>

<file path=ppt/slideLayouts/slideLayout609.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54441990"/>
      </p:ext>
    </p:extLst>
  </p:cSld>
  <p:clrMapOvr>
    <a:masterClrMapping/>
  </p:clrMapOvr>
  <p:transition spd="med"/>
</p:sldLayout>
</file>

<file path=ppt/slideLayouts/slideLayout610.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20624623"/>
      </p:ext>
    </p:extLst>
  </p:cSld>
  <p:clrMapOvr>
    <a:masterClrMapping/>
  </p:clrMapOvr>
  <p:transition spd="med"/>
</p:sldLayout>
</file>

<file path=ppt/slideLayouts/slideLayout611.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24280170"/>
      </p:ext>
    </p:extLst>
  </p:cSld>
  <p:clrMapOvr>
    <a:masterClrMapping/>
  </p:clrMapOvr>
  <p:transition spd="med"/>
</p:sldLayout>
</file>

<file path=ppt/slideLayouts/slideLayout612.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1990944"/>
      </p:ext>
    </p:extLst>
  </p:cSld>
  <p:clrMapOvr>
    <a:masterClrMapping/>
  </p:clrMapOvr>
  <p:transition spd="med"/>
</p:sldLayout>
</file>

<file path=ppt/slideLayouts/slideLayout613.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77814055"/>
      </p:ext>
    </p:extLst>
  </p:cSld>
  <p:clrMapOvr>
    <a:masterClrMapping/>
  </p:clrMapOvr>
  <p:transition spd="med"/>
</p:sldLayout>
</file>

<file path=ppt/slideLayouts/slideLayout614.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48572982"/>
      </p:ext>
    </p:extLst>
  </p:cSld>
  <p:clrMapOvr>
    <a:masterClrMapping/>
  </p:clrMapOvr>
  <p:transition spd="med"/>
</p:sldLayout>
</file>

<file path=ppt/slideLayouts/slideLayout615.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480416"/>
      </p:ext>
    </p:extLst>
  </p:cSld>
  <p:clrMapOvr>
    <a:masterClrMapping/>
  </p:clrMapOvr>
  <p:transition spd="med"/>
</p:sldLayout>
</file>

<file path=ppt/slideLayouts/slideLayout616.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50255471"/>
      </p:ext>
    </p:extLst>
  </p:cSld>
  <p:clrMapOvr>
    <a:masterClrMapping/>
  </p:clrMapOvr>
  <p:transition spd="med"/>
</p:sldLayout>
</file>

<file path=ppt/slideLayouts/slideLayout617.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79020453"/>
      </p:ext>
    </p:extLst>
  </p:cSld>
  <p:clrMapOvr>
    <a:masterClrMapping/>
  </p:clrMapOvr>
  <p:transition spd="med"/>
</p:sldLayout>
</file>

<file path=ppt/slideLayouts/slideLayout61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46330561"/>
      </p:ext>
    </p:extLst>
  </p:cSld>
  <p:clrMapOvr>
    <a:masterClrMapping/>
  </p:clrMapOvr>
  <p:transition spd="med"/>
</p:sldLayout>
</file>

<file path=ppt/slideLayouts/slideLayout61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055482068"/>
      </p:ext>
    </p:extLst>
  </p:cSld>
  <p:clrMapOvr>
    <a:masterClrMapping/>
  </p:clrMapOvr>
  <p:transition spd="med"/>
</p:sldLayout>
</file>

<file path=ppt/slideLayouts/slideLayout620.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3982049"/>
      </p:ext>
    </p:extLst>
  </p:cSld>
  <p:clrMapOvr>
    <a:masterClrMapping/>
  </p:clrMapOvr>
  <p:transition spd="med"/>
</p:sldLayout>
</file>

<file path=ppt/slideLayouts/slideLayout621.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577470838"/>
      </p:ext>
    </p:extLst>
  </p:cSld>
  <p:clrMapOvr>
    <a:masterClrMapping/>
  </p:clrMapOvr>
  <p:transition spd="med"/>
</p:sldLayout>
</file>

<file path=ppt/slideLayouts/slideLayout622.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4767798"/>
      </p:ext>
    </p:extLst>
  </p:cSld>
  <p:clrMapOvr>
    <a:masterClrMapping/>
  </p:clrMapOvr>
  <p:transition spd="med"/>
</p:sldLayout>
</file>

<file path=ppt/slideLayouts/slideLayout62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434581"/>
      </p:ext>
    </p:extLst>
  </p:cSld>
  <p:clrMapOvr>
    <a:masterClrMapping/>
  </p:clrMapOvr>
  <p:transition spd="med"/>
</p:sldLayout>
</file>

<file path=ppt/slideLayouts/slideLayout624.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73717577"/>
      </p:ext>
    </p:extLst>
  </p:cSld>
  <p:clrMapOvr>
    <a:masterClrMapping/>
  </p:clrMapOvr>
  <p:transition spd="med"/>
</p:sldLayout>
</file>

<file path=ppt/slideLayouts/slideLayout625.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46993422"/>
      </p:ext>
    </p:extLst>
  </p:cSld>
  <p:clrMapOvr>
    <a:masterClrMapping/>
  </p:clrMapOvr>
  <p:transition spd="med"/>
</p:sldLayout>
</file>

<file path=ppt/slideLayouts/slideLayout626.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01297480"/>
      </p:ext>
    </p:extLst>
  </p:cSld>
  <p:clrMapOvr>
    <a:masterClrMapping/>
  </p:clrMapOvr>
  <p:transition spd="med"/>
</p:sldLayout>
</file>

<file path=ppt/slideLayouts/slideLayout627.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684629135"/>
      </p:ext>
    </p:extLst>
  </p:cSld>
  <p:clrMapOvr>
    <a:masterClrMapping/>
  </p:clrMapOvr>
  <p:transition spd="med"/>
</p:sldLayout>
</file>

<file path=ppt/slideLayouts/slideLayout628.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18967327"/>
      </p:ext>
    </p:extLst>
  </p:cSld>
  <p:clrMapOvr>
    <a:masterClrMapping/>
  </p:clrMapOvr>
  <p:transition spd="med"/>
</p:sldLayout>
</file>

<file path=ppt/slideLayouts/slideLayout629.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1063470"/>
      </p:ext>
    </p:extLst>
  </p:cSld>
  <p:clrMapOvr>
    <a:masterClrMapping/>
  </p:clrMapOvr>
  <p:transition spd="med"/>
</p:sldLayout>
</file>

<file path=ppt/slideLayouts/slideLayout630.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53968276"/>
      </p:ext>
    </p:extLst>
  </p:cSld>
  <p:clrMapOvr>
    <a:masterClrMapping/>
  </p:clrMapOvr>
  <p:transition spd="med"/>
</p:sldLayout>
</file>

<file path=ppt/slideLayouts/slideLayout631.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26091150"/>
      </p:ext>
    </p:extLst>
  </p:cSld>
  <p:clrMapOvr>
    <a:masterClrMapping/>
  </p:clrMapOvr>
  <p:transition spd="med"/>
</p:sldLayout>
</file>

<file path=ppt/slideLayouts/slideLayout632.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57243917"/>
      </p:ext>
    </p:extLst>
  </p:cSld>
  <p:clrMapOvr>
    <a:masterClrMapping/>
  </p:clrMapOvr>
  <p:transition spd="med"/>
</p:sldLayout>
</file>

<file path=ppt/slideLayouts/slideLayout633.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20107078"/>
      </p:ext>
    </p:extLst>
  </p:cSld>
  <p:clrMapOvr>
    <a:masterClrMapping/>
  </p:clrMapOvr>
  <p:transition spd="med"/>
</p:sldLayout>
</file>

<file path=ppt/slideLayouts/slideLayout634.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75586783"/>
      </p:ext>
    </p:extLst>
  </p:cSld>
  <p:clrMapOvr>
    <a:masterClrMapping/>
  </p:clrMapOvr>
  <p:transition spd="med"/>
</p:sldLayout>
</file>

<file path=ppt/slideLayouts/slideLayout635.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64677980"/>
      </p:ext>
    </p:extLst>
  </p:cSld>
  <p:clrMapOvr>
    <a:masterClrMapping/>
  </p:clrMapOvr>
  <p:transition spd="med"/>
</p:sldLayout>
</file>

<file path=ppt/slideLayouts/slideLayout636.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38179800"/>
      </p:ext>
    </p:extLst>
  </p:cSld>
  <p:clrMapOvr>
    <a:masterClrMapping/>
  </p:clrMapOvr>
  <p:transition spd="med"/>
</p:sldLayout>
</file>

<file path=ppt/slideLayouts/slideLayout637.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51765463"/>
      </p:ext>
    </p:extLst>
  </p:cSld>
  <p:clrMapOvr>
    <a:masterClrMapping/>
  </p:clrMapOvr>
  <p:transition spd="med"/>
</p:sldLayout>
</file>

<file path=ppt/slideLayouts/slideLayout638.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840447758"/>
      </p:ext>
    </p:extLst>
  </p:cSld>
  <p:clrMapOvr>
    <a:masterClrMapping/>
  </p:clrMapOvr>
  <p:transition spd="med"/>
</p:sldLayout>
</file>

<file path=ppt/slideLayouts/slideLayout639.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60300128"/>
      </p:ext>
    </p:extLst>
  </p:cSld>
  <p:clrMapOvr>
    <a:masterClrMapping/>
  </p:clrMapOvr>
  <p:transition spd="med"/>
</p:sldLayout>
</file>

<file path=ppt/slideLayouts/slideLayout640.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05922481"/>
      </p:ext>
    </p:extLst>
  </p:cSld>
  <p:clrMapOvr>
    <a:masterClrMapping/>
  </p:clrMapOvr>
  <p:transition spd="med"/>
</p:sldLayout>
</file>

<file path=ppt/slideLayouts/slideLayout641.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10968332"/>
      </p:ext>
    </p:extLst>
  </p:cSld>
  <p:clrMapOvr>
    <a:masterClrMapping/>
  </p:clrMapOvr>
  <p:transition spd="med"/>
</p:sldLayout>
</file>

<file path=ppt/slideLayouts/slideLayout642.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15215023"/>
      </p:ext>
    </p:extLst>
  </p:cSld>
  <p:clrMapOvr>
    <a:masterClrMapping/>
  </p:clrMapOvr>
  <p:transition spd="med"/>
</p:sldLayout>
</file>

<file path=ppt/slideLayouts/slideLayout643.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52082515"/>
      </p:ext>
    </p:extLst>
  </p:cSld>
  <p:clrMapOvr>
    <a:masterClrMapping/>
  </p:clrMapOvr>
  <p:transition spd="med"/>
</p:sldLayout>
</file>

<file path=ppt/slideLayouts/slideLayout644.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83923774"/>
      </p:ext>
    </p:extLst>
  </p:cSld>
  <p:clrMapOvr>
    <a:masterClrMapping/>
  </p:clrMapOvr>
  <p:transition spd="med"/>
</p:sldLayout>
</file>

<file path=ppt/slideLayouts/slideLayout64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4938084"/>
      </p:ext>
    </p:extLst>
  </p:cSld>
  <p:clrMapOvr>
    <a:masterClrMapping/>
  </p:clrMapOvr>
  <p:transition spd="med"/>
</p:sldLayout>
</file>

<file path=ppt/slideLayouts/slideLayout64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06501740"/>
      </p:ext>
    </p:extLst>
  </p:cSld>
  <p:clrMapOvr>
    <a:masterClrMapping/>
  </p:clrMapOvr>
  <p:transition spd="med"/>
</p:sldLayout>
</file>

<file path=ppt/slideLayouts/slideLayout647.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3061923523"/>
      </p:ext>
    </p:extLst>
  </p:cSld>
  <p:clrMapOvr>
    <a:masterClrMapping/>
  </p:clrMapOvr>
  <p:transition spd="med"/>
</p:sldLayout>
</file>

<file path=ppt/slideLayouts/slideLayout648.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4111226"/>
      </p:ext>
    </p:extLst>
  </p:cSld>
  <p:clrMapOvr>
    <a:masterClrMapping/>
  </p:clrMapOvr>
  <p:transition spd="med"/>
</p:sldLayout>
</file>

<file path=ppt/slideLayouts/slideLayout649.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70297569"/>
      </p:ext>
    </p:extLst>
  </p:cSld>
  <p:clrMapOvr>
    <a:masterClrMapping/>
  </p:clrMapOvr>
  <p:transition spd="med"/>
</p:sldLayout>
</file>

<file path=ppt/slideLayouts/slideLayout650.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72166315"/>
      </p:ext>
    </p:extLst>
  </p:cSld>
  <p:clrMapOvr>
    <a:masterClrMapping/>
  </p:clrMapOvr>
  <p:transition spd="med"/>
</p:sldLayout>
</file>

<file path=ppt/slideLayouts/slideLayout651.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19612753"/>
      </p:ext>
    </p:extLst>
  </p:cSld>
  <p:clrMapOvr>
    <a:masterClrMapping/>
  </p:clrMapOvr>
  <p:transition spd="med"/>
</p:sldLayout>
</file>

<file path=ppt/slideLayouts/slideLayout652.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23795652"/>
      </p:ext>
    </p:extLst>
  </p:cSld>
  <p:clrMapOvr>
    <a:masterClrMapping/>
  </p:clrMapOvr>
  <p:transition spd="med"/>
</p:sldLayout>
</file>

<file path=ppt/slideLayouts/slideLayout65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44177080"/>
      </p:ext>
    </p:extLst>
  </p:cSld>
  <p:clrMapOvr>
    <a:masterClrMapping/>
  </p:clrMapOvr>
  <p:transition spd="med"/>
</p:sldLayout>
</file>

<file path=ppt/slideLayouts/slideLayout654.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7631102"/>
      </p:ext>
    </p:extLst>
  </p:cSld>
  <p:clrMapOvr>
    <a:masterClrMapping/>
  </p:clrMapOvr>
  <p:transition spd="med"/>
</p:sldLayout>
</file>

<file path=ppt/slideLayouts/slideLayout655.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06795658"/>
      </p:ext>
    </p:extLst>
  </p:cSld>
  <p:clrMapOvr>
    <a:masterClrMapping/>
  </p:clrMapOvr>
  <p:transition spd="med"/>
</p:sldLayout>
</file>

<file path=ppt/slideLayouts/slideLayout656.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374150373"/>
      </p:ext>
    </p:extLst>
  </p:cSld>
  <p:clrMapOvr>
    <a:masterClrMapping/>
  </p:clrMapOvr>
  <p:transition spd="med"/>
</p:sldLayout>
</file>

<file path=ppt/slideLayouts/slideLayout657.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112340"/>
      </p:ext>
    </p:extLst>
  </p:cSld>
  <p:clrMapOvr>
    <a:masterClrMapping/>
  </p:clrMapOvr>
  <p:transition spd="med"/>
</p:sldLayout>
</file>

<file path=ppt/slideLayouts/slideLayout658.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5997232"/>
      </p:ext>
    </p:extLst>
  </p:cSld>
  <p:clrMapOvr>
    <a:masterClrMapping/>
  </p:clrMapOvr>
  <p:transition spd="med"/>
</p:sldLayout>
</file>

<file path=ppt/slideLayouts/slideLayout659.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57763871"/>
      </p:ext>
    </p:extLst>
  </p:cSld>
  <p:clrMapOvr>
    <a:masterClrMapping/>
  </p:clrMapOvr>
  <p:transition spd="med"/>
</p:sldLayout>
</file>

<file path=ppt/slideLayouts/slideLayout660.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19664558"/>
      </p:ext>
    </p:extLst>
  </p:cSld>
  <p:clrMapOvr>
    <a:masterClrMapping/>
  </p:clrMapOvr>
  <p:transition spd="med"/>
</p:sldLayout>
</file>

<file path=ppt/slideLayouts/slideLayout661.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93995364"/>
      </p:ext>
    </p:extLst>
  </p:cSld>
  <p:clrMapOvr>
    <a:masterClrMapping/>
  </p:clrMapOvr>
  <p:transition spd="med"/>
</p:sldLayout>
</file>

<file path=ppt/slideLayouts/slideLayout662.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745303368"/>
      </p:ext>
    </p:extLst>
  </p:cSld>
  <p:clrMapOvr>
    <a:masterClrMapping/>
  </p:clrMapOvr>
  <p:transition spd="med"/>
</p:sldLayout>
</file>

<file path=ppt/slideLayouts/slideLayout663.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361418808"/>
      </p:ext>
    </p:extLst>
  </p:cSld>
  <p:clrMapOvr>
    <a:masterClrMapping/>
  </p:clrMapOvr>
  <p:transition spd="med"/>
</p:sldLayout>
</file>

<file path=ppt/slideLayouts/slideLayout664.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7868"/>
      </p:ext>
    </p:extLst>
  </p:cSld>
  <p:clrMapOvr>
    <a:masterClrMapping/>
  </p:clrMapOvr>
  <p:transition spd="med"/>
</p:sldLayout>
</file>

<file path=ppt/slideLayouts/slideLayout665.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77790697"/>
      </p:ext>
    </p:extLst>
  </p:cSld>
  <p:clrMapOvr>
    <a:masterClrMapping/>
  </p:clrMapOvr>
  <p:transition spd="med"/>
</p:sldLayout>
</file>

<file path=ppt/slideLayouts/slideLayout666.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2062107771"/>
      </p:ext>
    </p:extLst>
  </p:cSld>
  <p:clrMapOvr>
    <a:masterClrMapping/>
  </p:clrMapOvr>
  <p:transition spd="med"/>
</p:sldLayout>
</file>

<file path=ppt/slideLayouts/slideLayout667.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109442901"/>
      </p:ext>
    </p:extLst>
  </p:cSld>
  <p:clrMapOvr>
    <a:masterClrMapping/>
  </p:clrMapOvr>
  <p:transition spd="med"/>
</p:sldLayout>
</file>

<file path=ppt/slideLayouts/slideLayout668.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3992438"/>
      </p:ext>
    </p:extLst>
  </p:cSld>
  <p:clrMapOvr>
    <a:masterClrMapping/>
  </p:clrMapOvr>
  <p:transition spd="med"/>
</p:sldLayout>
</file>

<file path=ppt/slideLayouts/slideLayout669.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486610472"/>
      </p:ext>
    </p:extLst>
  </p:cSld>
  <p:clrMapOvr>
    <a:masterClrMapping/>
  </p:clrMapOvr>
  <p:transition spd="med"/>
</p:sldLayout>
</file>

<file path=ppt/slideLayouts/slideLayout670.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761273493"/>
      </p:ext>
    </p:extLst>
  </p:cSld>
  <p:clrMapOvr>
    <a:masterClrMapping/>
  </p:clrMapOvr>
  <p:transition spd="med"/>
</p:sldLayout>
</file>

<file path=ppt/slideLayouts/slideLayout671.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5031053"/>
      </p:ext>
    </p:extLst>
  </p:cSld>
  <p:clrMapOvr>
    <a:masterClrMapping/>
  </p:clrMapOvr>
  <p:transition spd="med"/>
</p:sldLayout>
</file>

<file path=ppt/slideLayouts/slideLayout672.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166400029"/>
      </p:ext>
    </p:extLst>
  </p:cSld>
  <p:clrMapOvr>
    <a:masterClrMapping/>
  </p:clrMapOvr>
  <p:transition spd="med"/>
</p:sldLayout>
</file>

<file path=ppt/slideLayouts/slideLayout673.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797433287"/>
      </p:ext>
    </p:extLst>
  </p:cSld>
  <p:clrMapOvr>
    <a:masterClrMapping/>
  </p:clrMapOvr>
  <p:transition spd="med"/>
</p:sldLayout>
</file>

<file path=ppt/slideLayouts/slideLayout674.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900972584"/>
      </p:ext>
    </p:extLst>
  </p:cSld>
  <p:clrMapOvr>
    <a:masterClrMapping/>
  </p:clrMapOvr>
  <p:transition spd="med"/>
</p:sldLayout>
</file>

<file path=ppt/slideLayouts/slideLayout675.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9298989"/>
      </p:ext>
    </p:extLst>
  </p:cSld>
  <p:clrMapOvr>
    <a:masterClrMapping/>
  </p:clrMapOvr>
  <p:transition spd="med"/>
</p:sldLayout>
</file>

<file path=ppt/slideLayouts/slideLayout676.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28109575"/>
      </p:ext>
    </p:extLst>
  </p:cSld>
  <p:clrMapOvr>
    <a:masterClrMapping/>
  </p:clrMapOvr>
  <p:transition spd="med"/>
</p:sldLayout>
</file>

<file path=ppt/slideLayouts/slideLayout677.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08985859"/>
      </p:ext>
    </p:extLst>
  </p:cSld>
  <p:clrMapOvr>
    <a:masterClrMapping/>
  </p:clrMapOvr>
  <p:transition spd="med"/>
</p:sldLayout>
</file>

<file path=ppt/slideLayouts/slideLayout678.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00937185"/>
      </p:ext>
    </p:extLst>
  </p:cSld>
  <p:clrMapOvr>
    <a:masterClrMapping/>
  </p:clrMapOvr>
  <p:transition spd="med"/>
</p:sldLayout>
</file>

<file path=ppt/slideLayouts/slideLayout679.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46446467"/>
      </p:ext>
    </p:extLst>
  </p:cSld>
  <p:clrMapOvr>
    <a:masterClrMapping/>
  </p:clrMapOvr>
  <p:transition spd="med"/>
</p:sldLayout>
</file>

<file path=ppt/slideLayouts/slideLayout680.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62665132"/>
      </p:ext>
    </p:extLst>
  </p:cSld>
  <p:clrMapOvr>
    <a:masterClrMapping/>
  </p:clrMapOvr>
  <p:transition spd="med"/>
</p:sldLayout>
</file>

<file path=ppt/slideLayouts/slideLayout681.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81682615"/>
      </p:ext>
    </p:extLst>
  </p:cSld>
  <p:clrMapOvr>
    <a:masterClrMapping/>
  </p:clrMapOvr>
  <p:transition spd="med"/>
</p:sldLayout>
</file>

<file path=ppt/slideLayouts/slideLayout682.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5061773"/>
      </p:ext>
    </p:extLst>
  </p:cSld>
  <p:clrMapOvr>
    <a:masterClrMapping/>
  </p:clrMapOvr>
  <p:transition spd="med"/>
</p:sldLayout>
</file>

<file path=ppt/slideLayouts/slideLayout683.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25904780"/>
      </p:ext>
    </p:extLst>
  </p:cSld>
  <p:clrMapOvr>
    <a:masterClrMapping/>
  </p:clrMapOvr>
  <p:transition spd="med"/>
</p:sldLayout>
</file>

<file path=ppt/slideLayouts/slideLayout684.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67215266"/>
      </p:ext>
    </p:extLst>
  </p:cSld>
  <p:clrMapOvr>
    <a:masterClrMapping/>
  </p:clrMapOvr>
  <p:transition spd="med"/>
</p:sldLayout>
</file>

<file path=ppt/slideLayouts/slideLayout685.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201560684"/>
      </p:ext>
    </p:extLst>
  </p:cSld>
  <p:clrMapOvr>
    <a:masterClrMapping/>
  </p:clrMapOvr>
  <p:transition spd="med"/>
</p:sldLayout>
</file>

<file path=ppt/slideLayouts/slideLayout686.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98671760"/>
      </p:ext>
    </p:extLst>
  </p:cSld>
  <p:clrMapOvr>
    <a:masterClrMapping/>
  </p:clrMapOvr>
  <p:transition spd="med"/>
</p:sldLayout>
</file>

<file path=ppt/slideLayouts/slideLayout687.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13624342"/>
      </p:ext>
    </p:extLst>
  </p:cSld>
  <p:clrMapOvr>
    <a:masterClrMapping/>
  </p:clrMapOvr>
  <p:transition spd="med"/>
</p:sldLayout>
</file>

<file path=ppt/slideLayouts/slideLayout688.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64782359"/>
      </p:ext>
    </p:extLst>
  </p:cSld>
  <p:clrMapOvr>
    <a:masterClrMapping/>
  </p:clrMapOvr>
  <p:transition spd="med"/>
</p:sldLayout>
</file>

<file path=ppt/slideLayouts/slideLayout68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77264964"/>
      </p:ext>
    </p:extLst>
  </p:cSld>
  <p:clrMapOvr>
    <a:masterClrMapping/>
  </p:clrMapOvr>
  <p:transition spd="med"/>
</p:sldLayout>
</file>

<file path=ppt/slideLayouts/slideLayout690.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84072773"/>
      </p:ext>
    </p:extLst>
  </p:cSld>
  <p:clrMapOvr>
    <a:masterClrMapping/>
  </p:clrMapOvr>
  <p:transition spd="med"/>
</p:sldLayout>
</file>

<file path=ppt/slideLayouts/slideLayout69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43604026"/>
      </p:ext>
    </p:extLst>
  </p:cSld>
  <p:clrMapOvr>
    <a:masterClrMapping/>
  </p:clrMapOvr>
  <p:transition spd="med"/>
</p:sldLayout>
</file>

<file path=ppt/slideLayouts/slideLayout69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5383306"/>
      </p:ext>
    </p:extLst>
  </p:cSld>
  <p:clrMapOvr>
    <a:masterClrMapping/>
  </p:clrMapOvr>
  <p:transition spd="med"/>
</p:sldLayout>
</file>

<file path=ppt/slideLayouts/slideLayout693.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3025677557"/>
      </p:ext>
    </p:extLst>
  </p:cSld>
  <p:clrMapOvr>
    <a:masterClrMapping/>
  </p:clrMapOvr>
  <p:transition spd="med"/>
</p:sldLayout>
</file>

<file path=ppt/slideLayouts/slideLayout694.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39408572"/>
      </p:ext>
    </p:extLst>
  </p:cSld>
  <p:clrMapOvr>
    <a:masterClrMapping/>
  </p:clrMapOvr>
  <p:transition spd="med"/>
</p:sldLayout>
</file>

<file path=ppt/slideLayouts/slideLayout695.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98039277"/>
      </p:ext>
    </p:extLst>
  </p:cSld>
  <p:clrMapOvr>
    <a:masterClrMapping/>
  </p:clrMapOvr>
  <p:transition spd="med"/>
</p:sldLayout>
</file>

<file path=ppt/slideLayouts/slideLayout696.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54441990"/>
      </p:ext>
    </p:extLst>
  </p:cSld>
  <p:clrMapOvr>
    <a:masterClrMapping/>
  </p:clrMapOvr>
  <p:transition spd="med"/>
</p:sldLayout>
</file>

<file path=ppt/slideLayouts/slideLayout697.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520624623"/>
      </p:ext>
    </p:extLst>
  </p:cSld>
  <p:clrMapOvr>
    <a:masterClrMapping/>
  </p:clrMapOvr>
  <p:transition spd="med"/>
</p:sldLayout>
</file>

<file path=ppt/slideLayouts/slideLayout698.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24280170"/>
      </p:ext>
    </p:extLst>
  </p:cSld>
  <p:clrMapOvr>
    <a:masterClrMapping/>
  </p:clrMapOvr>
  <p:transition spd="med"/>
</p:sldLayout>
</file>

<file path=ppt/slideLayouts/slideLayout699.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1990944"/>
      </p:ext>
    </p:extLst>
  </p:cSld>
  <p:clrMapOvr>
    <a:masterClrMapping/>
  </p:clrMapOvr>
  <p:transition spd="med"/>
</p:sldLayout>
</file>

<file path=ppt/slideLayouts/slideLayout700.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77814055"/>
      </p:ext>
    </p:extLst>
  </p:cSld>
  <p:clrMapOvr>
    <a:masterClrMapping/>
  </p:clrMapOvr>
  <p:transition spd="med"/>
</p:sldLayout>
</file>

<file path=ppt/slideLayouts/slideLayout701.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48572982"/>
      </p:ext>
    </p:extLst>
  </p:cSld>
  <p:clrMapOvr>
    <a:masterClrMapping/>
  </p:clrMapOvr>
  <p:transition spd="med"/>
</p:sldLayout>
</file>

<file path=ppt/slideLayouts/slideLayout702.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480416"/>
      </p:ext>
    </p:extLst>
  </p:cSld>
  <p:clrMapOvr>
    <a:masterClrMapping/>
  </p:clrMapOvr>
  <p:transition spd="med"/>
</p:sldLayout>
</file>

<file path=ppt/slideLayouts/slideLayout703.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50255471"/>
      </p:ext>
    </p:extLst>
  </p:cSld>
  <p:clrMapOvr>
    <a:masterClrMapping/>
  </p:clrMapOvr>
  <p:transition spd="med"/>
</p:sldLayout>
</file>

<file path=ppt/slideLayouts/slideLayout704.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79020453"/>
      </p:ext>
    </p:extLst>
  </p:cSld>
  <p:clrMapOvr>
    <a:masterClrMapping/>
  </p:clrMapOvr>
  <p:transition spd="med"/>
</p:sldLayout>
</file>

<file path=ppt/slideLayouts/slideLayout70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46330561"/>
      </p:ext>
    </p:extLst>
  </p:cSld>
  <p:clrMapOvr>
    <a:masterClrMapping/>
  </p:clrMapOvr>
  <p:transition spd="med"/>
</p:sldLayout>
</file>

<file path=ppt/slideLayouts/slideLayout70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055482068"/>
      </p:ext>
    </p:extLst>
  </p:cSld>
  <p:clrMapOvr>
    <a:masterClrMapping/>
  </p:clrMapOvr>
  <p:transition spd="med"/>
</p:sldLayout>
</file>

<file path=ppt/slideLayouts/slideLayout707.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3982049"/>
      </p:ext>
    </p:extLst>
  </p:cSld>
  <p:clrMapOvr>
    <a:masterClrMapping/>
  </p:clrMapOvr>
  <p:transition spd="med"/>
</p:sldLayout>
</file>

<file path=ppt/slideLayouts/slideLayout708.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577470838"/>
      </p:ext>
    </p:extLst>
  </p:cSld>
  <p:clrMapOvr>
    <a:masterClrMapping/>
  </p:clrMapOvr>
  <p:transition spd="med"/>
</p:sldLayout>
</file>

<file path=ppt/slideLayouts/slideLayout709.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4767798"/>
      </p:ext>
    </p:extLst>
  </p:cSld>
  <p:clrMapOvr>
    <a:masterClrMapping/>
  </p:clrMapOvr>
  <p:transition spd="med"/>
</p:sldLayout>
</file>

<file path=ppt/slideLayouts/slideLayout71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6434581"/>
      </p:ext>
    </p:extLst>
  </p:cSld>
  <p:clrMapOvr>
    <a:masterClrMapping/>
  </p:clrMapOvr>
  <p:transition spd="med"/>
</p:sldLayout>
</file>

<file path=ppt/slideLayouts/slideLayout711.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73717577"/>
      </p:ext>
    </p:extLst>
  </p:cSld>
  <p:clrMapOvr>
    <a:masterClrMapping/>
  </p:clrMapOvr>
  <p:transition spd="med"/>
</p:sldLayout>
</file>

<file path=ppt/slideLayouts/slideLayout712.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46993422"/>
      </p:ext>
    </p:extLst>
  </p:cSld>
  <p:clrMapOvr>
    <a:masterClrMapping/>
  </p:clrMapOvr>
  <p:transition spd="med"/>
</p:sldLayout>
</file>

<file path=ppt/slideLayouts/slideLayout713.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01297480"/>
      </p:ext>
    </p:extLst>
  </p:cSld>
  <p:clrMapOvr>
    <a:masterClrMapping/>
  </p:clrMapOvr>
  <p:transition spd="med"/>
</p:sldLayout>
</file>

<file path=ppt/slideLayouts/slideLayout714.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684629135"/>
      </p:ext>
    </p:extLst>
  </p:cSld>
  <p:clrMapOvr>
    <a:masterClrMapping/>
  </p:clrMapOvr>
  <p:transition spd="med"/>
</p:sldLayout>
</file>

<file path=ppt/slideLayouts/slideLayout715.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18967327"/>
      </p:ext>
    </p:extLst>
  </p:cSld>
  <p:clrMapOvr>
    <a:masterClrMapping/>
  </p:clrMapOvr>
  <p:transition spd="med"/>
</p:sldLayout>
</file>

<file path=ppt/slideLayouts/slideLayout716.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1063470"/>
      </p:ext>
    </p:extLst>
  </p:cSld>
  <p:clrMapOvr>
    <a:masterClrMapping/>
  </p:clrMapOvr>
  <p:transition spd="med"/>
</p:sldLayout>
</file>

<file path=ppt/slideLayouts/slideLayout717.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53968276"/>
      </p:ext>
    </p:extLst>
  </p:cSld>
  <p:clrMapOvr>
    <a:masterClrMapping/>
  </p:clrMapOvr>
  <p:transition spd="med"/>
</p:sldLayout>
</file>

<file path=ppt/slideLayouts/slideLayout718.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26091150"/>
      </p:ext>
    </p:extLst>
  </p:cSld>
  <p:clrMapOvr>
    <a:masterClrMapping/>
  </p:clrMapOvr>
  <p:transition spd="med"/>
</p:sldLayout>
</file>

<file path=ppt/slideLayouts/slideLayout719.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57243917"/>
      </p:ext>
    </p:extLst>
  </p:cSld>
  <p:clrMapOvr>
    <a:masterClrMapping/>
  </p:clrMapOvr>
  <p:transition spd="med"/>
</p:sldLayout>
</file>

<file path=ppt/slideLayouts/slideLayout720.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20107078"/>
      </p:ext>
    </p:extLst>
  </p:cSld>
  <p:clrMapOvr>
    <a:masterClrMapping/>
  </p:clrMapOvr>
  <p:transition spd="med"/>
</p:sldLayout>
</file>

<file path=ppt/slideLayouts/slideLayout721.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75586783"/>
      </p:ext>
    </p:extLst>
  </p:cSld>
  <p:clrMapOvr>
    <a:masterClrMapping/>
  </p:clrMapOvr>
  <p:transition spd="med"/>
</p:sldLayout>
</file>

<file path=ppt/slideLayouts/slideLayout722.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64677980"/>
      </p:ext>
    </p:extLst>
  </p:cSld>
  <p:clrMapOvr>
    <a:masterClrMapping/>
  </p:clrMapOvr>
  <p:transition spd="med"/>
</p:sldLayout>
</file>

<file path=ppt/slideLayouts/slideLayout723.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38179800"/>
      </p:ext>
    </p:extLst>
  </p:cSld>
  <p:clrMapOvr>
    <a:masterClrMapping/>
  </p:clrMapOvr>
  <p:transition spd="med"/>
</p:sldLayout>
</file>

<file path=ppt/slideLayouts/slideLayout724.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51765463"/>
      </p:ext>
    </p:extLst>
  </p:cSld>
  <p:clrMapOvr>
    <a:masterClrMapping/>
  </p:clrMapOvr>
  <p:transition spd="med"/>
</p:sldLayout>
</file>

<file path=ppt/slideLayouts/slideLayout725.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840447758"/>
      </p:ext>
    </p:extLst>
  </p:cSld>
  <p:clrMapOvr>
    <a:masterClrMapping/>
  </p:clrMapOvr>
  <p:transition spd="med"/>
</p:sldLayout>
</file>

<file path=ppt/slideLayouts/slideLayout726.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60300128"/>
      </p:ext>
    </p:extLst>
  </p:cSld>
  <p:clrMapOvr>
    <a:masterClrMapping/>
  </p:clrMapOvr>
  <p:transition spd="med"/>
</p:sldLayout>
</file>

<file path=ppt/slideLayouts/slideLayout727.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05922481"/>
      </p:ext>
    </p:extLst>
  </p:cSld>
  <p:clrMapOvr>
    <a:masterClrMapping/>
  </p:clrMapOvr>
  <p:transition spd="med"/>
</p:sldLayout>
</file>

<file path=ppt/slideLayouts/slideLayout728.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10968332"/>
      </p:ext>
    </p:extLst>
  </p:cSld>
  <p:clrMapOvr>
    <a:masterClrMapping/>
  </p:clrMapOvr>
  <p:transition spd="med"/>
</p:sldLayout>
</file>

<file path=ppt/slideLayouts/slideLayout729.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15215023"/>
      </p:ext>
    </p:extLst>
  </p:cSld>
  <p:clrMapOvr>
    <a:masterClrMapping/>
  </p:clrMapOvr>
  <p:transition spd="med"/>
</p:sldLayout>
</file>

<file path=ppt/slideLayouts/slideLayout730.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52082515"/>
      </p:ext>
    </p:extLst>
  </p:cSld>
  <p:clrMapOvr>
    <a:masterClrMapping/>
  </p:clrMapOvr>
  <p:transition spd="med"/>
</p:sldLayout>
</file>

<file path=ppt/slideLayouts/slideLayout731.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83923774"/>
      </p:ext>
    </p:extLst>
  </p:cSld>
  <p:clrMapOvr>
    <a:masterClrMapping/>
  </p:clrMapOvr>
  <p:transition spd="med"/>
</p:sldLayout>
</file>

<file path=ppt/slideLayouts/slideLayout73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4938084"/>
      </p:ext>
    </p:extLst>
  </p:cSld>
  <p:clrMapOvr>
    <a:masterClrMapping/>
  </p:clrMapOvr>
  <p:transition spd="med"/>
</p:sldLayout>
</file>

<file path=ppt/slideLayouts/slideLayout73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06501740"/>
      </p:ext>
    </p:extLst>
  </p:cSld>
  <p:clrMapOvr>
    <a:masterClrMapping/>
  </p:clrMapOvr>
  <p:transition spd="med"/>
</p:sldLayout>
</file>

<file path=ppt/slideLayouts/slideLayout734.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3061923523"/>
      </p:ext>
    </p:extLst>
  </p:cSld>
  <p:clrMapOvr>
    <a:masterClrMapping/>
  </p:clrMapOvr>
  <p:transition spd="med"/>
</p:sldLayout>
</file>

<file path=ppt/slideLayouts/slideLayout735.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4111226"/>
      </p:ext>
    </p:extLst>
  </p:cSld>
  <p:clrMapOvr>
    <a:masterClrMapping/>
  </p:clrMapOvr>
  <p:transition spd="med"/>
</p:sldLayout>
</file>

<file path=ppt/slideLayouts/slideLayout736.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70297569"/>
      </p:ext>
    </p:extLst>
  </p:cSld>
  <p:clrMapOvr>
    <a:masterClrMapping/>
  </p:clrMapOvr>
  <p:transition spd="med"/>
</p:sldLayout>
</file>

<file path=ppt/slideLayouts/slideLayout737.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72166315"/>
      </p:ext>
    </p:extLst>
  </p:cSld>
  <p:clrMapOvr>
    <a:masterClrMapping/>
  </p:clrMapOvr>
  <p:transition spd="med"/>
</p:sldLayout>
</file>

<file path=ppt/slideLayouts/slideLayout738.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19612753"/>
      </p:ext>
    </p:extLst>
  </p:cSld>
  <p:clrMapOvr>
    <a:masterClrMapping/>
  </p:clrMapOvr>
  <p:transition spd="med"/>
</p:sldLayout>
</file>

<file path=ppt/slideLayouts/slideLayout739.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23795652"/>
      </p:ext>
    </p:extLst>
  </p:cSld>
  <p:clrMapOvr>
    <a:masterClrMapping/>
  </p:clrMapOvr>
  <p:transition spd="med"/>
</p:sldLayout>
</file>

<file path=ppt/slideLayouts/slideLayout74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44177080"/>
      </p:ext>
    </p:extLst>
  </p:cSld>
  <p:clrMapOvr>
    <a:masterClrMapping/>
  </p:clrMapOvr>
  <p:transition spd="med"/>
</p:sldLayout>
</file>

<file path=ppt/slideLayouts/slideLayout741.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7631102"/>
      </p:ext>
    </p:extLst>
  </p:cSld>
  <p:clrMapOvr>
    <a:masterClrMapping/>
  </p:clrMapOvr>
  <p:transition spd="med"/>
</p:sldLayout>
</file>

<file path=ppt/slideLayouts/slideLayout742.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06795658"/>
      </p:ext>
    </p:extLst>
  </p:cSld>
  <p:clrMapOvr>
    <a:masterClrMapping/>
  </p:clrMapOvr>
  <p:transition spd="med"/>
</p:sldLayout>
</file>

<file path=ppt/slideLayouts/slideLayout743.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374150373"/>
      </p:ext>
    </p:extLst>
  </p:cSld>
  <p:clrMapOvr>
    <a:masterClrMapping/>
  </p:clrMapOvr>
  <p:transition spd="med"/>
</p:sldLayout>
</file>

<file path=ppt/slideLayouts/slideLayout744.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112340"/>
      </p:ext>
    </p:extLst>
  </p:cSld>
  <p:clrMapOvr>
    <a:masterClrMapping/>
  </p:clrMapOvr>
  <p:transition spd="med"/>
</p:sldLayout>
</file>

<file path=ppt/slideLayouts/slideLayout745.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5997232"/>
      </p:ext>
    </p:extLst>
  </p:cSld>
  <p:clrMapOvr>
    <a:masterClrMapping/>
  </p:clrMapOvr>
  <p:transition spd="med"/>
</p:sldLayout>
</file>

<file path=ppt/slideLayouts/slideLayout746.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57763871"/>
      </p:ext>
    </p:extLst>
  </p:cSld>
  <p:clrMapOvr>
    <a:masterClrMapping/>
  </p:clrMapOvr>
  <p:transition spd="med"/>
</p:sldLayout>
</file>

<file path=ppt/slideLayouts/slideLayout747.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19664558"/>
      </p:ext>
    </p:extLst>
  </p:cSld>
  <p:clrMapOvr>
    <a:masterClrMapping/>
  </p:clrMapOvr>
  <p:transition spd="med"/>
</p:sldLayout>
</file>

<file path=ppt/slideLayouts/slideLayout748.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193995364"/>
      </p:ext>
    </p:extLst>
  </p:cSld>
  <p:clrMapOvr>
    <a:masterClrMapping/>
  </p:clrMapOvr>
  <p:transition spd="med"/>
</p:sldLayout>
</file>

<file path=ppt/slideLayouts/slideLayout749.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745303368"/>
      </p:ext>
    </p:extLst>
  </p:cSld>
  <p:clrMapOvr>
    <a:masterClrMapping/>
  </p:clrMapOvr>
  <p:transition spd="med"/>
</p:sldLayout>
</file>

<file path=ppt/slideLayouts/slideLayout750.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361418808"/>
      </p:ext>
    </p:extLst>
  </p:cSld>
  <p:clrMapOvr>
    <a:masterClrMapping/>
  </p:clrMapOvr>
  <p:transition spd="med"/>
</p:sldLayout>
</file>

<file path=ppt/slideLayouts/slideLayout751.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7868"/>
      </p:ext>
    </p:extLst>
  </p:cSld>
  <p:clrMapOvr>
    <a:masterClrMapping/>
  </p:clrMapOvr>
  <p:transition spd="med"/>
</p:sldLayout>
</file>

<file path=ppt/slideLayouts/slideLayout752.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77790697"/>
      </p:ext>
    </p:extLst>
  </p:cSld>
  <p:clrMapOvr>
    <a:masterClrMapping/>
  </p:clrMapOvr>
  <p:transition spd="med"/>
</p:sldLayout>
</file>

<file path=ppt/slideLayouts/slideLayout753.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2062107771"/>
      </p:ext>
    </p:extLst>
  </p:cSld>
  <p:clrMapOvr>
    <a:masterClrMapping/>
  </p:clrMapOvr>
  <p:transition spd="med"/>
</p:sldLayout>
</file>

<file path=ppt/slideLayouts/slideLayout754.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109442901"/>
      </p:ext>
    </p:extLst>
  </p:cSld>
  <p:clrMapOvr>
    <a:masterClrMapping/>
  </p:clrMapOvr>
  <p:transition spd="med"/>
</p:sldLayout>
</file>

<file path=ppt/slideLayouts/slideLayout755.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3992438"/>
      </p:ext>
    </p:extLst>
  </p:cSld>
  <p:clrMapOvr>
    <a:masterClrMapping/>
  </p:clrMapOvr>
  <p:transition spd="med"/>
</p:sldLayout>
</file>

<file path=ppt/slideLayouts/slideLayout756.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486610472"/>
      </p:ext>
    </p:extLst>
  </p:cSld>
  <p:clrMapOvr>
    <a:masterClrMapping/>
  </p:clrMapOvr>
  <p:transition spd="med"/>
</p:sldLayout>
</file>

<file path=ppt/slideLayouts/slideLayout757.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761273493"/>
      </p:ext>
    </p:extLst>
  </p:cSld>
  <p:clrMapOvr>
    <a:masterClrMapping/>
  </p:clrMapOvr>
  <p:transition spd="med"/>
</p:sldLayout>
</file>

<file path=ppt/slideLayouts/slideLayout758.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5031053"/>
      </p:ext>
    </p:extLst>
  </p:cSld>
  <p:clrMapOvr>
    <a:masterClrMapping/>
  </p:clrMapOvr>
  <p:transition spd="med"/>
</p:sldLayout>
</file>

<file path=ppt/slideLayouts/slideLayout759.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166400029"/>
      </p:ext>
    </p:extLst>
  </p:cSld>
  <p:clrMapOvr>
    <a:masterClrMapping/>
  </p:clrMapOvr>
  <p:transition spd="med"/>
</p:sldLayout>
</file>

<file path=ppt/slideLayouts/slideLayout760.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3797433287"/>
      </p:ext>
    </p:extLst>
  </p:cSld>
  <p:clrMapOvr>
    <a:masterClrMapping/>
  </p:clrMapOvr>
  <p:transition spd="med"/>
</p:sldLayout>
</file>

<file path=ppt/slideLayouts/slideLayout761.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900972584"/>
      </p:ext>
    </p:extLst>
  </p:cSld>
  <p:clrMapOvr>
    <a:masterClrMapping/>
  </p:clrMapOvr>
  <p:transition spd="med"/>
</p:sldLayout>
</file>

<file path=ppt/slideLayouts/slideLayout762.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59298989"/>
      </p:ext>
    </p:extLst>
  </p:cSld>
  <p:clrMapOvr>
    <a:masterClrMapping/>
  </p:clrMapOvr>
  <p:transition spd="med"/>
</p:sldLayout>
</file>

<file path=ppt/slideLayouts/slideLayout763.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26829674"/>
      </p:ext>
    </p:extLst>
  </p:cSld>
  <p:clrMapOvr>
    <a:masterClrMapping/>
  </p:clrMapOvr>
  <p:transition spd="med"/>
</p:sldLayout>
</file>

<file path=ppt/slideLayouts/slideLayout764.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67365188"/>
      </p:ext>
    </p:extLst>
  </p:cSld>
  <p:clrMapOvr>
    <a:masterClrMapping/>
  </p:clrMapOvr>
  <p:transition spd="med"/>
</p:sldLayout>
</file>

<file path=ppt/slideLayouts/slideLayout765.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88176067"/>
      </p:ext>
    </p:extLst>
  </p:cSld>
  <p:clrMapOvr>
    <a:masterClrMapping/>
  </p:clrMapOvr>
  <p:transition spd="med"/>
</p:sldLayout>
</file>

<file path=ppt/slideLayouts/slideLayout766.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864471244"/>
      </p:ext>
    </p:extLst>
  </p:cSld>
  <p:clrMapOvr>
    <a:masterClrMapping/>
  </p:clrMapOvr>
  <p:transition spd="med"/>
</p:sldLayout>
</file>

<file path=ppt/slideLayouts/slideLayout767.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86696972"/>
      </p:ext>
    </p:extLst>
  </p:cSld>
  <p:clrMapOvr>
    <a:masterClrMapping/>
  </p:clrMapOvr>
  <p:transition spd="med"/>
</p:sldLayout>
</file>

<file path=ppt/slideLayouts/slideLayout768.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60944678"/>
      </p:ext>
    </p:extLst>
  </p:cSld>
  <p:clrMapOvr>
    <a:masterClrMapping/>
  </p:clrMapOvr>
  <p:transition spd="med"/>
</p:sldLayout>
</file>

<file path=ppt/slideLayouts/slideLayout769.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03247738"/>
      </p:ext>
    </p:extLst>
  </p:cSld>
  <p:clrMapOvr>
    <a:masterClrMapping/>
  </p:clrMapOvr>
  <p:transition spd="med"/>
</p:sldLayout>
</file>

<file path=ppt/slideLayouts/slideLayout770.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967104"/>
      </p:ext>
    </p:extLst>
  </p:cSld>
  <p:clrMapOvr>
    <a:masterClrMapping/>
  </p:clrMapOvr>
  <p:transition spd="med"/>
</p:sldLayout>
</file>

<file path=ppt/slideLayouts/slideLayout771.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39305370"/>
      </p:ext>
    </p:extLst>
  </p:cSld>
  <p:clrMapOvr>
    <a:masterClrMapping/>
  </p:clrMapOvr>
  <p:transition spd="med"/>
</p:sldLayout>
</file>

<file path=ppt/slideLayouts/slideLayout772.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78466776"/>
      </p:ext>
    </p:extLst>
  </p:cSld>
  <p:clrMapOvr>
    <a:masterClrMapping/>
  </p:clrMapOvr>
  <p:transition spd="med"/>
</p:sldLayout>
</file>

<file path=ppt/slideLayouts/slideLayout773.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55202462"/>
      </p:ext>
    </p:extLst>
  </p:cSld>
  <p:clrMapOvr>
    <a:masterClrMapping/>
  </p:clrMapOvr>
  <p:transition spd="med"/>
</p:sldLayout>
</file>

<file path=ppt/slideLayouts/slideLayout774.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78102540"/>
      </p:ext>
    </p:extLst>
  </p:cSld>
  <p:clrMapOvr>
    <a:masterClrMapping/>
  </p:clrMapOvr>
  <p:transition spd="med"/>
</p:sldLayout>
</file>

<file path=ppt/slideLayouts/slideLayout775.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84054125"/>
      </p:ext>
    </p:extLst>
  </p:cSld>
  <p:clrMapOvr>
    <a:masterClrMapping/>
  </p:clrMapOvr>
  <p:transition spd="med"/>
</p:sldLayout>
</file>

<file path=ppt/slideLayouts/slideLayout77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135435409"/>
      </p:ext>
    </p:extLst>
  </p:cSld>
  <p:clrMapOvr>
    <a:masterClrMapping/>
  </p:clrMapOvr>
  <p:transition spd="med"/>
</p:sldLayout>
</file>

<file path=ppt/slideLayouts/slideLayout777.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98908888"/>
      </p:ext>
    </p:extLst>
  </p:cSld>
  <p:clrMapOvr>
    <a:masterClrMapping/>
  </p:clrMapOvr>
  <p:transition spd="med"/>
</p:sldLayout>
</file>

<file path=ppt/slideLayouts/slideLayout77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979471455"/>
      </p:ext>
    </p:extLst>
  </p:cSld>
  <p:clrMapOvr>
    <a:masterClrMapping/>
  </p:clrMapOvr>
  <p:transition spd="med"/>
</p:sldLayout>
</file>

<file path=ppt/slideLayouts/slideLayout77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735829020"/>
      </p:ext>
    </p:extLst>
  </p:cSld>
  <p:clrMapOvr>
    <a:masterClrMapping/>
  </p:clrMapOvr>
  <p:transition spd="med"/>
</p:sldLayout>
</file>

<file path=ppt/slideLayouts/slideLayout780.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2649125507"/>
      </p:ext>
    </p:extLst>
  </p:cSld>
  <p:clrMapOvr>
    <a:masterClrMapping/>
  </p:clrMapOvr>
  <p:transition spd="med"/>
</p:sldLayout>
</file>

<file path=ppt/slideLayouts/slideLayout781.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82236446"/>
      </p:ext>
    </p:extLst>
  </p:cSld>
  <p:clrMapOvr>
    <a:masterClrMapping/>
  </p:clrMapOvr>
  <p:transition spd="med"/>
</p:sldLayout>
</file>

<file path=ppt/slideLayouts/slideLayout782.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59527614"/>
      </p:ext>
    </p:extLst>
  </p:cSld>
  <p:clrMapOvr>
    <a:masterClrMapping/>
  </p:clrMapOvr>
  <p:transition spd="med"/>
</p:sldLayout>
</file>

<file path=ppt/slideLayouts/slideLayout783.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81057783"/>
      </p:ext>
    </p:extLst>
  </p:cSld>
  <p:clrMapOvr>
    <a:masterClrMapping/>
  </p:clrMapOvr>
  <p:transition spd="med"/>
</p:sldLayout>
</file>

<file path=ppt/slideLayouts/slideLayout784.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99173356"/>
      </p:ext>
    </p:extLst>
  </p:cSld>
  <p:clrMapOvr>
    <a:masterClrMapping/>
  </p:clrMapOvr>
  <p:transition spd="med"/>
</p:sldLayout>
</file>

<file path=ppt/slideLayouts/slideLayout785.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85123149"/>
      </p:ext>
    </p:extLst>
  </p:cSld>
  <p:clrMapOvr>
    <a:masterClrMapping/>
  </p:clrMapOvr>
  <p:transition spd="med"/>
</p:sldLayout>
</file>

<file path=ppt/slideLayouts/slideLayout786.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28880013"/>
      </p:ext>
    </p:extLst>
  </p:cSld>
  <p:clrMapOvr>
    <a:masterClrMapping/>
  </p:clrMapOvr>
  <p:transition spd="med"/>
</p:sldLayout>
</file>

<file path=ppt/slideLayouts/slideLayout787.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51984066"/>
      </p:ext>
    </p:extLst>
  </p:cSld>
  <p:clrMapOvr>
    <a:masterClrMapping/>
  </p:clrMapOvr>
  <p:transition spd="med"/>
</p:sldLayout>
</file>

<file path=ppt/slideLayouts/slideLayout788.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78714472"/>
      </p:ext>
    </p:extLst>
  </p:cSld>
  <p:clrMapOvr>
    <a:masterClrMapping/>
  </p:clrMapOvr>
  <p:transition spd="med"/>
</p:sldLayout>
</file>

<file path=ppt/slideLayouts/slideLayout789.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63491995"/>
      </p:ext>
    </p:extLst>
  </p:cSld>
  <p:clrMapOvr>
    <a:masterClrMapping/>
  </p:clrMapOvr>
  <p:transition spd="med"/>
</p:sldLayout>
</file>

<file path=ppt/slideLayouts/slideLayout790.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02774555"/>
      </p:ext>
    </p:extLst>
  </p:cSld>
  <p:clrMapOvr>
    <a:masterClrMapping/>
  </p:clrMapOvr>
  <p:transition spd="med"/>
</p:sldLayout>
</file>

<file path=ppt/slideLayouts/slideLayout791.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176156495"/>
      </p:ext>
    </p:extLst>
  </p:cSld>
  <p:clrMapOvr>
    <a:masterClrMapping/>
  </p:clrMapOvr>
  <p:transition spd="med"/>
</p:sldLayout>
</file>

<file path=ppt/slideLayouts/slideLayout79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90818652"/>
      </p:ext>
    </p:extLst>
  </p:cSld>
  <p:clrMapOvr>
    <a:masterClrMapping/>
  </p:clrMapOvr>
  <p:transition spd="med"/>
</p:sldLayout>
</file>

<file path=ppt/slideLayouts/slideLayout79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93141186"/>
      </p:ext>
    </p:extLst>
  </p:cSld>
  <p:clrMapOvr>
    <a:masterClrMapping/>
  </p:clrMapOvr>
  <p:transition spd="med"/>
</p:sldLayout>
</file>

<file path=ppt/slideLayouts/slideLayout794.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800071675"/>
      </p:ext>
    </p:extLst>
  </p:cSld>
  <p:clrMapOvr>
    <a:masterClrMapping/>
  </p:clrMapOvr>
  <p:transition spd="med"/>
</p:sldLayout>
</file>

<file path=ppt/slideLayouts/slideLayout795.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4148412135"/>
      </p:ext>
    </p:extLst>
  </p:cSld>
  <p:clrMapOvr>
    <a:masterClrMapping/>
  </p:clrMapOvr>
  <p:transition spd="med"/>
</p:sldLayout>
</file>

<file path=ppt/slideLayouts/slideLayout796.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64672301"/>
      </p:ext>
    </p:extLst>
  </p:cSld>
  <p:clrMapOvr>
    <a:masterClrMapping/>
  </p:clrMapOvr>
  <p:transition spd="med"/>
</p:sldLayout>
</file>

<file path=ppt/slideLayouts/slideLayout79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046401092"/>
      </p:ext>
    </p:extLst>
  </p:cSld>
  <p:clrMapOvr>
    <a:masterClrMapping/>
  </p:clrMapOvr>
  <p:transition spd="med"/>
</p:sldLayout>
</file>

<file path=ppt/slideLayouts/slideLayout798.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4995781"/>
      </p:ext>
    </p:extLst>
  </p:cSld>
  <p:clrMapOvr>
    <a:masterClrMapping/>
  </p:clrMapOvr>
  <p:transition spd="med"/>
</p:sldLayout>
</file>

<file path=ppt/slideLayouts/slideLayout799.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630631338"/>
      </p:ext>
    </p:extLst>
  </p:cSld>
  <p:clrMapOvr>
    <a:masterClrMapping/>
  </p:clrMapOvr>
  <p:transition spd="med"/>
</p:sldLayout>
</file>

<file path=ppt/slideLayouts/slideLayout800.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15629951"/>
      </p:ext>
    </p:extLst>
  </p:cSld>
  <p:clrMapOvr>
    <a:masterClrMapping/>
  </p:clrMapOvr>
  <p:transition spd="med"/>
</p:sldLayout>
</file>

<file path=ppt/slideLayouts/slideLayout801.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1312169337"/>
      </p:ext>
    </p:extLst>
  </p:cSld>
  <p:clrMapOvr>
    <a:masterClrMapping/>
  </p:clrMapOvr>
  <p:transition spd="med"/>
</p:sldLayout>
</file>

<file path=ppt/slideLayouts/slideLayout802.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54796269"/>
      </p:ext>
    </p:extLst>
  </p:cSld>
  <p:clrMapOvr>
    <a:masterClrMapping/>
  </p:clrMapOvr>
  <p:transition spd="med"/>
</p:sldLayout>
</file>

<file path=ppt/slideLayouts/slideLayout803.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15039602"/>
      </p:ext>
    </p:extLst>
  </p:cSld>
  <p:clrMapOvr>
    <a:masterClrMapping/>
  </p:clrMapOvr>
  <p:transition spd="med"/>
</p:sldLayout>
</file>

<file path=ppt/slideLayouts/slideLayout804.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27707255"/>
      </p:ext>
    </p:extLst>
  </p:cSld>
  <p:clrMapOvr>
    <a:masterClrMapping/>
  </p:clrMapOvr>
  <p:transition spd="med"/>
</p:sldLayout>
</file>

<file path=ppt/slideLayouts/slideLayout805.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02700866"/>
      </p:ext>
    </p:extLst>
  </p:cSld>
  <p:clrMapOvr>
    <a:masterClrMapping/>
  </p:clrMapOvr>
  <p:transition spd="med"/>
</p:sldLayout>
</file>

<file path=ppt/slideLayouts/slideLayout806.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07173635"/>
      </p:ext>
    </p:extLst>
  </p:cSld>
  <p:clrMapOvr>
    <a:masterClrMapping/>
  </p:clrMapOvr>
  <p:transition spd="med"/>
</p:sldLayout>
</file>

<file path=ppt/slideLayouts/slideLayout807.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42618832"/>
      </p:ext>
    </p:extLst>
  </p:cSld>
  <p:clrMapOvr>
    <a:masterClrMapping/>
  </p:clrMapOvr>
  <p:transition spd="med"/>
</p:sldLayout>
</file>

<file path=ppt/slideLayouts/slideLayout808.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99173262"/>
      </p:ext>
    </p:extLst>
  </p:cSld>
  <p:clrMapOvr>
    <a:masterClrMapping/>
  </p:clrMapOvr>
  <p:transition spd="med"/>
</p:sldLayout>
</file>

<file path=ppt/slideLayouts/slideLayout809.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57973166"/>
      </p:ext>
    </p:extLst>
  </p:cSld>
  <p:clrMapOvr>
    <a:masterClrMapping/>
  </p:clrMapOvr>
  <p:transition spd="med"/>
</p:sldLayout>
</file>

<file path=ppt/slideLayouts/slideLayout810.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5469150"/>
      </p:ext>
    </p:extLst>
  </p:cSld>
  <p:clrMapOvr>
    <a:masterClrMapping/>
  </p:clrMapOvr>
  <p:transition spd="med"/>
</p:sldLayout>
</file>

<file path=ppt/slideLayouts/slideLayout811.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691798476"/>
      </p:ext>
    </p:extLst>
  </p:cSld>
  <p:clrMapOvr>
    <a:masterClrMapping/>
  </p:clrMapOvr>
  <p:transition spd="med"/>
</p:sldLayout>
</file>

<file path=ppt/slideLayouts/slideLayout812.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350610313"/>
      </p:ext>
    </p:extLst>
  </p:cSld>
  <p:clrMapOvr>
    <a:masterClrMapping/>
  </p:clrMapOvr>
  <p:transition spd="med"/>
</p:sldLayout>
</file>

<file path=ppt/slideLayouts/slideLayout813.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63710822"/>
      </p:ext>
    </p:extLst>
  </p:cSld>
  <p:clrMapOvr>
    <a:masterClrMapping/>
  </p:clrMapOvr>
  <p:transition spd="med"/>
</p:sldLayout>
</file>

<file path=ppt/slideLayouts/slideLayout814.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61354272"/>
      </p:ext>
    </p:extLst>
  </p:cSld>
  <p:clrMapOvr>
    <a:masterClrMapping/>
  </p:clrMapOvr>
  <p:transition spd="med"/>
</p:sldLayout>
</file>

<file path=ppt/slideLayouts/slideLayout815.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72198270"/>
      </p:ext>
    </p:extLst>
  </p:cSld>
  <p:clrMapOvr>
    <a:masterClrMapping/>
  </p:clrMapOvr>
  <p:transition spd="med"/>
</p:sldLayout>
</file>

<file path=ppt/slideLayouts/slideLayout816.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5315099"/>
      </p:ext>
    </p:extLst>
  </p:cSld>
  <p:clrMapOvr>
    <a:masterClrMapping/>
  </p:clrMapOvr>
  <p:transition spd="med"/>
</p:sldLayout>
</file>

<file path=ppt/slideLayouts/slideLayout817.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86913927"/>
      </p:ext>
    </p:extLst>
  </p:cSld>
  <p:clrMapOvr>
    <a:masterClrMapping/>
  </p:clrMapOvr>
  <p:transition spd="med"/>
</p:sldLayout>
</file>

<file path=ppt/slideLayouts/slideLayout818.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8131947"/>
      </p:ext>
    </p:extLst>
  </p:cSld>
  <p:clrMapOvr>
    <a:masterClrMapping/>
  </p:clrMapOvr>
  <p:transition spd="med"/>
</p:sldLayout>
</file>

<file path=ppt/slideLayouts/slideLayout81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735580338"/>
      </p:ext>
    </p:extLst>
  </p:cSld>
  <p:clrMapOvr>
    <a:masterClrMapping/>
  </p:clrMapOvr>
  <p:transition spd="med"/>
</p:sldLayout>
</file>

<file path=ppt/slideLayouts/slideLayout82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310246653"/>
      </p:ext>
    </p:extLst>
  </p:cSld>
  <p:clrMapOvr>
    <a:masterClrMapping/>
  </p:clrMapOvr>
  <p:transition spd="med"/>
</p:sldLayout>
</file>

<file path=ppt/slideLayouts/slideLayout821.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833867182"/>
      </p:ext>
    </p:extLst>
  </p:cSld>
  <p:clrMapOvr>
    <a:masterClrMapping/>
  </p:clrMapOvr>
  <p:transition spd="med"/>
</p:sldLayout>
</file>

<file path=ppt/slideLayouts/slideLayout822.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44978479"/>
      </p:ext>
    </p:extLst>
  </p:cSld>
  <p:clrMapOvr>
    <a:masterClrMapping/>
  </p:clrMapOvr>
  <p:transition spd="med"/>
</p:sldLayout>
</file>

<file path=ppt/slideLayouts/slideLayout823.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39041985"/>
      </p:ext>
    </p:extLst>
  </p:cSld>
  <p:clrMapOvr>
    <a:masterClrMapping/>
  </p:clrMapOvr>
  <p:transition spd="med"/>
</p:sldLayout>
</file>

<file path=ppt/slideLayouts/slideLayout824.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822966165"/>
      </p:ext>
    </p:extLst>
  </p:cSld>
  <p:clrMapOvr>
    <a:masterClrMapping/>
  </p:clrMapOvr>
  <p:transition spd="med"/>
</p:sldLayout>
</file>

<file path=ppt/slideLayouts/slideLayout825.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91374268"/>
      </p:ext>
    </p:extLst>
  </p:cSld>
  <p:clrMapOvr>
    <a:masterClrMapping/>
  </p:clrMapOvr>
  <p:transition spd="med"/>
</p:sldLayout>
</file>

<file path=ppt/slideLayouts/slideLayout826.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84901699"/>
      </p:ext>
    </p:extLst>
  </p:cSld>
  <p:clrMapOvr>
    <a:masterClrMapping/>
  </p:clrMapOvr>
  <p:transition spd="med"/>
</p:sldLayout>
</file>

<file path=ppt/slideLayouts/slideLayout82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56054618"/>
      </p:ext>
    </p:extLst>
  </p:cSld>
  <p:clrMapOvr>
    <a:masterClrMapping/>
  </p:clrMapOvr>
  <p:transition spd="med"/>
</p:sldLayout>
</file>

<file path=ppt/slideLayouts/slideLayout828.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22602894"/>
      </p:ext>
    </p:extLst>
  </p:cSld>
  <p:clrMapOvr>
    <a:masterClrMapping/>
  </p:clrMapOvr>
  <p:transition spd="med"/>
</p:sldLayout>
</file>

<file path=ppt/slideLayouts/slideLayout829.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882328207"/>
      </p:ext>
    </p:extLst>
  </p:cSld>
  <p:clrMapOvr>
    <a:masterClrMapping/>
  </p:clrMapOvr>
  <p:transition spd="med"/>
</p:sldLayout>
</file>

<file path=ppt/slideLayouts/slideLayout830.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4825025"/>
      </p:ext>
    </p:extLst>
  </p:cSld>
  <p:clrMapOvr>
    <a:masterClrMapping/>
  </p:clrMapOvr>
  <p:transition spd="med"/>
</p:sldLayout>
</file>

<file path=ppt/slideLayouts/slideLayout831.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51057271"/>
      </p:ext>
    </p:extLst>
  </p:cSld>
  <p:clrMapOvr>
    <a:masterClrMapping/>
  </p:clrMapOvr>
  <p:transition spd="med"/>
</p:sldLayout>
</file>

<file path=ppt/slideLayouts/slideLayout832.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28220706"/>
      </p:ext>
    </p:extLst>
  </p:cSld>
  <p:clrMapOvr>
    <a:masterClrMapping/>
  </p:clrMapOvr>
  <p:transition spd="med"/>
</p:sldLayout>
</file>

<file path=ppt/slideLayouts/slideLayout833.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71783430"/>
      </p:ext>
    </p:extLst>
  </p:cSld>
  <p:clrMapOvr>
    <a:masterClrMapping/>
  </p:clrMapOvr>
  <p:transition spd="med"/>
</p:sldLayout>
</file>

<file path=ppt/slideLayouts/slideLayout834.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828912200"/>
      </p:ext>
    </p:extLst>
  </p:cSld>
  <p:clrMapOvr>
    <a:masterClrMapping/>
  </p:clrMapOvr>
  <p:transition spd="med"/>
</p:sldLayout>
</file>

<file path=ppt/slideLayouts/slideLayout835.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18375001"/>
      </p:ext>
    </p:extLst>
  </p:cSld>
  <p:clrMapOvr>
    <a:masterClrMapping/>
  </p:clrMapOvr>
  <p:transition spd="med"/>
</p:sldLayout>
</file>

<file path=ppt/slideLayouts/slideLayout836.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58083990"/>
      </p:ext>
    </p:extLst>
  </p:cSld>
  <p:clrMapOvr>
    <a:masterClrMapping/>
  </p:clrMapOvr>
  <p:transition spd="med"/>
</p:sldLayout>
</file>

<file path=ppt/slideLayouts/slideLayout837.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859623823"/>
      </p:ext>
    </p:extLst>
  </p:cSld>
  <p:clrMapOvr>
    <a:masterClrMapping/>
  </p:clrMapOvr>
  <p:transition spd="med"/>
</p:sldLayout>
</file>

<file path=ppt/slideLayouts/slideLayout838.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14369591"/>
      </p:ext>
    </p:extLst>
  </p:cSld>
  <p:clrMapOvr>
    <a:masterClrMapping/>
  </p:clrMapOvr>
  <p:transition spd="med"/>
</p:sldLayout>
</file>

<file path=ppt/slideLayouts/slideLayout839.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591763056"/>
      </p:ext>
    </p:extLst>
  </p:cSld>
  <p:clrMapOvr>
    <a:masterClrMapping/>
  </p:clrMapOvr>
  <p:transition spd="med"/>
</p:sldLayout>
</file>

<file path=ppt/slideLayouts/slideLayout840.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2025141961"/>
      </p:ext>
    </p:extLst>
  </p:cSld>
  <p:clrMapOvr>
    <a:masterClrMapping/>
  </p:clrMapOvr>
  <p:transition spd="med"/>
</p:sldLayout>
</file>

<file path=ppt/slideLayouts/slideLayout841.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417615851"/>
      </p:ext>
    </p:extLst>
  </p:cSld>
  <p:clrMapOvr>
    <a:masterClrMapping/>
  </p:clrMapOvr>
  <p:transition spd="med"/>
</p:sldLayout>
</file>

<file path=ppt/slideLayouts/slideLayout842.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64432880"/>
      </p:ext>
    </p:extLst>
  </p:cSld>
  <p:clrMapOvr>
    <a:masterClrMapping/>
  </p:clrMapOvr>
  <p:transition spd="med"/>
</p:sldLayout>
</file>

<file path=ppt/slideLayouts/slideLayout843.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4083308107"/>
      </p:ext>
    </p:extLst>
  </p:cSld>
  <p:clrMapOvr>
    <a:masterClrMapping/>
  </p:clrMapOvr>
  <p:transition spd="med"/>
</p:sldLayout>
</file>

<file path=ppt/slideLayouts/slideLayout844.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4258636130"/>
      </p:ext>
    </p:extLst>
  </p:cSld>
  <p:clrMapOvr>
    <a:masterClrMapping/>
  </p:clrMapOvr>
  <p:transition spd="med"/>
</p:sldLayout>
</file>

<file path=ppt/slideLayouts/slideLayout845.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18083702"/>
      </p:ext>
    </p:extLst>
  </p:cSld>
  <p:clrMapOvr>
    <a:masterClrMapping/>
  </p:clrMapOvr>
  <p:transition spd="med"/>
</p:sldLayout>
</file>

<file path=ppt/slideLayouts/slideLayout846.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741228578"/>
      </p:ext>
    </p:extLst>
  </p:cSld>
  <p:clrMapOvr>
    <a:masterClrMapping/>
  </p:clrMapOvr>
  <p:transition spd="med"/>
</p:sldLayout>
</file>

<file path=ppt/slideLayouts/slideLayout847.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642434406"/>
      </p:ext>
    </p:extLst>
  </p:cSld>
  <p:clrMapOvr>
    <a:masterClrMapping/>
  </p:clrMapOvr>
  <p:transition spd="med"/>
</p:sldLayout>
</file>

<file path=ppt/slideLayouts/slideLayout848.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813872570"/>
      </p:ext>
    </p:extLst>
  </p:cSld>
  <p:clrMapOvr>
    <a:masterClrMapping/>
  </p:clrMapOvr>
  <p:transition spd="med"/>
</p:sldLayout>
</file>

<file path=ppt/slideLayouts/slideLayout849.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77245720"/>
      </p:ext>
    </p:extLst>
  </p:cSld>
  <p:clrMapOvr>
    <a:masterClrMapping/>
  </p:clrMapOvr>
  <p:transition spd="med"/>
</p:sldLayout>
</file>

<file path=ppt/slideLayouts/slideLayout850.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22196806"/>
      </p:ext>
    </p:extLst>
  </p:cSld>
  <p:clrMapOvr>
    <a:masterClrMapping/>
  </p:clrMapOvr>
  <p:transition spd="med"/>
</p:sldLayout>
</file>

<file path=ppt/slideLayouts/slideLayout851.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92411688"/>
      </p:ext>
    </p:extLst>
  </p:cSld>
  <p:clrMapOvr>
    <a:masterClrMapping/>
  </p:clrMapOvr>
  <p:transition spd="med"/>
</p:sldLayout>
</file>

<file path=ppt/slideLayouts/slideLayout852.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5878092"/>
      </p:ext>
    </p:extLst>
  </p:cSld>
  <p:clrMapOvr>
    <a:masterClrMapping/>
  </p:clrMapOvr>
  <p:transition spd="med"/>
</p:sldLayout>
</file>

<file path=ppt/slideLayouts/slideLayout853.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5427811"/>
      </p:ext>
    </p:extLst>
  </p:cSld>
  <p:clrMapOvr>
    <a:masterClrMapping/>
  </p:clrMapOvr>
  <p:transition spd="med"/>
</p:sldLayout>
</file>

<file path=ppt/slideLayouts/slideLayout854.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96320633"/>
      </p:ext>
    </p:extLst>
  </p:cSld>
  <p:clrMapOvr>
    <a:masterClrMapping/>
  </p:clrMapOvr>
  <p:transition spd="med"/>
</p:sldLayout>
</file>

<file path=ppt/slideLayouts/slideLayout855.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76948133"/>
      </p:ext>
    </p:extLst>
  </p:cSld>
  <p:clrMapOvr>
    <a:masterClrMapping/>
  </p:clrMapOvr>
  <p:transition spd="med"/>
</p:sldLayout>
</file>

<file path=ppt/slideLayouts/slideLayout856.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07417561"/>
      </p:ext>
    </p:extLst>
  </p:cSld>
  <p:clrMapOvr>
    <a:masterClrMapping/>
  </p:clrMapOvr>
  <p:transition spd="med"/>
</p:sldLayout>
</file>

<file path=ppt/slideLayouts/slideLayout857.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239989277"/>
      </p:ext>
    </p:extLst>
  </p:cSld>
  <p:clrMapOvr>
    <a:masterClrMapping/>
  </p:clrMapOvr>
  <p:transition spd="med"/>
</p:sldLayout>
</file>

<file path=ppt/slideLayouts/slideLayout858.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71930106"/>
      </p:ext>
    </p:extLst>
  </p:cSld>
  <p:clrMapOvr>
    <a:masterClrMapping/>
  </p:clrMapOvr>
  <p:transition spd="med"/>
</p:sldLayout>
</file>

<file path=ppt/slideLayouts/slideLayout859.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40419626"/>
      </p:ext>
    </p:extLst>
  </p:cSld>
  <p:clrMapOvr>
    <a:masterClrMapping/>
  </p:clrMapOvr>
  <p:transition spd="med"/>
</p:sldLayout>
</file>

<file path=ppt/slideLayouts/slideLayout860.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13550270"/>
      </p:ext>
    </p:extLst>
  </p:cSld>
  <p:clrMapOvr>
    <a:masterClrMapping/>
  </p:clrMapOvr>
  <p:transition spd="med"/>
</p:sldLayout>
</file>

<file path=ppt/slideLayouts/slideLayout861.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20472201"/>
      </p:ext>
    </p:extLst>
  </p:cSld>
  <p:clrMapOvr>
    <a:masterClrMapping/>
  </p:clrMapOvr>
  <p:transition spd="med"/>
</p:sldLayout>
</file>

<file path=ppt/slideLayouts/slideLayout862.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87571913"/>
      </p:ext>
    </p:extLst>
  </p:cSld>
  <p:clrMapOvr>
    <a:masterClrMapping/>
  </p:clrMapOvr>
  <p:transition spd="med"/>
</p:sldLayout>
</file>

<file path=ppt/slideLayouts/slideLayout86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856103831"/>
      </p:ext>
    </p:extLst>
  </p:cSld>
  <p:clrMapOvr>
    <a:masterClrMapping/>
  </p:clrMapOvr>
  <p:transition spd="med"/>
</p:sldLayout>
</file>

<file path=ppt/slideLayouts/slideLayout864.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56987519"/>
      </p:ext>
    </p:extLst>
  </p:cSld>
  <p:clrMapOvr>
    <a:masterClrMapping/>
  </p:clrMapOvr>
  <p:transition spd="med"/>
</p:sldLayout>
</file>

<file path=ppt/slideLayouts/slideLayout86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02704288"/>
      </p:ext>
    </p:extLst>
  </p:cSld>
  <p:clrMapOvr>
    <a:masterClrMapping/>
  </p:clrMapOvr>
  <p:transition spd="med"/>
</p:sldLayout>
</file>

<file path=ppt/slideLayouts/slideLayout86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60697750"/>
      </p:ext>
    </p:extLst>
  </p:cSld>
  <p:clrMapOvr>
    <a:masterClrMapping/>
  </p:clrMapOvr>
  <p:transition spd="med"/>
</p:sldLayout>
</file>

<file path=ppt/slideLayouts/slideLayout867.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91510656"/>
      </p:ext>
    </p:extLst>
  </p:cSld>
  <p:clrMapOvr>
    <a:masterClrMapping/>
  </p:clrMapOvr>
  <p:transition spd="med"/>
</p:sldLayout>
</file>

<file path=ppt/slideLayouts/slideLayout868.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3376723"/>
      </p:ext>
    </p:extLst>
  </p:cSld>
  <p:clrMapOvr>
    <a:masterClrMapping/>
  </p:clrMapOvr>
  <p:transition spd="med"/>
</p:sldLayout>
</file>

<file path=ppt/slideLayouts/slideLayout869.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899016785"/>
      </p:ext>
    </p:extLst>
  </p:cSld>
  <p:clrMapOvr>
    <a:masterClrMapping/>
  </p:clrMapOvr>
  <p:transition spd="med"/>
</p:sldLayout>
</file>

<file path=ppt/slideLayouts/slideLayout870.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1072186"/>
      </p:ext>
    </p:extLst>
  </p:cSld>
  <p:clrMapOvr>
    <a:masterClrMapping/>
  </p:clrMapOvr>
  <p:transition spd="med"/>
</p:sldLayout>
</file>

<file path=ppt/slideLayouts/slideLayout871.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02085994"/>
      </p:ext>
    </p:extLst>
  </p:cSld>
  <p:clrMapOvr>
    <a:masterClrMapping/>
  </p:clrMapOvr>
  <p:transition spd="med"/>
</p:sldLayout>
</file>

<file path=ppt/slideLayouts/slideLayout872.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978849"/>
      </p:ext>
    </p:extLst>
  </p:cSld>
  <p:clrMapOvr>
    <a:masterClrMapping/>
  </p:clrMapOvr>
  <p:transition spd="med"/>
</p:sldLayout>
</file>

<file path=ppt/slideLayouts/slideLayout873.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5439375"/>
      </p:ext>
    </p:extLst>
  </p:cSld>
  <p:clrMapOvr>
    <a:masterClrMapping/>
  </p:clrMapOvr>
  <p:transition spd="med"/>
</p:sldLayout>
</file>

<file path=ppt/slideLayouts/slideLayout874.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6189146"/>
      </p:ext>
    </p:extLst>
  </p:cSld>
  <p:clrMapOvr>
    <a:masterClrMapping/>
  </p:clrMapOvr>
  <p:transition spd="med"/>
</p:sldLayout>
</file>

<file path=ppt/slideLayouts/slideLayout875.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779561343"/>
      </p:ext>
    </p:extLst>
  </p:cSld>
  <p:clrMapOvr>
    <a:masterClrMapping/>
  </p:clrMapOvr>
  <p:transition spd="med"/>
</p:sldLayout>
</file>

<file path=ppt/slideLayouts/slideLayout876.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62116485"/>
      </p:ext>
    </p:extLst>
  </p:cSld>
  <p:clrMapOvr>
    <a:masterClrMapping/>
  </p:clrMapOvr>
  <p:transition spd="med"/>
</p:sldLayout>
</file>

<file path=ppt/slideLayouts/slideLayout877.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0794228"/>
      </p:ext>
    </p:extLst>
  </p:cSld>
  <p:clrMapOvr>
    <a:masterClrMapping/>
  </p:clrMapOvr>
  <p:transition spd="med"/>
</p:sldLayout>
</file>

<file path=ppt/slideLayouts/slideLayout878.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42697784"/>
      </p:ext>
    </p:extLst>
  </p:cSld>
  <p:clrMapOvr>
    <a:masterClrMapping/>
  </p:clrMapOvr>
  <p:transition spd="med"/>
</p:sldLayout>
</file>

<file path=ppt/slideLayouts/slideLayout87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93749199"/>
      </p:ext>
    </p:extLst>
  </p:cSld>
  <p:clrMapOvr>
    <a:masterClrMapping/>
  </p:clrMapOvr>
  <p:transition spd="med"/>
</p:sldLayout>
</file>

<file path=ppt/slideLayouts/slideLayout88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9788462"/>
      </p:ext>
    </p:extLst>
  </p:cSld>
  <p:clrMapOvr>
    <a:masterClrMapping/>
  </p:clrMapOvr>
  <p:transition spd="med"/>
</p:sldLayout>
</file>

<file path=ppt/slideLayouts/slideLayout881.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914484522"/>
      </p:ext>
    </p:extLst>
  </p:cSld>
  <p:clrMapOvr>
    <a:masterClrMapping/>
  </p:clrMapOvr>
  <p:transition spd="med"/>
</p:sldLayout>
</file>

<file path=ppt/slideLayouts/slideLayout882.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4239372319"/>
      </p:ext>
    </p:extLst>
  </p:cSld>
  <p:clrMapOvr>
    <a:masterClrMapping/>
  </p:clrMapOvr>
  <p:transition spd="med"/>
</p:sldLayout>
</file>

<file path=ppt/slideLayouts/slideLayout883.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5374802"/>
      </p:ext>
    </p:extLst>
  </p:cSld>
  <p:clrMapOvr>
    <a:masterClrMapping/>
  </p:clrMapOvr>
  <p:transition spd="med"/>
</p:sldLayout>
</file>

<file path=ppt/slideLayouts/slideLayout88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6313931"/>
      </p:ext>
    </p:extLst>
  </p:cSld>
  <p:clrMapOvr>
    <a:masterClrMapping/>
  </p:clrMapOvr>
  <p:transition spd="med"/>
</p:sldLayout>
</file>

<file path=ppt/slideLayouts/slideLayout885.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93726537"/>
      </p:ext>
    </p:extLst>
  </p:cSld>
  <p:clrMapOvr>
    <a:masterClrMapping/>
  </p:clrMapOvr>
  <p:transition spd="med"/>
</p:sldLayout>
</file>

<file path=ppt/slideLayouts/slideLayout886.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80952427"/>
      </p:ext>
    </p:extLst>
  </p:cSld>
  <p:clrMapOvr>
    <a:masterClrMapping/>
  </p:clrMapOvr>
  <p:transition spd="med"/>
</p:sldLayout>
</file>

<file path=ppt/slideLayouts/slideLayout887.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14715720"/>
      </p:ext>
    </p:extLst>
  </p:cSld>
  <p:clrMapOvr>
    <a:masterClrMapping/>
  </p:clrMapOvr>
  <p:transition spd="med"/>
</p:sldLayout>
</file>

<file path=ppt/slideLayouts/slideLayout888.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1521186832"/>
      </p:ext>
    </p:extLst>
  </p:cSld>
  <p:clrMapOvr>
    <a:masterClrMapping/>
  </p:clrMapOvr>
  <p:transition spd="med"/>
</p:sldLayout>
</file>

<file path=ppt/slideLayouts/slideLayout889.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25703900"/>
      </p:ext>
    </p:extLst>
  </p:cSld>
  <p:clrMapOvr>
    <a:masterClrMapping/>
  </p:clrMapOvr>
  <p:transition spd="med"/>
</p:sldLayout>
</file>

<file path=ppt/slideLayouts/slideLayout890.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58180801"/>
      </p:ext>
    </p:extLst>
  </p:cSld>
  <p:clrMapOvr>
    <a:masterClrMapping/>
  </p:clrMapOvr>
  <p:transition spd="med"/>
</p:sldLayout>
</file>

<file path=ppt/slideLayouts/slideLayout891.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23306059"/>
      </p:ext>
    </p:extLst>
  </p:cSld>
  <p:clrMapOvr>
    <a:masterClrMapping/>
  </p:clrMapOvr>
  <p:transition spd="med"/>
</p:sldLayout>
</file>

<file path=ppt/slideLayouts/slideLayout892.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19151015"/>
      </p:ext>
    </p:extLst>
  </p:cSld>
  <p:clrMapOvr>
    <a:masterClrMapping/>
  </p:clrMapOvr>
  <p:transition spd="med"/>
</p:sldLayout>
</file>

<file path=ppt/slideLayouts/slideLayout893.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925497"/>
      </p:ext>
    </p:extLst>
  </p:cSld>
  <p:clrMapOvr>
    <a:masterClrMapping/>
  </p:clrMapOvr>
  <p:transition spd="med"/>
</p:sldLayout>
</file>

<file path=ppt/slideLayouts/slideLayout894.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4890293"/>
      </p:ext>
    </p:extLst>
  </p:cSld>
  <p:clrMapOvr>
    <a:masterClrMapping/>
  </p:clrMapOvr>
  <p:transition spd="med"/>
</p:sldLayout>
</file>

<file path=ppt/slideLayouts/slideLayout895.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4686774"/>
      </p:ext>
    </p:extLst>
  </p:cSld>
  <p:clrMapOvr>
    <a:masterClrMapping/>
  </p:clrMapOvr>
  <p:transition spd="med"/>
</p:sldLayout>
</file>

<file path=ppt/slideLayouts/slideLayout896.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6988825"/>
      </p:ext>
    </p:extLst>
  </p:cSld>
  <p:clrMapOvr>
    <a:masterClrMapping/>
  </p:clrMapOvr>
  <p:transition spd="med"/>
</p:sldLayout>
</file>

<file path=ppt/slideLayouts/slideLayout897.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41079398"/>
      </p:ext>
    </p:extLst>
  </p:cSld>
  <p:clrMapOvr>
    <a:masterClrMapping/>
  </p:clrMapOvr>
  <p:transition spd="med"/>
</p:sldLayout>
</file>

<file path=ppt/slideLayouts/slideLayout898.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20879800"/>
      </p:ext>
    </p:extLst>
  </p:cSld>
  <p:clrMapOvr>
    <a:masterClrMapping/>
  </p:clrMapOvr>
  <p:transition spd="med"/>
</p:sldLayout>
</file>

<file path=ppt/slideLayouts/slideLayout899.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6808622"/>
      </p:ext>
    </p:extLst>
  </p:cSld>
  <p:clrMapOvr>
    <a:masterClrMapping/>
  </p:clrMapOvr>
  <p:transition spd="med"/>
</p:sldLayout>
</file>

<file path=ppt/slideLayouts/slideLayout900.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17576662"/>
      </p:ext>
    </p:extLst>
  </p:cSld>
  <p:clrMapOvr>
    <a:masterClrMapping/>
  </p:clrMapOvr>
  <p:transition spd="med"/>
</p:sldLayout>
</file>

<file path=ppt/slideLayouts/slideLayout901.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40978620"/>
      </p:ext>
    </p:extLst>
  </p:cSld>
  <p:clrMapOvr>
    <a:masterClrMapping/>
  </p:clrMapOvr>
  <p:transition spd="med"/>
</p:sldLayout>
</file>

<file path=ppt/slideLayouts/slideLayout902.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92033662"/>
      </p:ext>
    </p:extLst>
  </p:cSld>
  <p:clrMapOvr>
    <a:masterClrMapping/>
  </p:clrMapOvr>
  <p:transition spd="med"/>
</p:sldLayout>
</file>

<file path=ppt/slideLayouts/slideLayout903.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50954572"/>
      </p:ext>
    </p:extLst>
  </p:cSld>
  <p:clrMapOvr>
    <a:masterClrMapping/>
  </p:clrMapOvr>
  <p:transition spd="med"/>
</p:sldLayout>
</file>

<file path=ppt/slideLayouts/slideLayout904.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78284629"/>
      </p:ext>
    </p:extLst>
  </p:cSld>
  <p:clrMapOvr>
    <a:masterClrMapping/>
  </p:clrMapOvr>
  <p:transition spd="med"/>
</p:sldLayout>
</file>

<file path=ppt/slideLayouts/slideLayout905.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6672680"/>
      </p:ext>
    </p:extLst>
  </p:cSld>
  <p:clrMapOvr>
    <a:masterClrMapping/>
  </p:clrMapOvr>
  <p:transition spd="med"/>
</p:sldLayout>
</file>

<file path=ppt/slideLayouts/slideLayout90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020592221"/>
      </p:ext>
    </p:extLst>
  </p:cSld>
  <p:clrMapOvr>
    <a:masterClrMapping/>
  </p:clrMapOvr>
  <p:transition spd="med"/>
</p:sldLayout>
</file>

<file path=ppt/slideLayouts/slideLayout90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32603135"/>
      </p:ext>
    </p:extLst>
  </p:cSld>
  <p:clrMapOvr>
    <a:masterClrMapping/>
  </p:clrMapOvr>
  <p:transition spd="med"/>
</p:sldLayout>
</file>

<file path=ppt/slideLayouts/slideLayout908.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235422094"/>
      </p:ext>
    </p:extLst>
  </p:cSld>
  <p:clrMapOvr>
    <a:masterClrMapping/>
  </p:clrMapOvr>
  <p:transition spd="med"/>
</p:sldLayout>
</file>

<file path=ppt/slideLayouts/slideLayout909.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05371533"/>
      </p:ext>
    </p:extLst>
  </p:cSld>
  <p:clrMapOvr>
    <a:masterClrMapping/>
  </p:clrMapOvr>
  <p:transition spd="med"/>
</p:sldLayout>
</file>

<file path=ppt/slideLayouts/slideLayout910.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99813817"/>
      </p:ext>
    </p:extLst>
  </p:cSld>
  <p:clrMapOvr>
    <a:masterClrMapping/>
  </p:clrMapOvr>
  <p:transition spd="med"/>
</p:sldLayout>
</file>

<file path=ppt/slideLayouts/slideLayout911.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620"/>
      </p:ext>
    </p:extLst>
  </p:cSld>
  <p:clrMapOvr>
    <a:masterClrMapping/>
  </p:clrMapOvr>
  <p:transition spd="med"/>
</p:sldLayout>
</file>

<file path=ppt/slideLayouts/slideLayout912.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41084624"/>
      </p:ext>
    </p:extLst>
  </p:cSld>
  <p:clrMapOvr>
    <a:masterClrMapping/>
  </p:clrMapOvr>
  <p:transition spd="med"/>
</p:sldLayout>
</file>

<file path=ppt/slideLayouts/slideLayout913.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29822898"/>
      </p:ext>
    </p:extLst>
  </p:cSld>
  <p:clrMapOvr>
    <a:masterClrMapping/>
  </p:clrMapOvr>
  <p:transition spd="med"/>
</p:sldLayout>
</file>

<file path=ppt/slideLayouts/slideLayout91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26261431"/>
      </p:ext>
    </p:extLst>
  </p:cSld>
  <p:clrMapOvr>
    <a:masterClrMapping/>
  </p:clrMapOvr>
  <p:transition spd="med"/>
</p:sldLayout>
</file>

<file path=ppt/slideLayouts/slideLayout915.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81451055"/>
      </p:ext>
    </p:extLst>
  </p:cSld>
  <p:clrMapOvr>
    <a:masterClrMapping/>
  </p:clrMapOvr>
  <p:transition spd="med"/>
</p:sldLayout>
</file>

<file path=ppt/slideLayouts/slideLayout916.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861199321"/>
      </p:ext>
    </p:extLst>
  </p:cSld>
  <p:clrMapOvr>
    <a:masterClrMapping/>
  </p:clrMapOvr>
  <p:transition spd="med"/>
</p:sldLayout>
</file>

<file path=ppt/slideLayouts/slideLayout917.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27881072"/>
      </p:ext>
    </p:extLst>
  </p:cSld>
  <p:clrMapOvr>
    <a:masterClrMapping/>
  </p:clrMapOvr>
  <p:transition spd="med"/>
</p:sldLayout>
</file>

<file path=ppt/slideLayouts/slideLayout918.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02773858"/>
      </p:ext>
    </p:extLst>
  </p:cSld>
  <p:clrMapOvr>
    <a:masterClrMapping/>
  </p:clrMapOvr>
  <p:transition spd="med"/>
</p:sldLayout>
</file>

<file path=ppt/slideLayouts/slideLayout919.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09862469"/>
      </p:ext>
    </p:extLst>
  </p:cSld>
  <p:clrMapOvr>
    <a:masterClrMapping/>
  </p:clrMapOvr>
  <p:transition spd="med"/>
</p:sldLayout>
</file>

<file path=ppt/slideLayouts/slideLayout920.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61480404"/>
      </p:ext>
    </p:extLst>
  </p:cSld>
  <p:clrMapOvr>
    <a:masterClrMapping/>
  </p:clrMapOvr>
  <p:transition spd="med"/>
</p:sldLayout>
</file>

<file path=ppt/slideLayouts/slideLayout921.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608554077"/>
      </p:ext>
    </p:extLst>
  </p:cSld>
  <p:clrMapOvr>
    <a:masterClrMapping/>
  </p:clrMapOvr>
  <p:transition spd="med"/>
</p:sldLayout>
</file>

<file path=ppt/slideLayouts/slideLayout922.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29602527"/>
      </p:ext>
    </p:extLst>
  </p:cSld>
  <p:clrMapOvr>
    <a:masterClrMapping/>
  </p:clrMapOvr>
  <p:transition spd="med"/>
</p:sldLayout>
</file>

<file path=ppt/slideLayouts/slideLayout923.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216425578"/>
      </p:ext>
    </p:extLst>
  </p:cSld>
  <p:clrMapOvr>
    <a:masterClrMapping/>
  </p:clrMapOvr>
  <p:transition spd="med"/>
</p:sldLayout>
</file>

<file path=ppt/slideLayouts/slideLayout924.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478400561"/>
      </p:ext>
    </p:extLst>
  </p:cSld>
  <p:clrMapOvr>
    <a:masterClrMapping/>
  </p:clrMapOvr>
  <p:transition spd="med"/>
</p:sldLayout>
</file>

<file path=ppt/slideLayouts/slideLayout925.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27240317"/>
      </p:ext>
    </p:extLst>
  </p:cSld>
  <p:clrMapOvr>
    <a:masterClrMapping/>
  </p:clrMapOvr>
  <p:transition spd="med"/>
</p:sldLayout>
</file>

<file path=ppt/slideLayouts/slideLayout926.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796398665"/>
      </p:ext>
    </p:extLst>
  </p:cSld>
  <p:clrMapOvr>
    <a:masterClrMapping/>
  </p:clrMapOvr>
  <p:transition spd="med"/>
</p:sldLayout>
</file>

<file path=ppt/slideLayouts/slideLayout927.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4031765434"/>
      </p:ext>
    </p:extLst>
  </p:cSld>
  <p:clrMapOvr>
    <a:masterClrMapping/>
  </p:clrMapOvr>
  <p:transition spd="med"/>
</p:sldLayout>
</file>

<file path=ppt/slideLayouts/slideLayout928.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374143276"/>
      </p:ext>
    </p:extLst>
  </p:cSld>
  <p:clrMapOvr>
    <a:masterClrMapping/>
  </p:clrMapOvr>
  <p:transition spd="med"/>
</p:sldLayout>
</file>

<file path=ppt/slideLayouts/slideLayout929.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80956359"/>
      </p:ext>
    </p:extLst>
  </p:cSld>
  <p:clrMapOvr>
    <a:masterClrMapping/>
  </p:clrMapOvr>
  <p:transition spd="med"/>
</p:sldLayout>
</file>

<file path=ppt/slideLayouts/slideLayout930.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181357644"/>
      </p:ext>
    </p:extLst>
  </p:cSld>
  <p:clrMapOvr>
    <a:masterClrMapping/>
  </p:clrMapOvr>
  <p:transition spd="med"/>
</p:sldLayout>
</file>

<file path=ppt/slideLayouts/slideLayout931.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461689652"/>
      </p:ext>
    </p:extLst>
  </p:cSld>
  <p:clrMapOvr>
    <a:masterClrMapping/>
  </p:clrMapOvr>
  <p:transition spd="med"/>
</p:sldLayout>
</file>

<file path=ppt/slideLayouts/slideLayout932.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24414394"/>
      </p:ext>
    </p:extLst>
  </p:cSld>
  <p:clrMapOvr>
    <a:masterClrMapping/>
  </p:clrMapOvr>
  <p:transition spd="med"/>
</p:sldLayout>
</file>

<file path=ppt/slideLayouts/slideLayout933.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904484482"/>
      </p:ext>
    </p:extLst>
  </p:cSld>
  <p:clrMapOvr>
    <a:masterClrMapping/>
  </p:clrMapOvr>
  <p:transition spd="med"/>
</p:sldLayout>
</file>

<file path=ppt/slideLayouts/slideLayout934.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40835013"/>
      </p:ext>
    </p:extLst>
  </p:cSld>
  <p:clrMapOvr>
    <a:masterClrMapping/>
  </p:clrMapOvr>
  <p:transition spd="med"/>
</p:sldLayout>
</file>

<file path=ppt/slideLayouts/slideLayout935.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5848337"/>
      </p:ext>
    </p:extLst>
  </p:cSld>
  <p:clrMapOvr>
    <a:masterClrMapping/>
  </p:clrMapOvr>
  <p:transition spd="med"/>
</p:sldLayout>
</file>

<file path=ppt/slideLayouts/slideLayout936.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45049918"/>
      </p:ext>
    </p:extLst>
  </p:cSld>
  <p:clrMapOvr>
    <a:masterClrMapping/>
  </p:clrMapOvr>
  <p:transition spd="med"/>
</p:sldLayout>
</file>

<file path=ppt/slideLayouts/slideLayout937.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22196806"/>
      </p:ext>
    </p:extLst>
  </p:cSld>
  <p:clrMapOvr>
    <a:masterClrMapping/>
  </p:clrMapOvr>
  <p:transition spd="med"/>
</p:sldLayout>
</file>

<file path=ppt/slideLayouts/slideLayout938.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92411688"/>
      </p:ext>
    </p:extLst>
  </p:cSld>
  <p:clrMapOvr>
    <a:masterClrMapping/>
  </p:clrMapOvr>
  <p:transition spd="med"/>
</p:sldLayout>
</file>

<file path=ppt/slideLayouts/slideLayout939.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5878092"/>
      </p:ext>
    </p:extLst>
  </p:cSld>
  <p:clrMapOvr>
    <a:masterClrMapping/>
  </p:clrMapOvr>
  <p:transition spd="med"/>
</p:sldLayout>
</file>

<file path=ppt/slideLayouts/slideLayout940.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5427811"/>
      </p:ext>
    </p:extLst>
  </p:cSld>
  <p:clrMapOvr>
    <a:masterClrMapping/>
  </p:clrMapOvr>
  <p:transition spd="med"/>
</p:sldLayout>
</file>

<file path=ppt/slideLayouts/slideLayout941.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96320633"/>
      </p:ext>
    </p:extLst>
  </p:cSld>
  <p:clrMapOvr>
    <a:masterClrMapping/>
  </p:clrMapOvr>
  <p:transition spd="med"/>
</p:sldLayout>
</file>

<file path=ppt/slideLayouts/slideLayout942.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76948133"/>
      </p:ext>
    </p:extLst>
  </p:cSld>
  <p:clrMapOvr>
    <a:masterClrMapping/>
  </p:clrMapOvr>
  <p:transition spd="med"/>
</p:sldLayout>
</file>

<file path=ppt/slideLayouts/slideLayout943.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07417561"/>
      </p:ext>
    </p:extLst>
  </p:cSld>
  <p:clrMapOvr>
    <a:masterClrMapping/>
  </p:clrMapOvr>
  <p:transition spd="med"/>
</p:sldLayout>
</file>

<file path=ppt/slideLayouts/slideLayout944.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239989277"/>
      </p:ext>
    </p:extLst>
  </p:cSld>
  <p:clrMapOvr>
    <a:masterClrMapping/>
  </p:clrMapOvr>
  <p:transition spd="med"/>
</p:sldLayout>
</file>

<file path=ppt/slideLayouts/slideLayout945.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71930106"/>
      </p:ext>
    </p:extLst>
  </p:cSld>
  <p:clrMapOvr>
    <a:masterClrMapping/>
  </p:clrMapOvr>
  <p:transition spd="med"/>
</p:sldLayout>
</file>

<file path=ppt/slideLayouts/slideLayout946.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40419626"/>
      </p:ext>
    </p:extLst>
  </p:cSld>
  <p:clrMapOvr>
    <a:masterClrMapping/>
  </p:clrMapOvr>
  <p:transition spd="med"/>
</p:sldLayout>
</file>

<file path=ppt/slideLayouts/slideLayout947.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13550270"/>
      </p:ext>
    </p:extLst>
  </p:cSld>
  <p:clrMapOvr>
    <a:masterClrMapping/>
  </p:clrMapOvr>
  <p:transition spd="med"/>
</p:sldLayout>
</file>

<file path=ppt/slideLayouts/slideLayout948.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20472201"/>
      </p:ext>
    </p:extLst>
  </p:cSld>
  <p:clrMapOvr>
    <a:masterClrMapping/>
  </p:clrMapOvr>
  <p:transition spd="med"/>
</p:sldLayout>
</file>

<file path=ppt/slideLayouts/slideLayout949.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87571913"/>
      </p:ext>
    </p:extLst>
  </p:cSld>
  <p:clrMapOvr>
    <a:masterClrMapping/>
  </p:clrMapOvr>
  <p:transition spd="med"/>
</p:sldLayout>
</file>

<file path=ppt/slideLayouts/slideLayout95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856103831"/>
      </p:ext>
    </p:extLst>
  </p:cSld>
  <p:clrMapOvr>
    <a:masterClrMapping/>
  </p:clrMapOvr>
  <p:transition spd="med"/>
</p:sldLayout>
</file>

<file path=ppt/slideLayouts/slideLayout951.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56987519"/>
      </p:ext>
    </p:extLst>
  </p:cSld>
  <p:clrMapOvr>
    <a:masterClrMapping/>
  </p:clrMapOvr>
  <p:transition spd="med"/>
</p:sldLayout>
</file>

<file path=ppt/slideLayouts/slideLayout95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02704288"/>
      </p:ext>
    </p:extLst>
  </p:cSld>
  <p:clrMapOvr>
    <a:masterClrMapping/>
  </p:clrMapOvr>
  <p:transition spd="med"/>
</p:sldLayout>
</file>

<file path=ppt/slideLayouts/slideLayout95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60697750"/>
      </p:ext>
    </p:extLst>
  </p:cSld>
  <p:clrMapOvr>
    <a:masterClrMapping/>
  </p:clrMapOvr>
  <p:transition spd="med"/>
</p:sldLayout>
</file>

<file path=ppt/slideLayouts/slideLayout954.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91510656"/>
      </p:ext>
    </p:extLst>
  </p:cSld>
  <p:clrMapOvr>
    <a:masterClrMapping/>
  </p:clrMapOvr>
  <p:transition spd="med"/>
</p:sldLayout>
</file>

<file path=ppt/slideLayouts/slideLayout955.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3376723"/>
      </p:ext>
    </p:extLst>
  </p:cSld>
  <p:clrMapOvr>
    <a:masterClrMapping/>
  </p:clrMapOvr>
  <p:transition spd="med"/>
</p:sldLayout>
</file>

<file path=ppt/slideLayouts/slideLayout956.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899016785"/>
      </p:ext>
    </p:extLst>
  </p:cSld>
  <p:clrMapOvr>
    <a:masterClrMapping/>
  </p:clrMapOvr>
  <p:transition spd="med"/>
</p:sldLayout>
</file>

<file path=ppt/slideLayouts/slideLayout957.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1072186"/>
      </p:ext>
    </p:extLst>
  </p:cSld>
  <p:clrMapOvr>
    <a:masterClrMapping/>
  </p:clrMapOvr>
  <p:transition spd="med"/>
</p:sldLayout>
</file>

<file path=ppt/slideLayouts/slideLayout958.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02085994"/>
      </p:ext>
    </p:extLst>
  </p:cSld>
  <p:clrMapOvr>
    <a:masterClrMapping/>
  </p:clrMapOvr>
  <p:transition spd="med"/>
</p:sldLayout>
</file>

<file path=ppt/slideLayouts/slideLayout959.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978849"/>
      </p:ext>
    </p:extLst>
  </p:cSld>
  <p:clrMapOvr>
    <a:masterClrMapping/>
  </p:clrMapOvr>
  <p:transition spd="med"/>
</p:sldLayout>
</file>

<file path=ppt/slideLayouts/slideLayout960.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5439375"/>
      </p:ext>
    </p:extLst>
  </p:cSld>
  <p:clrMapOvr>
    <a:masterClrMapping/>
  </p:clrMapOvr>
  <p:transition spd="med"/>
</p:sldLayout>
</file>

<file path=ppt/slideLayouts/slideLayout961.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6189146"/>
      </p:ext>
    </p:extLst>
  </p:cSld>
  <p:clrMapOvr>
    <a:masterClrMapping/>
  </p:clrMapOvr>
  <p:transition spd="med"/>
</p:sldLayout>
</file>

<file path=ppt/slideLayouts/slideLayout962.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779561343"/>
      </p:ext>
    </p:extLst>
  </p:cSld>
  <p:clrMapOvr>
    <a:masterClrMapping/>
  </p:clrMapOvr>
  <p:transition spd="med"/>
</p:sldLayout>
</file>

<file path=ppt/slideLayouts/slideLayout963.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62116485"/>
      </p:ext>
    </p:extLst>
  </p:cSld>
  <p:clrMapOvr>
    <a:masterClrMapping/>
  </p:clrMapOvr>
  <p:transition spd="med"/>
</p:sldLayout>
</file>

<file path=ppt/slideLayouts/slideLayout964.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0794228"/>
      </p:ext>
    </p:extLst>
  </p:cSld>
  <p:clrMapOvr>
    <a:masterClrMapping/>
  </p:clrMapOvr>
  <p:transition spd="med"/>
</p:sldLayout>
</file>

<file path=ppt/slideLayouts/slideLayout965.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42697784"/>
      </p:ext>
    </p:extLst>
  </p:cSld>
  <p:clrMapOvr>
    <a:masterClrMapping/>
  </p:clrMapOvr>
  <p:transition spd="med"/>
</p:sldLayout>
</file>

<file path=ppt/slideLayouts/slideLayout96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93749199"/>
      </p:ext>
    </p:extLst>
  </p:cSld>
  <p:clrMapOvr>
    <a:masterClrMapping/>
  </p:clrMapOvr>
  <p:transition spd="med"/>
</p:sldLayout>
</file>

<file path=ppt/slideLayouts/slideLayout96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9788462"/>
      </p:ext>
    </p:extLst>
  </p:cSld>
  <p:clrMapOvr>
    <a:masterClrMapping/>
  </p:clrMapOvr>
  <p:transition spd="med"/>
</p:sldLayout>
</file>

<file path=ppt/slideLayouts/slideLayout968.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914484522"/>
      </p:ext>
    </p:extLst>
  </p:cSld>
  <p:clrMapOvr>
    <a:masterClrMapping/>
  </p:clrMapOvr>
  <p:transition spd="med"/>
</p:sldLayout>
</file>

<file path=ppt/slideLayouts/slideLayout969.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4239372319"/>
      </p:ext>
    </p:extLst>
  </p:cSld>
  <p:clrMapOvr>
    <a:masterClrMapping/>
  </p:clrMapOvr>
  <p:transition spd="med"/>
</p:sldLayout>
</file>

<file path=ppt/slideLayouts/slideLayout970.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5374802"/>
      </p:ext>
    </p:extLst>
  </p:cSld>
  <p:clrMapOvr>
    <a:masterClrMapping/>
  </p:clrMapOvr>
  <p:transition spd="med"/>
</p:sldLayout>
</file>

<file path=ppt/slideLayouts/slideLayout97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6313931"/>
      </p:ext>
    </p:extLst>
  </p:cSld>
  <p:clrMapOvr>
    <a:masterClrMapping/>
  </p:clrMapOvr>
  <p:transition spd="med"/>
</p:sldLayout>
</file>

<file path=ppt/slideLayouts/slideLayout972.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93726537"/>
      </p:ext>
    </p:extLst>
  </p:cSld>
  <p:clrMapOvr>
    <a:masterClrMapping/>
  </p:clrMapOvr>
  <p:transition spd="med"/>
</p:sldLayout>
</file>

<file path=ppt/slideLayouts/slideLayout973.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80952427"/>
      </p:ext>
    </p:extLst>
  </p:cSld>
  <p:clrMapOvr>
    <a:masterClrMapping/>
  </p:clrMapOvr>
  <p:transition spd="med"/>
</p:sldLayout>
</file>

<file path=ppt/slideLayouts/slideLayout974.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14715720"/>
      </p:ext>
    </p:extLst>
  </p:cSld>
  <p:clrMapOvr>
    <a:masterClrMapping/>
  </p:clrMapOvr>
  <p:transition spd="med"/>
</p:sldLayout>
</file>

<file path=ppt/slideLayouts/slideLayout975.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1521186832"/>
      </p:ext>
    </p:extLst>
  </p:cSld>
  <p:clrMapOvr>
    <a:masterClrMapping/>
  </p:clrMapOvr>
  <p:transition spd="med"/>
</p:sldLayout>
</file>

<file path=ppt/slideLayouts/slideLayout976.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25703900"/>
      </p:ext>
    </p:extLst>
  </p:cSld>
  <p:clrMapOvr>
    <a:masterClrMapping/>
  </p:clrMapOvr>
  <p:transition spd="med"/>
</p:sldLayout>
</file>

<file path=ppt/slideLayouts/slideLayout977.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58180801"/>
      </p:ext>
    </p:extLst>
  </p:cSld>
  <p:clrMapOvr>
    <a:masterClrMapping/>
  </p:clrMapOvr>
  <p:transition spd="med"/>
</p:sldLayout>
</file>

<file path=ppt/slideLayouts/slideLayout978.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23306059"/>
      </p:ext>
    </p:extLst>
  </p:cSld>
  <p:clrMapOvr>
    <a:masterClrMapping/>
  </p:clrMapOvr>
  <p:transition spd="med"/>
</p:sldLayout>
</file>

<file path=ppt/slideLayouts/slideLayout979.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19151015"/>
      </p:ext>
    </p:extLst>
  </p:cSld>
  <p:clrMapOvr>
    <a:masterClrMapping/>
  </p:clrMapOvr>
  <p:transition spd="med"/>
</p:sldLayout>
</file>

<file path=ppt/slideLayouts/slideLayout980.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925497"/>
      </p:ext>
    </p:extLst>
  </p:cSld>
  <p:clrMapOvr>
    <a:masterClrMapping/>
  </p:clrMapOvr>
  <p:transition spd="med"/>
</p:sldLayout>
</file>

<file path=ppt/slideLayouts/slideLayout981.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4890293"/>
      </p:ext>
    </p:extLst>
  </p:cSld>
  <p:clrMapOvr>
    <a:masterClrMapping/>
  </p:clrMapOvr>
  <p:transition spd="med"/>
</p:sldLayout>
</file>

<file path=ppt/slideLayouts/slideLayout982.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4686774"/>
      </p:ext>
    </p:extLst>
  </p:cSld>
  <p:clrMapOvr>
    <a:masterClrMapping/>
  </p:clrMapOvr>
  <p:transition spd="med"/>
</p:sldLayout>
</file>

<file path=ppt/slideLayouts/slideLayout983.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6988825"/>
      </p:ext>
    </p:extLst>
  </p:cSld>
  <p:clrMapOvr>
    <a:masterClrMapping/>
  </p:clrMapOvr>
  <p:transition spd="med"/>
</p:sldLayout>
</file>

<file path=ppt/slideLayouts/slideLayout984.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41079398"/>
      </p:ext>
    </p:extLst>
  </p:cSld>
  <p:clrMapOvr>
    <a:masterClrMapping/>
  </p:clrMapOvr>
  <p:transition spd="med"/>
</p:sldLayout>
</file>

<file path=ppt/slideLayouts/slideLayout985.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20879800"/>
      </p:ext>
    </p:extLst>
  </p:cSld>
  <p:clrMapOvr>
    <a:masterClrMapping/>
  </p:clrMapOvr>
  <p:transition spd="med"/>
</p:sldLayout>
</file>

<file path=ppt/slideLayouts/slideLayout986.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6808622"/>
      </p:ext>
    </p:extLst>
  </p:cSld>
  <p:clrMapOvr>
    <a:masterClrMapping/>
  </p:clrMapOvr>
  <p:transition spd="med"/>
</p:sldLayout>
</file>

<file path=ppt/slideLayouts/slideLayout987.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17576662"/>
      </p:ext>
    </p:extLst>
  </p:cSld>
  <p:clrMapOvr>
    <a:masterClrMapping/>
  </p:clrMapOvr>
  <p:transition spd="med"/>
</p:sldLayout>
</file>

<file path=ppt/slideLayouts/slideLayout988.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40978620"/>
      </p:ext>
    </p:extLst>
  </p:cSld>
  <p:clrMapOvr>
    <a:masterClrMapping/>
  </p:clrMapOvr>
  <p:transition spd="med"/>
</p:sldLayout>
</file>

<file path=ppt/slideLayouts/slideLayout989.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92033662"/>
      </p:ext>
    </p:extLst>
  </p:cSld>
  <p:clrMapOvr>
    <a:masterClrMapping/>
  </p:clrMapOvr>
  <p:transition spd="med"/>
</p:sldLayout>
</file>

<file path=ppt/slideLayouts/slideLayout990.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50954572"/>
      </p:ext>
    </p:extLst>
  </p:cSld>
  <p:clrMapOvr>
    <a:masterClrMapping/>
  </p:clrMapOvr>
  <p:transition spd="med"/>
</p:sldLayout>
</file>

<file path=ppt/slideLayouts/slideLayout991.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78284629"/>
      </p:ext>
    </p:extLst>
  </p:cSld>
  <p:clrMapOvr>
    <a:masterClrMapping/>
  </p:clrMapOvr>
  <p:transition spd="med"/>
</p:sldLayout>
</file>

<file path=ppt/slideLayouts/slideLayout992.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6672680"/>
      </p:ext>
    </p:extLst>
  </p:cSld>
  <p:clrMapOvr>
    <a:masterClrMapping/>
  </p:clrMapOvr>
  <p:transition spd="med"/>
</p:sldLayout>
</file>

<file path=ppt/slideLayouts/slideLayout99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020592221"/>
      </p:ext>
    </p:extLst>
  </p:cSld>
  <p:clrMapOvr>
    <a:masterClrMapping/>
  </p:clrMapOvr>
  <p:transition spd="med"/>
</p:sldLayout>
</file>

<file path=ppt/slideLayouts/slideLayout99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32603135"/>
      </p:ext>
    </p:extLst>
  </p:cSld>
  <p:clrMapOvr>
    <a:masterClrMapping/>
  </p:clrMapOvr>
  <p:transition spd="med"/>
</p:sldLayout>
</file>

<file path=ppt/slideLayouts/slideLayout995.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235422094"/>
      </p:ext>
    </p:extLst>
  </p:cSld>
  <p:clrMapOvr>
    <a:masterClrMapping/>
  </p:clrMapOvr>
  <p:transition spd="med"/>
</p:sldLayout>
</file>

<file path=ppt/slideLayouts/slideLayout996.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05371533"/>
      </p:ext>
    </p:extLst>
  </p:cSld>
  <p:clrMapOvr>
    <a:masterClrMapping/>
  </p:clrMapOvr>
  <p:transition spd="med"/>
</p:sldLayout>
</file>

<file path=ppt/slideLayouts/slideLayout997.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99813817"/>
      </p:ext>
    </p:extLst>
  </p:cSld>
  <p:clrMapOvr>
    <a:masterClrMapping/>
  </p:clrMapOvr>
  <p:transition spd="med"/>
</p:sldLayout>
</file>

<file path=ppt/slideLayouts/slideLayout998.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620"/>
      </p:ext>
    </p:extLst>
  </p:cSld>
  <p:clrMapOvr>
    <a:masterClrMapping/>
  </p:clrMapOvr>
  <p:transition spd="med"/>
</p:sldLayout>
</file>

<file path=ppt/slideLayouts/slideLayout999.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41084624"/>
      </p:ext>
    </p:extLst>
  </p:cSld>
  <p:clrMapOvr>
    <a:masterClrMapping/>
  </p:clrMapOvr>
  <p:transition spd="med"/>
</p:sldLayout>
</file>

<file path=ppt/slideLayouts/slideLayout1000.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29822898"/>
      </p:ext>
    </p:extLst>
  </p:cSld>
  <p:clrMapOvr>
    <a:masterClrMapping/>
  </p:clrMapOvr>
  <p:transition spd="med"/>
</p:sldLayout>
</file>

<file path=ppt/slideLayouts/slideLayout100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26261431"/>
      </p:ext>
    </p:extLst>
  </p:cSld>
  <p:clrMapOvr>
    <a:masterClrMapping/>
  </p:clrMapOvr>
  <p:transition spd="med"/>
</p:sldLayout>
</file>

<file path=ppt/slideLayouts/slideLayout1002.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81451055"/>
      </p:ext>
    </p:extLst>
  </p:cSld>
  <p:clrMapOvr>
    <a:masterClrMapping/>
  </p:clrMapOvr>
  <p:transition spd="med"/>
</p:sldLayout>
</file>

<file path=ppt/slideLayouts/slideLayout1003.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861199321"/>
      </p:ext>
    </p:extLst>
  </p:cSld>
  <p:clrMapOvr>
    <a:masterClrMapping/>
  </p:clrMapOvr>
  <p:transition spd="med"/>
</p:sldLayout>
</file>

<file path=ppt/slideLayouts/slideLayout1004.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27881072"/>
      </p:ext>
    </p:extLst>
  </p:cSld>
  <p:clrMapOvr>
    <a:masterClrMapping/>
  </p:clrMapOvr>
  <p:transition spd="med"/>
</p:sldLayout>
</file>

<file path=ppt/slideLayouts/slideLayout1005.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02773858"/>
      </p:ext>
    </p:extLst>
  </p:cSld>
  <p:clrMapOvr>
    <a:masterClrMapping/>
  </p:clrMapOvr>
  <p:transition spd="med"/>
</p:sldLayout>
</file>

<file path=ppt/slideLayouts/slideLayout1006.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09862469"/>
      </p:ext>
    </p:extLst>
  </p:cSld>
  <p:clrMapOvr>
    <a:masterClrMapping/>
  </p:clrMapOvr>
  <p:transition spd="med"/>
</p:sldLayout>
</file>

<file path=ppt/slideLayouts/slideLayout1007.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61480404"/>
      </p:ext>
    </p:extLst>
  </p:cSld>
  <p:clrMapOvr>
    <a:masterClrMapping/>
  </p:clrMapOvr>
  <p:transition spd="med"/>
</p:sldLayout>
</file>

<file path=ppt/slideLayouts/slideLayout1008.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608554077"/>
      </p:ext>
    </p:extLst>
  </p:cSld>
  <p:clrMapOvr>
    <a:masterClrMapping/>
  </p:clrMapOvr>
  <p:transition spd="med"/>
</p:sldLayout>
</file>

<file path=ppt/slideLayouts/slideLayout1009.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29602527"/>
      </p:ext>
    </p:extLst>
  </p:cSld>
  <p:clrMapOvr>
    <a:masterClrMapping/>
  </p:clrMapOvr>
  <p:transition spd="med"/>
</p:sldLayout>
</file>

<file path=ppt/slideLayouts/slideLayout1010.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216425578"/>
      </p:ext>
    </p:extLst>
  </p:cSld>
  <p:clrMapOvr>
    <a:masterClrMapping/>
  </p:clrMapOvr>
  <p:transition spd="med"/>
</p:sldLayout>
</file>

<file path=ppt/slideLayouts/slideLayout1011.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478400561"/>
      </p:ext>
    </p:extLst>
  </p:cSld>
  <p:clrMapOvr>
    <a:masterClrMapping/>
  </p:clrMapOvr>
  <p:transition spd="med"/>
</p:sldLayout>
</file>

<file path=ppt/slideLayouts/slideLayout1012.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27240317"/>
      </p:ext>
    </p:extLst>
  </p:cSld>
  <p:clrMapOvr>
    <a:masterClrMapping/>
  </p:clrMapOvr>
  <p:transition spd="med"/>
</p:sldLayout>
</file>

<file path=ppt/slideLayouts/slideLayout1013.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796398665"/>
      </p:ext>
    </p:extLst>
  </p:cSld>
  <p:clrMapOvr>
    <a:masterClrMapping/>
  </p:clrMapOvr>
  <p:transition spd="med"/>
</p:sldLayout>
</file>

<file path=ppt/slideLayouts/slideLayout1014.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4031765434"/>
      </p:ext>
    </p:extLst>
  </p:cSld>
  <p:clrMapOvr>
    <a:masterClrMapping/>
  </p:clrMapOvr>
  <p:transition spd="med"/>
</p:sldLayout>
</file>

<file path=ppt/slideLayouts/slideLayout1015.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374143276"/>
      </p:ext>
    </p:extLst>
  </p:cSld>
  <p:clrMapOvr>
    <a:masterClrMapping/>
  </p:clrMapOvr>
  <p:transition spd="med"/>
</p:sldLayout>
</file>

<file path=ppt/slideLayouts/slideLayout1016.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80956359"/>
      </p:ext>
    </p:extLst>
  </p:cSld>
  <p:clrMapOvr>
    <a:masterClrMapping/>
  </p:clrMapOvr>
  <p:transition spd="med"/>
</p:sldLayout>
</file>

<file path=ppt/slideLayouts/slideLayout1017.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181357644"/>
      </p:ext>
    </p:extLst>
  </p:cSld>
  <p:clrMapOvr>
    <a:masterClrMapping/>
  </p:clrMapOvr>
  <p:transition spd="med"/>
</p:sldLayout>
</file>

<file path=ppt/slideLayouts/slideLayout1018.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461689652"/>
      </p:ext>
    </p:extLst>
  </p:cSld>
  <p:clrMapOvr>
    <a:masterClrMapping/>
  </p:clrMapOvr>
  <p:transition spd="med"/>
</p:sldLayout>
</file>

<file path=ppt/slideLayouts/slideLayout1019.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24414394"/>
      </p:ext>
    </p:extLst>
  </p:cSld>
  <p:clrMapOvr>
    <a:masterClrMapping/>
  </p:clrMapOvr>
  <p:transition spd="med"/>
</p:sldLayout>
</file>

<file path=ppt/slideLayouts/slideLayout1020.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904484482"/>
      </p:ext>
    </p:extLst>
  </p:cSld>
  <p:clrMapOvr>
    <a:masterClrMapping/>
  </p:clrMapOvr>
  <p:transition spd="med"/>
</p:sldLayout>
</file>

<file path=ppt/slideLayouts/slideLayout1021.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40835013"/>
      </p:ext>
    </p:extLst>
  </p:cSld>
  <p:clrMapOvr>
    <a:masterClrMapping/>
  </p:clrMapOvr>
  <p:transition spd="med"/>
</p:sldLayout>
</file>

<file path=ppt/slideLayouts/slideLayout1022.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5848337"/>
      </p:ext>
    </p:extLst>
  </p:cSld>
  <p:clrMapOvr>
    <a:masterClrMapping/>
  </p:clrMapOvr>
  <p:transition spd="med"/>
</p:sldLayout>
</file>

<file path=ppt/slideLayouts/slideLayout1023.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45049918"/>
      </p:ext>
    </p:extLst>
  </p:cSld>
  <p:clrMapOvr>
    <a:masterClrMapping/>
  </p:clrMapOvr>
  <p:transition spd="med"/>
</p:sldLayout>
</file>

<file path=ppt/slideLayouts/slideLayout1024.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22196806"/>
      </p:ext>
    </p:extLst>
  </p:cSld>
  <p:clrMapOvr>
    <a:masterClrMapping/>
  </p:clrMapOvr>
  <p:transition spd="med"/>
</p:sldLayout>
</file>

<file path=ppt/slideLayouts/slideLayout1025.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92411688"/>
      </p:ext>
    </p:extLst>
  </p:cSld>
  <p:clrMapOvr>
    <a:masterClrMapping/>
  </p:clrMapOvr>
  <p:transition spd="med"/>
</p:sldLayout>
</file>

<file path=ppt/slideLayouts/slideLayout1026.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5878092"/>
      </p:ext>
    </p:extLst>
  </p:cSld>
  <p:clrMapOvr>
    <a:masterClrMapping/>
  </p:clrMapOvr>
  <p:transition spd="med"/>
</p:sldLayout>
</file>

<file path=ppt/slideLayouts/slideLayout1027.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5427811"/>
      </p:ext>
    </p:extLst>
  </p:cSld>
  <p:clrMapOvr>
    <a:masterClrMapping/>
  </p:clrMapOvr>
  <p:transition spd="med"/>
</p:sldLayout>
</file>

<file path=ppt/slideLayouts/slideLayout1028.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96320633"/>
      </p:ext>
    </p:extLst>
  </p:cSld>
  <p:clrMapOvr>
    <a:masterClrMapping/>
  </p:clrMapOvr>
  <p:transition spd="med"/>
</p:sldLayout>
</file>

<file path=ppt/slideLayouts/slideLayout1029.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76948133"/>
      </p:ext>
    </p:extLst>
  </p:cSld>
  <p:clrMapOvr>
    <a:masterClrMapping/>
  </p:clrMapOvr>
  <p:transition spd="med"/>
</p:sldLayout>
</file>

<file path=ppt/slideLayouts/slideLayout1030.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07417561"/>
      </p:ext>
    </p:extLst>
  </p:cSld>
  <p:clrMapOvr>
    <a:masterClrMapping/>
  </p:clrMapOvr>
  <p:transition spd="med"/>
</p:sldLayout>
</file>

<file path=ppt/slideLayouts/slideLayout1031.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239989277"/>
      </p:ext>
    </p:extLst>
  </p:cSld>
  <p:clrMapOvr>
    <a:masterClrMapping/>
  </p:clrMapOvr>
  <p:transition spd="med"/>
</p:sldLayout>
</file>

<file path=ppt/slideLayouts/slideLayout1032.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71930106"/>
      </p:ext>
    </p:extLst>
  </p:cSld>
  <p:clrMapOvr>
    <a:masterClrMapping/>
  </p:clrMapOvr>
  <p:transition spd="med"/>
</p:sldLayout>
</file>

<file path=ppt/slideLayouts/slideLayout1033.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40419626"/>
      </p:ext>
    </p:extLst>
  </p:cSld>
  <p:clrMapOvr>
    <a:masterClrMapping/>
  </p:clrMapOvr>
  <p:transition spd="med"/>
</p:sldLayout>
</file>

<file path=ppt/slideLayouts/slideLayout1034.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13550270"/>
      </p:ext>
    </p:extLst>
  </p:cSld>
  <p:clrMapOvr>
    <a:masterClrMapping/>
  </p:clrMapOvr>
  <p:transition spd="med"/>
</p:sldLayout>
</file>

<file path=ppt/slideLayouts/slideLayout1035.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20472201"/>
      </p:ext>
    </p:extLst>
  </p:cSld>
  <p:clrMapOvr>
    <a:masterClrMapping/>
  </p:clrMapOvr>
  <p:transition spd="med"/>
</p:sldLayout>
</file>

<file path=ppt/slideLayouts/slideLayout1036.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87571913"/>
      </p:ext>
    </p:extLst>
  </p:cSld>
  <p:clrMapOvr>
    <a:masterClrMapping/>
  </p:clrMapOvr>
  <p:transition spd="med"/>
</p:sldLayout>
</file>

<file path=ppt/slideLayouts/slideLayout103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856103831"/>
      </p:ext>
    </p:extLst>
  </p:cSld>
  <p:clrMapOvr>
    <a:masterClrMapping/>
  </p:clrMapOvr>
  <p:transition spd="med"/>
</p:sldLayout>
</file>

<file path=ppt/slideLayouts/slideLayout1038.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56987519"/>
      </p:ext>
    </p:extLst>
  </p:cSld>
  <p:clrMapOvr>
    <a:masterClrMapping/>
  </p:clrMapOvr>
  <p:transition spd="med"/>
</p:sldLayout>
</file>

<file path=ppt/slideLayouts/slideLayout103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02704288"/>
      </p:ext>
    </p:extLst>
  </p:cSld>
  <p:clrMapOvr>
    <a:masterClrMapping/>
  </p:clrMapOvr>
  <p:transition spd="med"/>
</p:sldLayout>
</file>

<file path=ppt/slideLayouts/slideLayout104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60697750"/>
      </p:ext>
    </p:extLst>
  </p:cSld>
  <p:clrMapOvr>
    <a:masterClrMapping/>
  </p:clrMapOvr>
  <p:transition spd="med"/>
</p:sldLayout>
</file>

<file path=ppt/slideLayouts/slideLayout1041.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91510656"/>
      </p:ext>
    </p:extLst>
  </p:cSld>
  <p:clrMapOvr>
    <a:masterClrMapping/>
  </p:clrMapOvr>
  <p:transition spd="med"/>
</p:sldLayout>
</file>

<file path=ppt/slideLayouts/slideLayout1042.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3376723"/>
      </p:ext>
    </p:extLst>
  </p:cSld>
  <p:clrMapOvr>
    <a:masterClrMapping/>
  </p:clrMapOvr>
  <p:transition spd="med"/>
</p:sldLayout>
</file>

<file path=ppt/slideLayouts/slideLayout1043.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899016785"/>
      </p:ext>
    </p:extLst>
  </p:cSld>
  <p:clrMapOvr>
    <a:masterClrMapping/>
  </p:clrMapOvr>
  <p:transition spd="med"/>
</p:sldLayout>
</file>

<file path=ppt/slideLayouts/slideLayout1044.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1072186"/>
      </p:ext>
    </p:extLst>
  </p:cSld>
  <p:clrMapOvr>
    <a:masterClrMapping/>
  </p:clrMapOvr>
  <p:transition spd="med"/>
</p:sldLayout>
</file>

<file path=ppt/slideLayouts/slideLayout1045.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02085994"/>
      </p:ext>
    </p:extLst>
  </p:cSld>
  <p:clrMapOvr>
    <a:masterClrMapping/>
  </p:clrMapOvr>
  <p:transition spd="med"/>
</p:sldLayout>
</file>

<file path=ppt/slideLayouts/slideLayout1046.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978849"/>
      </p:ext>
    </p:extLst>
  </p:cSld>
  <p:clrMapOvr>
    <a:masterClrMapping/>
  </p:clrMapOvr>
  <p:transition spd="med"/>
</p:sldLayout>
</file>

<file path=ppt/slideLayouts/slideLayout1047.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5439375"/>
      </p:ext>
    </p:extLst>
  </p:cSld>
  <p:clrMapOvr>
    <a:masterClrMapping/>
  </p:clrMapOvr>
  <p:transition spd="med"/>
</p:sldLayout>
</file>

<file path=ppt/slideLayouts/slideLayout1048.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6189146"/>
      </p:ext>
    </p:extLst>
  </p:cSld>
  <p:clrMapOvr>
    <a:masterClrMapping/>
  </p:clrMapOvr>
  <p:transition spd="med"/>
</p:sldLayout>
</file>

<file path=ppt/slideLayouts/slideLayout1049.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779561343"/>
      </p:ext>
    </p:extLst>
  </p:cSld>
  <p:clrMapOvr>
    <a:masterClrMapping/>
  </p:clrMapOvr>
  <p:transition spd="med"/>
</p:sldLayout>
</file>

<file path=ppt/slideLayouts/slideLayout1050.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62116485"/>
      </p:ext>
    </p:extLst>
  </p:cSld>
  <p:clrMapOvr>
    <a:masterClrMapping/>
  </p:clrMapOvr>
  <p:transition spd="med"/>
</p:sldLayout>
</file>

<file path=ppt/slideLayouts/slideLayout1051.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0794228"/>
      </p:ext>
    </p:extLst>
  </p:cSld>
  <p:clrMapOvr>
    <a:masterClrMapping/>
  </p:clrMapOvr>
  <p:transition spd="med"/>
</p:sldLayout>
</file>

<file path=ppt/slideLayouts/slideLayout1052.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42697784"/>
      </p:ext>
    </p:extLst>
  </p:cSld>
  <p:clrMapOvr>
    <a:masterClrMapping/>
  </p:clrMapOvr>
  <p:transition spd="med"/>
</p:sldLayout>
</file>

<file path=ppt/slideLayouts/slideLayout105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93749199"/>
      </p:ext>
    </p:extLst>
  </p:cSld>
  <p:clrMapOvr>
    <a:masterClrMapping/>
  </p:clrMapOvr>
  <p:transition spd="med"/>
</p:sldLayout>
</file>

<file path=ppt/slideLayouts/slideLayout105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9788462"/>
      </p:ext>
    </p:extLst>
  </p:cSld>
  <p:clrMapOvr>
    <a:masterClrMapping/>
  </p:clrMapOvr>
  <p:transition spd="med"/>
</p:sldLayout>
</file>

<file path=ppt/slideLayouts/slideLayout1055.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914484522"/>
      </p:ext>
    </p:extLst>
  </p:cSld>
  <p:clrMapOvr>
    <a:masterClrMapping/>
  </p:clrMapOvr>
  <p:transition spd="med"/>
</p:sldLayout>
</file>

<file path=ppt/slideLayouts/slideLayout1056.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4239372319"/>
      </p:ext>
    </p:extLst>
  </p:cSld>
  <p:clrMapOvr>
    <a:masterClrMapping/>
  </p:clrMapOvr>
  <p:transition spd="med"/>
</p:sldLayout>
</file>

<file path=ppt/slideLayouts/slideLayout1057.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5374802"/>
      </p:ext>
    </p:extLst>
  </p:cSld>
  <p:clrMapOvr>
    <a:masterClrMapping/>
  </p:clrMapOvr>
  <p:transition spd="med"/>
</p:sldLayout>
</file>

<file path=ppt/slideLayouts/slideLayout105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6313931"/>
      </p:ext>
    </p:extLst>
  </p:cSld>
  <p:clrMapOvr>
    <a:masterClrMapping/>
  </p:clrMapOvr>
  <p:transition spd="med"/>
</p:sldLayout>
</file>

<file path=ppt/slideLayouts/slideLayout1059.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93726537"/>
      </p:ext>
    </p:extLst>
  </p:cSld>
  <p:clrMapOvr>
    <a:masterClrMapping/>
  </p:clrMapOvr>
  <p:transition spd="med"/>
</p:sldLayout>
</file>

<file path=ppt/slideLayouts/slideLayout1060.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80952427"/>
      </p:ext>
    </p:extLst>
  </p:cSld>
  <p:clrMapOvr>
    <a:masterClrMapping/>
  </p:clrMapOvr>
  <p:transition spd="med"/>
</p:sldLayout>
</file>

<file path=ppt/slideLayouts/slideLayout1061.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14715720"/>
      </p:ext>
    </p:extLst>
  </p:cSld>
  <p:clrMapOvr>
    <a:masterClrMapping/>
  </p:clrMapOvr>
  <p:transition spd="med"/>
</p:sldLayout>
</file>

<file path=ppt/slideLayouts/slideLayout1062.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1521186832"/>
      </p:ext>
    </p:extLst>
  </p:cSld>
  <p:clrMapOvr>
    <a:masterClrMapping/>
  </p:clrMapOvr>
  <p:transition spd="med"/>
</p:sldLayout>
</file>

<file path=ppt/slideLayouts/slideLayout1063.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25703900"/>
      </p:ext>
    </p:extLst>
  </p:cSld>
  <p:clrMapOvr>
    <a:masterClrMapping/>
  </p:clrMapOvr>
  <p:transition spd="med"/>
</p:sldLayout>
</file>

<file path=ppt/slideLayouts/slideLayout1064.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58180801"/>
      </p:ext>
    </p:extLst>
  </p:cSld>
  <p:clrMapOvr>
    <a:masterClrMapping/>
  </p:clrMapOvr>
  <p:transition spd="med"/>
</p:sldLayout>
</file>

<file path=ppt/slideLayouts/slideLayout1065.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23306059"/>
      </p:ext>
    </p:extLst>
  </p:cSld>
  <p:clrMapOvr>
    <a:masterClrMapping/>
  </p:clrMapOvr>
  <p:transition spd="med"/>
</p:sldLayout>
</file>

<file path=ppt/slideLayouts/slideLayout1066.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19151015"/>
      </p:ext>
    </p:extLst>
  </p:cSld>
  <p:clrMapOvr>
    <a:masterClrMapping/>
  </p:clrMapOvr>
  <p:transition spd="med"/>
</p:sldLayout>
</file>

<file path=ppt/slideLayouts/slideLayout1067.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925497"/>
      </p:ext>
    </p:extLst>
  </p:cSld>
  <p:clrMapOvr>
    <a:masterClrMapping/>
  </p:clrMapOvr>
  <p:transition spd="med"/>
</p:sldLayout>
</file>

<file path=ppt/slideLayouts/slideLayout1068.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4890293"/>
      </p:ext>
    </p:extLst>
  </p:cSld>
  <p:clrMapOvr>
    <a:masterClrMapping/>
  </p:clrMapOvr>
  <p:transition spd="med"/>
</p:sldLayout>
</file>

<file path=ppt/slideLayouts/slideLayout1069.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4686774"/>
      </p:ext>
    </p:extLst>
  </p:cSld>
  <p:clrMapOvr>
    <a:masterClrMapping/>
  </p:clrMapOvr>
  <p:transition spd="med"/>
</p:sldLayout>
</file>

<file path=ppt/slideLayouts/slideLayout1070.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6988825"/>
      </p:ext>
    </p:extLst>
  </p:cSld>
  <p:clrMapOvr>
    <a:masterClrMapping/>
  </p:clrMapOvr>
  <p:transition spd="med"/>
</p:sldLayout>
</file>

<file path=ppt/slideLayouts/slideLayout1071.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41079398"/>
      </p:ext>
    </p:extLst>
  </p:cSld>
  <p:clrMapOvr>
    <a:masterClrMapping/>
  </p:clrMapOvr>
  <p:transition spd="med"/>
</p:sldLayout>
</file>

<file path=ppt/slideLayouts/slideLayout1072.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20879800"/>
      </p:ext>
    </p:extLst>
  </p:cSld>
  <p:clrMapOvr>
    <a:masterClrMapping/>
  </p:clrMapOvr>
  <p:transition spd="med"/>
</p:sldLayout>
</file>

<file path=ppt/slideLayouts/slideLayout1073.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6808622"/>
      </p:ext>
    </p:extLst>
  </p:cSld>
  <p:clrMapOvr>
    <a:masterClrMapping/>
  </p:clrMapOvr>
  <p:transition spd="med"/>
</p:sldLayout>
</file>

<file path=ppt/slideLayouts/slideLayout1074.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17576662"/>
      </p:ext>
    </p:extLst>
  </p:cSld>
  <p:clrMapOvr>
    <a:masterClrMapping/>
  </p:clrMapOvr>
  <p:transition spd="med"/>
</p:sldLayout>
</file>

<file path=ppt/slideLayouts/slideLayout1075.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40978620"/>
      </p:ext>
    </p:extLst>
  </p:cSld>
  <p:clrMapOvr>
    <a:masterClrMapping/>
  </p:clrMapOvr>
  <p:transition spd="med"/>
</p:sldLayout>
</file>

<file path=ppt/slideLayouts/slideLayout1076.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92033662"/>
      </p:ext>
    </p:extLst>
  </p:cSld>
  <p:clrMapOvr>
    <a:masterClrMapping/>
  </p:clrMapOvr>
  <p:transition spd="med"/>
</p:sldLayout>
</file>

<file path=ppt/slideLayouts/slideLayout1077.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50954572"/>
      </p:ext>
    </p:extLst>
  </p:cSld>
  <p:clrMapOvr>
    <a:masterClrMapping/>
  </p:clrMapOvr>
  <p:transition spd="med"/>
</p:sldLayout>
</file>

<file path=ppt/slideLayouts/slideLayout1078.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78284629"/>
      </p:ext>
    </p:extLst>
  </p:cSld>
  <p:clrMapOvr>
    <a:masterClrMapping/>
  </p:clrMapOvr>
  <p:transition spd="med"/>
</p:sldLayout>
</file>

<file path=ppt/slideLayouts/slideLayout1079.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6672680"/>
      </p:ext>
    </p:extLst>
  </p:cSld>
  <p:clrMapOvr>
    <a:masterClrMapping/>
  </p:clrMapOvr>
  <p:transition spd="med"/>
</p:sldLayout>
</file>

<file path=ppt/slideLayouts/slideLayout108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020592221"/>
      </p:ext>
    </p:extLst>
  </p:cSld>
  <p:clrMapOvr>
    <a:masterClrMapping/>
  </p:clrMapOvr>
  <p:transition spd="med"/>
</p:sldLayout>
</file>

<file path=ppt/slideLayouts/slideLayout108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32603135"/>
      </p:ext>
    </p:extLst>
  </p:cSld>
  <p:clrMapOvr>
    <a:masterClrMapping/>
  </p:clrMapOvr>
  <p:transition spd="med"/>
</p:sldLayout>
</file>

<file path=ppt/slideLayouts/slideLayout1082.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235422094"/>
      </p:ext>
    </p:extLst>
  </p:cSld>
  <p:clrMapOvr>
    <a:masterClrMapping/>
  </p:clrMapOvr>
  <p:transition spd="med"/>
</p:sldLayout>
</file>

<file path=ppt/slideLayouts/slideLayout1083.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05371533"/>
      </p:ext>
    </p:extLst>
  </p:cSld>
  <p:clrMapOvr>
    <a:masterClrMapping/>
  </p:clrMapOvr>
  <p:transition spd="med"/>
</p:sldLayout>
</file>

<file path=ppt/slideLayouts/slideLayout1084.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99813817"/>
      </p:ext>
    </p:extLst>
  </p:cSld>
  <p:clrMapOvr>
    <a:masterClrMapping/>
  </p:clrMapOvr>
  <p:transition spd="med"/>
</p:sldLayout>
</file>

<file path=ppt/slideLayouts/slideLayout1085.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620"/>
      </p:ext>
    </p:extLst>
  </p:cSld>
  <p:clrMapOvr>
    <a:masterClrMapping/>
  </p:clrMapOvr>
  <p:transition spd="med"/>
</p:sldLayout>
</file>

<file path=ppt/slideLayouts/slideLayout1086.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41084624"/>
      </p:ext>
    </p:extLst>
  </p:cSld>
  <p:clrMapOvr>
    <a:masterClrMapping/>
  </p:clrMapOvr>
  <p:transition spd="med"/>
</p:sldLayout>
</file>

<file path=ppt/slideLayouts/slideLayout1087.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29822898"/>
      </p:ext>
    </p:extLst>
  </p:cSld>
  <p:clrMapOvr>
    <a:masterClrMapping/>
  </p:clrMapOvr>
  <p:transition spd="med"/>
</p:sldLayout>
</file>

<file path=ppt/slideLayouts/slideLayout108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26261431"/>
      </p:ext>
    </p:extLst>
  </p:cSld>
  <p:clrMapOvr>
    <a:masterClrMapping/>
  </p:clrMapOvr>
  <p:transition spd="med"/>
</p:sldLayout>
</file>

<file path=ppt/slideLayouts/slideLayout1089.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81451055"/>
      </p:ext>
    </p:extLst>
  </p:cSld>
  <p:clrMapOvr>
    <a:masterClrMapping/>
  </p:clrMapOvr>
  <p:transition spd="med"/>
</p:sldLayout>
</file>

<file path=ppt/slideLayouts/slideLayout1090.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861199321"/>
      </p:ext>
    </p:extLst>
  </p:cSld>
  <p:clrMapOvr>
    <a:masterClrMapping/>
  </p:clrMapOvr>
  <p:transition spd="med"/>
</p:sldLayout>
</file>

<file path=ppt/slideLayouts/slideLayout1091.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27881072"/>
      </p:ext>
    </p:extLst>
  </p:cSld>
  <p:clrMapOvr>
    <a:masterClrMapping/>
  </p:clrMapOvr>
  <p:transition spd="med"/>
</p:sldLayout>
</file>

<file path=ppt/slideLayouts/slideLayout1092.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02773858"/>
      </p:ext>
    </p:extLst>
  </p:cSld>
  <p:clrMapOvr>
    <a:masterClrMapping/>
  </p:clrMapOvr>
  <p:transition spd="med"/>
</p:sldLayout>
</file>

<file path=ppt/slideLayouts/slideLayout1093.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09862469"/>
      </p:ext>
    </p:extLst>
  </p:cSld>
  <p:clrMapOvr>
    <a:masterClrMapping/>
  </p:clrMapOvr>
  <p:transition spd="med"/>
</p:sldLayout>
</file>

<file path=ppt/slideLayouts/slideLayout1094.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61480404"/>
      </p:ext>
    </p:extLst>
  </p:cSld>
  <p:clrMapOvr>
    <a:masterClrMapping/>
  </p:clrMapOvr>
  <p:transition spd="med"/>
</p:sldLayout>
</file>

<file path=ppt/slideLayouts/slideLayout1095.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608554077"/>
      </p:ext>
    </p:extLst>
  </p:cSld>
  <p:clrMapOvr>
    <a:masterClrMapping/>
  </p:clrMapOvr>
  <p:transition spd="med"/>
</p:sldLayout>
</file>

<file path=ppt/slideLayouts/slideLayout1096.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29602527"/>
      </p:ext>
    </p:extLst>
  </p:cSld>
  <p:clrMapOvr>
    <a:masterClrMapping/>
  </p:clrMapOvr>
  <p:transition spd="med"/>
</p:sldLayout>
</file>

<file path=ppt/slideLayouts/slideLayout1097.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216425578"/>
      </p:ext>
    </p:extLst>
  </p:cSld>
  <p:clrMapOvr>
    <a:masterClrMapping/>
  </p:clrMapOvr>
  <p:transition spd="med"/>
</p:sldLayout>
</file>

<file path=ppt/slideLayouts/slideLayout1098.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478400561"/>
      </p:ext>
    </p:extLst>
  </p:cSld>
  <p:clrMapOvr>
    <a:masterClrMapping/>
  </p:clrMapOvr>
  <p:transition spd="med"/>
</p:sldLayout>
</file>

<file path=ppt/slideLayouts/slideLayout1099.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27240317"/>
      </p:ext>
    </p:extLst>
  </p:cSld>
  <p:clrMapOvr>
    <a:masterClrMapping/>
  </p:clrMapOvr>
  <p:transition spd="med"/>
</p:sldLayout>
</file>

<file path=ppt/slideLayouts/slideLayout1100.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796398665"/>
      </p:ext>
    </p:extLst>
  </p:cSld>
  <p:clrMapOvr>
    <a:masterClrMapping/>
  </p:clrMapOvr>
  <p:transition spd="med"/>
</p:sldLayout>
</file>

<file path=ppt/slideLayouts/slideLayout1101.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4031765434"/>
      </p:ext>
    </p:extLst>
  </p:cSld>
  <p:clrMapOvr>
    <a:masterClrMapping/>
  </p:clrMapOvr>
  <p:transition spd="med"/>
</p:sldLayout>
</file>

<file path=ppt/slideLayouts/slideLayout1102.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374143276"/>
      </p:ext>
    </p:extLst>
  </p:cSld>
  <p:clrMapOvr>
    <a:masterClrMapping/>
  </p:clrMapOvr>
  <p:transition spd="med"/>
</p:sldLayout>
</file>

<file path=ppt/slideLayouts/slideLayout1103.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80956359"/>
      </p:ext>
    </p:extLst>
  </p:cSld>
  <p:clrMapOvr>
    <a:masterClrMapping/>
  </p:clrMapOvr>
  <p:transition spd="med"/>
</p:sldLayout>
</file>

<file path=ppt/slideLayouts/slideLayout1104.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181357644"/>
      </p:ext>
    </p:extLst>
  </p:cSld>
  <p:clrMapOvr>
    <a:masterClrMapping/>
  </p:clrMapOvr>
  <p:transition spd="med"/>
</p:sldLayout>
</file>

<file path=ppt/slideLayouts/slideLayout1105.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461689652"/>
      </p:ext>
    </p:extLst>
  </p:cSld>
  <p:clrMapOvr>
    <a:masterClrMapping/>
  </p:clrMapOvr>
  <p:transition spd="med"/>
</p:sldLayout>
</file>

<file path=ppt/slideLayouts/slideLayout1106.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24414394"/>
      </p:ext>
    </p:extLst>
  </p:cSld>
  <p:clrMapOvr>
    <a:masterClrMapping/>
  </p:clrMapOvr>
  <p:transition spd="med"/>
</p:sldLayout>
</file>

<file path=ppt/slideLayouts/slideLayout1107.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904484482"/>
      </p:ext>
    </p:extLst>
  </p:cSld>
  <p:clrMapOvr>
    <a:masterClrMapping/>
  </p:clrMapOvr>
  <p:transition spd="med"/>
</p:sldLayout>
</file>

<file path=ppt/slideLayouts/slideLayout1108.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40835013"/>
      </p:ext>
    </p:extLst>
  </p:cSld>
  <p:clrMapOvr>
    <a:masterClrMapping/>
  </p:clrMapOvr>
  <p:transition spd="med"/>
</p:sldLayout>
</file>

<file path=ppt/slideLayouts/slideLayout1109.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5848337"/>
      </p:ext>
    </p:extLst>
  </p:cSld>
  <p:clrMapOvr>
    <a:masterClrMapping/>
  </p:clrMapOvr>
  <p:transition spd="med"/>
</p:sldLayout>
</file>

<file path=ppt/slideLayouts/slideLayout1110.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45049918"/>
      </p:ext>
    </p:extLst>
  </p:cSld>
  <p:clrMapOvr>
    <a:masterClrMapping/>
  </p:clrMapOvr>
  <p:transition spd="med"/>
</p:sldLayout>
</file>

<file path=ppt/slideLayouts/slideLayout1111.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22196806"/>
      </p:ext>
    </p:extLst>
  </p:cSld>
  <p:clrMapOvr>
    <a:masterClrMapping/>
  </p:clrMapOvr>
  <p:transition spd="med"/>
</p:sldLayout>
</file>

<file path=ppt/slideLayouts/slideLayout1112.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92411688"/>
      </p:ext>
    </p:extLst>
  </p:cSld>
  <p:clrMapOvr>
    <a:masterClrMapping/>
  </p:clrMapOvr>
  <p:transition spd="med"/>
</p:sldLayout>
</file>

<file path=ppt/slideLayouts/slideLayout1113.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5878092"/>
      </p:ext>
    </p:extLst>
  </p:cSld>
  <p:clrMapOvr>
    <a:masterClrMapping/>
  </p:clrMapOvr>
  <p:transition spd="med"/>
</p:sldLayout>
</file>

<file path=ppt/slideLayouts/slideLayout1114.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5427811"/>
      </p:ext>
    </p:extLst>
  </p:cSld>
  <p:clrMapOvr>
    <a:masterClrMapping/>
  </p:clrMapOvr>
  <p:transition spd="med"/>
</p:sldLayout>
</file>

<file path=ppt/slideLayouts/slideLayout1115.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96320633"/>
      </p:ext>
    </p:extLst>
  </p:cSld>
  <p:clrMapOvr>
    <a:masterClrMapping/>
  </p:clrMapOvr>
  <p:transition spd="med"/>
</p:sldLayout>
</file>

<file path=ppt/slideLayouts/slideLayout1116.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76948133"/>
      </p:ext>
    </p:extLst>
  </p:cSld>
  <p:clrMapOvr>
    <a:masterClrMapping/>
  </p:clrMapOvr>
  <p:transition spd="med"/>
</p:sldLayout>
</file>

<file path=ppt/slideLayouts/slideLayout1117.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07417561"/>
      </p:ext>
    </p:extLst>
  </p:cSld>
  <p:clrMapOvr>
    <a:masterClrMapping/>
  </p:clrMapOvr>
  <p:transition spd="med"/>
</p:sldLayout>
</file>

<file path=ppt/slideLayouts/slideLayout1118.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239989277"/>
      </p:ext>
    </p:extLst>
  </p:cSld>
  <p:clrMapOvr>
    <a:masterClrMapping/>
  </p:clrMapOvr>
  <p:transition spd="med"/>
</p:sldLayout>
</file>

<file path=ppt/slideLayouts/slideLayout1119.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71930106"/>
      </p:ext>
    </p:extLst>
  </p:cSld>
  <p:clrMapOvr>
    <a:masterClrMapping/>
  </p:clrMapOvr>
  <p:transition spd="med"/>
</p:sldLayout>
</file>

<file path=ppt/slideLayouts/slideLayout1120.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40419626"/>
      </p:ext>
    </p:extLst>
  </p:cSld>
  <p:clrMapOvr>
    <a:masterClrMapping/>
  </p:clrMapOvr>
  <p:transition spd="med"/>
</p:sldLayout>
</file>

<file path=ppt/slideLayouts/slideLayout1121.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13550270"/>
      </p:ext>
    </p:extLst>
  </p:cSld>
  <p:clrMapOvr>
    <a:masterClrMapping/>
  </p:clrMapOvr>
  <p:transition spd="med"/>
</p:sldLayout>
</file>

<file path=ppt/slideLayouts/slideLayout1122.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20472201"/>
      </p:ext>
    </p:extLst>
  </p:cSld>
  <p:clrMapOvr>
    <a:masterClrMapping/>
  </p:clrMapOvr>
  <p:transition spd="med"/>
</p:sldLayout>
</file>

<file path=ppt/slideLayouts/slideLayout1123.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87571913"/>
      </p:ext>
    </p:extLst>
  </p:cSld>
  <p:clrMapOvr>
    <a:masterClrMapping/>
  </p:clrMapOvr>
  <p:transition spd="med"/>
</p:sldLayout>
</file>

<file path=ppt/slideLayouts/slideLayout112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856103831"/>
      </p:ext>
    </p:extLst>
  </p:cSld>
  <p:clrMapOvr>
    <a:masterClrMapping/>
  </p:clrMapOvr>
  <p:transition spd="med"/>
</p:sldLayout>
</file>

<file path=ppt/slideLayouts/slideLayout1125.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56987519"/>
      </p:ext>
    </p:extLst>
  </p:cSld>
  <p:clrMapOvr>
    <a:masterClrMapping/>
  </p:clrMapOvr>
  <p:transition spd="med"/>
</p:sldLayout>
</file>

<file path=ppt/slideLayouts/slideLayout112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02704288"/>
      </p:ext>
    </p:extLst>
  </p:cSld>
  <p:clrMapOvr>
    <a:masterClrMapping/>
  </p:clrMapOvr>
  <p:transition spd="med"/>
</p:sldLayout>
</file>

<file path=ppt/slideLayouts/slideLayout112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60697750"/>
      </p:ext>
    </p:extLst>
  </p:cSld>
  <p:clrMapOvr>
    <a:masterClrMapping/>
  </p:clrMapOvr>
  <p:transition spd="med"/>
</p:sldLayout>
</file>

<file path=ppt/slideLayouts/slideLayout1128.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91510656"/>
      </p:ext>
    </p:extLst>
  </p:cSld>
  <p:clrMapOvr>
    <a:masterClrMapping/>
  </p:clrMapOvr>
  <p:transition spd="med"/>
</p:sldLayout>
</file>

<file path=ppt/slideLayouts/slideLayout1129.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3376723"/>
      </p:ext>
    </p:extLst>
  </p:cSld>
  <p:clrMapOvr>
    <a:masterClrMapping/>
  </p:clrMapOvr>
  <p:transition spd="med"/>
</p:sldLayout>
</file>

<file path=ppt/slideLayouts/slideLayout1130.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899016785"/>
      </p:ext>
    </p:extLst>
  </p:cSld>
  <p:clrMapOvr>
    <a:masterClrMapping/>
  </p:clrMapOvr>
  <p:transition spd="med"/>
</p:sldLayout>
</file>

<file path=ppt/slideLayouts/slideLayout1131.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1072186"/>
      </p:ext>
    </p:extLst>
  </p:cSld>
  <p:clrMapOvr>
    <a:masterClrMapping/>
  </p:clrMapOvr>
  <p:transition spd="med"/>
</p:sldLayout>
</file>

<file path=ppt/slideLayouts/slideLayout1132.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02085994"/>
      </p:ext>
    </p:extLst>
  </p:cSld>
  <p:clrMapOvr>
    <a:masterClrMapping/>
  </p:clrMapOvr>
  <p:transition spd="med"/>
</p:sldLayout>
</file>

<file path=ppt/slideLayouts/slideLayout1133.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978849"/>
      </p:ext>
    </p:extLst>
  </p:cSld>
  <p:clrMapOvr>
    <a:masterClrMapping/>
  </p:clrMapOvr>
  <p:transition spd="med"/>
</p:sldLayout>
</file>

<file path=ppt/slideLayouts/slideLayout1134.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5439375"/>
      </p:ext>
    </p:extLst>
  </p:cSld>
  <p:clrMapOvr>
    <a:masterClrMapping/>
  </p:clrMapOvr>
  <p:transition spd="med"/>
</p:sldLayout>
</file>

<file path=ppt/slideLayouts/slideLayout1135.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6189146"/>
      </p:ext>
    </p:extLst>
  </p:cSld>
  <p:clrMapOvr>
    <a:masterClrMapping/>
  </p:clrMapOvr>
  <p:transition spd="med"/>
</p:sldLayout>
</file>

<file path=ppt/slideLayouts/slideLayout1136.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779561343"/>
      </p:ext>
    </p:extLst>
  </p:cSld>
  <p:clrMapOvr>
    <a:masterClrMapping/>
  </p:clrMapOvr>
  <p:transition spd="med"/>
</p:sldLayout>
</file>

<file path=ppt/slideLayouts/slideLayout1137.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62116485"/>
      </p:ext>
    </p:extLst>
  </p:cSld>
  <p:clrMapOvr>
    <a:masterClrMapping/>
  </p:clrMapOvr>
  <p:transition spd="med"/>
</p:sldLayout>
</file>

<file path=ppt/slideLayouts/slideLayout1138.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0794228"/>
      </p:ext>
    </p:extLst>
  </p:cSld>
  <p:clrMapOvr>
    <a:masterClrMapping/>
  </p:clrMapOvr>
  <p:transition spd="med"/>
</p:sldLayout>
</file>

<file path=ppt/slideLayouts/slideLayout1139.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42697784"/>
      </p:ext>
    </p:extLst>
  </p:cSld>
  <p:clrMapOvr>
    <a:masterClrMapping/>
  </p:clrMapOvr>
  <p:transition spd="med"/>
</p:sldLayout>
</file>

<file path=ppt/slideLayouts/slideLayout114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93749199"/>
      </p:ext>
    </p:extLst>
  </p:cSld>
  <p:clrMapOvr>
    <a:masterClrMapping/>
  </p:clrMapOvr>
  <p:transition spd="med"/>
</p:sldLayout>
</file>

<file path=ppt/slideLayouts/slideLayout114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9788462"/>
      </p:ext>
    </p:extLst>
  </p:cSld>
  <p:clrMapOvr>
    <a:masterClrMapping/>
  </p:clrMapOvr>
  <p:transition spd="med"/>
</p:sldLayout>
</file>

<file path=ppt/slideLayouts/slideLayout1142.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914484522"/>
      </p:ext>
    </p:extLst>
  </p:cSld>
  <p:clrMapOvr>
    <a:masterClrMapping/>
  </p:clrMapOvr>
  <p:transition spd="med"/>
</p:sldLayout>
</file>

<file path=ppt/slideLayouts/slideLayout1143.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4239372319"/>
      </p:ext>
    </p:extLst>
  </p:cSld>
  <p:clrMapOvr>
    <a:masterClrMapping/>
  </p:clrMapOvr>
  <p:transition spd="med"/>
</p:sldLayout>
</file>

<file path=ppt/slideLayouts/slideLayout1144.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5374802"/>
      </p:ext>
    </p:extLst>
  </p:cSld>
  <p:clrMapOvr>
    <a:masterClrMapping/>
  </p:clrMapOvr>
  <p:transition spd="med"/>
</p:sldLayout>
</file>

<file path=ppt/slideLayouts/slideLayout114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6313931"/>
      </p:ext>
    </p:extLst>
  </p:cSld>
  <p:clrMapOvr>
    <a:masterClrMapping/>
  </p:clrMapOvr>
  <p:transition spd="med"/>
</p:sldLayout>
</file>

<file path=ppt/slideLayouts/slideLayout1146.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93726537"/>
      </p:ext>
    </p:extLst>
  </p:cSld>
  <p:clrMapOvr>
    <a:masterClrMapping/>
  </p:clrMapOvr>
  <p:transition spd="med"/>
</p:sldLayout>
</file>

<file path=ppt/slideLayouts/slideLayout1147.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80952427"/>
      </p:ext>
    </p:extLst>
  </p:cSld>
  <p:clrMapOvr>
    <a:masterClrMapping/>
  </p:clrMapOvr>
  <p:transition spd="med"/>
</p:sldLayout>
</file>

<file path=ppt/slideLayouts/slideLayout1148.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14715720"/>
      </p:ext>
    </p:extLst>
  </p:cSld>
  <p:clrMapOvr>
    <a:masterClrMapping/>
  </p:clrMapOvr>
  <p:transition spd="med"/>
</p:sldLayout>
</file>

<file path=ppt/slideLayouts/slideLayout1149.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1521186832"/>
      </p:ext>
    </p:extLst>
  </p:cSld>
  <p:clrMapOvr>
    <a:masterClrMapping/>
  </p:clrMapOvr>
  <p:transition spd="med"/>
</p:sldLayout>
</file>

<file path=ppt/slideLayouts/slideLayout1150.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25703900"/>
      </p:ext>
    </p:extLst>
  </p:cSld>
  <p:clrMapOvr>
    <a:masterClrMapping/>
  </p:clrMapOvr>
  <p:transition spd="med"/>
</p:sldLayout>
</file>

<file path=ppt/slideLayouts/slideLayout1151.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58180801"/>
      </p:ext>
    </p:extLst>
  </p:cSld>
  <p:clrMapOvr>
    <a:masterClrMapping/>
  </p:clrMapOvr>
  <p:transition spd="med"/>
</p:sldLayout>
</file>

<file path=ppt/slideLayouts/slideLayout1152.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23306059"/>
      </p:ext>
    </p:extLst>
  </p:cSld>
  <p:clrMapOvr>
    <a:masterClrMapping/>
  </p:clrMapOvr>
  <p:transition spd="med"/>
</p:sldLayout>
</file>

<file path=ppt/slideLayouts/slideLayout1153.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19151015"/>
      </p:ext>
    </p:extLst>
  </p:cSld>
  <p:clrMapOvr>
    <a:masterClrMapping/>
  </p:clrMapOvr>
  <p:transition spd="med"/>
</p:sldLayout>
</file>

<file path=ppt/slideLayouts/slideLayout1154.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925497"/>
      </p:ext>
    </p:extLst>
  </p:cSld>
  <p:clrMapOvr>
    <a:masterClrMapping/>
  </p:clrMapOvr>
  <p:transition spd="med"/>
</p:sldLayout>
</file>

<file path=ppt/slideLayouts/slideLayout1155.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4890293"/>
      </p:ext>
    </p:extLst>
  </p:cSld>
  <p:clrMapOvr>
    <a:masterClrMapping/>
  </p:clrMapOvr>
  <p:transition spd="med"/>
</p:sldLayout>
</file>

<file path=ppt/slideLayouts/slideLayout1156.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4686774"/>
      </p:ext>
    </p:extLst>
  </p:cSld>
  <p:clrMapOvr>
    <a:masterClrMapping/>
  </p:clrMapOvr>
  <p:transition spd="med"/>
</p:sldLayout>
</file>

<file path=ppt/slideLayouts/slideLayout1157.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6988825"/>
      </p:ext>
    </p:extLst>
  </p:cSld>
  <p:clrMapOvr>
    <a:masterClrMapping/>
  </p:clrMapOvr>
  <p:transition spd="med"/>
</p:sldLayout>
</file>

<file path=ppt/slideLayouts/slideLayout1158.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41079398"/>
      </p:ext>
    </p:extLst>
  </p:cSld>
  <p:clrMapOvr>
    <a:masterClrMapping/>
  </p:clrMapOvr>
  <p:transition spd="med"/>
</p:sldLayout>
</file>

<file path=ppt/slideLayouts/slideLayout1159.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20879800"/>
      </p:ext>
    </p:extLst>
  </p:cSld>
  <p:clrMapOvr>
    <a:masterClrMapping/>
  </p:clrMapOvr>
  <p:transition spd="med"/>
</p:sldLayout>
</file>

<file path=ppt/slideLayouts/slideLayout1160.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6808622"/>
      </p:ext>
    </p:extLst>
  </p:cSld>
  <p:clrMapOvr>
    <a:masterClrMapping/>
  </p:clrMapOvr>
  <p:transition spd="med"/>
</p:sldLayout>
</file>

<file path=ppt/slideLayouts/slideLayout1161.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17576662"/>
      </p:ext>
    </p:extLst>
  </p:cSld>
  <p:clrMapOvr>
    <a:masterClrMapping/>
  </p:clrMapOvr>
  <p:transition spd="med"/>
</p:sldLayout>
</file>

<file path=ppt/slideLayouts/slideLayout1162.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40978620"/>
      </p:ext>
    </p:extLst>
  </p:cSld>
  <p:clrMapOvr>
    <a:masterClrMapping/>
  </p:clrMapOvr>
  <p:transition spd="med"/>
</p:sldLayout>
</file>

<file path=ppt/slideLayouts/slideLayout1163.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92033662"/>
      </p:ext>
    </p:extLst>
  </p:cSld>
  <p:clrMapOvr>
    <a:masterClrMapping/>
  </p:clrMapOvr>
  <p:transition spd="med"/>
</p:sldLayout>
</file>

<file path=ppt/slideLayouts/slideLayout1164.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50954572"/>
      </p:ext>
    </p:extLst>
  </p:cSld>
  <p:clrMapOvr>
    <a:masterClrMapping/>
  </p:clrMapOvr>
  <p:transition spd="med"/>
</p:sldLayout>
</file>

<file path=ppt/slideLayouts/slideLayout1165.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78284629"/>
      </p:ext>
    </p:extLst>
  </p:cSld>
  <p:clrMapOvr>
    <a:masterClrMapping/>
  </p:clrMapOvr>
  <p:transition spd="med"/>
</p:sldLayout>
</file>

<file path=ppt/slideLayouts/slideLayout1166.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6672680"/>
      </p:ext>
    </p:extLst>
  </p:cSld>
  <p:clrMapOvr>
    <a:masterClrMapping/>
  </p:clrMapOvr>
  <p:transition spd="med"/>
</p:sldLayout>
</file>

<file path=ppt/slideLayouts/slideLayout116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020592221"/>
      </p:ext>
    </p:extLst>
  </p:cSld>
  <p:clrMapOvr>
    <a:masterClrMapping/>
  </p:clrMapOvr>
  <p:transition spd="med"/>
</p:sldLayout>
</file>

<file path=ppt/slideLayouts/slideLayout116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32603135"/>
      </p:ext>
    </p:extLst>
  </p:cSld>
  <p:clrMapOvr>
    <a:masterClrMapping/>
  </p:clrMapOvr>
  <p:transition spd="med"/>
</p:sldLayout>
</file>

<file path=ppt/slideLayouts/slideLayout1169.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235422094"/>
      </p:ext>
    </p:extLst>
  </p:cSld>
  <p:clrMapOvr>
    <a:masterClrMapping/>
  </p:clrMapOvr>
  <p:transition spd="med"/>
</p:sldLayout>
</file>

<file path=ppt/slideLayouts/slideLayout1170.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05371533"/>
      </p:ext>
    </p:extLst>
  </p:cSld>
  <p:clrMapOvr>
    <a:masterClrMapping/>
  </p:clrMapOvr>
  <p:transition spd="med"/>
</p:sldLayout>
</file>

<file path=ppt/slideLayouts/slideLayout1171.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99813817"/>
      </p:ext>
    </p:extLst>
  </p:cSld>
  <p:clrMapOvr>
    <a:masterClrMapping/>
  </p:clrMapOvr>
  <p:transition spd="med"/>
</p:sldLayout>
</file>

<file path=ppt/slideLayouts/slideLayout1172.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620"/>
      </p:ext>
    </p:extLst>
  </p:cSld>
  <p:clrMapOvr>
    <a:masterClrMapping/>
  </p:clrMapOvr>
  <p:transition spd="med"/>
</p:sldLayout>
</file>

<file path=ppt/slideLayouts/slideLayout1173.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41084624"/>
      </p:ext>
    </p:extLst>
  </p:cSld>
  <p:clrMapOvr>
    <a:masterClrMapping/>
  </p:clrMapOvr>
  <p:transition spd="med"/>
</p:sldLayout>
</file>

<file path=ppt/slideLayouts/slideLayout1174.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29822898"/>
      </p:ext>
    </p:extLst>
  </p:cSld>
  <p:clrMapOvr>
    <a:masterClrMapping/>
  </p:clrMapOvr>
  <p:transition spd="med"/>
</p:sldLayout>
</file>

<file path=ppt/slideLayouts/slideLayout117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26261431"/>
      </p:ext>
    </p:extLst>
  </p:cSld>
  <p:clrMapOvr>
    <a:masterClrMapping/>
  </p:clrMapOvr>
  <p:transition spd="med"/>
</p:sldLayout>
</file>

<file path=ppt/slideLayouts/slideLayout1176.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81451055"/>
      </p:ext>
    </p:extLst>
  </p:cSld>
  <p:clrMapOvr>
    <a:masterClrMapping/>
  </p:clrMapOvr>
  <p:transition spd="med"/>
</p:sldLayout>
</file>

<file path=ppt/slideLayouts/slideLayout1177.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861199321"/>
      </p:ext>
    </p:extLst>
  </p:cSld>
  <p:clrMapOvr>
    <a:masterClrMapping/>
  </p:clrMapOvr>
  <p:transition spd="med"/>
</p:sldLayout>
</file>

<file path=ppt/slideLayouts/slideLayout1178.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27881072"/>
      </p:ext>
    </p:extLst>
  </p:cSld>
  <p:clrMapOvr>
    <a:masterClrMapping/>
  </p:clrMapOvr>
  <p:transition spd="med"/>
</p:sldLayout>
</file>

<file path=ppt/slideLayouts/slideLayout1179.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02773858"/>
      </p:ext>
    </p:extLst>
  </p:cSld>
  <p:clrMapOvr>
    <a:masterClrMapping/>
  </p:clrMapOvr>
  <p:transition spd="med"/>
</p:sldLayout>
</file>

<file path=ppt/slideLayouts/slideLayout1180.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09862469"/>
      </p:ext>
    </p:extLst>
  </p:cSld>
  <p:clrMapOvr>
    <a:masterClrMapping/>
  </p:clrMapOvr>
  <p:transition spd="med"/>
</p:sldLayout>
</file>

<file path=ppt/slideLayouts/slideLayout1181.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61480404"/>
      </p:ext>
    </p:extLst>
  </p:cSld>
  <p:clrMapOvr>
    <a:masterClrMapping/>
  </p:clrMapOvr>
  <p:transition spd="med"/>
</p:sldLayout>
</file>

<file path=ppt/slideLayouts/slideLayout1182.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608554077"/>
      </p:ext>
    </p:extLst>
  </p:cSld>
  <p:clrMapOvr>
    <a:masterClrMapping/>
  </p:clrMapOvr>
  <p:transition spd="med"/>
</p:sldLayout>
</file>

<file path=ppt/slideLayouts/slideLayout1183.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29602527"/>
      </p:ext>
    </p:extLst>
  </p:cSld>
  <p:clrMapOvr>
    <a:masterClrMapping/>
  </p:clrMapOvr>
  <p:transition spd="med"/>
</p:sldLayout>
</file>

<file path=ppt/slideLayouts/slideLayout1184.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216425578"/>
      </p:ext>
    </p:extLst>
  </p:cSld>
  <p:clrMapOvr>
    <a:masterClrMapping/>
  </p:clrMapOvr>
  <p:transition spd="med"/>
</p:sldLayout>
</file>

<file path=ppt/slideLayouts/slideLayout1185.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478400561"/>
      </p:ext>
    </p:extLst>
  </p:cSld>
  <p:clrMapOvr>
    <a:masterClrMapping/>
  </p:clrMapOvr>
  <p:transition spd="med"/>
</p:sldLayout>
</file>

<file path=ppt/slideLayouts/slideLayout1186.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27240317"/>
      </p:ext>
    </p:extLst>
  </p:cSld>
  <p:clrMapOvr>
    <a:masterClrMapping/>
  </p:clrMapOvr>
  <p:transition spd="med"/>
</p:sldLayout>
</file>

<file path=ppt/slideLayouts/slideLayout1187.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796398665"/>
      </p:ext>
    </p:extLst>
  </p:cSld>
  <p:clrMapOvr>
    <a:masterClrMapping/>
  </p:clrMapOvr>
  <p:transition spd="med"/>
</p:sldLayout>
</file>

<file path=ppt/slideLayouts/slideLayout1188.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4031765434"/>
      </p:ext>
    </p:extLst>
  </p:cSld>
  <p:clrMapOvr>
    <a:masterClrMapping/>
  </p:clrMapOvr>
  <p:transition spd="med"/>
</p:sldLayout>
</file>

<file path=ppt/slideLayouts/slideLayout1189.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374143276"/>
      </p:ext>
    </p:extLst>
  </p:cSld>
  <p:clrMapOvr>
    <a:masterClrMapping/>
  </p:clrMapOvr>
  <p:transition spd="med"/>
</p:sldLayout>
</file>

<file path=ppt/slideLayouts/slideLayout1190.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80956359"/>
      </p:ext>
    </p:extLst>
  </p:cSld>
  <p:clrMapOvr>
    <a:masterClrMapping/>
  </p:clrMapOvr>
  <p:transition spd="med"/>
</p:sldLayout>
</file>

<file path=ppt/slideLayouts/slideLayout1191.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181357644"/>
      </p:ext>
    </p:extLst>
  </p:cSld>
  <p:clrMapOvr>
    <a:masterClrMapping/>
  </p:clrMapOvr>
  <p:transition spd="med"/>
</p:sldLayout>
</file>

<file path=ppt/slideLayouts/slideLayout1192.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461689652"/>
      </p:ext>
    </p:extLst>
  </p:cSld>
  <p:clrMapOvr>
    <a:masterClrMapping/>
  </p:clrMapOvr>
  <p:transition spd="med"/>
</p:sldLayout>
</file>

<file path=ppt/slideLayouts/slideLayout1193.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24414394"/>
      </p:ext>
    </p:extLst>
  </p:cSld>
  <p:clrMapOvr>
    <a:masterClrMapping/>
  </p:clrMapOvr>
  <p:transition spd="med"/>
</p:sldLayout>
</file>

<file path=ppt/slideLayouts/slideLayout1194.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904484482"/>
      </p:ext>
    </p:extLst>
  </p:cSld>
  <p:clrMapOvr>
    <a:masterClrMapping/>
  </p:clrMapOvr>
  <p:transition spd="med"/>
</p:sldLayout>
</file>

<file path=ppt/slideLayouts/slideLayout1195.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40835013"/>
      </p:ext>
    </p:extLst>
  </p:cSld>
  <p:clrMapOvr>
    <a:masterClrMapping/>
  </p:clrMapOvr>
  <p:transition spd="med"/>
</p:sldLayout>
</file>

<file path=ppt/slideLayouts/slideLayout1196.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5848337"/>
      </p:ext>
    </p:extLst>
  </p:cSld>
  <p:clrMapOvr>
    <a:masterClrMapping/>
  </p:clrMapOvr>
  <p:transition spd="med"/>
</p:sldLayout>
</file>

<file path=ppt/slideLayouts/slideLayout1197.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45049918"/>
      </p:ext>
    </p:extLst>
  </p:cSld>
  <p:clrMapOvr>
    <a:masterClrMapping/>
  </p:clrMapOvr>
  <p:transition spd="med"/>
</p:sldLayout>
</file>

<file path=ppt/slideLayouts/slideLayout1198.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22196806"/>
      </p:ext>
    </p:extLst>
  </p:cSld>
  <p:clrMapOvr>
    <a:masterClrMapping/>
  </p:clrMapOvr>
  <p:transition spd="med"/>
</p:sldLayout>
</file>

<file path=ppt/slideLayouts/slideLayout1199.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92411688"/>
      </p:ext>
    </p:extLst>
  </p:cSld>
  <p:clrMapOvr>
    <a:masterClrMapping/>
  </p:clrMapOvr>
  <p:transition spd="med"/>
</p:sldLayout>
</file>

<file path=ppt/slideLayouts/slideLayout1200.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5878092"/>
      </p:ext>
    </p:extLst>
  </p:cSld>
  <p:clrMapOvr>
    <a:masterClrMapping/>
  </p:clrMapOvr>
  <p:transition spd="med"/>
</p:sldLayout>
</file>

<file path=ppt/slideLayouts/slideLayout1201.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5427811"/>
      </p:ext>
    </p:extLst>
  </p:cSld>
  <p:clrMapOvr>
    <a:masterClrMapping/>
  </p:clrMapOvr>
  <p:transition spd="med"/>
</p:sldLayout>
</file>

<file path=ppt/slideLayouts/slideLayout1202.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96320633"/>
      </p:ext>
    </p:extLst>
  </p:cSld>
  <p:clrMapOvr>
    <a:masterClrMapping/>
  </p:clrMapOvr>
  <p:transition spd="med"/>
</p:sldLayout>
</file>

<file path=ppt/slideLayouts/slideLayout1203.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76948133"/>
      </p:ext>
    </p:extLst>
  </p:cSld>
  <p:clrMapOvr>
    <a:masterClrMapping/>
  </p:clrMapOvr>
  <p:transition spd="med"/>
</p:sldLayout>
</file>

<file path=ppt/slideLayouts/slideLayout1204.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07417561"/>
      </p:ext>
    </p:extLst>
  </p:cSld>
  <p:clrMapOvr>
    <a:masterClrMapping/>
  </p:clrMapOvr>
  <p:transition spd="med"/>
</p:sldLayout>
</file>

<file path=ppt/slideLayouts/slideLayout1205.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239989277"/>
      </p:ext>
    </p:extLst>
  </p:cSld>
  <p:clrMapOvr>
    <a:masterClrMapping/>
  </p:clrMapOvr>
  <p:transition spd="med"/>
</p:sldLayout>
</file>

<file path=ppt/slideLayouts/slideLayout1206.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71930106"/>
      </p:ext>
    </p:extLst>
  </p:cSld>
  <p:clrMapOvr>
    <a:masterClrMapping/>
  </p:clrMapOvr>
  <p:transition spd="med"/>
</p:sldLayout>
</file>

<file path=ppt/slideLayouts/slideLayout1207.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40419626"/>
      </p:ext>
    </p:extLst>
  </p:cSld>
  <p:clrMapOvr>
    <a:masterClrMapping/>
  </p:clrMapOvr>
  <p:transition spd="med"/>
</p:sldLayout>
</file>

<file path=ppt/slideLayouts/slideLayout1208.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13550270"/>
      </p:ext>
    </p:extLst>
  </p:cSld>
  <p:clrMapOvr>
    <a:masterClrMapping/>
  </p:clrMapOvr>
  <p:transition spd="med"/>
</p:sldLayout>
</file>

<file path=ppt/slideLayouts/slideLayout1209.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20472201"/>
      </p:ext>
    </p:extLst>
  </p:cSld>
  <p:clrMapOvr>
    <a:masterClrMapping/>
  </p:clrMapOvr>
  <p:transition spd="med"/>
</p:sldLayout>
</file>

<file path=ppt/slideLayouts/slideLayout1210.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187571913"/>
      </p:ext>
    </p:extLst>
  </p:cSld>
  <p:clrMapOvr>
    <a:masterClrMapping/>
  </p:clrMapOvr>
  <p:transition spd="med"/>
</p:sldLayout>
</file>

<file path=ppt/slideLayouts/slideLayout121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856103831"/>
      </p:ext>
    </p:extLst>
  </p:cSld>
  <p:clrMapOvr>
    <a:masterClrMapping/>
  </p:clrMapOvr>
  <p:transition spd="med"/>
</p:sldLayout>
</file>

<file path=ppt/slideLayouts/slideLayout1212.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56987519"/>
      </p:ext>
    </p:extLst>
  </p:cSld>
  <p:clrMapOvr>
    <a:masterClrMapping/>
  </p:clrMapOvr>
  <p:transition spd="med"/>
</p:sldLayout>
</file>

<file path=ppt/slideLayouts/slideLayout121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02704288"/>
      </p:ext>
    </p:extLst>
  </p:cSld>
  <p:clrMapOvr>
    <a:masterClrMapping/>
  </p:clrMapOvr>
  <p:transition spd="med"/>
</p:sldLayout>
</file>

<file path=ppt/slideLayouts/slideLayout121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60697750"/>
      </p:ext>
    </p:extLst>
  </p:cSld>
  <p:clrMapOvr>
    <a:masterClrMapping/>
  </p:clrMapOvr>
  <p:transition spd="med"/>
</p:sldLayout>
</file>

<file path=ppt/slideLayouts/slideLayout1215.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991510656"/>
      </p:ext>
    </p:extLst>
  </p:cSld>
  <p:clrMapOvr>
    <a:masterClrMapping/>
  </p:clrMapOvr>
  <p:transition spd="med"/>
</p:sldLayout>
</file>

<file path=ppt/slideLayouts/slideLayout1216.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593376723"/>
      </p:ext>
    </p:extLst>
  </p:cSld>
  <p:clrMapOvr>
    <a:masterClrMapping/>
  </p:clrMapOvr>
  <p:transition spd="med"/>
</p:sldLayout>
</file>

<file path=ppt/slideLayouts/slideLayout1217.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899016785"/>
      </p:ext>
    </p:extLst>
  </p:cSld>
  <p:clrMapOvr>
    <a:masterClrMapping/>
  </p:clrMapOvr>
  <p:transition spd="med"/>
</p:sldLayout>
</file>

<file path=ppt/slideLayouts/slideLayout1218.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1072186"/>
      </p:ext>
    </p:extLst>
  </p:cSld>
  <p:clrMapOvr>
    <a:masterClrMapping/>
  </p:clrMapOvr>
  <p:transition spd="med"/>
</p:sldLayout>
</file>

<file path=ppt/slideLayouts/slideLayout1219.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02085994"/>
      </p:ext>
    </p:extLst>
  </p:cSld>
  <p:clrMapOvr>
    <a:masterClrMapping/>
  </p:clrMapOvr>
  <p:transition spd="med"/>
</p:sldLayout>
</file>

<file path=ppt/slideLayouts/slideLayout1220.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79978849"/>
      </p:ext>
    </p:extLst>
  </p:cSld>
  <p:clrMapOvr>
    <a:masterClrMapping/>
  </p:clrMapOvr>
  <p:transition spd="med"/>
</p:sldLayout>
</file>

<file path=ppt/slideLayouts/slideLayout1221.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5439375"/>
      </p:ext>
    </p:extLst>
  </p:cSld>
  <p:clrMapOvr>
    <a:masterClrMapping/>
  </p:clrMapOvr>
  <p:transition spd="med"/>
</p:sldLayout>
</file>

<file path=ppt/slideLayouts/slideLayout1222.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86189146"/>
      </p:ext>
    </p:extLst>
  </p:cSld>
  <p:clrMapOvr>
    <a:masterClrMapping/>
  </p:clrMapOvr>
  <p:transition spd="med"/>
</p:sldLayout>
</file>

<file path=ppt/slideLayouts/slideLayout1223.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779561343"/>
      </p:ext>
    </p:extLst>
  </p:cSld>
  <p:clrMapOvr>
    <a:masterClrMapping/>
  </p:clrMapOvr>
  <p:transition spd="med"/>
</p:sldLayout>
</file>

<file path=ppt/slideLayouts/slideLayout1224.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62116485"/>
      </p:ext>
    </p:extLst>
  </p:cSld>
  <p:clrMapOvr>
    <a:masterClrMapping/>
  </p:clrMapOvr>
  <p:transition spd="med"/>
</p:sldLayout>
</file>

<file path=ppt/slideLayouts/slideLayout1225.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0794228"/>
      </p:ext>
    </p:extLst>
  </p:cSld>
  <p:clrMapOvr>
    <a:masterClrMapping/>
  </p:clrMapOvr>
  <p:transition spd="med"/>
</p:sldLayout>
</file>

<file path=ppt/slideLayouts/slideLayout1226.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42697784"/>
      </p:ext>
    </p:extLst>
  </p:cSld>
  <p:clrMapOvr>
    <a:masterClrMapping/>
  </p:clrMapOvr>
  <p:transition spd="med"/>
</p:sldLayout>
</file>

<file path=ppt/slideLayouts/slideLayout122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93749199"/>
      </p:ext>
    </p:extLst>
  </p:cSld>
  <p:clrMapOvr>
    <a:masterClrMapping/>
  </p:clrMapOvr>
  <p:transition spd="med"/>
</p:sldLayout>
</file>

<file path=ppt/slideLayouts/slideLayout122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9788462"/>
      </p:ext>
    </p:extLst>
  </p:cSld>
  <p:clrMapOvr>
    <a:masterClrMapping/>
  </p:clrMapOvr>
  <p:transition spd="med"/>
</p:sldLayout>
</file>

<file path=ppt/slideLayouts/slideLayout1229.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914484522"/>
      </p:ext>
    </p:extLst>
  </p:cSld>
  <p:clrMapOvr>
    <a:masterClrMapping/>
  </p:clrMapOvr>
  <p:transition spd="med"/>
</p:sldLayout>
</file>

<file path=ppt/slideLayouts/slideLayout1230.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4239372319"/>
      </p:ext>
    </p:extLst>
  </p:cSld>
  <p:clrMapOvr>
    <a:masterClrMapping/>
  </p:clrMapOvr>
  <p:transition spd="med"/>
</p:sldLayout>
</file>

<file path=ppt/slideLayouts/slideLayout1231.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5374802"/>
      </p:ext>
    </p:extLst>
  </p:cSld>
  <p:clrMapOvr>
    <a:masterClrMapping/>
  </p:clrMapOvr>
  <p:transition spd="med"/>
</p:sldLayout>
</file>

<file path=ppt/slideLayouts/slideLayout123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096313931"/>
      </p:ext>
    </p:extLst>
  </p:cSld>
  <p:clrMapOvr>
    <a:masterClrMapping/>
  </p:clrMapOvr>
  <p:transition spd="med"/>
</p:sldLayout>
</file>

<file path=ppt/slideLayouts/slideLayout1233.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93726537"/>
      </p:ext>
    </p:extLst>
  </p:cSld>
  <p:clrMapOvr>
    <a:masterClrMapping/>
  </p:clrMapOvr>
  <p:transition spd="med"/>
</p:sldLayout>
</file>

<file path=ppt/slideLayouts/slideLayout1234.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1180952427"/>
      </p:ext>
    </p:extLst>
  </p:cSld>
  <p:clrMapOvr>
    <a:masterClrMapping/>
  </p:clrMapOvr>
  <p:transition spd="med"/>
</p:sldLayout>
</file>

<file path=ppt/slideLayouts/slideLayout1235.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14715720"/>
      </p:ext>
    </p:extLst>
  </p:cSld>
  <p:clrMapOvr>
    <a:masterClrMapping/>
  </p:clrMapOvr>
  <p:transition spd="med"/>
</p:sldLayout>
</file>

<file path=ppt/slideLayouts/slideLayout1236.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1521186832"/>
      </p:ext>
    </p:extLst>
  </p:cSld>
  <p:clrMapOvr>
    <a:masterClrMapping/>
  </p:clrMapOvr>
  <p:transition spd="med"/>
</p:sldLayout>
</file>

<file path=ppt/slideLayouts/slideLayout1237.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25703900"/>
      </p:ext>
    </p:extLst>
  </p:cSld>
  <p:clrMapOvr>
    <a:masterClrMapping/>
  </p:clrMapOvr>
  <p:transition spd="med"/>
</p:sldLayout>
</file>

<file path=ppt/slideLayouts/slideLayout1238.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58180801"/>
      </p:ext>
    </p:extLst>
  </p:cSld>
  <p:clrMapOvr>
    <a:masterClrMapping/>
  </p:clrMapOvr>
  <p:transition spd="med"/>
</p:sldLayout>
</file>

<file path=ppt/slideLayouts/slideLayout1239.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23306059"/>
      </p:ext>
    </p:extLst>
  </p:cSld>
  <p:clrMapOvr>
    <a:masterClrMapping/>
  </p:clrMapOvr>
  <p:transition spd="med"/>
</p:sldLayout>
</file>

<file path=ppt/slideLayouts/slideLayout1240.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19151015"/>
      </p:ext>
    </p:extLst>
  </p:cSld>
  <p:clrMapOvr>
    <a:masterClrMapping/>
  </p:clrMapOvr>
  <p:transition spd="med"/>
</p:sldLayout>
</file>

<file path=ppt/slideLayouts/slideLayout1241.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78925497"/>
      </p:ext>
    </p:extLst>
  </p:cSld>
  <p:clrMapOvr>
    <a:masterClrMapping/>
  </p:clrMapOvr>
  <p:transition spd="med"/>
</p:sldLayout>
</file>

<file path=ppt/slideLayouts/slideLayout1242.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4890293"/>
      </p:ext>
    </p:extLst>
  </p:cSld>
  <p:clrMapOvr>
    <a:masterClrMapping/>
  </p:clrMapOvr>
  <p:transition spd="med"/>
</p:sldLayout>
</file>

<file path=ppt/slideLayouts/slideLayout1243.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4686774"/>
      </p:ext>
    </p:extLst>
  </p:cSld>
  <p:clrMapOvr>
    <a:masterClrMapping/>
  </p:clrMapOvr>
  <p:transition spd="med"/>
</p:sldLayout>
</file>

<file path=ppt/slideLayouts/slideLayout1244.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96988825"/>
      </p:ext>
    </p:extLst>
  </p:cSld>
  <p:clrMapOvr>
    <a:masterClrMapping/>
  </p:clrMapOvr>
  <p:transition spd="med"/>
</p:sldLayout>
</file>

<file path=ppt/slideLayouts/slideLayout1245.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41079398"/>
      </p:ext>
    </p:extLst>
  </p:cSld>
  <p:clrMapOvr>
    <a:masterClrMapping/>
  </p:clrMapOvr>
  <p:transition spd="med"/>
</p:sldLayout>
</file>

<file path=ppt/slideLayouts/slideLayout1246.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20879800"/>
      </p:ext>
    </p:extLst>
  </p:cSld>
  <p:clrMapOvr>
    <a:masterClrMapping/>
  </p:clrMapOvr>
  <p:transition spd="med"/>
</p:sldLayout>
</file>

<file path=ppt/slideLayouts/slideLayout1247.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6808622"/>
      </p:ext>
    </p:extLst>
  </p:cSld>
  <p:clrMapOvr>
    <a:masterClrMapping/>
  </p:clrMapOvr>
  <p:transition spd="med"/>
</p:sldLayout>
</file>

<file path=ppt/slideLayouts/slideLayout1248.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17576662"/>
      </p:ext>
    </p:extLst>
  </p:cSld>
  <p:clrMapOvr>
    <a:masterClrMapping/>
  </p:clrMapOvr>
  <p:transition spd="med"/>
</p:sldLayout>
</file>

<file path=ppt/slideLayouts/slideLayout1249.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40978620"/>
      </p:ext>
    </p:extLst>
  </p:cSld>
  <p:clrMapOvr>
    <a:masterClrMapping/>
  </p:clrMapOvr>
  <p:transition spd="med"/>
</p:sldLayout>
</file>

<file path=ppt/slideLayouts/slideLayout1250.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92033662"/>
      </p:ext>
    </p:extLst>
  </p:cSld>
  <p:clrMapOvr>
    <a:masterClrMapping/>
  </p:clrMapOvr>
  <p:transition spd="med"/>
</p:sldLayout>
</file>

<file path=ppt/slideLayouts/slideLayout1251.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50954572"/>
      </p:ext>
    </p:extLst>
  </p:cSld>
  <p:clrMapOvr>
    <a:masterClrMapping/>
  </p:clrMapOvr>
  <p:transition spd="med"/>
</p:sldLayout>
</file>

<file path=ppt/slideLayouts/slideLayout1252.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978284629"/>
      </p:ext>
    </p:extLst>
  </p:cSld>
  <p:clrMapOvr>
    <a:masterClrMapping/>
  </p:clrMapOvr>
  <p:transition spd="med"/>
</p:sldLayout>
</file>

<file path=ppt/slideLayouts/slideLayout1253.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76672680"/>
      </p:ext>
    </p:extLst>
  </p:cSld>
  <p:clrMapOvr>
    <a:masterClrMapping/>
  </p:clrMapOvr>
  <p:transition spd="med"/>
</p:sldLayout>
</file>

<file path=ppt/slideLayouts/slideLayout125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020592221"/>
      </p:ext>
    </p:extLst>
  </p:cSld>
  <p:clrMapOvr>
    <a:masterClrMapping/>
  </p:clrMapOvr>
  <p:transition spd="med"/>
</p:sldLayout>
</file>

<file path=ppt/slideLayouts/slideLayout125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32603135"/>
      </p:ext>
    </p:extLst>
  </p:cSld>
  <p:clrMapOvr>
    <a:masterClrMapping/>
  </p:clrMapOvr>
  <p:transition spd="med"/>
</p:sldLayout>
</file>

<file path=ppt/slideLayouts/slideLayout1256.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235422094"/>
      </p:ext>
    </p:extLst>
  </p:cSld>
  <p:clrMapOvr>
    <a:masterClrMapping/>
  </p:clrMapOvr>
  <p:transition spd="med"/>
</p:sldLayout>
</file>

<file path=ppt/slideLayouts/slideLayout1257.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05371533"/>
      </p:ext>
    </p:extLst>
  </p:cSld>
  <p:clrMapOvr>
    <a:masterClrMapping/>
  </p:clrMapOvr>
  <p:transition spd="med"/>
</p:sldLayout>
</file>

<file path=ppt/slideLayouts/slideLayout1258.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99813817"/>
      </p:ext>
    </p:extLst>
  </p:cSld>
  <p:clrMapOvr>
    <a:masterClrMapping/>
  </p:clrMapOvr>
  <p:transition spd="med"/>
</p:sldLayout>
</file>

<file path=ppt/slideLayouts/slideLayout1259.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8649620"/>
      </p:ext>
    </p:extLst>
  </p:cSld>
  <p:clrMapOvr>
    <a:masterClrMapping/>
  </p:clrMapOvr>
  <p:transition spd="med"/>
</p:sldLayout>
</file>

<file path=ppt/slideLayouts/slideLayout1260.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41084624"/>
      </p:ext>
    </p:extLst>
  </p:cSld>
  <p:clrMapOvr>
    <a:masterClrMapping/>
  </p:clrMapOvr>
  <p:transition spd="med"/>
</p:sldLayout>
</file>

<file path=ppt/slideLayouts/slideLayout1261.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029822898"/>
      </p:ext>
    </p:extLst>
  </p:cSld>
  <p:clrMapOvr>
    <a:masterClrMapping/>
  </p:clrMapOvr>
  <p:transition spd="med"/>
</p:sldLayout>
</file>

<file path=ppt/slideLayouts/slideLayout126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26261431"/>
      </p:ext>
    </p:extLst>
  </p:cSld>
  <p:clrMapOvr>
    <a:masterClrMapping/>
  </p:clrMapOvr>
  <p:transition spd="med"/>
</p:sldLayout>
</file>

<file path=ppt/slideLayouts/slideLayout1263.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981451055"/>
      </p:ext>
    </p:extLst>
  </p:cSld>
  <p:clrMapOvr>
    <a:masterClrMapping/>
  </p:clrMapOvr>
  <p:transition spd="med"/>
</p:sldLayout>
</file>

<file path=ppt/slideLayouts/slideLayout1264.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861199321"/>
      </p:ext>
    </p:extLst>
  </p:cSld>
  <p:clrMapOvr>
    <a:masterClrMapping/>
  </p:clrMapOvr>
  <p:transition spd="med"/>
</p:sldLayout>
</file>

<file path=ppt/slideLayouts/slideLayout1265.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627881072"/>
      </p:ext>
    </p:extLst>
  </p:cSld>
  <p:clrMapOvr>
    <a:masterClrMapping/>
  </p:clrMapOvr>
  <p:transition spd="med"/>
</p:sldLayout>
</file>

<file path=ppt/slideLayouts/slideLayout1266.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02773858"/>
      </p:ext>
    </p:extLst>
  </p:cSld>
  <p:clrMapOvr>
    <a:masterClrMapping/>
  </p:clrMapOvr>
  <p:transition spd="med"/>
</p:sldLayout>
</file>

<file path=ppt/slideLayouts/slideLayout1267.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09862469"/>
      </p:ext>
    </p:extLst>
  </p:cSld>
  <p:clrMapOvr>
    <a:masterClrMapping/>
  </p:clrMapOvr>
  <p:transition spd="med"/>
</p:sldLayout>
</file>

<file path=ppt/slideLayouts/slideLayout1268.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61480404"/>
      </p:ext>
    </p:extLst>
  </p:cSld>
  <p:clrMapOvr>
    <a:masterClrMapping/>
  </p:clrMapOvr>
  <p:transition spd="med"/>
</p:sldLayout>
</file>

<file path=ppt/slideLayouts/slideLayout1269.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608554077"/>
      </p:ext>
    </p:extLst>
  </p:cSld>
  <p:clrMapOvr>
    <a:masterClrMapping/>
  </p:clrMapOvr>
  <p:transition spd="med"/>
</p:sldLayout>
</file>

<file path=ppt/slideLayouts/slideLayout1270.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029602527"/>
      </p:ext>
    </p:extLst>
  </p:cSld>
  <p:clrMapOvr>
    <a:masterClrMapping/>
  </p:clrMapOvr>
  <p:transition spd="med"/>
</p:sldLayout>
</file>

<file path=ppt/slideLayouts/slideLayout1271.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216425578"/>
      </p:ext>
    </p:extLst>
  </p:cSld>
  <p:clrMapOvr>
    <a:masterClrMapping/>
  </p:clrMapOvr>
  <p:transition spd="med"/>
</p:sldLayout>
</file>

<file path=ppt/slideLayouts/slideLayout1272.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3478400561"/>
      </p:ext>
    </p:extLst>
  </p:cSld>
  <p:clrMapOvr>
    <a:masterClrMapping/>
  </p:clrMapOvr>
  <p:transition spd="med"/>
</p:sldLayout>
</file>

<file path=ppt/slideLayouts/slideLayout1273.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27240317"/>
      </p:ext>
    </p:extLst>
  </p:cSld>
  <p:clrMapOvr>
    <a:masterClrMapping/>
  </p:clrMapOvr>
  <p:transition spd="med"/>
</p:sldLayout>
</file>

<file path=ppt/slideLayouts/slideLayout1274.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796398665"/>
      </p:ext>
    </p:extLst>
  </p:cSld>
  <p:clrMapOvr>
    <a:masterClrMapping/>
  </p:clrMapOvr>
  <p:transition spd="med"/>
</p:sldLayout>
</file>

<file path=ppt/slideLayouts/slideLayout1275.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4031765434"/>
      </p:ext>
    </p:extLst>
  </p:cSld>
  <p:clrMapOvr>
    <a:masterClrMapping/>
  </p:clrMapOvr>
  <p:transition spd="med"/>
</p:sldLayout>
</file>

<file path=ppt/slideLayouts/slideLayout1276.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374143276"/>
      </p:ext>
    </p:extLst>
  </p:cSld>
  <p:clrMapOvr>
    <a:masterClrMapping/>
  </p:clrMapOvr>
  <p:transition spd="med"/>
</p:sldLayout>
</file>

<file path=ppt/slideLayouts/slideLayout1277.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80956359"/>
      </p:ext>
    </p:extLst>
  </p:cSld>
  <p:clrMapOvr>
    <a:masterClrMapping/>
  </p:clrMapOvr>
  <p:transition spd="med"/>
</p:sldLayout>
</file>

<file path=ppt/slideLayouts/slideLayout1278.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2181357644"/>
      </p:ext>
    </p:extLst>
  </p:cSld>
  <p:clrMapOvr>
    <a:masterClrMapping/>
  </p:clrMapOvr>
  <p:transition spd="med"/>
</p:sldLayout>
</file>

<file path=ppt/slideLayouts/slideLayout1279.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461689652"/>
      </p:ext>
    </p:extLst>
  </p:cSld>
  <p:clrMapOvr>
    <a:masterClrMapping/>
  </p:clrMapOvr>
  <p:transition spd="med"/>
</p:sldLayout>
</file>

<file path=ppt/slideLayouts/slideLayout1280.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24414394"/>
      </p:ext>
    </p:extLst>
  </p:cSld>
  <p:clrMapOvr>
    <a:masterClrMapping/>
  </p:clrMapOvr>
  <p:transition spd="med"/>
</p:sldLayout>
</file>

<file path=ppt/slideLayouts/slideLayout1281.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904484482"/>
      </p:ext>
    </p:extLst>
  </p:cSld>
  <p:clrMapOvr>
    <a:masterClrMapping/>
  </p:clrMapOvr>
  <p:transition spd="med"/>
</p:sldLayout>
</file>

<file path=ppt/slideLayouts/slideLayout1282.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2440835013"/>
      </p:ext>
    </p:extLst>
  </p:cSld>
  <p:clrMapOvr>
    <a:masterClrMapping/>
  </p:clrMapOvr>
  <p:transition spd="med"/>
</p:sldLayout>
</file>

<file path=ppt/slideLayouts/slideLayout1283.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5848337"/>
      </p:ext>
    </p:extLst>
  </p:cSld>
  <p:clrMapOvr>
    <a:masterClrMapping/>
  </p:clrMapOvr>
  <p:transition spd="med"/>
</p:sldLayout>
</file>

<file path=ppt/slideLayouts/slideLayout1284.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945049918"/>
      </p:ext>
    </p:extLst>
  </p:cSld>
  <p:clrMapOvr>
    <a:masterClrMapping/>
  </p:clrMapOvr>
  <p:transition spd="med"/>
</p:sldLayout>
</file>

<file path=ppt/slideLayouts/slideLayout1285.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64974611"/>
      </p:ext>
    </p:extLst>
  </p:cSld>
  <p:clrMapOvr>
    <a:masterClrMapping/>
  </p:clrMapOvr>
  <p:transition spd="med"/>
</p:sldLayout>
</file>

<file path=ppt/slideLayouts/slideLayout1286.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48812696"/>
      </p:ext>
    </p:extLst>
  </p:cSld>
  <p:clrMapOvr>
    <a:masterClrMapping/>
  </p:clrMapOvr>
  <p:transition spd="med"/>
</p:sldLayout>
</file>

<file path=ppt/slideLayouts/slideLayout1287.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41875981"/>
      </p:ext>
    </p:extLst>
  </p:cSld>
  <p:clrMapOvr>
    <a:masterClrMapping/>
  </p:clrMapOvr>
  <p:transition spd="med"/>
</p:sldLayout>
</file>

<file path=ppt/slideLayouts/slideLayout1288.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349383107"/>
      </p:ext>
    </p:extLst>
  </p:cSld>
  <p:clrMapOvr>
    <a:masterClrMapping/>
  </p:clrMapOvr>
  <p:transition spd="med"/>
</p:sldLayout>
</file>

<file path=ppt/slideLayouts/slideLayout1289.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74118695"/>
      </p:ext>
    </p:extLst>
  </p:cSld>
  <p:clrMapOvr>
    <a:masterClrMapping/>
  </p:clrMapOvr>
  <p:transition spd="med"/>
</p:sldLayout>
</file>

<file path=ppt/slideLayouts/slideLayout1290.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cstate="print"/>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63790193"/>
      </p:ext>
    </p:extLst>
  </p:cSld>
  <p:clrMapOvr>
    <a:masterClrMapping/>
  </p:clrMapOvr>
  <p:transition spd="med"/>
</p:sldLayout>
</file>

<file path=ppt/slideLayouts/slideLayout1291.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7680621"/>
      </p:ext>
    </p:extLst>
  </p:cSld>
  <p:clrMapOvr>
    <a:masterClrMapping/>
  </p:clrMapOvr>
  <p:transition spd="med"/>
</p:sldLayout>
</file>

<file path=ppt/slideLayouts/slideLayout1292.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86"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31703758"/>
      </p:ext>
    </p:extLst>
  </p:cSld>
  <p:clrMapOvr>
    <a:masterClrMapping/>
  </p:clrMapOvr>
  <p:transition spd="med"/>
</p:sldLayout>
</file>

<file path=ppt/slideLayouts/slideLayout1293.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10898929"/>
      </p:ext>
    </p:extLst>
  </p:cSld>
  <p:clrMapOvr>
    <a:masterClrMapping/>
  </p:clrMapOvr>
  <p:transition spd="med"/>
</p:sldLayout>
</file>

<file path=ppt/slideLayouts/slideLayout1294.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05116564"/>
      </p:ext>
    </p:extLst>
  </p:cSld>
  <p:clrMapOvr>
    <a:masterClrMapping/>
  </p:clrMapOvr>
  <p:transition spd="med"/>
</p:sldLayout>
</file>

<file path=ppt/slideLayouts/slideLayout1295.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65862617"/>
      </p:ext>
    </p:extLst>
  </p:cSld>
  <p:clrMapOvr>
    <a:masterClrMapping/>
  </p:clrMapOvr>
  <p:transition spd="med"/>
</p:sldLayout>
</file>

<file path=ppt/slideLayouts/slideLayout1296.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839109962"/>
      </p:ext>
    </p:extLst>
  </p:cSld>
  <p:clrMapOvr>
    <a:masterClrMapping/>
  </p:clrMapOvr>
  <p:transition spd="med"/>
</p:sldLayout>
</file>

<file path=ppt/slideLayouts/slideLayout1297.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0931017"/>
      </p:ext>
    </p:extLst>
  </p:cSld>
  <p:clrMapOvr>
    <a:masterClrMapping/>
  </p:clrMapOvr>
  <p:transition spd="med"/>
</p:sldLayout>
</file>

<file path=ppt/slideLayouts/slideLayout129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51" name="image5.png" descr="image5.png"/>
          <p:cNvPicPr>
            <a:picLocks noChangeAspect="1"/>
          </p:cNvPicPr>
          <p:nvPr/>
        </p:nvPicPr>
        <p:blipFill>
          <a:blip r:embed="rId2" cstate="print"/>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92595389"/>
      </p:ext>
    </p:extLst>
  </p:cSld>
  <p:clrMapOvr>
    <a:masterClrMapping/>
  </p:clrMapOvr>
  <p:transition spd="med"/>
</p:sldLayout>
</file>

<file path=ppt/slideLayouts/slideLayout1299.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02543773"/>
      </p:ext>
    </p:extLst>
  </p:cSld>
  <p:clrMapOvr>
    <a:masterClrMapping/>
  </p:clrMapOvr>
  <p:transition spd="med"/>
</p:sldLayout>
</file>

<file path=ppt/slideLayouts/slideLayout130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7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421203302"/>
      </p:ext>
    </p:extLst>
  </p:cSld>
  <p:clrMapOvr>
    <a:masterClrMapping/>
  </p:clrMapOvr>
  <p:transition spd="med"/>
</p:sldLayout>
</file>

<file path=ppt/slideLayouts/slideLayout130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183" name="image5.png" descr="image5.png"/>
          <p:cNvPicPr>
            <a:picLocks noChangeAspect="1"/>
          </p:cNvPicPr>
          <p:nvPr/>
        </p:nvPicPr>
        <p:blipFill>
          <a:blip r:embed="rId2" cstate="print"/>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47317900"/>
      </p:ext>
    </p:extLst>
  </p:cSld>
  <p:clrMapOvr>
    <a:masterClrMapping/>
  </p:clrMapOvr>
  <p:transition spd="med"/>
</p:sldLayout>
</file>

<file path=ppt/slideLayouts/slideLayout1302.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2807817942"/>
      </p:ext>
    </p:extLst>
  </p:cSld>
  <p:clrMapOvr>
    <a:masterClrMapping/>
  </p:clrMapOvr>
  <p:transition spd="med"/>
</p:sldLayout>
</file>

<file path=ppt/slideLayouts/slideLayout1303.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008462876"/>
      </p:ext>
    </p:extLst>
  </p:cSld>
  <p:clrMapOvr>
    <a:masterClrMapping/>
  </p:clrMapOvr>
  <p:transition spd="med"/>
</p:sldLayout>
</file>

<file path=ppt/slideLayouts/slideLayout1304.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676286989"/>
      </p:ext>
    </p:extLst>
  </p:cSld>
  <p:clrMapOvr>
    <a:masterClrMapping/>
  </p:clrMapOvr>
  <p:transition spd="med"/>
</p:sldLayout>
</file>

<file path=ppt/slideLayouts/slideLayout1305.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73611768"/>
      </p:ext>
    </p:extLst>
  </p:cSld>
  <p:clrMapOvr>
    <a:masterClrMapping/>
  </p:clrMapOvr>
  <p:transition spd="med"/>
</p:sldLayout>
</file>

<file path=ppt/slideLayouts/slideLayout1306.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46314561"/>
      </p:ext>
    </p:extLst>
  </p:cSld>
  <p:clrMapOvr>
    <a:masterClrMapping/>
  </p:clrMapOvr>
  <p:transition spd="med"/>
</p:sldLayout>
</file>

<file path=ppt/slideLayouts/slideLayout1307.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001776727"/>
      </p:ext>
    </p:extLst>
  </p:cSld>
  <p:clrMapOvr>
    <a:masterClrMapping/>
  </p:clrMapOvr>
  <p:transition spd="med"/>
</p:sldLayout>
</file>

<file path=ppt/slideLayouts/slideLayout1308.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33145087"/>
      </p:ext>
    </p:extLst>
  </p:cSld>
  <p:clrMapOvr>
    <a:masterClrMapping/>
  </p:clrMapOvr>
  <p:transition spd="med"/>
</p:sldLayout>
</file>

<file path=ppt/slideLayouts/slideLayout1309.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20053407"/>
      </p:ext>
    </p:extLst>
  </p:cSld>
  <p:clrMapOvr>
    <a:masterClrMapping/>
  </p:clrMapOvr>
  <p:transition spd="med"/>
</p:sldLayout>
</file>

<file path=ppt/slideLayouts/slideLayout1310.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161052892"/>
      </p:ext>
    </p:extLst>
  </p:cSld>
  <p:clrMapOvr>
    <a:masterClrMapping/>
  </p:clrMapOvr>
  <p:transition spd="med"/>
</p:sldLayout>
</file>

<file path=ppt/slideLayouts/slideLayout1311.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096830435"/>
      </p:ext>
    </p:extLst>
  </p:cSld>
  <p:clrMapOvr>
    <a:masterClrMapping/>
  </p:clrMapOvr>
  <p:transition spd="med"/>
</p:sldLayout>
</file>

<file path=ppt/slideLayouts/slideLayout1312.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53214259"/>
      </p:ext>
    </p:extLst>
  </p:cSld>
  <p:clrMapOvr>
    <a:masterClrMapping/>
  </p:clrMapOvr>
  <p:transition spd="med"/>
</p:sldLayout>
</file>

<file path=ppt/slideLayouts/slideLayout131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518488803"/>
      </p:ext>
    </p:extLst>
  </p:cSld>
  <p:clrMapOvr>
    <a:masterClrMapping/>
  </p:clrMapOvr>
  <p:transition spd="med"/>
</p:sldLayout>
</file>

<file path=ppt/slideLayouts/slideLayout131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710705662"/>
      </p:ext>
    </p:extLst>
  </p:cSld>
  <p:clrMapOvr>
    <a:masterClrMapping/>
  </p:clrMapOvr>
  <p:transition spd="med"/>
</p:sldLayout>
</file>

<file path=ppt/slideLayouts/slideLayout1315.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sz="6400">
              <a:uFill>
                <a:solidFill>
                  <a:srgbClr val="000000"/>
                </a:solidFill>
              </a:uFill>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775658531"/>
      </p:ext>
    </p:extLst>
  </p:cSld>
  <p:clrMapOvr>
    <a:masterClrMapping/>
  </p:clrMapOvr>
  <p:transition spd="med"/>
</p:sldLayout>
</file>

<file path=ppt/slideLayouts/slideLayout1316.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414871648"/>
      </p:ext>
    </p:extLst>
  </p:cSld>
  <p:clrMapOvr>
    <a:masterClrMapping/>
  </p:clrMapOvr>
  <p:transition spd="med"/>
</p:sldLayout>
</file>

<file path=ppt/slideLayouts/slideLayout1317.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252303151"/>
      </p:ext>
    </p:extLst>
  </p:cSld>
  <p:clrMapOvr>
    <a:masterClrMapping/>
  </p:clrMapOvr>
  <p:transition spd="med"/>
</p:sldLayout>
</file>

<file path=ppt/slideLayouts/slideLayout131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352"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533813612"/>
      </p:ext>
    </p:extLst>
  </p:cSld>
  <p:clrMapOvr>
    <a:masterClrMapping/>
  </p:clrMapOvr>
  <p:transition spd="med"/>
</p:sldLayout>
</file>

<file path=ppt/slideLayouts/slideLayout1319.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63"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542958007"/>
      </p:ext>
    </p:extLst>
  </p:cSld>
  <p:clrMapOvr>
    <a:masterClrMapping/>
  </p:clrMapOvr>
  <p:transition spd="med"/>
</p:sldLayout>
</file>

<file path=ppt/slideLayouts/slideLayout1320.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3529521692"/>
      </p:ext>
    </p:extLst>
  </p:cSld>
  <p:clrMapOvr>
    <a:masterClrMapping/>
  </p:clrMapOvr>
  <p:transition spd="med"/>
</p:sldLayout>
</file>

<file path=ppt/slideLayouts/slideLayout1321.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380"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85062717"/>
      </p:ext>
    </p:extLst>
  </p:cSld>
  <p:clrMapOvr>
    <a:masterClrMapping/>
  </p:clrMapOvr>
  <p:transition spd="med"/>
</p:sldLayout>
</file>

<file path=ppt/slideLayouts/slideLayout1322.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3970179001"/>
      </p:ext>
    </p:extLst>
  </p:cSld>
  <p:clrMapOvr>
    <a:masterClrMapping/>
  </p:clrMapOvr>
  <p:transition spd="med"/>
</p:sldLayout>
</file>

<file path=ppt/slideLayouts/slideLayout1323.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268924282"/>
      </p:ext>
    </p:extLst>
  </p:cSld>
  <p:clrMapOvr>
    <a:masterClrMapping/>
  </p:clrMapOvr>
  <p:transition spd="med"/>
</p:sldLayout>
</file>

<file path=ppt/slideLayouts/slideLayout1324.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420269700"/>
      </p:ext>
    </p:extLst>
  </p:cSld>
  <p:clrMapOvr>
    <a:masterClrMapping/>
  </p:clrMapOvr>
  <p:transition spd="med"/>
</p:sldLayout>
</file>

<file path=ppt/slideLayouts/slideLayout1325.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706892"/>
      </p:ext>
    </p:extLst>
  </p:cSld>
  <p:clrMapOvr>
    <a:masterClrMapping/>
  </p:clrMapOvr>
  <p:transition spd="med"/>
</p:sldLayout>
</file>

<file path=ppt/slideLayouts/slideLayout1326.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904083712"/>
      </p:ext>
    </p:extLst>
  </p:cSld>
  <p:clrMapOvr>
    <a:masterClrMapping/>
  </p:clrMapOvr>
  <p:transition spd="med"/>
</p:sldLayout>
</file>

<file path=ppt/slideLayouts/slideLayout1327.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875182957"/>
      </p:ext>
    </p:extLst>
  </p:cSld>
  <p:clrMapOvr>
    <a:masterClrMapping/>
  </p:clrMapOvr>
  <p:transition spd="med"/>
</p:sldLayout>
</file>

<file path=ppt/slideLayouts/slideLayout1328.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639317671"/>
      </p:ext>
    </p:extLst>
  </p:cSld>
  <p:clrMapOvr>
    <a:masterClrMapping/>
  </p:clrMapOvr>
  <p:transition spd="med"/>
</p:sldLayout>
</file>

<file path=ppt/slideLayouts/slideLayout1329.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6571270"/>
      </p:ext>
    </p:extLst>
  </p:cSld>
  <p:clrMapOvr>
    <a:masterClrMapping/>
  </p:clrMapOvr>
  <p:transition spd="med"/>
</p:sldLayout>
</file>

<file path=ppt/slideLayouts/slideLayout1330.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98076828"/>
      </p:ext>
    </p:extLst>
  </p:cSld>
  <p:clrMapOvr>
    <a:masterClrMapping/>
  </p:clrMapOvr>
  <p:transition spd="med"/>
</p:sldLayout>
</file>

<file path=ppt/slideLayouts/slideLayout1331.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12124255"/>
      </p:ext>
    </p:extLst>
  </p:cSld>
  <p:clrMapOvr>
    <a:masterClrMapping/>
  </p:clrMapOvr>
  <p:transition spd="med"/>
</p:sldLayout>
</file>

<file path=ppt/slideLayouts/slideLayout1332.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sz="1200">
              <a:uFill>
                <a:solidFill>
                  <a:srgbClr val="000000"/>
                </a:solidFill>
              </a:uFill>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42274264"/>
      </p:ext>
    </p:extLst>
  </p:cSld>
  <p:clrMapOvr>
    <a:masterClrMapping/>
  </p:clrMapOvr>
  <p:transition spd="med"/>
</p:sldLayout>
</file>

<file path=ppt/slideLayouts/slideLayout1333.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4070118993"/>
      </p:ext>
    </p:extLst>
  </p:cSld>
  <p:clrMapOvr>
    <a:masterClrMapping/>
  </p:clrMapOvr>
  <p:transition spd="med"/>
</p:sldLayout>
</file>

<file path=ppt/slideLayouts/slideLayout1334.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816403096"/>
      </p:ext>
    </p:extLst>
  </p:cSld>
  <p:clrMapOvr>
    <a:masterClrMapping/>
  </p:clrMapOvr>
  <p:transition spd="med"/>
</p:sldLayout>
</file>

<file path=ppt/slideLayouts/slideLayout1335.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844348866"/>
      </p:ext>
    </p:extLst>
  </p:cSld>
  <p:clrMapOvr>
    <a:masterClrMapping/>
  </p:clrMapOvr>
  <p:transition spd="med"/>
</p:sldLayout>
</file>

<file path=ppt/slideLayouts/slideLayout1336.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476256783"/>
      </p:ext>
    </p:extLst>
  </p:cSld>
  <p:clrMapOvr>
    <a:masterClrMapping/>
  </p:clrMapOvr>
  <p:transition spd="med"/>
</p:sldLayout>
</file>

<file path=ppt/slideLayouts/slideLayout1337.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660088394"/>
      </p:ext>
    </p:extLst>
  </p:cSld>
  <p:clrMapOvr>
    <a:masterClrMapping/>
  </p:clrMapOvr>
  <p:transition spd="med"/>
</p:sldLayout>
</file>

<file path=ppt/slideLayouts/slideLayout1338.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559558721"/>
      </p:ext>
    </p:extLst>
  </p:cSld>
  <p:clrMapOvr>
    <a:masterClrMapping/>
  </p:clrMapOvr>
  <p:transition spd="med"/>
</p:sldLayout>
</file>

<file path=ppt/slideLayouts/slideLayout1339.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14163609"/>
      </p:ext>
    </p:extLst>
  </p:cSld>
  <p:clrMapOvr>
    <a:masterClrMapping/>
  </p:clrMapOvr>
  <p:transition spd="med"/>
</p:sldLayout>
</file>

<file path=ppt/slideLayouts/slideLayout134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pic>
        <p:nvPicPr>
          <p:cNvPr id="552" name="image2.png" descr="image2.png"/>
          <p:cNvPicPr>
            <a:picLocks noChangeAspect="1"/>
          </p:cNvPicPr>
          <p:nvPr/>
        </p:nvPicPr>
        <p:blipFill>
          <a:blip r:embed="rId2" cstate="print"/>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437225410"/>
      </p:ext>
    </p:extLst>
  </p:cSld>
  <p:clrMapOvr>
    <a:masterClrMapping/>
  </p:clrMapOvr>
  <p:transition spd="med"/>
</p:sldLayout>
</file>

<file path=ppt/slideLayouts/slideLayout134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uFill>
                <a:solidFill>
                  <a:srgbClr val="000000"/>
                </a:solidFill>
              </a:uFill>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348350592"/>
      </p:ext>
    </p:extLst>
  </p:cSld>
  <p:clrMapOvr>
    <a:masterClrMapping/>
  </p:clrMapOvr>
  <p:transition spd="med"/>
</p:sldLayout>
</file>

<file path=ppt/slideLayouts/slideLayout1342.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rPr/>
              <a:pPr/>
              <a:t>‹#›</a:t>
            </a:fld>
            <a:endParaRPr/>
          </a:p>
        </p:txBody>
      </p:sp>
    </p:spTree>
    <p:extLst>
      <p:ext uri="{BB962C8B-B14F-4D97-AF65-F5344CB8AC3E}">
        <p14:creationId xmlns:p14="http://schemas.microsoft.com/office/powerpoint/2010/main" val="3689135067"/>
      </p:ext>
    </p:extLst>
  </p:cSld>
  <p:clrMapOvr>
    <a:masterClrMapping/>
  </p:clrMapOvr>
  <p:transition spd="med"/>
</p:sldLayout>
</file>

<file path=ppt/slideLayouts/slideLayout1343.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33899978"/>
      </p:ext>
    </p:extLst>
  </p:cSld>
  <p:clrMapOvr>
    <a:masterClrMapping/>
  </p:clrMapOvr>
  <p:transition spd="med"/>
</p:sldLayout>
</file>

<file path=ppt/slideLayouts/slideLayout1344.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708238768"/>
      </p:ext>
    </p:extLst>
  </p:cSld>
  <p:clrMapOvr>
    <a:masterClrMapping/>
  </p:clrMapOvr>
  <p:transition spd="med"/>
</p:sldLayout>
</file>

<file path=ppt/slideLayouts/slideLayout1345.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59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65602092"/>
      </p:ext>
    </p:extLst>
  </p:cSld>
  <p:clrMapOvr>
    <a:masterClrMapping/>
  </p:clrMapOvr>
  <p:transition spd="med"/>
</p:sldLayout>
</file>

<file path=ppt/slideLayouts/slideLayout1346.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08" name="FINAL LOGO process.pdf" descr="FINAL LOGO process.pdf"/>
          <p:cNvPicPr>
            <a:picLocks noChangeAspect="1"/>
          </p:cNvPicPr>
          <p:nvPr/>
        </p:nvPicPr>
        <p:blipFill>
          <a:blip r:embed="rId2" cstate="print"/>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778983900"/>
      </p:ext>
    </p:extLst>
  </p:cSld>
  <p:clrMapOvr>
    <a:masterClrMapping/>
  </p:clrMapOvr>
  <p:transition spd="med"/>
</p:sldLayout>
</file>

<file path=ppt/slideLayouts/slideLayout1347.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416931139"/>
      </p:ext>
    </p:extLst>
  </p:cSld>
  <p:clrMapOvr>
    <a:masterClrMapping/>
  </p:clrMapOvr>
  <p:transition spd="med"/>
</p:sldLayout>
</file>

<file path=ppt/slideLayouts/slideLayout134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221864815"/>
      </p:ext>
    </p:extLst>
  </p:cSld>
  <p:clrMapOvr>
    <a:masterClrMapping/>
  </p:clrMapOvr>
  <p:transition spd="med"/>
</p:sldLayout>
</file>

<file path=ppt/slideLayouts/slideLayout1349.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pic>
        <p:nvPicPr>
          <p:cNvPr id="634" name="1600_AiGLogo_Slide_Navy-small.png" descr="1600_AiGLogo_Slide_Navy-small.png"/>
          <p:cNvPicPr>
            <a:picLocks noChangeAspect="1"/>
          </p:cNvPicPr>
          <p:nvPr/>
        </p:nvPicPr>
        <p:blipFill>
          <a:blip r:embed="rId2" cstate="print"/>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575336124"/>
      </p:ext>
    </p:extLst>
  </p:cSld>
  <p:clrMapOvr>
    <a:masterClrMapping/>
  </p:clrMapOvr>
  <p:transition spd="med"/>
</p:sldLayout>
</file>

<file path=ppt/slideLayouts/slideLayout1350.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uFill>
                <a:solidFill>
                  <a:srgbClr val="000000"/>
                </a:solidFill>
              </a:uFill>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3569193339"/>
      </p:ext>
    </p:extLst>
  </p:cSld>
  <p:clrMapOvr>
    <a:masterClrMapping/>
  </p:clrMapOvr>
  <p:transition spd="med"/>
</p:sldLayout>
</file>

<file path=ppt/slideLayouts/slideLayout1351.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pic>
        <p:nvPicPr>
          <p:cNvPr id="651" name="image5.png" descr="image5.png"/>
          <p:cNvPicPr>
            <a:picLocks noChangeAspect="1"/>
          </p:cNvPicPr>
          <p:nvPr/>
        </p:nvPicPr>
        <p:blipFill>
          <a:blip r:embed="rId2" cstate="print"/>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843858881"/>
      </p:ext>
    </p:extLst>
  </p:cSld>
  <p:clrMapOvr>
    <a:masterClrMapping/>
  </p:clrMapOvr>
  <p:transition spd="med"/>
</p:sldLayout>
</file>

<file path=ppt/slideLayouts/slideLayout1352.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23259567"/>
      </p:ext>
    </p:extLst>
  </p:cSld>
  <p:clrMapOvr>
    <a:masterClrMapping/>
  </p:clrMapOvr>
  <p:transition spd="med"/>
</p:sldLayout>
</file>

<file path=ppt/slideLayouts/slideLayout1353.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43371079"/>
      </p:ext>
    </p:extLst>
  </p:cSld>
  <p:clrMapOvr>
    <a:masterClrMapping/>
  </p:clrMapOvr>
  <p:transition spd="med"/>
</p:sldLayout>
</file>

<file path=ppt/slideLayouts/slideLayout1354.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sz="4500" u="sng">
              <a:solidFill>
                <a:srgbClr val="FFFFFF"/>
              </a:solidFill>
              <a:uFill>
                <a:solidFill>
                  <a:srgbClr val="7A4700"/>
                </a:solidFill>
              </a:uFill>
              <a:latin typeface="Arial"/>
              <a:ea typeface="Arial"/>
              <a:cs typeface="Arial"/>
              <a:sym typeface="Arial"/>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75147462"/>
      </p:ext>
    </p:extLst>
  </p:cSld>
  <p:clrMapOvr>
    <a:masterClrMapping/>
  </p:clrMapOvr>
  <p:transition spd="med"/>
</p:sldLayout>
</file>

<file path=ppt/slideLayouts/slideLayout1355.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rPr/>
              <a:pPr/>
              <a:t>‹#›</a:t>
            </a:fld>
            <a:endParaRPr/>
          </a:p>
        </p:txBody>
      </p:sp>
    </p:spTree>
    <p:extLst>
      <p:ext uri="{BB962C8B-B14F-4D97-AF65-F5344CB8AC3E}">
        <p14:creationId xmlns:p14="http://schemas.microsoft.com/office/powerpoint/2010/main" val="3447101738"/>
      </p:ext>
    </p:extLst>
  </p:cSld>
  <p:clrMapOvr>
    <a:masterClrMapping/>
  </p:clrMapOvr>
  <p:transition spd="med"/>
</p:sldLayout>
</file>

<file path=ppt/slideLayouts/slideLayout1356.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1683398503"/>
      </p:ext>
    </p:extLst>
  </p:cSld>
  <p:clrMapOvr>
    <a:masterClrMapping/>
  </p:clrMapOvr>
  <p:transition spd="med"/>
</p:sldLayout>
</file>

<file path=ppt/slideLayouts/slideLayout1357.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uFill>
                <a:solidFill>
                  <a:srgbClr val="000000"/>
                </a:solidFill>
              </a:uFill>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2245427571"/>
      </p:ext>
    </p:extLst>
  </p:cSld>
  <p:clrMapOvr>
    <a:masterClrMapping/>
  </p:clrMapOvr>
  <p:transition spd="med"/>
</p:sldLayout>
</file>

<file path=ppt/slideLayouts/slideLayout1358.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4112188450"/>
      </p:ext>
    </p:extLst>
  </p:cSld>
  <p:clrMapOvr>
    <a:masterClrMapping/>
  </p:clrMapOvr>
  <p:transition spd="med"/>
</p:sldLayout>
</file>

<file path=ppt/slideLayouts/slideLayout1359.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cstate="print"/>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273870953"/>
      </p:ext>
    </p:extLst>
  </p:cSld>
  <p:clrMapOvr>
    <a:masterClrMapping/>
  </p:clrMapOvr>
  <p:transition spd="med"/>
</p:sldLayout>
</file>

<file path=ppt/slideLayouts/slideLayout1360.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cstate="print"/>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921519498"/>
      </p:ext>
    </p:extLst>
  </p:cSld>
  <p:clrMapOvr>
    <a:masterClrMapping/>
  </p:clrMapOvr>
  <p:transition spd="med"/>
</p:sldLayout>
</file>

<file path=ppt/slideLayouts/slideLayout1361.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cstate="print"/>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1178217186"/>
      </p:ext>
    </p:extLst>
  </p:cSld>
  <p:clrMapOvr>
    <a:masterClrMapping/>
  </p:clrMapOvr>
  <p:transition spd="med"/>
</p:sldLayout>
</file>

<file path=ppt/slideLayouts/slideLayout1362.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377840943"/>
      </p:ext>
    </p:extLst>
  </p:cSld>
  <p:clrMapOvr>
    <a:masterClrMapping/>
  </p:clrMapOvr>
  <p:transition spd="med"/>
</p:sldLayout>
</file>

<file path=ppt/slideLayouts/slideLayout1363.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901002010"/>
      </p:ext>
    </p:extLst>
  </p:cSld>
  <p:clrMapOvr>
    <a:masterClrMapping/>
  </p:clrMapOvr>
  <p:transition spd="med"/>
</p:sldLayout>
</file>

<file path=ppt/slideLayouts/slideLayout1364.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rPr/>
              <a:pPr/>
              <a:t>‹#›</a:t>
            </a:fld>
            <a:endParaRPr/>
          </a:p>
        </p:txBody>
      </p:sp>
    </p:spTree>
    <p:extLst>
      <p:ext uri="{BB962C8B-B14F-4D97-AF65-F5344CB8AC3E}">
        <p14:creationId xmlns:p14="http://schemas.microsoft.com/office/powerpoint/2010/main" val="1112781845"/>
      </p:ext>
    </p:extLst>
  </p:cSld>
  <p:clrMapOvr>
    <a:masterClrMapping/>
  </p:clrMapOvr>
  <p:transition spd="med"/>
</p:sldLayout>
</file>

<file path=ppt/slideLayouts/slideLayout1365.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1125585846"/>
      </p:ext>
    </p:extLst>
  </p:cSld>
  <p:clrMapOvr>
    <a:masterClrMapping/>
  </p:clrMapOvr>
  <p:transition spd="med"/>
</p:sldLayout>
</file>

<file path=ppt/slideLayouts/slideLayout1366.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387771553"/>
      </p:ext>
    </p:extLst>
  </p:cSld>
  <p:clrMapOvr>
    <a:masterClrMapping/>
  </p:clrMapOvr>
  <p:transition spd="med"/>
</p:sldLayout>
</file>

<file path=ppt/slideLayouts/slideLayout1367.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rPr/>
              <a:pPr/>
              <a:t>‹#›</a:t>
            </a:fld>
            <a:endParaRPr/>
          </a:p>
        </p:txBody>
      </p:sp>
    </p:spTree>
    <p:extLst>
      <p:ext uri="{BB962C8B-B14F-4D97-AF65-F5344CB8AC3E}">
        <p14:creationId xmlns:p14="http://schemas.microsoft.com/office/powerpoint/2010/main" val="3302559587"/>
      </p:ext>
    </p:extLst>
  </p:cSld>
  <p:clrMapOvr>
    <a:masterClrMapping/>
  </p:clrMapOvr>
  <p:transition spd="med"/>
</p:sldLayout>
</file>

<file path=ppt/slideLayouts/slideLayout1368.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cstate="print"/>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cstate="print"/>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cstate="print"/>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cstate="print"/>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rPr/>
              <a:pPr/>
              <a:t>‹#›</a:t>
            </a:fld>
            <a:endParaRPr/>
          </a:p>
        </p:txBody>
      </p:sp>
    </p:spTree>
    <p:extLst>
      <p:ext uri="{BB962C8B-B14F-4D97-AF65-F5344CB8AC3E}">
        <p14:creationId xmlns:p14="http://schemas.microsoft.com/office/powerpoint/2010/main" val="524197292"/>
      </p:ext>
    </p:extLst>
  </p:cSld>
  <p:clrMapOvr>
    <a:masterClrMapping/>
  </p:clrMapOvr>
  <p:transition spd="med"/>
</p:sldLayout>
</file>

<file path=ppt/slideLayouts/slideLayout1369.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rPr/>
              <a:pPr/>
              <a:t>‹#›</a:t>
            </a:fld>
            <a:endParaRPr/>
          </a:p>
        </p:txBody>
      </p:sp>
    </p:spTree>
    <p:extLst>
      <p:ext uri="{BB962C8B-B14F-4D97-AF65-F5344CB8AC3E}">
        <p14:creationId xmlns:p14="http://schemas.microsoft.com/office/powerpoint/2010/main" val="4113893636"/>
      </p:ext>
    </p:extLst>
  </p:cSld>
  <p:clrMapOvr>
    <a:masterClrMapping/>
  </p:clrMapOvr>
  <p:transition spd="med"/>
</p:sldLayout>
</file>

<file path=ppt/slideLayouts/slideLayout1370.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65312646"/>
      </p:ext>
    </p:extLst>
  </p:cSld>
  <p:clrMapOvr>
    <a:masterClrMapping/>
  </p:clrMapOvr>
  <p:transition spd="med"/>
</p:sldLayout>
</file>

<file path=ppt/slideLayouts/slideLayout13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183608D9-E17D-EF41-B855-0F776DCE407A}" type="slidenum">
              <a:rPr lang="en-US"/>
              <a:pPr>
                <a:defRPr/>
              </a:pPr>
              <a:t>‹#›</a:t>
            </a:fld>
            <a:endParaRPr lang="en-US"/>
          </a:p>
        </p:txBody>
      </p:sp>
    </p:spTree>
    <p:extLst>
      <p:ext uri="{BB962C8B-B14F-4D97-AF65-F5344CB8AC3E}">
        <p14:creationId xmlns:p14="http://schemas.microsoft.com/office/powerpoint/2010/main" val="3346736808"/>
      </p:ext>
    </p:extLst>
  </p:cSld>
  <p:clrMapOvr>
    <a:masterClrMapping/>
  </p:clrMapOvr>
  <p:transition/>
</p:sldLayout>
</file>

<file path=ppt/slideLayouts/slideLayout13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6168" y="8813803"/>
            <a:ext cx="20726400" cy="2724149"/>
          </a:xfrm>
        </p:spPr>
        <p:txBody>
          <a:bodyPr anchor="t"/>
          <a:lstStyle>
            <a:lvl1pPr algn="l">
              <a:defRPr sz="10700" b="1" cap="all"/>
            </a:lvl1pPr>
          </a:lstStyle>
          <a:p>
            <a:r>
              <a:rPr lang="en-US"/>
              <a:t>Click to edit Master title style</a:t>
            </a:r>
          </a:p>
        </p:txBody>
      </p:sp>
      <p:sp>
        <p:nvSpPr>
          <p:cNvPr id="3" name="Text Placeholder 2"/>
          <p:cNvSpPr>
            <a:spLocks noGrp="1"/>
          </p:cNvSpPr>
          <p:nvPr>
            <p:ph type="body" idx="1"/>
          </p:nvPr>
        </p:nvSpPr>
        <p:spPr>
          <a:xfrm>
            <a:off x="1926168" y="5813427"/>
            <a:ext cx="20726400" cy="3000373"/>
          </a:xfrm>
        </p:spPr>
        <p:txBody>
          <a:bodyPr anchor="b"/>
          <a:lstStyle>
            <a:lvl1pPr marL="0" indent="0">
              <a:buNone/>
              <a:defRPr sz="5300"/>
            </a:lvl1pPr>
            <a:lvl2pPr marL="1219170" indent="0">
              <a:buNone/>
              <a:defRPr sz="4800"/>
            </a:lvl2pPr>
            <a:lvl3pPr marL="2438339" indent="0">
              <a:buNone/>
              <a:defRPr sz="4300"/>
            </a:lvl3pPr>
            <a:lvl4pPr marL="3657509" indent="0">
              <a:buNone/>
              <a:defRPr sz="3700"/>
            </a:lvl4pPr>
            <a:lvl5pPr marL="4876678" indent="0">
              <a:buNone/>
              <a:defRPr sz="3700"/>
            </a:lvl5pPr>
            <a:lvl6pPr marL="6095848" indent="0">
              <a:buNone/>
              <a:defRPr sz="3700"/>
            </a:lvl6pPr>
            <a:lvl7pPr marL="7315017" indent="0">
              <a:buNone/>
              <a:defRPr sz="3700"/>
            </a:lvl7pPr>
            <a:lvl8pPr marL="8534187" indent="0">
              <a:buNone/>
              <a:defRPr sz="3700"/>
            </a:lvl8pPr>
            <a:lvl9pPr marL="9753356" indent="0">
              <a:buNone/>
              <a:defRPr sz="3700"/>
            </a:lvl9pPr>
          </a:lstStyle>
          <a:p>
            <a:pPr lvl="0"/>
            <a:r>
              <a:rPr lang="en-US"/>
              <a:t>Click to edit Master text styles</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BE16645-8042-E44F-8343-D9B42FFDC89F}" type="slidenum">
              <a:rPr lang="en-US"/>
              <a:pPr>
                <a:defRPr/>
              </a:pPr>
              <a:t>‹#›</a:t>
            </a:fld>
            <a:endParaRPr lang="en-US"/>
          </a:p>
        </p:txBody>
      </p:sp>
    </p:spTree>
    <p:extLst>
      <p:ext uri="{BB962C8B-B14F-4D97-AF65-F5344CB8AC3E}">
        <p14:creationId xmlns:p14="http://schemas.microsoft.com/office/powerpoint/2010/main" val="2408482520"/>
      </p:ext>
    </p:extLst>
  </p:cSld>
  <p:clrMapOvr>
    <a:masterClrMapping/>
  </p:clrMapOvr>
  <p:transition/>
</p:sldLayout>
</file>

<file path=ppt/slideLayouts/slideLayout13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3200400"/>
            <a:ext cx="10769600" cy="9061451"/>
          </a:xfrm>
        </p:spPr>
        <p:txBody>
          <a:bodyPr/>
          <a:lstStyle>
            <a:lvl1pPr>
              <a:defRPr sz="7500"/>
            </a:lvl1pPr>
            <a:lvl2pPr>
              <a:defRPr sz="6400"/>
            </a:lvl2pPr>
            <a:lvl3pPr>
              <a:defRPr sz="5300"/>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395200" y="3200400"/>
            <a:ext cx="10769600" cy="9061451"/>
          </a:xfrm>
        </p:spPr>
        <p:txBody>
          <a:bodyPr/>
          <a:lstStyle>
            <a:lvl1pPr>
              <a:defRPr sz="7500"/>
            </a:lvl1pPr>
            <a:lvl2pPr>
              <a:defRPr sz="6400"/>
            </a:lvl2pPr>
            <a:lvl3pPr>
              <a:defRPr sz="5300"/>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2"/>
          <p:cNvSpPr>
            <a:spLocks noGrp="1" noChangeArrowheads="1"/>
          </p:cNvSpPr>
          <p:nvPr>
            <p:ph type="dt" sz="half" idx="10"/>
          </p:nvPr>
        </p:nvSpPr>
        <p:spPr/>
        <p:txBody>
          <a:bodyPr/>
          <a:lstStyle>
            <a:lvl1pPr>
              <a:defRPr/>
            </a:lvl1pPr>
          </a:lstStyle>
          <a:p>
            <a:pPr>
              <a:defRPr/>
            </a:pPr>
            <a:endParaRPr lang="en-US"/>
          </a:p>
        </p:txBody>
      </p:sp>
      <p:sp>
        <p:nvSpPr>
          <p:cNvPr id="6" name="Rectangle 13"/>
          <p:cNvSpPr>
            <a:spLocks noGrp="1" noChangeArrowheads="1"/>
          </p:cNvSpPr>
          <p:nvPr>
            <p:ph type="ftr" sz="quarter" idx="11"/>
          </p:nvPr>
        </p:nvSpPr>
        <p:spPr/>
        <p:txBody>
          <a:bodyPr/>
          <a:lstStyle>
            <a:lvl1pPr>
              <a:defRPr/>
            </a:lvl1pPr>
          </a:lstStyle>
          <a:p>
            <a:pPr>
              <a:defRPr/>
            </a:pPr>
            <a:endParaRPr lang="en-US"/>
          </a:p>
        </p:txBody>
      </p:sp>
      <p:sp>
        <p:nvSpPr>
          <p:cNvPr id="7"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51189A3A-0DC1-7C41-A456-8DF8558F2B8D}" type="slidenum">
              <a:rPr lang="en-US"/>
              <a:pPr>
                <a:defRPr/>
              </a:pPr>
              <a:t>‹#›</a:t>
            </a:fld>
            <a:endParaRPr lang="en-US"/>
          </a:p>
        </p:txBody>
      </p:sp>
    </p:spTree>
    <p:extLst>
      <p:ext uri="{BB962C8B-B14F-4D97-AF65-F5344CB8AC3E}">
        <p14:creationId xmlns:p14="http://schemas.microsoft.com/office/powerpoint/2010/main" val="3488499975"/>
      </p:ext>
    </p:extLst>
  </p:cSld>
  <p:clrMapOvr>
    <a:masterClrMapping/>
  </p:clrMapOvr>
  <p:transition/>
</p:sldLayout>
</file>

<file path=ppt/slideLayouts/slideLayout13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549277"/>
            <a:ext cx="21945600" cy="2286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3070227"/>
            <a:ext cx="10773835" cy="1279525"/>
          </a:xfrm>
        </p:spPr>
        <p:txBody>
          <a:bodyPr anchor="b"/>
          <a:lstStyle>
            <a:lvl1pPr marL="0" indent="0">
              <a:buNone/>
              <a:defRPr sz="6400" b="1"/>
            </a:lvl1pPr>
            <a:lvl2pPr marL="1219170" indent="0">
              <a:buNone/>
              <a:defRPr sz="5300" b="1"/>
            </a:lvl2pPr>
            <a:lvl3pPr marL="2438339" indent="0">
              <a:buNone/>
              <a:defRPr sz="4800" b="1"/>
            </a:lvl3pPr>
            <a:lvl4pPr marL="3657509" indent="0">
              <a:buNone/>
              <a:defRPr sz="4300" b="1"/>
            </a:lvl4pPr>
            <a:lvl5pPr marL="4876678" indent="0">
              <a:buNone/>
              <a:defRPr sz="4300" b="1"/>
            </a:lvl5pPr>
            <a:lvl6pPr marL="6095848" indent="0">
              <a:buNone/>
              <a:defRPr sz="4300" b="1"/>
            </a:lvl6pPr>
            <a:lvl7pPr marL="7315017" indent="0">
              <a:buNone/>
              <a:defRPr sz="4300" b="1"/>
            </a:lvl7pPr>
            <a:lvl8pPr marL="8534187" indent="0">
              <a:buNone/>
              <a:defRPr sz="4300" b="1"/>
            </a:lvl8pPr>
            <a:lvl9pPr marL="9753356" indent="0">
              <a:buNone/>
              <a:defRPr sz="4300" b="1"/>
            </a:lvl9pPr>
          </a:lstStyle>
          <a:p>
            <a:pPr lvl="0"/>
            <a:r>
              <a:rPr lang="en-US"/>
              <a:t>Click to edit Master text styles</a:t>
            </a:r>
          </a:p>
        </p:txBody>
      </p:sp>
      <p:sp>
        <p:nvSpPr>
          <p:cNvPr id="4" name="Content Placeholder 3"/>
          <p:cNvSpPr>
            <a:spLocks noGrp="1"/>
          </p:cNvSpPr>
          <p:nvPr>
            <p:ph sz="half" idx="2"/>
          </p:nvPr>
        </p:nvSpPr>
        <p:spPr>
          <a:xfrm>
            <a:off x="1219200" y="4349749"/>
            <a:ext cx="10773835" cy="7902576"/>
          </a:xfrm>
        </p:spPr>
        <p:txBody>
          <a:bodyPr/>
          <a:lstStyle>
            <a:lvl1pPr>
              <a:defRPr sz="6400"/>
            </a:lvl1pPr>
            <a:lvl2pPr>
              <a:defRPr sz="5300"/>
            </a:lvl2pPr>
            <a:lvl3pPr>
              <a:defRPr sz="4800"/>
            </a:lvl3pPr>
            <a:lvl4pPr>
              <a:defRPr sz="4300"/>
            </a:lvl4pPr>
            <a:lvl5pPr>
              <a:defRPr sz="4300"/>
            </a:lvl5pPr>
            <a:lvl6pPr>
              <a:defRPr sz="4300"/>
            </a:lvl6pPr>
            <a:lvl7pPr>
              <a:defRPr sz="4300"/>
            </a:lvl7pPr>
            <a:lvl8pPr>
              <a:defRPr sz="4300"/>
            </a:lvl8pPr>
            <a:lvl9pPr>
              <a:defRPr sz="4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2386737" y="3070227"/>
            <a:ext cx="10778067" cy="1279525"/>
          </a:xfrm>
        </p:spPr>
        <p:txBody>
          <a:bodyPr anchor="b"/>
          <a:lstStyle>
            <a:lvl1pPr marL="0" indent="0">
              <a:buNone/>
              <a:defRPr sz="6400" b="1"/>
            </a:lvl1pPr>
            <a:lvl2pPr marL="1219170" indent="0">
              <a:buNone/>
              <a:defRPr sz="5300" b="1"/>
            </a:lvl2pPr>
            <a:lvl3pPr marL="2438339" indent="0">
              <a:buNone/>
              <a:defRPr sz="4800" b="1"/>
            </a:lvl3pPr>
            <a:lvl4pPr marL="3657509" indent="0">
              <a:buNone/>
              <a:defRPr sz="4300" b="1"/>
            </a:lvl4pPr>
            <a:lvl5pPr marL="4876678" indent="0">
              <a:buNone/>
              <a:defRPr sz="4300" b="1"/>
            </a:lvl5pPr>
            <a:lvl6pPr marL="6095848" indent="0">
              <a:buNone/>
              <a:defRPr sz="4300" b="1"/>
            </a:lvl6pPr>
            <a:lvl7pPr marL="7315017" indent="0">
              <a:buNone/>
              <a:defRPr sz="4300" b="1"/>
            </a:lvl7pPr>
            <a:lvl8pPr marL="8534187" indent="0">
              <a:buNone/>
              <a:defRPr sz="4300" b="1"/>
            </a:lvl8pPr>
            <a:lvl9pPr marL="9753356" indent="0">
              <a:buNone/>
              <a:defRPr sz="4300" b="1"/>
            </a:lvl9pPr>
          </a:lstStyle>
          <a:p>
            <a:pPr lvl="0"/>
            <a:r>
              <a:rPr lang="en-US"/>
              <a:t>Click to edit Master text styles</a:t>
            </a:r>
          </a:p>
        </p:txBody>
      </p:sp>
      <p:sp>
        <p:nvSpPr>
          <p:cNvPr id="6" name="Content Placeholder 5"/>
          <p:cNvSpPr>
            <a:spLocks noGrp="1"/>
          </p:cNvSpPr>
          <p:nvPr>
            <p:ph sz="quarter" idx="4"/>
          </p:nvPr>
        </p:nvSpPr>
        <p:spPr>
          <a:xfrm>
            <a:off x="12386737" y="4349749"/>
            <a:ext cx="10778067" cy="7902576"/>
          </a:xfrm>
        </p:spPr>
        <p:txBody>
          <a:bodyPr/>
          <a:lstStyle>
            <a:lvl1pPr>
              <a:defRPr sz="6400"/>
            </a:lvl1pPr>
            <a:lvl2pPr>
              <a:defRPr sz="5300"/>
            </a:lvl2pPr>
            <a:lvl3pPr>
              <a:defRPr sz="4800"/>
            </a:lvl3pPr>
            <a:lvl4pPr>
              <a:defRPr sz="4300"/>
            </a:lvl4pPr>
            <a:lvl5pPr>
              <a:defRPr sz="4300"/>
            </a:lvl5pPr>
            <a:lvl6pPr>
              <a:defRPr sz="4300"/>
            </a:lvl6pPr>
            <a:lvl7pPr>
              <a:defRPr sz="4300"/>
            </a:lvl7pPr>
            <a:lvl8pPr>
              <a:defRPr sz="4300"/>
            </a:lvl8pPr>
            <a:lvl9pPr>
              <a:defRPr sz="4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2"/>
          <p:cNvSpPr>
            <a:spLocks noGrp="1" noChangeArrowheads="1"/>
          </p:cNvSpPr>
          <p:nvPr>
            <p:ph type="dt" sz="half" idx="10"/>
          </p:nvPr>
        </p:nvSpPr>
        <p:spPr/>
        <p:txBody>
          <a:bodyPr/>
          <a:lstStyle>
            <a:lvl1pPr>
              <a:defRPr/>
            </a:lvl1pPr>
          </a:lstStyle>
          <a:p>
            <a:pPr>
              <a:defRPr/>
            </a:pPr>
            <a:endParaRPr lang="en-US"/>
          </a:p>
        </p:txBody>
      </p:sp>
      <p:sp>
        <p:nvSpPr>
          <p:cNvPr id="8" name="Rectangle 13"/>
          <p:cNvSpPr>
            <a:spLocks noGrp="1" noChangeArrowheads="1"/>
          </p:cNvSpPr>
          <p:nvPr>
            <p:ph type="ftr" sz="quarter" idx="11"/>
          </p:nvPr>
        </p:nvSpPr>
        <p:spPr/>
        <p:txBody>
          <a:bodyPr/>
          <a:lstStyle>
            <a:lvl1pPr>
              <a:defRPr/>
            </a:lvl1pPr>
          </a:lstStyle>
          <a:p>
            <a:pPr>
              <a:defRPr/>
            </a:pPr>
            <a:endParaRPr lang="en-US"/>
          </a:p>
        </p:txBody>
      </p:sp>
      <p:sp>
        <p:nvSpPr>
          <p:cNvPr id="9"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6BEA7D18-D1E9-844D-9A76-98DC3D89FEEC}" type="slidenum">
              <a:rPr lang="en-US"/>
              <a:pPr>
                <a:defRPr/>
              </a:pPr>
              <a:t>‹#›</a:t>
            </a:fld>
            <a:endParaRPr lang="en-US"/>
          </a:p>
        </p:txBody>
      </p:sp>
    </p:spTree>
    <p:extLst>
      <p:ext uri="{BB962C8B-B14F-4D97-AF65-F5344CB8AC3E}">
        <p14:creationId xmlns:p14="http://schemas.microsoft.com/office/powerpoint/2010/main" val="532391384"/>
      </p:ext>
    </p:extLst>
  </p:cSld>
  <p:clrMapOvr>
    <a:masterClrMapping/>
  </p:clrMapOvr>
  <p:transition/>
</p:sldLayout>
</file>

<file path=ppt/slideLayouts/slideLayout13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2"/>
          <p:cNvSpPr>
            <a:spLocks noGrp="1" noChangeArrowheads="1"/>
          </p:cNvSpPr>
          <p:nvPr>
            <p:ph type="dt" sz="half" idx="10"/>
          </p:nvPr>
        </p:nvSpPr>
        <p:spPr/>
        <p:txBody>
          <a:bodyPr/>
          <a:lstStyle>
            <a:lvl1pPr>
              <a:defRPr/>
            </a:lvl1pPr>
          </a:lstStyle>
          <a:p>
            <a:pPr>
              <a:defRPr/>
            </a:pPr>
            <a:endParaRPr lang="en-US"/>
          </a:p>
        </p:txBody>
      </p:sp>
      <p:sp>
        <p:nvSpPr>
          <p:cNvPr id="4" name="Rectangle 13"/>
          <p:cNvSpPr>
            <a:spLocks noGrp="1" noChangeArrowheads="1"/>
          </p:cNvSpPr>
          <p:nvPr>
            <p:ph type="ftr" sz="quarter" idx="11"/>
          </p:nvPr>
        </p:nvSpPr>
        <p:spPr/>
        <p:txBody>
          <a:bodyPr/>
          <a:lstStyle>
            <a:lvl1pPr>
              <a:defRPr/>
            </a:lvl1pPr>
          </a:lstStyle>
          <a:p>
            <a:pPr>
              <a:defRPr/>
            </a:pPr>
            <a:endParaRPr lang="en-US"/>
          </a:p>
        </p:txBody>
      </p:sp>
      <p:sp>
        <p:nvSpPr>
          <p:cNvPr id="5"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2E524601-B81A-284C-8D49-5BB266B52D21}" type="slidenum">
              <a:rPr lang="en-US"/>
              <a:pPr>
                <a:defRPr/>
              </a:pPr>
              <a:t>‹#›</a:t>
            </a:fld>
            <a:endParaRPr lang="en-US"/>
          </a:p>
        </p:txBody>
      </p:sp>
    </p:spTree>
    <p:extLst>
      <p:ext uri="{BB962C8B-B14F-4D97-AF65-F5344CB8AC3E}">
        <p14:creationId xmlns:p14="http://schemas.microsoft.com/office/powerpoint/2010/main" val="3476362197"/>
      </p:ext>
    </p:extLst>
  </p:cSld>
  <p:clrMapOvr>
    <a:masterClrMapping/>
  </p:clrMapOvr>
  <p:transition/>
</p:sldLayout>
</file>

<file path=ppt/slideLayouts/slideLayout13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2"/>
          <p:cNvSpPr>
            <a:spLocks noGrp="1" noChangeArrowheads="1"/>
          </p:cNvSpPr>
          <p:nvPr>
            <p:ph type="dt" sz="half" idx="10"/>
          </p:nvPr>
        </p:nvSpPr>
        <p:spPr/>
        <p:txBody>
          <a:bodyPr/>
          <a:lstStyle>
            <a:lvl1pPr>
              <a:defRPr/>
            </a:lvl1pPr>
          </a:lstStyle>
          <a:p>
            <a:pPr>
              <a:defRPr/>
            </a:pPr>
            <a:endParaRPr lang="en-US"/>
          </a:p>
        </p:txBody>
      </p:sp>
      <p:sp>
        <p:nvSpPr>
          <p:cNvPr id="3" name="Rectangle 13"/>
          <p:cNvSpPr>
            <a:spLocks noGrp="1" noChangeArrowheads="1"/>
          </p:cNvSpPr>
          <p:nvPr>
            <p:ph type="ftr" sz="quarter" idx="11"/>
          </p:nvPr>
        </p:nvSpPr>
        <p:spPr/>
        <p:txBody>
          <a:bodyPr/>
          <a:lstStyle>
            <a:lvl1pPr>
              <a:defRPr/>
            </a:lvl1pPr>
          </a:lstStyle>
          <a:p>
            <a:pPr>
              <a:defRPr/>
            </a:pPr>
            <a:endParaRPr lang="en-US"/>
          </a:p>
        </p:txBody>
      </p:sp>
      <p:sp>
        <p:nvSpPr>
          <p:cNvPr id="4"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BB98C5F-39FA-514F-B41D-4A35F65A936B}" type="slidenum">
              <a:rPr lang="en-US"/>
              <a:pPr>
                <a:defRPr/>
              </a:pPr>
              <a:t>‹#›</a:t>
            </a:fld>
            <a:endParaRPr lang="en-US"/>
          </a:p>
        </p:txBody>
      </p:sp>
    </p:spTree>
    <p:extLst>
      <p:ext uri="{BB962C8B-B14F-4D97-AF65-F5344CB8AC3E}">
        <p14:creationId xmlns:p14="http://schemas.microsoft.com/office/powerpoint/2010/main" val="3538662952"/>
      </p:ext>
    </p:extLst>
  </p:cSld>
  <p:clrMapOvr>
    <a:masterClrMapping/>
  </p:clrMapOvr>
  <p:transition/>
</p:sldLayout>
</file>

<file path=ppt/slideLayouts/slideLayout13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4" y="546099"/>
            <a:ext cx="8022168" cy="2324101"/>
          </a:xfrm>
        </p:spPr>
        <p:txBody>
          <a:bodyPr anchor="b"/>
          <a:lstStyle>
            <a:lvl1pPr algn="l">
              <a:defRPr sz="5300" b="1"/>
            </a:lvl1pPr>
          </a:lstStyle>
          <a:p>
            <a:r>
              <a:rPr lang="en-US"/>
              <a:t>Click to edit Master title style</a:t>
            </a:r>
          </a:p>
        </p:txBody>
      </p:sp>
      <p:sp>
        <p:nvSpPr>
          <p:cNvPr id="3" name="Content Placeholder 2"/>
          <p:cNvSpPr>
            <a:spLocks noGrp="1"/>
          </p:cNvSpPr>
          <p:nvPr>
            <p:ph idx="1"/>
          </p:nvPr>
        </p:nvSpPr>
        <p:spPr>
          <a:xfrm>
            <a:off x="9533467" y="546103"/>
            <a:ext cx="13631333" cy="11706227"/>
          </a:xfrm>
        </p:spPr>
        <p:txBody>
          <a:bodyPr/>
          <a:lstStyle>
            <a:lvl1pPr>
              <a:defRPr sz="8500"/>
            </a:lvl1pPr>
            <a:lvl2pPr>
              <a:defRPr sz="7500"/>
            </a:lvl2pPr>
            <a:lvl3pPr>
              <a:defRPr sz="6400"/>
            </a:lvl3pPr>
            <a:lvl4pPr>
              <a:defRPr sz="5300"/>
            </a:lvl4pPr>
            <a:lvl5pPr>
              <a:defRPr sz="5300"/>
            </a:lvl5pPr>
            <a:lvl6pPr>
              <a:defRPr sz="5300"/>
            </a:lvl6pPr>
            <a:lvl7pPr>
              <a:defRPr sz="5300"/>
            </a:lvl7pPr>
            <a:lvl8pPr>
              <a:defRPr sz="5300"/>
            </a:lvl8pPr>
            <a:lvl9pPr>
              <a:defRPr sz="5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19204" y="2870204"/>
            <a:ext cx="8022168" cy="9382125"/>
          </a:xfrm>
        </p:spPr>
        <p:txBody>
          <a:bodyPr/>
          <a:lstStyle>
            <a:lvl1pPr marL="0" indent="0">
              <a:buNone/>
              <a:defRPr sz="3700"/>
            </a:lvl1pPr>
            <a:lvl2pPr marL="1219170" indent="0">
              <a:buNone/>
              <a:defRPr sz="3200"/>
            </a:lvl2pPr>
            <a:lvl3pPr marL="2438339" indent="0">
              <a:buNone/>
              <a:defRPr sz="2700"/>
            </a:lvl3pPr>
            <a:lvl4pPr marL="3657509" indent="0">
              <a:buNone/>
              <a:defRPr sz="2400"/>
            </a:lvl4pPr>
            <a:lvl5pPr marL="4876678" indent="0">
              <a:buNone/>
              <a:defRPr sz="2400"/>
            </a:lvl5pPr>
            <a:lvl6pPr marL="6095848" indent="0">
              <a:buNone/>
              <a:defRPr sz="2400"/>
            </a:lvl6pPr>
            <a:lvl7pPr marL="7315017" indent="0">
              <a:buNone/>
              <a:defRPr sz="2400"/>
            </a:lvl7pPr>
            <a:lvl8pPr marL="8534187" indent="0">
              <a:buNone/>
              <a:defRPr sz="2400"/>
            </a:lvl8pPr>
            <a:lvl9pPr marL="9753356" indent="0">
              <a:buNone/>
              <a:defRPr sz="2400"/>
            </a:lvl9pPr>
          </a:lstStyle>
          <a:p>
            <a:pPr lvl="0"/>
            <a:r>
              <a:rPr lang="en-US"/>
              <a:t>Click to edit Master text styles</a:t>
            </a:r>
          </a:p>
        </p:txBody>
      </p:sp>
      <p:sp>
        <p:nvSpPr>
          <p:cNvPr id="5" name="Rectangle 12"/>
          <p:cNvSpPr>
            <a:spLocks noGrp="1" noChangeArrowheads="1"/>
          </p:cNvSpPr>
          <p:nvPr>
            <p:ph type="dt" sz="half" idx="10"/>
          </p:nvPr>
        </p:nvSpPr>
        <p:spPr/>
        <p:txBody>
          <a:bodyPr/>
          <a:lstStyle>
            <a:lvl1pPr>
              <a:defRPr/>
            </a:lvl1pPr>
          </a:lstStyle>
          <a:p>
            <a:pPr>
              <a:defRPr/>
            </a:pPr>
            <a:endParaRPr lang="en-US"/>
          </a:p>
        </p:txBody>
      </p:sp>
      <p:sp>
        <p:nvSpPr>
          <p:cNvPr id="6" name="Rectangle 13"/>
          <p:cNvSpPr>
            <a:spLocks noGrp="1" noChangeArrowheads="1"/>
          </p:cNvSpPr>
          <p:nvPr>
            <p:ph type="ftr" sz="quarter" idx="11"/>
          </p:nvPr>
        </p:nvSpPr>
        <p:spPr/>
        <p:txBody>
          <a:bodyPr/>
          <a:lstStyle>
            <a:lvl1pPr>
              <a:defRPr/>
            </a:lvl1pPr>
          </a:lstStyle>
          <a:p>
            <a:pPr>
              <a:defRPr/>
            </a:pPr>
            <a:endParaRPr lang="en-US"/>
          </a:p>
        </p:txBody>
      </p:sp>
      <p:sp>
        <p:nvSpPr>
          <p:cNvPr id="7"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F9746B7-792A-3A44-ADFA-C933FA439A6B}" type="slidenum">
              <a:rPr lang="en-US"/>
              <a:pPr>
                <a:defRPr/>
              </a:pPr>
              <a:t>‹#›</a:t>
            </a:fld>
            <a:endParaRPr lang="en-US"/>
          </a:p>
        </p:txBody>
      </p:sp>
    </p:spTree>
    <p:extLst>
      <p:ext uri="{BB962C8B-B14F-4D97-AF65-F5344CB8AC3E}">
        <p14:creationId xmlns:p14="http://schemas.microsoft.com/office/powerpoint/2010/main" val="2727429834"/>
      </p:ext>
    </p:extLst>
  </p:cSld>
  <p:clrMapOvr>
    <a:masterClrMapping/>
  </p:clrMapOvr>
  <p:transition/>
</p:sldLayout>
</file>

<file path=ppt/slideLayouts/slideLayout13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79435" y="9601200"/>
            <a:ext cx="14630400" cy="1133477"/>
          </a:xfrm>
        </p:spPr>
        <p:txBody>
          <a:bodyPr anchor="b"/>
          <a:lstStyle>
            <a:lvl1pPr algn="l">
              <a:defRPr sz="5300" b="1"/>
            </a:lvl1pPr>
          </a:lstStyle>
          <a:p>
            <a:r>
              <a:rPr lang="en-US"/>
              <a:t>Click to edit Master title style</a:t>
            </a:r>
          </a:p>
        </p:txBody>
      </p:sp>
      <p:sp>
        <p:nvSpPr>
          <p:cNvPr id="3" name="Picture Placeholder 2"/>
          <p:cNvSpPr>
            <a:spLocks noGrp="1"/>
          </p:cNvSpPr>
          <p:nvPr>
            <p:ph type="pic" idx="1"/>
          </p:nvPr>
        </p:nvSpPr>
        <p:spPr>
          <a:xfrm>
            <a:off x="4779435" y="1225549"/>
            <a:ext cx="14630400" cy="8229600"/>
          </a:xfrm>
        </p:spPr>
        <p:txBody>
          <a:bodyPr/>
          <a:lstStyle>
            <a:lvl1pPr marL="0" indent="0">
              <a:buNone/>
              <a:defRPr sz="8500"/>
            </a:lvl1pPr>
            <a:lvl2pPr marL="1219170" indent="0">
              <a:buNone/>
              <a:defRPr sz="7500"/>
            </a:lvl2pPr>
            <a:lvl3pPr marL="2438339" indent="0">
              <a:buNone/>
              <a:defRPr sz="6400"/>
            </a:lvl3pPr>
            <a:lvl4pPr marL="3657509" indent="0">
              <a:buNone/>
              <a:defRPr sz="5300"/>
            </a:lvl4pPr>
            <a:lvl5pPr marL="4876678" indent="0">
              <a:buNone/>
              <a:defRPr sz="5300"/>
            </a:lvl5pPr>
            <a:lvl6pPr marL="6095848" indent="0">
              <a:buNone/>
              <a:defRPr sz="5300"/>
            </a:lvl6pPr>
            <a:lvl7pPr marL="7315017" indent="0">
              <a:buNone/>
              <a:defRPr sz="5300"/>
            </a:lvl7pPr>
            <a:lvl8pPr marL="8534187" indent="0">
              <a:buNone/>
              <a:defRPr sz="5300"/>
            </a:lvl8pPr>
            <a:lvl9pPr marL="9753356" indent="0">
              <a:buNone/>
              <a:defRPr sz="5300"/>
            </a:lvl9pPr>
          </a:lstStyle>
          <a:p>
            <a:pPr lvl="0"/>
            <a:endParaRPr lang="en-US" noProof="0"/>
          </a:p>
        </p:txBody>
      </p:sp>
      <p:sp>
        <p:nvSpPr>
          <p:cNvPr id="4" name="Text Placeholder 3"/>
          <p:cNvSpPr>
            <a:spLocks noGrp="1"/>
          </p:cNvSpPr>
          <p:nvPr>
            <p:ph type="body" sz="half" idx="2"/>
          </p:nvPr>
        </p:nvSpPr>
        <p:spPr>
          <a:xfrm>
            <a:off x="4779435" y="10734676"/>
            <a:ext cx="14630400" cy="1609725"/>
          </a:xfrm>
        </p:spPr>
        <p:txBody>
          <a:bodyPr/>
          <a:lstStyle>
            <a:lvl1pPr marL="0" indent="0">
              <a:buNone/>
              <a:defRPr sz="3700"/>
            </a:lvl1pPr>
            <a:lvl2pPr marL="1219170" indent="0">
              <a:buNone/>
              <a:defRPr sz="3200"/>
            </a:lvl2pPr>
            <a:lvl3pPr marL="2438339" indent="0">
              <a:buNone/>
              <a:defRPr sz="2700"/>
            </a:lvl3pPr>
            <a:lvl4pPr marL="3657509" indent="0">
              <a:buNone/>
              <a:defRPr sz="2400"/>
            </a:lvl4pPr>
            <a:lvl5pPr marL="4876678" indent="0">
              <a:buNone/>
              <a:defRPr sz="2400"/>
            </a:lvl5pPr>
            <a:lvl6pPr marL="6095848" indent="0">
              <a:buNone/>
              <a:defRPr sz="2400"/>
            </a:lvl6pPr>
            <a:lvl7pPr marL="7315017" indent="0">
              <a:buNone/>
              <a:defRPr sz="2400"/>
            </a:lvl7pPr>
            <a:lvl8pPr marL="8534187" indent="0">
              <a:buNone/>
              <a:defRPr sz="2400"/>
            </a:lvl8pPr>
            <a:lvl9pPr marL="9753356" indent="0">
              <a:buNone/>
              <a:defRPr sz="2400"/>
            </a:lvl9pPr>
          </a:lstStyle>
          <a:p>
            <a:pPr lvl="0"/>
            <a:r>
              <a:rPr lang="en-US"/>
              <a:t>Click to edit Master text styles</a:t>
            </a:r>
          </a:p>
        </p:txBody>
      </p:sp>
      <p:sp>
        <p:nvSpPr>
          <p:cNvPr id="5" name="Rectangle 12"/>
          <p:cNvSpPr>
            <a:spLocks noGrp="1" noChangeArrowheads="1"/>
          </p:cNvSpPr>
          <p:nvPr>
            <p:ph type="dt" sz="half" idx="10"/>
          </p:nvPr>
        </p:nvSpPr>
        <p:spPr/>
        <p:txBody>
          <a:bodyPr/>
          <a:lstStyle>
            <a:lvl1pPr>
              <a:defRPr/>
            </a:lvl1pPr>
          </a:lstStyle>
          <a:p>
            <a:pPr>
              <a:defRPr/>
            </a:pPr>
            <a:endParaRPr lang="en-US"/>
          </a:p>
        </p:txBody>
      </p:sp>
      <p:sp>
        <p:nvSpPr>
          <p:cNvPr id="6" name="Rectangle 13"/>
          <p:cNvSpPr>
            <a:spLocks noGrp="1" noChangeArrowheads="1"/>
          </p:cNvSpPr>
          <p:nvPr>
            <p:ph type="ftr" sz="quarter" idx="11"/>
          </p:nvPr>
        </p:nvSpPr>
        <p:spPr/>
        <p:txBody>
          <a:bodyPr/>
          <a:lstStyle>
            <a:lvl1pPr>
              <a:defRPr/>
            </a:lvl1pPr>
          </a:lstStyle>
          <a:p>
            <a:pPr>
              <a:defRPr/>
            </a:pPr>
            <a:endParaRPr lang="en-US"/>
          </a:p>
        </p:txBody>
      </p:sp>
      <p:sp>
        <p:nvSpPr>
          <p:cNvPr id="7"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8D9DDC62-B8DE-0640-BF2B-4B0C5C7B442B}" type="slidenum">
              <a:rPr lang="en-US"/>
              <a:pPr>
                <a:defRPr/>
              </a:pPr>
              <a:t>‹#›</a:t>
            </a:fld>
            <a:endParaRPr lang="en-US"/>
          </a:p>
        </p:txBody>
      </p:sp>
    </p:spTree>
    <p:extLst>
      <p:ext uri="{BB962C8B-B14F-4D97-AF65-F5344CB8AC3E}">
        <p14:creationId xmlns:p14="http://schemas.microsoft.com/office/powerpoint/2010/main" val="1465739591"/>
      </p:ext>
    </p:extLst>
  </p:cSld>
  <p:clrMapOvr>
    <a:masterClrMapping/>
  </p:clrMapOvr>
  <p:transition/>
</p:sldLayout>
</file>

<file path=ppt/slideLayouts/slideLayout13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B79015C7-6C60-534C-878F-B7C81A2869BE}" type="slidenum">
              <a:rPr lang="en-US"/>
              <a:pPr>
                <a:defRPr/>
              </a:pPr>
              <a:t>‹#›</a:t>
            </a:fld>
            <a:endParaRPr lang="en-US"/>
          </a:p>
        </p:txBody>
      </p:sp>
    </p:spTree>
    <p:extLst>
      <p:ext uri="{BB962C8B-B14F-4D97-AF65-F5344CB8AC3E}">
        <p14:creationId xmlns:p14="http://schemas.microsoft.com/office/powerpoint/2010/main" val="781986072"/>
      </p:ext>
    </p:extLst>
  </p:cSld>
  <p:clrMapOvr>
    <a:masterClrMapping/>
  </p:clrMapOvr>
  <p:transition/>
</p:sldLayout>
</file>

<file path=ppt/slideLayouts/slideLayout13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678400" y="555627"/>
            <a:ext cx="5486400" cy="1170622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555627"/>
            <a:ext cx="16052800" cy="117062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9A78BBA1-D83C-D143-93CA-CEE604AAD6A9}" type="slidenum">
              <a:rPr lang="en-US"/>
              <a:pPr>
                <a:defRPr/>
              </a:pPr>
              <a:t>‹#›</a:t>
            </a:fld>
            <a:endParaRPr lang="en-US"/>
          </a:p>
        </p:txBody>
      </p:sp>
    </p:spTree>
    <p:extLst>
      <p:ext uri="{BB962C8B-B14F-4D97-AF65-F5344CB8AC3E}">
        <p14:creationId xmlns:p14="http://schemas.microsoft.com/office/powerpoint/2010/main" val="1173060004"/>
      </p:ext>
    </p:extLst>
  </p:cSld>
  <p:clrMapOvr>
    <a:masterClrMapping/>
  </p:clrMapOvr>
  <p:transition/>
</p:sldLayout>
</file>

<file path=ppt/slideLayouts/slideLayout138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4260852"/>
            <a:ext cx="20726400" cy="2940051"/>
          </a:xfrm>
        </p:spPr>
        <p:txBody>
          <a:bodyPr/>
          <a:lstStyle/>
          <a:p>
            <a:r>
              <a:rPr lang="en-US"/>
              <a:t>Click to edit Master title style</a:t>
            </a:r>
          </a:p>
        </p:txBody>
      </p:sp>
      <p:sp>
        <p:nvSpPr>
          <p:cNvPr id="3" name="Subtitle 2"/>
          <p:cNvSpPr>
            <a:spLocks noGrp="1"/>
          </p:cNvSpPr>
          <p:nvPr>
            <p:ph type="subTitle" idx="1"/>
          </p:nvPr>
        </p:nvSpPr>
        <p:spPr>
          <a:xfrm>
            <a:off x="3657600" y="7772400"/>
            <a:ext cx="17068800" cy="3505200"/>
          </a:xfrm>
        </p:spPr>
        <p:txBody>
          <a:bodyPr/>
          <a:lstStyle>
            <a:lvl1pPr marL="0" indent="0" algn="ctr">
              <a:buNone/>
              <a:defRPr/>
            </a:lvl1pPr>
            <a:lvl2pPr marL="1219170" indent="0" algn="ctr">
              <a:buNone/>
              <a:defRPr/>
            </a:lvl2pPr>
            <a:lvl3pPr marL="2438339" indent="0" algn="ctr">
              <a:buNone/>
              <a:defRPr/>
            </a:lvl3pPr>
            <a:lvl4pPr marL="3657509" indent="0" algn="ctr">
              <a:buNone/>
              <a:defRPr/>
            </a:lvl4pPr>
            <a:lvl5pPr marL="4876678" indent="0" algn="ctr">
              <a:buNone/>
              <a:defRPr/>
            </a:lvl5pPr>
            <a:lvl6pPr marL="6095848" indent="0" algn="ctr">
              <a:buNone/>
              <a:defRPr/>
            </a:lvl6pPr>
            <a:lvl7pPr marL="7315017" indent="0" algn="ctr">
              <a:buNone/>
              <a:defRPr/>
            </a:lvl7pPr>
            <a:lvl8pPr marL="8534187" indent="0" algn="ctr">
              <a:buNone/>
              <a:defRPr/>
            </a:lvl8pPr>
            <a:lvl9pPr marL="9753356" indent="0" algn="ctr">
              <a:buNone/>
              <a:defRPr/>
            </a:lvl9pPr>
          </a:lstStyle>
          <a:p>
            <a:r>
              <a:rPr lang="en-US"/>
              <a:t>Click to edit Master subtitle style</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C0D556E-1B47-E145-B343-9708077C202E}" type="slidenum">
              <a:rPr lang="en-US"/>
              <a:pPr>
                <a:defRPr/>
              </a:pPr>
              <a:t>‹#›</a:t>
            </a:fld>
            <a:endParaRPr lang="en-US"/>
          </a:p>
        </p:txBody>
      </p:sp>
    </p:spTree>
    <p:extLst>
      <p:ext uri="{BB962C8B-B14F-4D97-AF65-F5344CB8AC3E}">
        <p14:creationId xmlns:p14="http://schemas.microsoft.com/office/powerpoint/2010/main" val="2122012302"/>
      </p:ext>
    </p:extLst>
  </p:cSld>
  <p:clrMapOvr>
    <a:masterClrMapping/>
  </p:clrMapOvr>
  <p:transition/>
</p:sldLayout>
</file>

<file path=ppt/slideLayouts/slideLayout1382.xml><?xml version="1.0" encoding="utf-8"?>
<p:sldLayout xmlns:a="http://schemas.openxmlformats.org/drawingml/2006/main" xmlns:r="http://schemas.openxmlformats.org/officeDocument/2006/relationships" xmlns:p="http://schemas.openxmlformats.org/presentationml/2006/main" showMasterSp="0" type="title">
  <p:cSld name="Quote WITH Pictures copy 2">
    <p:spTree>
      <p:nvGrpSpPr>
        <p:cNvPr id="1" name=""/>
        <p:cNvGrpSpPr/>
        <p:nvPr/>
      </p:nvGrpSpPr>
      <p:grpSpPr>
        <a:xfrm>
          <a:off x="0" y="0"/>
          <a:ext cx="0" cy="0"/>
          <a:chOff x="0" y="0"/>
          <a:chExt cx="0" cy="0"/>
        </a:xfrm>
      </p:grpSpPr>
      <p:pic>
        <p:nvPicPr>
          <p:cNvPr id="2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4" name="Title Text"/>
          <p:cNvSpPr txBox="1">
            <a:spLocks noGrp="1"/>
          </p:cNvSpPr>
          <p:nvPr>
            <p:ph type="title"/>
          </p:nvPr>
        </p:nvSpPr>
        <p:spPr>
          <a:xfrm>
            <a:off x="1778000" y="1384300"/>
            <a:ext cx="20828000" cy="9537700"/>
          </a:xfrm>
          <a:prstGeom prst="rect">
            <a:avLst/>
          </a:prstGeom>
        </p:spPr>
        <p:txBody>
          <a:bodyPr/>
          <a:lstStyle>
            <a:lvl1pPr algn="l">
              <a:defRPr sz="7200"/>
            </a:lvl1pPr>
          </a:lstStyle>
          <a:p>
            <a:r>
              <a:t>Title Text</a:t>
            </a:r>
          </a:p>
        </p:txBody>
      </p:sp>
      <p:sp>
        <p:nvSpPr>
          <p:cNvPr id="2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chor="b">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r>
              <a:t>Body Level One</a:t>
            </a:r>
          </a:p>
          <a:p>
            <a:pPr lvl="1"/>
            <a:r>
              <a:t>Body Level Two</a:t>
            </a:r>
          </a:p>
          <a:p>
            <a:pPr lvl="2"/>
            <a:r>
              <a:t>Body Level Three</a:t>
            </a:r>
          </a:p>
          <a:p>
            <a:pPr lvl="3">
              <a:defRPr>
                <a:effectLst/>
              </a:defRPr>
            </a:pPr>
            <a:r>
              <a:t>Body Level Four</a:t>
            </a:r>
          </a:p>
          <a:p>
            <a:pPr lvl="4">
              <a:defRPr>
                <a:effectLst/>
              </a:defRPr>
            </a:pPr>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34163942"/>
      </p:ext>
    </p:extLst>
  </p:cSld>
  <p:clrMapOvr>
    <a:masterClrMapping/>
  </p:clrMapOvr>
  <p:transition spd="med"/>
</p:sldLayout>
</file>

<file path=ppt/slideLayouts/slideLayout1383.xml><?xml version="1.0" encoding="utf-8"?>
<p:sldLayout xmlns:a="http://schemas.openxmlformats.org/drawingml/2006/main" xmlns:r="http://schemas.openxmlformats.org/officeDocument/2006/relationships" xmlns:p="http://schemas.openxmlformats.org/presentationml/2006/main" showMasterSp="0" type="tx">
  <p:cSld name="Plain copy">
    <p:spTree>
      <p:nvGrpSpPr>
        <p:cNvPr id="1" name=""/>
        <p:cNvGrpSpPr/>
        <p:nvPr/>
      </p:nvGrpSpPr>
      <p:grpSpPr>
        <a:xfrm>
          <a:off x="0" y="0"/>
          <a:ext cx="0" cy="0"/>
          <a:chOff x="0" y="0"/>
          <a:chExt cx="0" cy="0"/>
        </a:xfrm>
      </p:grpSpPr>
      <p:pic>
        <p:nvPicPr>
          <p:cNvPr id="33" name="Terry_NoahsFlood_TitleSlide4.jpg" descr="Terry_NoahsFlood_TitleSlide4.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44992217"/>
      </p:ext>
    </p:extLst>
  </p:cSld>
  <p:clrMapOvr>
    <a:masterClrMapping/>
  </p:clrMapOvr>
  <p:transition spd="med"/>
</p:sldLayout>
</file>

<file path=ppt/slideLayouts/slideLayout1384.xml><?xml version="1.0" encoding="utf-8"?>
<p:sldLayout xmlns:a="http://schemas.openxmlformats.org/drawingml/2006/main" xmlns:r="http://schemas.openxmlformats.org/officeDocument/2006/relationships" xmlns:p="http://schemas.openxmlformats.org/presentationml/2006/main" type="tx">
  <p:cSld name="Scripture">
    <p:spTree>
      <p:nvGrpSpPr>
        <p:cNvPr id="1" name=""/>
        <p:cNvGrpSpPr/>
        <p:nvPr/>
      </p:nvGrpSpPr>
      <p:grpSpPr>
        <a:xfrm>
          <a:off x="0" y="0"/>
          <a:ext cx="0" cy="0"/>
          <a:chOff x="0" y="0"/>
          <a:chExt cx="0" cy="0"/>
        </a:xfrm>
      </p:grpSpPr>
      <p:sp>
        <p:nvSpPr>
          <p:cNvPr id="41" name="Title Text"/>
          <p:cNvSpPr txBox="1">
            <a:spLocks noGrp="1"/>
          </p:cNvSpPr>
          <p:nvPr>
            <p:ph type="title"/>
          </p:nvPr>
        </p:nvSpPr>
        <p:spPr>
          <a:prstGeom prst="rect">
            <a:avLst/>
          </a:prstGeom>
        </p:spPr>
        <p:txBody>
          <a:bodyPr/>
          <a:lstStyle/>
          <a:p>
            <a:r>
              <a:t>Title Text</a:t>
            </a:r>
          </a:p>
        </p:txBody>
      </p:sp>
      <p:sp>
        <p:nvSpPr>
          <p:cNvPr id="4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72366293"/>
      </p:ext>
    </p:extLst>
  </p:cSld>
  <p:clrMapOvr>
    <a:masterClrMapping/>
  </p:clrMapOvr>
  <p:transition spd="med"/>
</p:sldLayout>
</file>

<file path=ppt/slideLayouts/slideLayout1385.xml><?xml version="1.0" encoding="utf-8"?>
<p:sldLayout xmlns:a="http://schemas.openxmlformats.org/drawingml/2006/main" xmlns:r="http://schemas.openxmlformats.org/officeDocument/2006/relationships" xmlns:p="http://schemas.openxmlformats.org/presentationml/2006/main" showMasterSp="0" type="tx">
  <p:cSld name="Bullet_Title">
    <p:spTree>
      <p:nvGrpSpPr>
        <p:cNvPr id="1" name=""/>
        <p:cNvGrpSpPr/>
        <p:nvPr/>
      </p:nvGrpSpPr>
      <p:grpSpPr>
        <a:xfrm>
          <a:off x="0" y="0"/>
          <a:ext cx="0" cy="0"/>
          <a:chOff x="0" y="0"/>
          <a:chExt cx="0" cy="0"/>
        </a:xfrm>
      </p:grpSpPr>
      <p:pic>
        <p:nvPicPr>
          <p:cNvPr id="50"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 name="Line"/>
          <p:cNvSpPr/>
          <p:nvPr/>
        </p:nvSpPr>
        <p:spPr>
          <a:xfrm>
            <a:off x="2565395" y="3149600"/>
            <a:ext cx="19227843" cy="2"/>
          </a:xfrm>
          <a:prstGeom prst="line">
            <a:avLst/>
          </a:prstGeom>
          <a:ln w="50800">
            <a:solidFill>
              <a:srgbClr val="FFFFFF"/>
            </a:solidFill>
            <a:miter lim="400000"/>
            <a:headEnd type="oval"/>
            <a:tailEnd type="oval"/>
          </a:ln>
        </p:spPr>
        <p:txBody>
          <a:bodyPr lIns="50800" tIns="50800" rIns="50800" bIns="50800" anchor="ctr"/>
          <a:lstStyle/>
          <a:p>
            <a:pPr algn="l" defTabSz="457200">
              <a:defRPr sz="1200">
                <a:latin typeface="+mn-lt"/>
                <a:ea typeface="+mn-ea"/>
                <a:cs typeface="+mn-cs"/>
                <a:sym typeface="Helvetica"/>
              </a:defRPr>
            </a:pPr>
            <a:endParaRPr/>
          </a:p>
        </p:txBody>
      </p:sp>
      <p:sp>
        <p:nvSpPr>
          <p:cNvPr id="52" name="Title Text"/>
          <p:cNvSpPr txBox="1">
            <a:spLocks noGrp="1"/>
          </p:cNvSpPr>
          <p:nvPr>
            <p:ph type="title"/>
          </p:nvPr>
        </p:nvSpPr>
        <p:spPr>
          <a:xfrm>
            <a:off x="1778000" y="419100"/>
            <a:ext cx="20828000" cy="2489200"/>
          </a:xfrm>
          <a:prstGeom prst="rect">
            <a:avLst/>
          </a:prstGeom>
          <a:effectLst>
            <a:outerShdw blurRad="50800" dist="38100" dir="5400000" rotWithShape="0">
              <a:srgbClr val="000000">
                <a:alpha val="40000"/>
              </a:srgbClr>
            </a:outerShdw>
          </a:effectLst>
        </p:spPr>
        <p:txBody>
          <a:bodyPr anchor="b"/>
          <a:lstStyle>
            <a:lvl1pPr>
              <a:defRPr sz="12500"/>
            </a:lvl1pPr>
          </a:lstStyle>
          <a:p>
            <a:r>
              <a:t>Title Text</a:t>
            </a:r>
          </a:p>
        </p:txBody>
      </p:sp>
      <p:sp>
        <p:nvSpPr>
          <p:cNvPr id="53" name="Body Level One…"/>
          <p:cNvSpPr txBox="1">
            <a:spLocks noGrp="1"/>
          </p:cNvSpPr>
          <p:nvPr>
            <p:ph type="body" idx="1"/>
          </p:nvPr>
        </p:nvSpPr>
        <p:spPr>
          <a:xfrm>
            <a:off x="1790700" y="3429000"/>
            <a:ext cx="20828000" cy="8483600"/>
          </a:xfrm>
          <a:prstGeom prst="rect">
            <a:avLst/>
          </a:prstGeom>
        </p:spPr>
        <p:txBody>
          <a:bodyPr/>
          <a:lstStyle>
            <a:lvl1pPr>
              <a:lnSpc>
                <a:spcPct val="130000"/>
              </a:lnSpc>
              <a:buSzPct val="125000"/>
              <a:buChar char="•"/>
            </a:lvl1pPr>
            <a:lvl2pPr>
              <a:lnSpc>
                <a:spcPct val="130000"/>
              </a:lnSpc>
              <a:buSzPct val="125000"/>
              <a:buChar char="•"/>
            </a:lvl2pPr>
            <a:lvl3pPr>
              <a:lnSpc>
                <a:spcPct val="130000"/>
              </a:lnSpc>
              <a:buSzPct val="125000"/>
              <a:buChar char="•"/>
            </a:lvl3pPr>
            <a:lvl4pPr>
              <a:lnSpc>
                <a:spcPct val="130000"/>
              </a:lnSpc>
              <a:buSzPct val="125000"/>
              <a:buChar char="•"/>
            </a:lvl4pPr>
            <a:lvl5pPr>
              <a:lnSpc>
                <a:spcPct val="130000"/>
              </a:lnSpc>
              <a:buSzPct val="125000"/>
              <a:buChar char="•"/>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29813203"/>
      </p:ext>
    </p:extLst>
  </p:cSld>
  <p:clrMapOvr>
    <a:masterClrMapping/>
  </p:clrMapOvr>
  <p:transition spd="med"/>
</p:sldLayout>
</file>

<file path=ppt/slideLayouts/slideLayout1386.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61"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64830825"/>
      </p:ext>
    </p:extLst>
  </p:cSld>
  <p:clrMapOvr>
    <a:masterClrMapping/>
  </p:clrMapOvr>
  <p:transition spd="med"/>
</p:sldLayout>
</file>

<file path=ppt/slideLayouts/slideLayout1387.xml><?xml version="1.0" encoding="utf-8"?>
<p:sldLayout xmlns:a="http://schemas.openxmlformats.org/drawingml/2006/main" xmlns:r="http://schemas.openxmlformats.org/officeDocument/2006/relationships" xmlns:p="http://schemas.openxmlformats.org/presentationml/2006/main" showMasterSp="0" type="tx">
  <p:cSld name="Bullet_Title copy 2">
    <p:spTree>
      <p:nvGrpSpPr>
        <p:cNvPr id="1" name=""/>
        <p:cNvGrpSpPr/>
        <p:nvPr/>
      </p:nvGrpSpPr>
      <p:grpSpPr>
        <a:xfrm>
          <a:off x="0" y="0"/>
          <a:ext cx="0" cy="0"/>
          <a:chOff x="0" y="0"/>
          <a:chExt cx="0" cy="0"/>
        </a:xfrm>
      </p:grpSpPr>
      <p:pic>
        <p:nvPicPr>
          <p:cNvPr id="69" name="Terry_NoahsFlood_Blank.jpg" descr="Terry_NoahsFlood_Blank.jpg"/>
          <p:cNvPicPr>
            <a:picLocks noChangeAspect="1"/>
          </p:cNvPicPr>
          <p:nvPr/>
        </p:nvPicPr>
        <p:blipFill>
          <a:blip r:embed="rId2"/>
          <a:stretch>
            <a:fillRect/>
          </a:stretch>
        </p:blipFill>
        <p:spPr>
          <a:xfrm>
            <a:off x="0" y="0"/>
            <a:ext cx="24472900" cy="13716000"/>
          </a:xfrm>
          <a:prstGeom prst="rect">
            <a:avLst/>
          </a:prstGeom>
          <a:ln w="12700">
            <a:miter lim="400000"/>
          </a:ln>
        </p:spPr>
      </p:pic>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65171398"/>
      </p:ext>
    </p:extLst>
  </p:cSld>
  <p:clrMapOvr>
    <a:masterClrMapping/>
  </p:clrMapOvr>
  <p:transition spd="med"/>
</p:sldLayout>
</file>

<file path=ppt/slideLayouts/slideLayout1388.xml><?xml version="1.0" encoding="utf-8"?>
<p:sldLayout xmlns:a="http://schemas.openxmlformats.org/drawingml/2006/main" xmlns:r="http://schemas.openxmlformats.org/officeDocument/2006/relationships" xmlns:p="http://schemas.openxmlformats.org/presentationml/2006/main" showMasterSp="0" type="tx">
  <p:cSld name="Bullet_Title copy 3">
    <p:spTree>
      <p:nvGrpSpPr>
        <p:cNvPr id="1" name=""/>
        <p:cNvGrpSpPr/>
        <p:nvPr/>
      </p:nvGrpSpPr>
      <p:grpSpPr>
        <a:xfrm>
          <a:off x="0" y="0"/>
          <a:ext cx="0" cy="0"/>
          <a:chOff x="0" y="0"/>
          <a:chExt cx="0" cy="0"/>
        </a:xfrm>
      </p:grpSpPr>
      <p:sp>
        <p:nvSpPr>
          <p:cNvPr id="77" name="Rectangle"/>
          <p:cNvSpPr/>
          <p:nvPr/>
        </p:nvSpPr>
        <p:spPr>
          <a:xfrm>
            <a:off x="-431800" y="-584200"/>
            <a:ext cx="24841200" cy="14300200"/>
          </a:xfrm>
          <a:prstGeom prst="rect">
            <a:avLst/>
          </a:prstGeom>
          <a:solidFill>
            <a:srgbClr val="000000"/>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51730696"/>
      </p:ext>
    </p:extLst>
  </p:cSld>
  <p:clrMapOvr>
    <a:masterClrMapping/>
  </p:clrMapOvr>
  <p:transition spd="med"/>
</p:sldLayout>
</file>

<file path=ppt/slideLayouts/slideLayout1389.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59207275"/>
      </p:ext>
    </p:extLst>
  </p:cSld>
  <p:clrMapOvr>
    <a:masterClrMapping/>
  </p:clrMapOvr>
  <p:transition spd="med"/>
</p:sldLayout>
</file>

<file path=ppt/slideLayouts/slideLayout1390.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95"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24876326"/>
      </p:ext>
    </p:extLst>
  </p:cSld>
  <p:clrMapOvr>
    <a:masterClrMapping/>
  </p:clrMapOvr>
  <p:transition spd="med"/>
</p:sldLayout>
</file>

<file path=ppt/slideLayouts/slideLayout1391.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103"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104"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0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0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595904644"/>
      </p:ext>
    </p:extLst>
  </p:cSld>
  <p:clrMapOvr>
    <a:masterClrMapping/>
  </p:clrMapOvr>
  <p:transition spd="med"/>
</p:sldLayout>
</file>

<file path=ppt/slideLayouts/slideLayout1392.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36128451"/>
      </p:ext>
    </p:extLst>
  </p:cSld>
  <p:clrMapOvr>
    <a:masterClrMapping/>
  </p:clrMapOvr>
  <p:transition spd="med"/>
</p:sldLayout>
</file>

<file path=ppt/slideLayouts/slideLayout1393.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13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3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55520987"/>
      </p:ext>
    </p:extLst>
  </p:cSld>
  <p:clrMapOvr>
    <a:masterClrMapping/>
  </p:clrMapOvr>
  <p:transition spd="med"/>
</p:sldLayout>
</file>

<file path=ppt/slideLayouts/slideLayout1394.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1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1"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42"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42903745"/>
      </p:ext>
    </p:extLst>
  </p:cSld>
  <p:clrMapOvr>
    <a:masterClrMapping/>
  </p:clrMapOvr>
  <p:transition spd="med"/>
</p:sldLayout>
</file>

<file path=ppt/slideLayouts/slideLayout139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2">
    <p:spTree>
      <p:nvGrpSpPr>
        <p:cNvPr id="1" name=""/>
        <p:cNvGrpSpPr/>
        <p:nvPr/>
      </p:nvGrpSpPr>
      <p:grpSpPr>
        <a:xfrm>
          <a:off x="0" y="0"/>
          <a:ext cx="0" cy="0"/>
          <a:chOff x="0" y="0"/>
          <a:chExt cx="0" cy="0"/>
        </a:xfrm>
      </p:grpSpPr>
      <p:sp>
        <p:nvSpPr>
          <p:cNvPr id="150"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51" name="image5.png" descr="image5.png"/>
          <p:cNvPicPr>
            <a:picLocks noChangeAspect="1"/>
          </p:cNvPicPr>
          <p:nvPr/>
        </p:nvPicPr>
        <p:blipFill>
          <a:blip r:embed="rId2"/>
          <a:stretch>
            <a:fillRect/>
          </a:stretch>
        </p:blipFill>
        <p:spPr>
          <a:xfrm>
            <a:off x="15521435" y="10274300"/>
            <a:ext cx="5601430" cy="2566989"/>
          </a:xfrm>
          <a:prstGeom prst="rect">
            <a:avLst/>
          </a:prstGeom>
        </p:spPr>
      </p:pic>
      <p:sp>
        <p:nvSpPr>
          <p:cNvPr id="1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5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159441409"/>
      </p:ext>
    </p:extLst>
  </p:cSld>
  <p:clrMapOvr>
    <a:masterClrMapping/>
  </p:clrMapOvr>
  <p:transition spd="med"/>
</p:sldLayout>
</file>

<file path=ppt/slideLayouts/slideLayout1396.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16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1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48995153"/>
      </p:ext>
    </p:extLst>
  </p:cSld>
  <p:clrMapOvr>
    <a:masterClrMapping/>
  </p:clrMapOvr>
  <p:transition spd="med"/>
</p:sldLayout>
</file>

<file path=ppt/slideLayouts/slideLayout139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17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7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17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7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397814851"/>
      </p:ext>
    </p:extLst>
  </p:cSld>
  <p:clrMapOvr>
    <a:masterClrMapping/>
  </p:clrMapOvr>
  <p:transition spd="med"/>
</p:sldLayout>
</file>

<file path=ppt/slideLayouts/slideLayout139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182"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183" name="image5.png" descr="image5.png"/>
          <p:cNvPicPr>
            <a:picLocks noChangeAspect="1"/>
          </p:cNvPicPr>
          <p:nvPr/>
        </p:nvPicPr>
        <p:blipFill>
          <a:blip r:embed="rId2"/>
          <a:stretch>
            <a:fillRect/>
          </a:stretch>
        </p:blipFill>
        <p:spPr>
          <a:xfrm>
            <a:off x="15521762" y="10274300"/>
            <a:ext cx="5601430" cy="2566989"/>
          </a:xfrm>
          <a:prstGeom prst="rect">
            <a:avLst/>
          </a:prstGeom>
        </p:spPr>
      </p:pic>
      <p:sp>
        <p:nvSpPr>
          <p:cNvPr id="184"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185"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749128421"/>
      </p:ext>
    </p:extLst>
  </p:cSld>
  <p:clrMapOvr>
    <a:masterClrMapping/>
  </p:clrMapOvr>
  <p:transition spd="med"/>
</p:sldLayout>
</file>

<file path=ppt/slideLayouts/slideLayout1399.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93"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latin typeface="Gill Sans"/>
                <a:ea typeface="Gill Sans"/>
                <a:cs typeface="Gill Sans"/>
                <a:sym typeface="Gill Sans"/>
              </a:defRPr>
            </a:lvl1pPr>
          </a:lstStyle>
          <a:p>
            <a:pPr>
              <a:defRPr>
                <a:effectLst/>
              </a:defRPr>
            </a:pPr>
            <a:r>
              <a:t>Title Text</a:t>
            </a:r>
          </a:p>
        </p:txBody>
      </p:sp>
      <p:sp>
        <p:nvSpPr>
          <p:cNvPr id="194"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latin typeface="Gill Sans"/>
                <a:ea typeface="Gill Sans"/>
                <a:cs typeface="Gill Sans"/>
                <a:sym typeface="Gill Sans"/>
              </a:defRPr>
            </a:lvl1pPr>
            <a:lvl2pPr algn="ctr">
              <a:defRPr sz="4800">
                <a:latin typeface="Gill Sans"/>
                <a:ea typeface="Gill Sans"/>
                <a:cs typeface="Gill Sans"/>
                <a:sym typeface="Gill Sans"/>
              </a:defRPr>
            </a:lvl2pPr>
            <a:lvl3pPr algn="ctr">
              <a:defRPr sz="4800">
                <a:latin typeface="Gill Sans"/>
                <a:ea typeface="Gill Sans"/>
                <a:cs typeface="Gill Sans"/>
                <a:sym typeface="Gill Sans"/>
              </a:defRPr>
            </a:lvl3pPr>
            <a:lvl4pPr algn="ctr">
              <a:defRPr sz="4800">
                <a:latin typeface="Gill Sans"/>
                <a:ea typeface="Gill Sans"/>
                <a:cs typeface="Gill Sans"/>
                <a:sym typeface="Gill Sans"/>
              </a:defRPr>
            </a:lvl4pPr>
            <a:lvl5pPr algn="ctr">
              <a:defRPr sz="48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19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1433358889"/>
      </p:ext>
    </p:extLst>
  </p:cSld>
  <p:clrMapOvr>
    <a:masterClrMapping/>
  </p:clrMapOvr>
  <p:transition spd="med"/>
</p:sldLayout>
</file>

<file path=ppt/slideLayouts/slideLayout1400.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202"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5"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73409997"/>
      </p:ext>
    </p:extLst>
  </p:cSld>
  <p:clrMapOvr>
    <a:masterClrMapping/>
  </p:clrMapOvr>
  <p:transition spd="med"/>
</p:sldLayout>
</file>

<file path=ppt/slideLayouts/slideLayout1401.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21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1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2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541074664"/>
      </p:ext>
    </p:extLst>
  </p:cSld>
  <p:clrMapOvr>
    <a:masterClrMapping/>
  </p:clrMapOvr>
  <p:transition spd="med"/>
</p:sldLayout>
</file>

<file path=ppt/slideLayouts/slideLayout1402.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51442665"/>
      </p:ext>
    </p:extLst>
  </p:cSld>
  <p:clrMapOvr>
    <a:masterClrMapping/>
  </p:clrMapOvr>
  <p:transition spd="med"/>
</p:sldLayout>
</file>

<file path=ppt/slideLayouts/slideLayout1403.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231" name="Title Text"/>
          <p:cNvSpPr txBox="1">
            <a:spLocks noGrp="1"/>
          </p:cNvSpPr>
          <p:nvPr>
            <p:ph type="title"/>
          </p:nvPr>
        </p:nvSpPr>
        <p:spPr>
          <a:xfrm>
            <a:off x="1739900" y="2298700"/>
            <a:ext cx="20904200" cy="4635500"/>
          </a:xfrm>
          <a:prstGeom prst="rect">
            <a:avLst/>
          </a:prstGeom>
        </p:spPr>
        <p:txBody>
          <a:bodyPr lIns="50800" tIns="50800" rIns="50800" bIns="50800" anchor="b"/>
          <a:lstStyle>
            <a:lvl1pPr>
              <a:defRPr sz="11600">
                <a:solidFill>
                  <a:srgbClr val="000000"/>
                </a:solidFill>
                <a:latin typeface="Gill Sans"/>
                <a:ea typeface="Gill Sans"/>
                <a:cs typeface="Gill Sans"/>
                <a:sym typeface="Gill Sans"/>
              </a:defRPr>
            </a:lvl1pPr>
          </a:lstStyle>
          <a:p>
            <a:pPr>
              <a:defRPr>
                <a:effectLst/>
              </a:defRPr>
            </a:pPr>
            <a:r>
              <a:t>Title Text</a:t>
            </a:r>
          </a:p>
        </p:txBody>
      </p:sp>
      <p:sp>
        <p:nvSpPr>
          <p:cNvPr id="232" name="Body Level One…"/>
          <p:cNvSpPr txBox="1">
            <a:spLocks noGrp="1"/>
          </p:cNvSpPr>
          <p:nvPr>
            <p:ph type="body" sz="quarter" idx="1"/>
          </p:nvPr>
        </p:nvSpPr>
        <p:spPr>
          <a:xfrm>
            <a:off x="1739900" y="7061200"/>
            <a:ext cx="20904200" cy="1587500"/>
          </a:xfrm>
          <a:prstGeom prst="rect">
            <a:avLst/>
          </a:prstGeom>
        </p:spPr>
        <p:txBody>
          <a:bodyPr lIns="50800" tIns="50800" rIns="50800" bIns="50800">
            <a:noAutofit/>
          </a:bodyPr>
          <a:lstStyle>
            <a:lvl1pPr algn="ctr">
              <a:defRPr sz="4800">
                <a:solidFill>
                  <a:srgbClr val="000000"/>
                </a:solidFill>
                <a:latin typeface="Gill Sans"/>
                <a:ea typeface="Gill Sans"/>
                <a:cs typeface="Gill Sans"/>
                <a:sym typeface="Gill Sans"/>
              </a:defRPr>
            </a:lvl1pPr>
            <a:lvl2pPr algn="ctr">
              <a:defRPr sz="4800">
                <a:solidFill>
                  <a:srgbClr val="000000"/>
                </a:solidFill>
                <a:latin typeface="Gill Sans"/>
                <a:ea typeface="Gill Sans"/>
                <a:cs typeface="Gill Sans"/>
                <a:sym typeface="Gill Sans"/>
              </a:defRPr>
            </a:lvl2pPr>
            <a:lvl3pPr algn="ctr">
              <a:defRPr sz="4800">
                <a:solidFill>
                  <a:srgbClr val="000000"/>
                </a:solidFill>
                <a:latin typeface="Gill Sans"/>
                <a:ea typeface="Gill Sans"/>
                <a:cs typeface="Gill Sans"/>
                <a:sym typeface="Gill Sans"/>
              </a:defRPr>
            </a:lvl3pPr>
            <a:lvl4pPr algn="ctr">
              <a:defRPr sz="4800">
                <a:solidFill>
                  <a:srgbClr val="000000"/>
                </a:solidFill>
                <a:latin typeface="Gill Sans"/>
                <a:ea typeface="Gill Sans"/>
                <a:cs typeface="Gill Sans"/>
                <a:sym typeface="Gill Sans"/>
              </a:defRPr>
            </a:lvl4pPr>
            <a:lvl5pPr algn="ctr">
              <a:defRPr sz="4800">
                <a:solidFill>
                  <a:srgbClr val="000000"/>
                </a:solid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2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79573078"/>
      </p:ext>
    </p:extLst>
  </p:cSld>
  <p:clrMapOvr>
    <a:masterClrMapping/>
  </p:clrMapOvr>
  <p:transition spd="med"/>
</p:sldLayout>
</file>

<file path=ppt/slideLayouts/slideLayout1404.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240"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03338913"/>
      </p:ext>
    </p:extLst>
  </p:cSld>
  <p:clrMapOvr>
    <a:masterClrMapping/>
  </p:clrMapOvr>
  <p:transition spd="med"/>
</p:sldLayout>
</file>

<file path=ppt/slideLayouts/slideLayout1405.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24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4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47811157"/>
      </p:ext>
    </p:extLst>
  </p:cSld>
  <p:clrMapOvr>
    <a:masterClrMapping/>
  </p:clrMapOvr>
  <p:transition spd="med"/>
</p:sldLayout>
</file>

<file path=ppt/slideLayouts/slideLayout1406.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25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71487399"/>
      </p:ext>
    </p:extLst>
  </p:cSld>
  <p:clrMapOvr>
    <a:masterClrMapping/>
  </p:clrMapOvr>
  <p:transition spd="med"/>
</p:sldLayout>
</file>

<file path=ppt/slideLayouts/slideLayout1407.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2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66" name="Title Text"/>
          <p:cNvSpPr txBox="1">
            <a:spLocks noGrp="1"/>
          </p:cNvSpPr>
          <p:nvPr>
            <p:ph type="title"/>
          </p:nvPr>
        </p:nvSpPr>
        <p:spPr>
          <a:xfrm>
            <a:off x="1778231" y="1371600"/>
            <a:ext cx="20830713" cy="1930401"/>
          </a:xfrm>
          <a:prstGeom prst="rect">
            <a:avLst/>
          </a:prstGeom>
          <a:ln>
            <a:round/>
          </a:ln>
        </p:spPr>
        <p:txBody>
          <a:bodyPr lIns="50800" tIns="50800" rIns="50800" bIns="50800"/>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defRPr>
            </a:lvl1pPr>
          </a:lstStyle>
          <a:p>
            <a:r>
              <a:t>Title Text</a:t>
            </a:r>
          </a:p>
        </p:txBody>
      </p:sp>
      <p:sp>
        <p:nvSpPr>
          <p:cNvPr id="267" name="Body Level One…"/>
          <p:cNvSpPr txBox="1">
            <a:spLocks noGrp="1"/>
          </p:cNvSpPr>
          <p:nvPr>
            <p:ph type="body" idx="1"/>
          </p:nvPr>
        </p:nvSpPr>
        <p:spPr>
          <a:xfrm>
            <a:off x="1765528" y="2971800"/>
            <a:ext cx="20868819" cy="10744200"/>
          </a:xfrm>
          <a:prstGeom prst="rect">
            <a:avLst/>
          </a:prstGeom>
          <a:ln>
            <a:round/>
          </a:ln>
        </p:spPr>
        <p:txBody>
          <a:bodyPr lIns="50800" tIns="50800" rIns="50800" bIns="50800">
            <a:noAutofit/>
          </a:bodyPr>
          <a:lstStyle>
            <a:lvl1pPr defTabSz="914400">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2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212806460"/>
      </p:ext>
    </p:extLst>
  </p:cSld>
  <p:clrMapOvr>
    <a:masterClrMapping/>
  </p:clrMapOvr>
  <p:transition spd="med"/>
</p:sldLayout>
</file>

<file path=ppt/slideLayouts/slideLayout1408.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27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7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33687026"/>
      </p:ext>
    </p:extLst>
  </p:cSld>
  <p:clrMapOvr>
    <a:masterClrMapping/>
  </p:clrMapOvr>
  <p:transition spd="med"/>
</p:sldLayout>
</file>

<file path=ppt/slideLayouts/slideLayout1409.xml><?xml version="1.0" encoding="utf-8"?>
<p:sldLayout xmlns:a="http://schemas.openxmlformats.org/drawingml/2006/main" xmlns:r="http://schemas.openxmlformats.org/officeDocument/2006/relationships" xmlns:p="http://schemas.openxmlformats.org/presentationml/2006/main" showMasterSp="0" type="tx">
  <p:cSld name="Title &amp; Subtitle copy 14">
    <p:spTree>
      <p:nvGrpSpPr>
        <p:cNvPr id="1" name=""/>
        <p:cNvGrpSpPr/>
        <p:nvPr/>
      </p:nvGrpSpPr>
      <p:grpSpPr>
        <a:xfrm>
          <a:off x="0" y="0"/>
          <a:ext cx="0" cy="0"/>
          <a:chOff x="0" y="0"/>
          <a:chExt cx="0" cy="0"/>
        </a:xfrm>
      </p:grpSpPr>
      <p:sp>
        <p:nvSpPr>
          <p:cNvPr id="28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6"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87"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07843133"/>
      </p:ext>
    </p:extLst>
  </p:cSld>
  <p:clrMapOvr>
    <a:masterClrMapping/>
  </p:clrMapOvr>
  <p:transition spd="med"/>
</p:sldLayout>
</file>

<file path=ppt/slideLayouts/slideLayout1410.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29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96"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2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28707538"/>
      </p:ext>
    </p:extLst>
  </p:cSld>
  <p:clrMapOvr>
    <a:masterClrMapping/>
  </p:clrMapOvr>
  <p:transition spd="med"/>
</p:sldLayout>
</file>

<file path=ppt/slideLayouts/slideLayout141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304"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305"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06"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307"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0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826605535"/>
      </p:ext>
    </p:extLst>
  </p:cSld>
  <p:clrMapOvr>
    <a:masterClrMapping/>
  </p:clrMapOvr>
  <p:transition spd="med"/>
</p:sldLayout>
</file>

<file path=ppt/slideLayouts/slideLayout141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316"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17"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18"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217972776"/>
      </p:ext>
    </p:extLst>
  </p:cSld>
  <p:clrMapOvr>
    <a:masterClrMapping/>
  </p:clrMapOvr>
  <p:transition spd="med"/>
</p:sldLayout>
</file>

<file path=ppt/slideLayouts/slideLayout1413.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32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27"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328"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870805459"/>
      </p:ext>
    </p:extLst>
  </p:cSld>
  <p:clrMapOvr>
    <a:masterClrMapping/>
  </p:clrMapOvr>
  <p:transition spd="med"/>
</p:sldLayout>
</file>

<file path=ppt/slideLayouts/slideLayout1414.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solidFill>
          <a:srgbClr val="000000"/>
        </a:solidFill>
        <a:effectLst/>
      </p:bgPr>
    </p:bg>
    <p:spTree>
      <p:nvGrpSpPr>
        <p:cNvPr id="1" name=""/>
        <p:cNvGrpSpPr/>
        <p:nvPr/>
      </p:nvGrpSpPr>
      <p:grpSpPr>
        <a:xfrm>
          <a:off x="0" y="0"/>
          <a:ext cx="0" cy="0"/>
          <a:chOff x="0" y="0"/>
          <a:chExt cx="0" cy="0"/>
        </a:xfrm>
      </p:grpSpPr>
      <p:sp>
        <p:nvSpPr>
          <p:cNvPr id="336"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337"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2425189725"/>
      </p:ext>
    </p:extLst>
  </p:cSld>
  <p:clrMapOvr>
    <a:masterClrMapping/>
  </p:clrMapOvr>
  <p:transition spd="med"/>
</p:sldLayout>
</file>

<file path=ppt/slideLayouts/slideLayout1415.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3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50342853"/>
      </p:ext>
    </p:extLst>
  </p:cSld>
  <p:clrMapOvr>
    <a:masterClrMapping/>
  </p:clrMapOvr>
  <p:transition spd="med"/>
</p:sldLayout>
</file>

<file path=ppt/slideLayouts/slideLayout141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351"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52"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353"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354"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3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82121359"/>
      </p:ext>
    </p:extLst>
  </p:cSld>
  <p:clrMapOvr>
    <a:masterClrMapping/>
  </p:clrMapOvr>
  <p:transition spd="med"/>
</p:sldLayout>
</file>

<file path=ppt/slideLayouts/slideLayout1417.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36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64"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59335990"/>
      </p:ext>
    </p:extLst>
  </p:cSld>
  <p:clrMapOvr>
    <a:masterClrMapping/>
  </p:clrMapOvr>
  <p:transition spd="med"/>
</p:sldLayout>
</file>

<file path=ppt/slideLayouts/slideLayout1418.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37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2881706312"/>
      </p:ext>
    </p:extLst>
  </p:cSld>
  <p:clrMapOvr>
    <a:masterClrMapping/>
  </p:clrMapOvr>
  <p:transition spd="med"/>
</p:sldLayout>
</file>

<file path=ppt/slideLayouts/slideLayout1419.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379"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38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381"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3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39280158"/>
      </p:ext>
    </p:extLst>
  </p:cSld>
  <p:clrMapOvr>
    <a:masterClrMapping/>
  </p:clrMapOvr>
  <p:transition spd="med"/>
</p:sldLayout>
</file>

<file path=ppt/slideLayouts/slideLayout1420.xml><?xml version="1.0" encoding="utf-8"?>
<p:sldLayout xmlns:a="http://schemas.openxmlformats.org/drawingml/2006/main" xmlns:r="http://schemas.openxmlformats.org/officeDocument/2006/relationships" xmlns:p="http://schemas.openxmlformats.org/presentationml/2006/main" showMasterSp="0" type="tx">
  <p:cSld name="2_Default - Title Only">
    <p:bg>
      <p:bgPr>
        <a:solidFill>
          <a:srgbClr val="000000"/>
        </a:solidFill>
        <a:effectLst/>
      </p:bgPr>
    </p:bg>
    <p:spTree>
      <p:nvGrpSpPr>
        <p:cNvPr id="1" name=""/>
        <p:cNvGrpSpPr/>
        <p:nvPr/>
      </p:nvGrpSpPr>
      <p:grpSpPr>
        <a:xfrm>
          <a:off x="0" y="0"/>
          <a:ext cx="0" cy="0"/>
          <a:chOff x="0" y="0"/>
          <a:chExt cx="0" cy="0"/>
        </a:xfrm>
      </p:grpSpPr>
      <p:sp>
        <p:nvSpPr>
          <p:cNvPr id="389"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defRPr>
            </a:lvl1pPr>
          </a:lstStyle>
          <a:p>
            <a:pPr>
              <a:defRPr>
                <a:effectLst/>
              </a:defRPr>
            </a:pPr>
            <a:r>
              <a:t>Title Text</a:t>
            </a:r>
          </a:p>
        </p:txBody>
      </p:sp>
      <p:sp>
        <p:nvSpPr>
          <p:cNvPr id="3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2714361992"/>
      </p:ext>
    </p:extLst>
  </p:cSld>
  <p:clrMapOvr>
    <a:masterClrMapping/>
  </p:clrMapOvr>
  <p:transition spd="med"/>
</p:sldLayout>
</file>

<file path=ppt/slideLayouts/slideLayout1421.xml><?xml version="1.0" encoding="utf-8"?>
<p:sldLayout xmlns:a="http://schemas.openxmlformats.org/drawingml/2006/main" xmlns:r="http://schemas.openxmlformats.org/officeDocument/2006/relationships" xmlns:p="http://schemas.openxmlformats.org/presentationml/2006/main" showMasterSp="0" type="tx">
  <p:cSld name="Title &amp; Subtitle copy 19">
    <p:spTree>
      <p:nvGrpSpPr>
        <p:cNvPr id="1" name=""/>
        <p:cNvGrpSpPr/>
        <p:nvPr/>
      </p:nvGrpSpPr>
      <p:grpSpPr>
        <a:xfrm>
          <a:off x="0" y="0"/>
          <a:ext cx="0" cy="0"/>
          <a:chOff x="0" y="0"/>
          <a:chExt cx="0" cy="0"/>
        </a:xfrm>
      </p:grpSpPr>
      <p:sp>
        <p:nvSpPr>
          <p:cNvPr id="3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09447969"/>
      </p:ext>
    </p:extLst>
  </p:cSld>
  <p:clrMapOvr>
    <a:masterClrMapping/>
  </p:clrMapOvr>
  <p:transition spd="med"/>
</p:sldLayout>
</file>

<file path=ppt/slideLayouts/slideLayout1422.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40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37718990"/>
      </p:ext>
    </p:extLst>
  </p:cSld>
  <p:clrMapOvr>
    <a:masterClrMapping/>
  </p:clrMapOvr>
  <p:transition spd="med"/>
</p:sldLayout>
</file>

<file path=ppt/slideLayouts/slideLayout1423.xml><?xml version="1.0" encoding="utf-8"?>
<p:sldLayout xmlns:a="http://schemas.openxmlformats.org/drawingml/2006/main" xmlns:r="http://schemas.openxmlformats.org/officeDocument/2006/relationships" xmlns:p="http://schemas.openxmlformats.org/presentationml/2006/main" showMasterSp="0" type="tx">
  <p:cSld name="Title &amp; Subtitle copy 21">
    <p:spTree>
      <p:nvGrpSpPr>
        <p:cNvPr id="1" name=""/>
        <p:cNvGrpSpPr/>
        <p:nvPr/>
      </p:nvGrpSpPr>
      <p:grpSpPr>
        <a:xfrm>
          <a:off x="0" y="0"/>
          <a:ext cx="0" cy="0"/>
          <a:chOff x="0" y="0"/>
          <a:chExt cx="0" cy="0"/>
        </a:xfrm>
      </p:grpSpPr>
      <p:sp>
        <p:nvSpPr>
          <p:cNvPr id="41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85875004"/>
      </p:ext>
    </p:extLst>
  </p:cSld>
  <p:clrMapOvr>
    <a:masterClrMapping/>
  </p:clrMapOvr>
  <p:transition spd="med"/>
</p:sldLayout>
</file>

<file path=ppt/slideLayouts/slideLayout1424.xml><?xml version="1.0" encoding="utf-8"?>
<p:sldLayout xmlns:a="http://schemas.openxmlformats.org/drawingml/2006/main" xmlns:r="http://schemas.openxmlformats.org/officeDocument/2006/relationships" xmlns:p="http://schemas.openxmlformats.org/presentationml/2006/main" showMasterSp="0" type="tx">
  <p:cSld name="Title &amp; Subtitle copy 25">
    <p:spTree>
      <p:nvGrpSpPr>
        <p:cNvPr id="1" name=""/>
        <p:cNvGrpSpPr/>
        <p:nvPr/>
      </p:nvGrpSpPr>
      <p:grpSpPr>
        <a:xfrm>
          <a:off x="0" y="0"/>
          <a:ext cx="0" cy="0"/>
          <a:chOff x="0" y="0"/>
          <a:chExt cx="0" cy="0"/>
        </a:xfrm>
      </p:grpSpPr>
      <p:sp>
        <p:nvSpPr>
          <p:cNvPr id="42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2"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3"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40866409"/>
      </p:ext>
    </p:extLst>
  </p:cSld>
  <p:clrMapOvr>
    <a:masterClrMapping/>
  </p:clrMapOvr>
  <p:transition spd="med"/>
</p:sldLayout>
</file>

<file path=ppt/slideLayouts/slideLayout1425.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4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241929786"/>
      </p:ext>
    </p:extLst>
  </p:cSld>
  <p:clrMapOvr>
    <a:masterClrMapping/>
  </p:clrMapOvr>
  <p:transition spd="med"/>
</p:sldLayout>
</file>

<file path=ppt/slideLayouts/slideLayout1426.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pic>
        <p:nvPicPr>
          <p:cNvPr id="438" name="SS logo.jpg" descr="SS logo.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75968245"/>
      </p:ext>
    </p:extLst>
  </p:cSld>
  <p:clrMapOvr>
    <a:masterClrMapping/>
  </p:clrMapOvr>
  <p:transition spd="med"/>
</p:sldLayout>
</file>

<file path=ppt/slideLayouts/slideLayout1427.xml><?xml version="1.0" encoding="utf-8"?>
<p:sldLayout xmlns:a="http://schemas.openxmlformats.org/drawingml/2006/main" xmlns:r="http://schemas.openxmlformats.org/officeDocument/2006/relationships" xmlns:p="http://schemas.openxmlformats.org/presentationml/2006/main" showMasterSp="0" type="tx">
  <p:cSld name="Title &amp; Subtitle copy 22">
    <p:spTree>
      <p:nvGrpSpPr>
        <p:cNvPr id="1" name=""/>
        <p:cNvGrpSpPr/>
        <p:nvPr/>
      </p:nvGrpSpPr>
      <p:grpSpPr>
        <a:xfrm>
          <a:off x="0" y="0"/>
          <a:ext cx="0" cy="0"/>
          <a:chOff x="0" y="0"/>
          <a:chExt cx="0" cy="0"/>
        </a:xfrm>
      </p:grpSpPr>
      <p:sp>
        <p:nvSpPr>
          <p:cNvPr id="446"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7"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48"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4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44035477"/>
      </p:ext>
    </p:extLst>
  </p:cSld>
  <p:clrMapOvr>
    <a:masterClrMapping/>
  </p:clrMapOvr>
  <p:transition spd="med"/>
</p:sldLayout>
</file>

<file path=ppt/slideLayouts/slideLayout1428.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456"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7"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458"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4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558865065"/>
      </p:ext>
    </p:extLst>
  </p:cSld>
  <p:clrMapOvr>
    <a:masterClrMapping/>
  </p:clrMapOvr>
  <p:transition spd="med"/>
</p:sldLayout>
</file>

<file path=ppt/slideLayouts/slideLayout1429.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46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6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lgn="r">
              <a:defRPr sz="11600" b="1">
                <a:solidFill>
                  <a:srgbClr val="444444"/>
                </a:solidFill>
                <a:latin typeface="+mj-lt"/>
                <a:ea typeface="+mj-ea"/>
                <a:cs typeface="+mj-cs"/>
                <a:sym typeface="Calibri"/>
              </a:defRPr>
            </a:lvl1pPr>
          </a:lstStyle>
          <a:p>
            <a:pPr>
              <a:defRPr>
                <a:effectLst/>
              </a:defRPr>
            </a:pPr>
            <a:r>
              <a:t>Title Text</a:t>
            </a:r>
          </a:p>
        </p:txBody>
      </p:sp>
      <p:sp>
        <p:nvSpPr>
          <p:cNvPr id="4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81490994"/>
      </p:ext>
    </p:extLst>
  </p:cSld>
  <p:clrMapOvr>
    <a:masterClrMapping/>
  </p:clrMapOvr>
  <p:transition spd="med"/>
</p:sldLayout>
</file>

<file path=ppt/slideLayouts/slideLayout1430.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477"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8"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79"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480" name="Title Text"/>
          <p:cNvSpPr txBox="1">
            <a:spLocks noGrp="1"/>
          </p:cNvSpPr>
          <p:nvPr>
            <p:ph type="title"/>
          </p:nvPr>
        </p:nvSpPr>
        <p:spPr>
          <a:xfrm>
            <a:off x="1866900" y="0"/>
            <a:ext cx="20637500" cy="2705100"/>
          </a:xfrm>
          <a:prstGeom prst="rect">
            <a:avLst/>
          </a:prstGeom>
        </p:spPr>
        <p:txBody>
          <a:bodyPr lIns="50800" tIns="50800" rIns="50800" bIns="50800" anchor="b"/>
          <a:lstStyle>
            <a:lvl1pPr algn="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481"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597390387"/>
      </p:ext>
    </p:extLst>
  </p:cSld>
  <p:clrMapOvr>
    <a:masterClrMapping/>
  </p:clrMapOvr>
  <p:transition spd="med"/>
</p:sldLayout>
</file>

<file path=ppt/slideLayouts/slideLayout1431.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488" name="Title Text"/>
          <p:cNvSpPr txBox="1">
            <a:spLocks noGrp="1"/>
          </p:cNvSpPr>
          <p:nvPr>
            <p:ph type="title"/>
          </p:nvPr>
        </p:nvSpPr>
        <p:spPr>
          <a:xfrm>
            <a:off x="1219200" y="184149"/>
            <a:ext cx="21945600" cy="3016251"/>
          </a:xfrm>
          <a:prstGeom prst="rect">
            <a:avLst/>
          </a:prstGeom>
        </p:spPr>
        <p:txBody>
          <a:bodyPr lIns="50800" tIns="50800" rIns="50800" bIns="50800" anchor="ctr"/>
          <a:lstStyle>
            <a:lvl1pPr marL="81280" marR="81280" defTabSz="1828800">
              <a:defRPr sz="8800">
                <a:solidFill>
                  <a:srgbClr val="000000"/>
                </a:solidFill>
                <a:uFill>
                  <a:solidFill>
                    <a:srgbClr val="000000"/>
                  </a:solidFill>
                </a:uFill>
                <a:latin typeface="Arial"/>
                <a:ea typeface="Arial"/>
                <a:cs typeface="Arial"/>
                <a:sym typeface="Arial"/>
              </a:defRPr>
            </a:lvl1pPr>
          </a:lstStyle>
          <a:p>
            <a:pPr>
              <a:defRPr>
                <a:effectLst/>
              </a:defRPr>
            </a:pPr>
            <a:r>
              <a:t>Title Text</a:t>
            </a:r>
          </a:p>
        </p:txBody>
      </p:sp>
      <p:sp>
        <p:nvSpPr>
          <p:cNvPr id="489" name="Body Level One…"/>
          <p:cNvSpPr txBox="1">
            <a:spLocks noGrp="1"/>
          </p:cNvSpPr>
          <p:nvPr>
            <p:ph type="body" idx="1"/>
          </p:nvPr>
        </p:nvSpPr>
        <p:spPr>
          <a:xfrm>
            <a:off x="1219200" y="3200400"/>
            <a:ext cx="21945600" cy="10515600"/>
          </a:xfrm>
          <a:prstGeom prst="rect">
            <a:avLst/>
          </a:prstGeom>
        </p:spPr>
        <p:txBody>
          <a:bodyPr lIns="50800" tIns="50800" rIns="50800" bIns="50800">
            <a:noAutofit/>
          </a:bodyPr>
          <a:lstStyle>
            <a:lvl1pPr marL="383540" marR="81280" indent="-342900" defTabSz="1828800">
              <a:spcBef>
                <a:spcPts val="1400"/>
              </a:spcBef>
              <a:buSzPct val="100000"/>
              <a:buChar char="•"/>
              <a:defRPr sz="6400">
                <a:solidFill>
                  <a:srgbClr val="000000"/>
                </a:solidFill>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sz="5600">
                <a:solidFill>
                  <a:srgbClr val="000000"/>
                </a:solidFill>
                <a:uFill>
                  <a:solidFill>
                    <a:srgbClr val="000000"/>
                  </a:solidFill>
                </a:uFill>
                <a:latin typeface="Arial"/>
                <a:ea typeface="Arial"/>
                <a:cs typeface="Arial"/>
                <a:sym typeface="Arial"/>
              </a:defRPr>
            </a:lvl2pPr>
            <a:lvl3pPr marL="1183639" marR="81280" indent="-228600" defTabSz="1828800">
              <a:spcBef>
                <a:spcPts val="1100"/>
              </a:spcBef>
              <a:buSzPct val="100000"/>
              <a:buChar char="•"/>
              <a:defRPr sz="4800">
                <a:solidFill>
                  <a:srgbClr val="000000"/>
                </a:solidFill>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solidFill>
                  <a:srgbClr val="000000"/>
                </a:solidFill>
                <a:uFill>
                  <a:solidFill>
                    <a:srgbClr val="000000"/>
                  </a:solidFill>
                </a:uFill>
                <a:latin typeface="Arial"/>
                <a:ea typeface="Arial"/>
                <a:cs typeface="Arial"/>
                <a:sym typeface="Aria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49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2151881905"/>
      </p:ext>
    </p:extLst>
  </p:cSld>
  <p:clrMapOvr>
    <a:masterClrMapping/>
  </p:clrMapOvr>
  <p:transition spd="med"/>
</p:sldLayout>
</file>

<file path=ppt/slideLayouts/slideLayout1432.xml><?xml version="1.0" encoding="utf-8"?>
<p:sldLayout xmlns:a="http://schemas.openxmlformats.org/drawingml/2006/main" xmlns:r="http://schemas.openxmlformats.org/officeDocument/2006/relationships" xmlns:p="http://schemas.openxmlformats.org/presentationml/2006/main" showMasterSp="0" type="tx">
  <p:cSld name="Title &amp; Subtitle copy 20">
    <p:spTree>
      <p:nvGrpSpPr>
        <p:cNvPr id="1" name=""/>
        <p:cNvGrpSpPr/>
        <p:nvPr/>
      </p:nvGrpSpPr>
      <p:grpSpPr>
        <a:xfrm>
          <a:off x="0" y="0"/>
          <a:ext cx="0" cy="0"/>
          <a:chOff x="0" y="0"/>
          <a:chExt cx="0" cy="0"/>
        </a:xfrm>
      </p:grpSpPr>
      <p:sp>
        <p:nvSpPr>
          <p:cNvPr id="4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8"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5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03505767"/>
      </p:ext>
    </p:extLst>
  </p:cSld>
  <p:clrMapOvr>
    <a:masterClrMapping/>
  </p:clrMapOvr>
  <p:transition spd="med"/>
</p:sldLayout>
</file>

<file path=ppt/slideLayouts/slideLayout1433.xml><?xml version="1.0" encoding="utf-8"?>
<p:sldLayout xmlns:a="http://schemas.openxmlformats.org/drawingml/2006/main" xmlns:r="http://schemas.openxmlformats.org/officeDocument/2006/relationships" xmlns:p="http://schemas.openxmlformats.org/presentationml/2006/main" showMasterSp="0" type="tx">
  <p:cSld name="Scripture NKJV copy">
    <p:spTree>
      <p:nvGrpSpPr>
        <p:cNvPr id="1" name=""/>
        <p:cNvGrpSpPr/>
        <p:nvPr/>
      </p:nvGrpSpPr>
      <p:grpSpPr>
        <a:xfrm>
          <a:off x="0" y="0"/>
          <a:ext cx="0" cy="0"/>
          <a:chOff x="0" y="0"/>
          <a:chExt cx="0" cy="0"/>
        </a:xfrm>
      </p:grpSpPr>
      <p:pic>
        <p:nvPicPr>
          <p:cNvPr id="50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08" name="Title Text"/>
          <p:cNvSpPr txBox="1">
            <a:spLocks noGrp="1"/>
          </p:cNvSpPr>
          <p:nvPr>
            <p:ph type="title"/>
          </p:nvPr>
        </p:nvSpPr>
        <p:spPr>
          <a:xfrm>
            <a:off x="2362200" y="1168400"/>
            <a:ext cx="19659600" cy="1905000"/>
          </a:xfrm>
          <a:prstGeom prst="rect">
            <a:avLst/>
          </a:prstGeom>
        </p:spPr>
        <p:txBody>
          <a:bodyPr anchor="ctr"/>
          <a:lstStyle>
            <a:lvl1pPr>
              <a:defRPr sz="12500" b="1">
                <a:solidFill>
                  <a:srgbClr val="79E0F6"/>
                </a:solidFill>
              </a:defRPr>
            </a:lvl1pPr>
          </a:lstStyle>
          <a:p>
            <a:pPr>
              <a:defRPr>
                <a:effectLst/>
              </a:defRPr>
            </a:pPr>
            <a:r>
              <a:t>Title Text</a:t>
            </a:r>
          </a:p>
        </p:txBody>
      </p:sp>
      <p:sp>
        <p:nvSpPr>
          <p:cNvPr id="509" name="Body Level One…"/>
          <p:cNvSpPr txBox="1">
            <a:spLocks noGrp="1"/>
          </p:cNvSpPr>
          <p:nvPr>
            <p:ph type="body" idx="1"/>
          </p:nvPr>
        </p:nvSpPr>
        <p:spPr>
          <a:xfrm>
            <a:off x="2400300" y="3619500"/>
            <a:ext cx="19570700" cy="8750300"/>
          </a:xfrm>
          <a:prstGeom prst="rect">
            <a:avLst/>
          </a:prstGeom>
        </p:spPr>
        <p:txBody>
          <a:bodyPr/>
          <a:lstStyle>
            <a:lvl1pPr>
              <a:lnSpc>
                <a:spcPct val="90000"/>
              </a:lnSpc>
              <a:defRPr>
                <a:latin typeface="+mj-lt"/>
                <a:ea typeface="+mj-ea"/>
                <a:cs typeface="+mj-cs"/>
                <a:sym typeface="Calibri"/>
              </a:defRPr>
            </a:lvl1pPr>
            <a:lvl2pPr>
              <a:lnSpc>
                <a:spcPct val="90000"/>
              </a:lnSpc>
              <a:defRPr>
                <a:latin typeface="+mj-lt"/>
                <a:ea typeface="+mj-ea"/>
                <a:cs typeface="+mj-cs"/>
                <a:sym typeface="Calibri"/>
              </a:defRPr>
            </a:lvl2pPr>
            <a:lvl3pPr>
              <a:lnSpc>
                <a:spcPct val="90000"/>
              </a:lnSpc>
              <a:defRPr>
                <a:latin typeface="+mj-lt"/>
                <a:ea typeface="+mj-ea"/>
                <a:cs typeface="+mj-cs"/>
                <a:sym typeface="Calibri"/>
              </a:defRPr>
            </a:lvl3pPr>
            <a:lvl4pPr>
              <a:defRPr>
                <a:latin typeface="+mj-lt"/>
                <a:ea typeface="+mj-ea"/>
                <a:cs typeface="+mj-cs"/>
                <a:sym typeface="Calibri"/>
              </a:defRPr>
            </a:lvl4pPr>
            <a:lvl5pPr>
              <a:defRPr>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784384"/>
      </p:ext>
    </p:extLst>
  </p:cSld>
  <p:clrMapOvr>
    <a:masterClrMapping/>
  </p:clrMapOvr>
  <p:transition spd="med"/>
</p:sldLayout>
</file>

<file path=ppt/slideLayouts/slideLayout1434.xml><?xml version="1.0" encoding="utf-8"?>
<p:sldLayout xmlns:a="http://schemas.openxmlformats.org/drawingml/2006/main" xmlns:r="http://schemas.openxmlformats.org/officeDocument/2006/relationships" xmlns:p="http://schemas.openxmlformats.org/presentationml/2006/main" showMasterSp="0" type="tx">
  <p:cSld name="Blue Rays blank">
    <p:spTree>
      <p:nvGrpSpPr>
        <p:cNvPr id="1" name=""/>
        <p:cNvGrpSpPr/>
        <p:nvPr/>
      </p:nvGrpSpPr>
      <p:grpSpPr>
        <a:xfrm>
          <a:off x="0" y="0"/>
          <a:ext cx="0" cy="0"/>
          <a:chOff x="0" y="0"/>
          <a:chExt cx="0" cy="0"/>
        </a:xfrm>
      </p:grpSpPr>
      <p:pic>
        <p:nvPicPr>
          <p:cNvPr id="517" name="Untitled-2.jpg" descr="Untitled-2.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68440563"/>
      </p:ext>
    </p:extLst>
  </p:cSld>
  <p:clrMapOvr>
    <a:masterClrMapping/>
  </p:clrMapOvr>
  <p:transition spd="med"/>
</p:sldLayout>
</file>

<file path=ppt/slideLayouts/slideLayout1435.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525"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26"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a:lstStyle>
            <a:lvl1pPr algn="l">
              <a:defRPr sz="7200"/>
            </a:lvl1pPr>
          </a:lstStyle>
          <a:p>
            <a:pPr>
              <a:defRPr>
                <a:effectLst/>
              </a:defRPr>
            </a:pPr>
            <a:r>
              <a:t>Title Text</a:t>
            </a:r>
          </a:p>
        </p:txBody>
      </p:sp>
      <p:sp>
        <p:nvSpPr>
          <p:cNvPr id="527"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lvl1pPr>
            <a:lvl2pPr>
              <a:defRPr sz="3600"/>
            </a:lvl2pPr>
            <a:lvl3pPr>
              <a:defRPr sz="3600"/>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09778673"/>
      </p:ext>
    </p:extLst>
  </p:cSld>
  <p:clrMapOvr>
    <a:masterClrMapping/>
  </p:clrMapOvr>
  <p:transition spd="med"/>
</p:sldLayout>
</file>

<file path=ppt/slideLayouts/slideLayout1436.xml><?xml version="1.0" encoding="utf-8"?>
<p:sldLayout xmlns:a="http://schemas.openxmlformats.org/drawingml/2006/main" xmlns:r="http://schemas.openxmlformats.org/officeDocument/2006/relationships" xmlns:p="http://schemas.openxmlformats.org/presentationml/2006/main" showMasterSp="0" type="tx">
  <p:cSld name="Title &amp; Subtitle copy 24">
    <p:spTree>
      <p:nvGrpSpPr>
        <p:cNvPr id="1" name=""/>
        <p:cNvGrpSpPr/>
        <p:nvPr/>
      </p:nvGrpSpPr>
      <p:grpSpPr>
        <a:xfrm>
          <a:off x="0" y="0"/>
          <a:ext cx="0" cy="0"/>
          <a:chOff x="0" y="0"/>
          <a:chExt cx="0" cy="0"/>
        </a:xfrm>
      </p:grpSpPr>
      <p:sp>
        <p:nvSpPr>
          <p:cNvPr id="53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59261965"/>
      </p:ext>
    </p:extLst>
  </p:cSld>
  <p:clrMapOvr>
    <a:masterClrMapping/>
  </p:clrMapOvr>
  <p:transition spd="med"/>
</p:sldLayout>
</file>

<file path=ppt/slideLayouts/slideLayout1437.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543"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95743752"/>
      </p:ext>
    </p:extLst>
  </p:cSld>
  <p:clrMapOvr>
    <a:masterClrMapping/>
  </p:clrMapOvr>
  <p:transition spd="med"/>
</p:sldLayout>
</file>

<file path=ppt/slideLayouts/slideLayout143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551"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552" name="image2.png" descr="image2.png"/>
          <p:cNvPicPr>
            <a:picLocks noChangeAspect="1"/>
          </p:cNvPicPr>
          <p:nvPr/>
        </p:nvPicPr>
        <p:blipFill>
          <a:blip r:embed="rId2"/>
          <a:stretch>
            <a:fillRect/>
          </a:stretch>
        </p:blipFill>
        <p:spPr>
          <a:xfrm>
            <a:off x="15519400" y="10274300"/>
            <a:ext cx="5600701" cy="2566989"/>
          </a:xfrm>
          <a:prstGeom prst="rect">
            <a:avLst/>
          </a:prstGeom>
        </p:spPr>
      </p:pic>
      <p:sp>
        <p:nvSpPr>
          <p:cNvPr id="55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5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defTabSz="914400">
              <a:defRPr sz="20000">
                <a:solidFill>
                  <a:srgbClr val="E7E7E7"/>
                </a:solidFill>
                <a:uFill>
                  <a:solidFill>
                    <a:srgbClr val="E7E7E7"/>
                  </a:solidFill>
                </a:uFill>
                <a:latin typeface="+mj-lt"/>
                <a:ea typeface="+mj-ea"/>
                <a:cs typeface="+mj-cs"/>
                <a:sym typeface="Calibri"/>
              </a:defRPr>
            </a:lvl1pPr>
            <a:lvl2pPr defTabSz="914400">
              <a:defRPr sz="4800">
                <a:solidFill>
                  <a:srgbClr val="E7E7E7"/>
                </a:solidFill>
                <a:uFill>
                  <a:solidFill>
                    <a:srgbClr val="E7E7E7"/>
                  </a:solidFill>
                </a:uFill>
                <a:latin typeface="+mj-lt"/>
                <a:ea typeface="+mj-ea"/>
                <a:cs typeface="+mj-cs"/>
                <a:sym typeface="Calibri"/>
              </a:defRPr>
            </a:lvl2pPr>
            <a:lvl3pPr algn="ctr" defTabSz="914400">
              <a:defRPr sz="4800">
                <a:solidFill>
                  <a:srgbClr val="000000"/>
                </a:solidFill>
                <a:uFill>
                  <a:solidFill>
                    <a:srgbClr val="000000"/>
                  </a:solidFill>
                </a:uFill>
                <a:latin typeface="Gill Sans"/>
                <a:ea typeface="Gill Sans"/>
                <a:cs typeface="Gill Sans"/>
                <a:sym typeface="Gill Sans"/>
              </a:defRPr>
            </a:lvl3pPr>
            <a:lvl4pPr algn="ctr" defTabSz="914400">
              <a:defRPr sz="4800">
                <a:solidFill>
                  <a:srgbClr val="000000"/>
                </a:solidFill>
                <a:uFill>
                  <a:solidFill>
                    <a:srgbClr val="000000"/>
                  </a:solidFill>
                </a:uFill>
                <a:latin typeface="Gill Sans"/>
                <a:ea typeface="Gill Sans"/>
                <a:cs typeface="Gill Sans"/>
                <a:sym typeface="Gill Sans"/>
              </a:defRPr>
            </a:lvl4pPr>
            <a:lvl5pPr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5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178187284"/>
      </p:ext>
    </p:extLst>
  </p:cSld>
  <p:clrMapOvr>
    <a:masterClrMapping/>
  </p:clrMapOvr>
  <p:transition spd="med"/>
</p:sldLayout>
</file>

<file path=ppt/slideLayouts/slideLayout143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sp>
        <p:nvSpPr>
          <p:cNvPr id="562"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63" name="Title Text"/>
          <p:cNvSpPr txBox="1">
            <a:spLocks noGrp="1"/>
          </p:cNvSpPr>
          <p:nvPr>
            <p:ph type="title"/>
          </p:nvPr>
        </p:nvSpPr>
        <p:spPr>
          <a:xfrm>
            <a:off x="1866900" y="0"/>
            <a:ext cx="20637500"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564"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oAutofit/>
          </a:bodyPr>
          <a:lstStyle>
            <a:lvl1pPr marL="342900" indent="-342900" defTabSz="914400">
              <a:defRPr sz="20000">
                <a:solidFill>
                  <a:srgbClr val="E7E7E7"/>
                </a:solidFill>
                <a:uFill>
                  <a:solidFill>
                    <a:srgbClr val="E7E7E7"/>
                  </a:solidFill>
                </a:uFill>
                <a:latin typeface="+mj-lt"/>
                <a:ea typeface="+mj-ea"/>
                <a:cs typeface="+mj-cs"/>
                <a:sym typeface="Calibri"/>
              </a:defRPr>
            </a:lvl1pPr>
            <a:lvl2pPr marL="742950" indent="-285750" defTabSz="914400">
              <a:defRPr sz="4800">
                <a:solidFill>
                  <a:srgbClr val="E7E7E7"/>
                </a:solidFill>
                <a:uFill>
                  <a:solidFill>
                    <a:srgbClr val="E7E7E7"/>
                  </a:solidFill>
                </a:uFill>
                <a:latin typeface="+mj-lt"/>
                <a:ea typeface="+mj-ea"/>
                <a:cs typeface="+mj-cs"/>
                <a:sym typeface="Calibri"/>
              </a:defRPr>
            </a:lvl2pPr>
            <a:lvl3pPr marL="1143000" indent="-228600" algn="ctr" defTabSz="914400">
              <a:defRPr sz="4800">
                <a:solidFill>
                  <a:srgbClr val="000000"/>
                </a:solidFill>
                <a:uFill>
                  <a:solidFill>
                    <a:srgbClr val="000000"/>
                  </a:solidFill>
                </a:uFill>
                <a:latin typeface="Gill Sans"/>
                <a:ea typeface="Gill Sans"/>
                <a:cs typeface="Gill Sans"/>
                <a:sym typeface="Gill Sans"/>
              </a:defRPr>
            </a:lvl3pPr>
            <a:lvl4pPr marL="1600200" indent="-228600" algn="ctr" defTabSz="914400">
              <a:defRPr sz="4800">
                <a:solidFill>
                  <a:srgbClr val="000000"/>
                </a:solidFill>
                <a:uFill>
                  <a:solidFill>
                    <a:srgbClr val="000000"/>
                  </a:solidFill>
                </a:uFill>
                <a:latin typeface="Gill Sans"/>
                <a:ea typeface="Gill Sans"/>
                <a:cs typeface="Gill Sans"/>
                <a:sym typeface="Gill Sans"/>
              </a:defRPr>
            </a:lvl4pPr>
            <a:lvl5pPr marL="2057400" indent="-228600" algn="ctr" defTabSz="914400">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56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446244091"/>
      </p:ext>
    </p:extLst>
  </p:cSld>
  <p:clrMapOvr>
    <a:masterClrMapping/>
  </p:clrMapOvr>
  <p:transition spd="med"/>
</p:sldLayout>
</file>

<file path=ppt/slideLayouts/slideLayout1440.xml><?xml version="1.0" encoding="utf-8"?>
<p:sldLayout xmlns:a="http://schemas.openxmlformats.org/drawingml/2006/main" xmlns:r="http://schemas.openxmlformats.org/officeDocument/2006/relationships" xmlns:p="http://schemas.openxmlformats.org/presentationml/2006/main" showMasterSp="0" type="tx">
  <p:cSld name="Blank black">
    <p:bg>
      <p:bgPr>
        <a:solidFill>
          <a:srgbClr val="000000"/>
        </a:solidFill>
        <a:effectLst/>
      </p:bgPr>
    </p:bg>
    <p:spTree>
      <p:nvGrpSpPr>
        <p:cNvPr id="1" name=""/>
        <p:cNvGrpSpPr/>
        <p:nvPr/>
      </p:nvGrpSpPr>
      <p:grpSpPr>
        <a:xfrm>
          <a:off x="0" y="0"/>
          <a:ext cx="0" cy="0"/>
          <a:chOff x="0" y="0"/>
          <a:chExt cx="0" cy="0"/>
        </a:xfrm>
      </p:grpSpPr>
      <p:sp>
        <p:nvSpPr>
          <p:cNvPr id="572" name="Title Text"/>
          <p:cNvSpPr txBox="1">
            <a:spLocks noGrp="1"/>
          </p:cNvSpPr>
          <p:nvPr>
            <p:ph type="title"/>
          </p:nvPr>
        </p:nvSpPr>
        <p:spPr>
          <a:xfrm>
            <a:off x="0" y="-457200"/>
            <a:ext cx="24384000" cy="457200"/>
          </a:xfrm>
          <a:prstGeom prst="rect">
            <a:avLst/>
          </a:prstGeom>
        </p:spPr>
        <p:txBody>
          <a:bodyPr anchor="ctr"/>
          <a:lstStyle>
            <a:lvl1pPr marL="146050" indent="-111125" algn="l" defTabSz="1295400">
              <a:defRPr sz="2200" b="1">
                <a:uFill>
                  <a:solidFill>
                    <a:srgbClr val="FFFFFF"/>
                  </a:solidFill>
                </a:uFill>
                <a:latin typeface="Arial"/>
                <a:ea typeface="Arial"/>
                <a:cs typeface="Arial"/>
                <a:sym typeface="Arial"/>
              </a:defRPr>
            </a:lvl1pPr>
          </a:lstStyle>
          <a:p>
            <a:pPr>
              <a:defRPr>
                <a:effectLst/>
              </a:defRPr>
            </a:pPr>
            <a:r>
              <a:t>Title Text</a:t>
            </a:r>
          </a:p>
        </p:txBody>
      </p:sp>
      <p:sp>
        <p:nvSpPr>
          <p:cNvPr id="573"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3210809132"/>
      </p:ext>
    </p:extLst>
  </p:cSld>
  <p:clrMapOvr>
    <a:masterClrMapping/>
  </p:clrMapOvr>
  <p:transition spd="med"/>
</p:sldLayout>
</file>

<file path=ppt/slideLayouts/slideLayout1441.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580"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581"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5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66944909"/>
      </p:ext>
    </p:extLst>
  </p:cSld>
  <p:clrMapOvr>
    <a:masterClrMapping/>
  </p:clrMapOvr>
  <p:transition spd="med"/>
</p:sldLayout>
</file>

<file path=ppt/slideLayouts/slideLayout1442.xml><?xml version="1.0" encoding="utf-8"?>
<p:sldLayout xmlns:a="http://schemas.openxmlformats.org/drawingml/2006/main" xmlns:r="http://schemas.openxmlformats.org/officeDocument/2006/relationships" xmlns:p="http://schemas.openxmlformats.org/presentationml/2006/main" showMasterSp="0" type="tx">
  <p:cSld name="Blank copy">
    <p:spTree>
      <p:nvGrpSpPr>
        <p:cNvPr id="1" name=""/>
        <p:cNvGrpSpPr/>
        <p:nvPr/>
      </p:nvGrpSpPr>
      <p:grpSpPr>
        <a:xfrm>
          <a:off x="0" y="0"/>
          <a:ext cx="0" cy="0"/>
          <a:chOff x="0" y="0"/>
          <a:chExt cx="0" cy="0"/>
        </a:xfrm>
      </p:grpSpPr>
      <p:pic>
        <p:nvPicPr>
          <p:cNvPr id="589"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7444650"/>
      </p:ext>
    </p:extLst>
  </p:cSld>
  <p:clrMapOvr>
    <a:masterClrMapping/>
  </p:clrMapOvr>
  <p:transition spd="med"/>
</p:sldLayout>
</file>

<file path=ppt/slideLayouts/slideLayout1443.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59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59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59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703414846"/>
      </p:ext>
    </p:extLst>
  </p:cSld>
  <p:clrMapOvr>
    <a:masterClrMapping/>
  </p:clrMapOvr>
  <p:transition spd="med"/>
</p:sldLayout>
</file>

<file path=ppt/slideLayouts/slideLayout1444.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60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08"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60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41714505"/>
      </p:ext>
    </p:extLst>
  </p:cSld>
  <p:clrMapOvr>
    <a:masterClrMapping/>
  </p:clrMapOvr>
  <p:transition spd="med"/>
</p:sldLayout>
</file>

<file path=ppt/slideLayouts/slideLayout1445.xml><?xml version="1.0" encoding="utf-8"?>
<p:sldLayout xmlns:a="http://schemas.openxmlformats.org/drawingml/2006/main" xmlns:r="http://schemas.openxmlformats.org/officeDocument/2006/relationships" xmlns:p="http://schemas.openxmlformats.org/presentationml/2006/main" showMasterSp="0" type="tx">
  <p:cSld name="1_Image">
    <p:spTree>
      <p:nvGrpSpPr>
        <p:cNvPr id="1" name=""/>
        <p:cNvGrpSpPr/>
        <p:nvPr/>
      </p:nvGrpSpPr>
      <p:grpSpPr>
        <a:xfrm>
          <a:off x="0" y="0"/>
          <a:ext cx="0" cy="0"/>
          <a:chOff x="0" y="0"/>
          <a:chExt cx="0" cy="0"/>
        </a:xfrm>
      </p:grpSpPr>
      <p:pic>
        <p:nvPicPr>
          <p:cNvPr id="61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12481679"/>
      </p:ext>
    </p:extLst>
  </p:cSld>
  <p:clrMapOvr>
    <a:masterClrMapping/>
  </p:clrMapOvr>
  <p:transition spd="med"/>
</p:sldLayout>
</file>

<file path=ppt/slideLayouts/slideLayout144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25" name="Title Text"/>
          <p:cNvSpPr txBox="1">
            <a:spLocks noGrp="1"/>
          </p:cNvSpPr>
          <p:nvPr>
            <p:ph type="title"/>
          </p:nvPr>
        </p:nvSpPr>
        <p:spPr>
          <a:xfrm>
            <a:off x="-4763" y="4326681"/>
            <a:ext cx="24409401" cy="4546601"/>
          </a:xfrm>
          <a:prstGeom prst="rect">
            <a:avLst/>
          </a:prstGeom>
          <a:ln w="9525">
            <a:round/>
          </a:ln>
        </p:spPr>
        <p:txBody>
          <a:bodyPr lIns="25400" tIns="25400" rIns="25400" bIns="25400"/>
          <a:lstStyle>
            <a:lvl1pPr defTabSz="2197100">
              <a:defRPr sz="14400" b="1">
                <a:solidFill>
                  <a:srgbClr val="7A4700"/>
                </a:solidFill>
                <a:uFill>
                  <a:solidFill>
                    <a:srgbClr val="7A4700"/>
                  </a:solidFill>
                </a:uFill>
                <a:latin typeface="Arial"/>
                <a:ea typeface="Arial"/>
                <a:cs typeface="Arial"/>
                <a:sym typeface="Arial"/>
              </a:defRPr>
            </a:lvl1pPr>
          </a:lstStyle>
          <a:p>
            <a:pPr>
              <a:defRPr>
                <a:effectLst/>
              </a:defRPr>
            </a:pPr>
            <a:r>
              <a:t>Title Text</a:t>
            </a:r>
          </a:p>
        </p:txBody>
      </p:sp>
      <p:sp>
        <p:nvSpPr>
          <p:cNvPr id="626" name="Slide Number"/>
          <p:cNvSpPr txBox="1">
            <a:spLocks noGrp="1"/>
          </p:cNvSpPr>
          <p:nvPr>
            <p:ph type="sldNum" sz="quarter" idx="2"/>
          </p:nvPr>
        </p:nvSpPr>
        <p:spPr>
          <a:xfrm>
            <a:off x="22694900" y="12937490"/>
            <a:ext cx="469900" cy="508001"/>
          </a:xfrm>
          <a:prstGeom prst="rect">
            <a:avLst/>
          </a:prstGeom>
        </p:spPr>
        <p:txBody>
          <a:bodyPr/>
          <a:lstStyle>
            <a:lvl1pPr algn="r" defTabSz="2197100">
              <a:defRPr sz="28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985625338"/>
      </p:ext>
    </p:extLst>
  </p:cSld>
  <p:clrMapOvr>
    <a:masterClrMapping/>
  </p:clrMapOvr>
  <p:transition spd="med"/>
</p:sldLayout>
</file>

<file path=ppt/slideLayouts/slideLayout1447.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sp>
        <p:nvSpPr>
          <p:cNvPr id="633"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63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504725597"/>
      </p:ext>
    </p:extLst>
  </p:cSld>
  <p:clrMapOvr>
    <a:masterClrMapping/>
  </p:clrMapOvr>
  <p:transition spd="med"/>
</p:sldLayout>
</file>

<file path=ppt/slideLayouts/slideLayout1448.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642"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643"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95229390"/>
      </p:ext>
    </p:extLst>
  </p:cSld>
  <p:clrMapOvr>
    <a:masterClrMapping/>
  </p:clrMapOvr>
  <p:transition spd="med"/>
</p:sldLayout>
</file>

<file path=ppt/slideLayouts/slideLayout1449.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65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651" name="image5.png" descr="image5.png"/>
          <p:cNvPicPr>
            <a:picLocks noChangeAspect="1"/>
          </p:cNvPicPr>
          <p:nvPr/>
        </p:nvPicPr>
        <p:blipFill>
          <a:blip r:embed="rId2"/>
          <a:stretch>
            <a:fillRect/>
          </a:stretch>
        </p:blipFill>
        <p:spPr>
          <a:xfrm>
            <a:off x="15521423" y="10274300"/>
            <a:ext cx="5601430" cy="2566989"/>
          </a:xfrm>
          <a:prstGeom prst="rect">
            <a:avLst/>
          </a:prstGeom>
        </p:spPr>
      </p:pic>
      <p:sp>
        <p:nvSpPr>
          <p:cNvPr id="652" name="Title Text"/>
          <p:cNvSpPr txBox="1">
            <a:spLocks noGrp="1"/>
          </p:cNvSpPr>
          <p:nvPr>
            <p:ph type="title"/>
          </p:nvPr>
        </p:nvSpPr>
        <p:spPr>
          <a:xfrm>
            <a:off x="1867142" y="0"/>
            <a:ext cx="20640188" cy="2705100"/>
          </a:xfrm>
          <a:prstGeom prst="rect">
            <a:avLst/>
          </a:prstGeom>
          <a:ln w="9525">
            <a:round/>
          </a:ln>
        </p:spPr>
        <p:txBody>
          <a:bodyPr lIns="50800" tIns="50800" rIns="50800" bIns="50800" anchor="b"/>
          <a:lstStyle>
            <a:lvl1pPr defTabSz="914400">
              <a:defRPr sz="11600" b="1">
                <a:solidFill>
                  <a:srgbClr val="444444"/>
                </a:solidFill>
                <a:uFill>
                  <a:solidFill>
                    <a:srgbClr val="444444"/>
                  </a:solidFill>
                </a:uFill>
                <a:latin typeface="+mj-lt"/>
                <a:ea typeface="+mj-ea"/>
                <a:cs typeface="+mj-cs"/>
                <a:sym typeface="Calibri"/>
              </a:defRPr>
            </a:lvl1pPr>
          </a:lstStyle>
          <a:p>
            <a:pPr>
              <a:defRPr>
                <a:effectLst/>
              </a:defRPr>
            </a:pPr>
            <a:r>
              <a:t>Title Text</a:t>
            </a:r>
          </a:p>
        </p:txBody>
      </p:sp>
      <p:sp>
        <p:nvSpPr>
          <p:cNvPr id="653" name="Body Level One…"/>
          <p:cNvSpPr txBox="1">
            <a:spLocks noGrp="1"/>
          </p:cNvSpPr>
          <p:nvPr>
            <p:ph type="body" idx="1"/>
          </p:nvPr>
        </p:nvSpPr>
        <p:spPr>
          <a:xfrm>
            <a:off x="1219358" y="3200404"/>
            <a:ext cx="21948460" cy="10515596"/>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5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897484700"/>
      </p:ext>
    </p:extLst>
  </p:cSld>
  <p:clrMapOvr>
    <a:masterClrMapping/>
  </p:clrMapOvr>
  <p:transition spd="med"/>
</p:sldLayout>
</file>

<file path=ppt/slideLayouts/slideLayout1450.xml><?xml version="1.0" encoding="utf-8"?>
<p:sldLayout xmlns:a="http://schemas.openxmlformats.org/drawingml/2006/main" xmlns:r="http://schemas.openxmlformats.org/officeDocument/2006/relationships" xmlns:p="http://schemas.openxmlformats.org/presentationml/2006/main" showMasterSp="0" type="tx">
  <p:cSld name="Hard Grunge copy 1">
    <p:spTree>
      <p:nvGrpSpPr>
        <p:cNvPr id="1" name=""/>
        <p:cNvGrpSpPr/>
        <p:nvPr/>
      </p:nvGrpSpPr>
      <p:grpSpPr>
        <a:xfrm>
          <a:off x="0" y="0"/>
          <a:ext cx="0" cy="0"/>
          <a:chOff x="0" y="0"/>
          <a:chExt cx="0" cy="0"/>
        </a:xfrm>
      </p:grpSpPr>
      <p:pic>
        <p:nvPicPr>
          <p:cNvPr id="661" name="hardgrunge-3.jpg" descr="hardgrung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2" name="Title Text"/>
          <p:cNvSpPr txBox="1">
            <a:spLocks noGrp="1"/>
          </p:cNvSpPr>
          <p:nvPr>
            <p:ph type="title"/>
          </p:nvPr>
        </p:nvSpPr>
        <p:spPr>
          <a:xfrm>
            <a:off x="1778000" y="1384300"/>
            <a:ext cx="20828000" cy="8826500"/>
          </a:xfrm>
          <a:prstGeom prst="rect">
            <a:avLst/>
          </a:prstGeom>
          <a:effectLst>
            <a:outerShdw blurRad="50800" dist="38100" dir="5400000" rotWithShape="0">
              <a:srgbClr val="000000">
                <a:alpha val="40000"/>
              </a:srgbClr>
            </a:outerShdw>
          </a:effectLst>
        </p:spPr>
        <p:txBody>
          <a:bodyPr/>
          <a:lstStyle>
            <a:lvl1pPr algn="l">
              <a:defRPr sz="7200">
                <a:solidFill>
                  <a:srgbClr val="EBEBEB"/>
                </a:solidFill>
              </a:defRPr>
            </a:lvl1pPr>
          </a:lstStyle>
          <a:p>
            <a:pPr>
              <a:defRPr>
                <a:effectLst/>
              </a:defRPr>
            </a:pPr>
            <a:r>
              <a:t>Title Text</a:t>
            </a:r>
          </a:p>
        </p:txBody>
      </p:sp>
      <p:sp>
        <p:nvSpPr>
          <p:cNvPr id="663" name="Body Level One…"/>
          <p:cNvSpPr txBox="1">
            <a:spLocks noGrp="1"/>
          </p:cNvSpPr>
          <p:nvPr>
            <p:ph type="body" sz="quarter" idx="1"/>
          </p:nvPr>
        </p:nvSpPr>
        <p:spPr>
          <a:xfrm>
            <a:off x="1752600" y="10198100"/>
            <a:ext cx="20866100" cy="1689100"/>
          </a:xfrm>
          <a:prstGeom prst="rect">
            <a:avLst/>
          </a:prstGeom>
          <a:effectLst>
            <a:outerShdw blurRad="50800" dist="38100" dir="5400000" rotWithShape="0">
              <a:srgbClr val="000000">
                <a:alpha val="40000"/>
              </a:srgbClr>
            </a:outerShdw>
          </a:effectLst>
        </p:spPr>
        <p:txBody>
          <a:bodyPr>
            <a:noAutofit/>
          </a:bodyPr>
          <a:lstStyle>
            <a:lvl1pPr>
              <a:defRPr sz="3600">
                <a:solidFill>
                  <a:srgbClr val="EBEBEB"/>
                </a:solidFill>
              </a:defRPr>
            </a:lvl1pPr>
            <a:lvl2pPr>
              <a:defRPr sz="3600">
                <a:solidFill>
                  <a:srgbClr val="EBEBEB"/>
                </a:solidFill>
              </a:defRPr>
            </a:lvl2pPr>
            <a:lvl3pPr>
              <a:defRPr sz="3600">
                <a:solidFill>
                  <a:srgbClr val="EBEBEB"/>
                </a:solidFill>
              </a:defRPr>
            </a:lvl3pPr>
            <a:lvl4pPr>
              <a:defRPr sz="3600">
                <a:solidFill>
                  <a:srgbClr val="FEFCDD"/>
                </a:solidFill>
              </a:defRPr>
            </a:lvl4pPr>
            <a:lvl5pPr>
              <a:defRPr sz="3600">
                <a:solidFill>
                  <a:srgbClr val="FEFCDD"/>
                </a:solid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36272457"/>
      </p:ext>
    </p:extLst>
  </p:cSld>
  <p:clrMapOvr>
    <a:masterClrMapping/>
  </p:clrMapOvr>
  <p:transition spd="med"/>
</p:sldLayout>
</file>

<file path=ppt/slideLayouts/slideLayout1451.xml><?xml version="1.0" encoding="utf-8"?>
<p:sldLayout xmlns:a="http://schemas.openxmlformats.org/drawingml/2006/main" xmlns:r="http://schemas.openxmlformats.org/officeDocument/2006/relationships" xmlns:p="http://schemas.openxmlformats.org/presentationml/2006/main" showMasterSp="0" type="tx">
  <p:cSld name="1_Blue Rays">
    <p:spTree>
      <p:nvGrpSpPr>
        <p:cNvPr id="1" name=""/>
        <p:cNvGrpSpPr/>
        <p:nvPr/>
      </p:nvGrpSpPr>
      <p:grpSpPr>
        <a:xfrm>
          <a:off x="0" y="0"/>
          <a:ext cx="0" cy="0"/>
          <a:chOff x="0" y="0"/>
          <a:chExt cx="0" cy="0"/>
        </a:xfrm>
      </p:grpSpPr>
      <p:pic>
        <p:nvPicPr>
          <p:cNvPr id="67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72"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673"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6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8886568"/>
      </p:ext>
    </p:extLst>
  </p:cSld>
  <p:clrMapOvr>
    <a:masterClrMapping/>
  </p:clrMapOvr>
  <p:transition spd="med"/>
</p:sldLayout>
</file>

<file path=ppt/slideLayouts/slideLayout1452.xml><?xml version="1.0" encoding="utf-8"?>
<p:sldLayout xmlns:a="http://schemas.openxmlformats.org/drawingml/2006/main" xmlns:r="http://schemas.openxmlformats.org/officeDocument/2006/relationships" xmlns:p="http://schemas.openxmlformats.org/presentationml/2006/main" showMasterSp="0" type="tx">
  <p:cSld name="Photo Captions TS">
    <p:spTree>
      <p:nvGrpSpPr>
        <p:cNvPr id="1" name=""/>
        <p:cNvGrpSpPr/>
        <p:nvPr/>
      </p:nvGrpSpPr>
      <p:grpSpPr>
        <a:xfrm>
          <a:off x="0" y="0"/>
          <a:ext cx="0" cy="0"/>
          <a:chOff x="0" y="0"/>
          <a:chExt cx="0" cy="0"/>
        </a:xfrm>
      </p:grpSpPr>
      <p:pic>
        <p:nvPicPr>
          <p:cNvPr id="681"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82" name="Line"/>
          <p:cNvSpPr/>
          <p:nvPr/>
        </p:nvSpPr>
        <p:spPr>
          <a:xfrm>
            <a:off x="3810000" y="11430000"/>
            <a:ext cx="16635360" cy="0"/>
          </a:xfrm>
          <a:prstGeom prst="line">
            <a:avLst/>
          </a:prstGeom>
          <a:ln w="25400">
            <a:solidFill>
              <a:srgbClr val="FFFFFF"/>
            </a:solidFill>
            <a:miter lim="400000"/>
          </a:ln>
        </p:spPr>
        <p:txBody>
          <a:bodyPr lIns="50800" tIns="50800" rIns="50800" bIns="50800" anchor="ctr"/>
          <a:lstStyle/>
          <a:p>
            <a:pPr algn="r" defTabSz="2197100">
              <a:spcBef>
                <a:spcPts val="1700"/>
              </a:spcBef>
              <a:defRPr sz="4500" u="sng" spc="0">
                <a:solidFill>
                  <a:srgbClr val="FFFFFF"/>
                </a:solidFill>
                <a:uFill>
                  <a:solidFill>
                    <a:srgbClr val="7A4700"/>
                  </a:solidFill>
                </a:uFill>
                <a:latin typeface="Arial"/>
                <a:ea typeface="Arial"/>
                <a:cs typeface="Arial"/>
                <a:sym typeface="Arial"/>
              </a:defRPr>
            </a:pPr>
            <a:endParaRPr/>
          </a:p>
        </p:txBody>
      </p:sp>
      <p:sp>
        <p:nvSpPr>
          <p:cNvPr id="683" name="Title Text"/>
          <p:cNvSpPr txBox="1">
            <a:spLocks noGrp="1"/>
          </p:cNvSpPr>
          <p:nvPr>
            <p:ph type="title"/>
          </p:nvPr>
        </p:nvSpPr>
        <p:spPr>
          <a:xfrm>
            <a:off x="2336800" y="9855200"/>
            <a:ext cx="19659600" cy="1905000"/>
          </a:xfrm>
          <a:prstGeom prst="rect">
            <a:avLst/>
          </a:prstGeom>
        </p:spPr>
        <p:txBody>
          <a:bodyPr anchor="ctr"/>
          <a:lstStyle>
            <a:lvl1pPr>
              <a:defRPr b="1">
                <a:solidFill>
                  <a:srgbClr val="79E0F6"/>
                </a:solidFill>
              </a:defRPr>
            </a:lvl1pPr>
          </a:lstStyle>
          <a:p>
            <a:pPr>
              <a:defRPr>
                <a:effectLst/>
              </a:defRPr>
            </a:pPr>
            <a:r>
              <a:t>Title Text</a:t>
            </a:r>
          </a:p>
        </p:txBody>
      </p:sp>
      <p:sp>
        <p:nvSpPr>
          <p:cNvPr id="684" name="Body Level One…"/>
          <p:cNvSpPr txBox="1">
            <a:spLocks noGrp="1"/>
          </p:cNvSpPr>
          <p:nvPr>
            <p:ph type="body" sz="quarter" idx="1"/>
          </p:nvPr>
        </p:nvSpPr>
        <p:spPr>
          <a:xfrm>
            <a:off x="2324100" y="11747500"/>
            <a:ext cx="19659600" cy="749300"/>
          </a:xfrm>
          <a:prstGeom prst="rect">
            <a:avLst/>
          </a:prstGeom>
        </p:spPr>
        <p:txBody>
          <a:bodyPr>
            <a:noAutofit/>
          </a:bodyPr>
          <a:lstStyle>
            <a:lvl1pPr algn="ctr">
              <a:lnSpc>
                <a:spcPct val="90000"/>
              </a:lnSpc>
              <a:defRPr sz="6400"/>
            </a:lvl1pPr>
            <a:lvl2pPr algn="ctr">
              <a:lnSpc>
                <a:spcPct val="90000"/>
              </a:lnSpc>
              <a:defRPr sz="6400"/>
            </a:lvl2pPr>
            <a:lvl3pPr algn="ctr">
              <a:lnSpc>
                <a:spcPct val="90000"/>
              </a:lnSpc>
              <a:defRPr sz="6400"/>
            </a:lvl3pPr>
            <a:lvl4pPr algn="ctr">
              <a:defRPr sz="6400"/>
            </a:lvl4pPr>
            <a:lvl5pPr algn="ctr">
              <a:defRPr sz="64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59349105"/>
      </p:ext>
    </p:extLst>
  </p:cSld>
  <p:clrMapOvr>
    <a:masterClrMapping/>
  </p:clrMapOvr>
  <p:transition spd="med"/>
</p:sldLayout>
</file>

<file path=ppt/slideLayouts/slideLayout1453.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92" name="Body Level One…"/>
          <p:cNvSpPr txBox="1">
            <a:spLocks noGrp="1"/>
          </p:cNvSpPr>
          <p:nvPr>
            <p:ph type="body" idx="1"/>
          </p:nvPr>
        </p:nvSpPr>
        <p:spPr>
          <a:xfrm>
            <a:off x="1739900" y="1778000"/>
            <a:ext cx="20904200" cy="10147300"/>
          </a:xfrm>
          <a:prstGeom prst="rect">
            <a:avLst/>
          </a:prstGeom>
        </p:spPr>
        <p:txBody>
          <a:bodyPr lIns="50800" tIns="50800" rIns="50800" bIns="50800" anchor="ctr">
            <a:noAutofit/>
          </a:bodyPr>
          <a:lstStyle>
            <a:lvl1pPr marL="1117600" indent="-800100">
              <a:spcBef>
                <a:spcPts val="7300"/>
              </a:spcBef>
              <a:buSzPct val="171000"/>
              <a:buChar char="•"/>
              <a:defRPr sz="5600">
                <a:latin typeface="Gill Sans"/>
                <a:ea typeface="Gill Sans"/>
                <a:cs typeface="Gill Sans"/>
                <a:sym typeface="Gill Sans"/>
              </a:defRPr>
            </a:lvl1pPr>
            <a:lvl2pPr marL="1562100" indent="-800100">
              <a:spcBef>
                <a:spcPts val="7300"/>
              </a:spcBef>
              <a:buSzPct val="171000"/>
              <a:buChar char="•"/>
              <a:defRPr sz="5600">
                <a:latin typeface="Gill Sans"/>
                <a:ea typeface="Gill Sans"/>
                <a:cs typeface="Gill Sans"/>
                <a:sym typeface="Gill Sans"/>
              </a:defRPr>
            </a:lvl2pPr>
            <a:lvl3pPr marL="2006600" indent="-800100">
              <a:spcBef>
                <a:spcPts val="7300"/>
              </a:spcBef>
              <a:buSzPct val="171000"/>
              <a:buChar char="•"/>
              <a:defRPr sz="5600">
                <a:latin typeface="Gill Sans"/>
                <a:ea typeface="Gill Sans"/>
                <a:cs typeface="Gill Sans"/>
                <a:sym typeface="Gill Sans"/>
              </a:defRPr>
            </a:lvl3pPr>
            <a:lvl4pPr marL="2451100" indent="-800100">
              <a:spcBef>
                <a:spcPts val="7300"/>
              </a:spcBef>
              <a:buSzPct val="171000"/>
              <a:buChar char="•"/>
              <a:defRPr sz="5600">
                <a:latin typeface="Gill Sans"/>
                <a:ea typeface="Gill Sans"/>
                <a:cs typeface="Gill Sans"/>
                <a:sym typeface="Gill Sans"/>
              </a:defRPr>
            </a:lvl4pPr>
            <a:lvl5pPr marL="2895600" indent="-800100">
              <a:spcBef>
                <a:spcPts val="7300"/>
              </a:spcBef>
              <a:buSzPct val="171000"/>
              <a:buChar char="•"/>
              <a:defRPr sz="5600">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93"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4121482187"/>
      </p:ext>
    </p:extLst>
  </p:cSld>
  <p:clrMapOvr>
    <a:masterClrMapping/>
  </p:clrMapOvr>
  <p:transition spd="med"/>
</p:sldLayout>
</file>

<file path=ppt/slideLayouts/slideLayout1454.xml><?xml version="1.0" encoding="utf-8"?>
<p:sldLayout xmlns:a="http://schemas.openxmlformats.org/drawingml/2006/main" xmlns:r="http://schemas.openxmlformats.org/officeDocument/2006/relationships" xmlns:p="http://schemas.openxmlformats.org/presentationml/2006/main" showMasterSp="0" type="tx">
  <p:cSld name="*Bullet Points*">
    <p:spTree>
      <p:nvGrpSpPr>
        <p:cNvPr id="1" name=""/>
        <p:cNvGrpSpPr/>
        <p:nvPr/>
      </p:nvGrpSpPr>
      <p:grpSpPr>
        <a:xfrm>
          <a:off x="0" y="0"/>
          <a:ext cx="0" cy="0"/>
          <a:chOff x="0" y="0"/>
          <a:chExt cx="0" cy="0"/>
        </a:xfrm>
      </p:grpSpPr>
      <p:pic>
        <p:nvPicPr>
          <p:cNvPr id="700"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01" name="Body Level One…"/>
          <p:cNvSpPr txBox="1">
            <a:spLocks noGrp="1"/>
          </p:cNvSpPr>
          <p:nvPr>
            <p:ph type="body" idx="1"/>
          </p:nvPr>
        </p:nvSpPr>
        <p:spPr>
          <a:xfrm>
            <a:off x="1765528" y="1346200"/>
            <a:ext cx="20868819" cy="10541001"/>
          </a:xfrm>
          <a:prstGeom prst="rect">
            <a:avLst/>
          </a:prstGeom>
          <a:ln w="9525">
            <a:round/>
          </a:ln>
          <a:effectLst>
            <a:outerShdw blurRad="50800" dist="38100" dir="5400000" rotWithShape="0">
              <a:srgbClr val="000000">
                <a:alpha val="40000"/>
              </a:srgbClr>
            </a:outerShdw>
          </a:effectLst>
        </p:spPr>
        <p:txBody>
          <a:bodyPr>
            <a:noAutofit/>
          </a:bodyPr>
          <a:lstStyle>
            <a:lvl1pPr defTabSz="914400">
              <a:defRPr>
                <a:solidFill>
                  <a:srgbClr val="E2DEAB"/>
                </a:solidFill>
                <a:uFill>
                  <a:solidFill>
                    <a:srgbClr val="E2DEAB"/>
                  </a:solidFill>
                </a:uFill>
              </a:defRPr>
            </a:lvl1pPr>
            <a:lvl2pPr defTabSz="914400">
              <a:defRPr>
                <a:solidFill>
                  <a:srgbClr val="E2DEAB"/>
                </a:solidFill>
                <a:uFill>
                  <a:solidFill>
                    <a:srgbClr val="E2DEAB"/>
                  </a:solidFill>
                </a:uFill>
              </a:defRPr>
            </a:lvl2pPr>
            <a:lvl3pPr defTabSz="914400">
              <a:defRPr>
                <a:solidFill>
                  <a:srgbClr val="E2DEAB"/>
                </a:solidFill>
                <a:uFill>
                  <a:solidFill>
                    <a:srgbClr val="E2DEAB"/>
                  </a:solidFill>
                </a:uFill>
              </a:defRPr>
            </a:lvl3pPr>
            <a:lvl4pPr defTabSz="914400">
              <a:defRPr>
                <a:solidFill>
                  <a:srgbClr val="E2DEAB"/>
                </a:solidFill>
                <a:uFill>
                  <a:solidFill>
                    <a:srgbClr val="E2DEAB"/>
                  </a:solidFill>
                </a:uFill>
              </a:defRPr>
            </a:lvl4pPr>
            <a:lvl5pPr defTabSz="914400">
              <a:defRPr>
                <a:solidFill>
                  <a:srgbClr val="E2DEAB"/>
                </a:solidFill>
                <a:uFill>
                  <a:solidFill>
                    <a:srgbClr val="E2DEAB"/>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142193175"/>
      </p:ext>
    </p:extLst>
  </p:cSld>
  <p:clrMapOvr>
    <a:masterClrMapping/>
  </p:clrMapOvr>
  <p:transition spd="med"/>
</p:sldLayout>
</file>

<file path=ppt/slideLayouts/slideLayout1455.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sp>
        <p:nvSpPr>
          <p:cNvPr id="70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710" name="Title Text"/>
          <p:cNvSpPr txBox="1">
            <a:spLocks noGrp="1"/>
          </p:cNvSpPr>
          <p:nvPr>
            <p:ph type="title"/>
          </p:nvPr>
        </p:nvSpPr>
        <p:spPr>
          <a:xfrm>
            <a:off x="1219358" y="549275"/>
            <a:ext cx="21948460" cy="2651126"/>
          </a:xfrm>
          <a:prstGeom prst="rect">
            <a:avLst/>
          </a:prstGeom>
          <a:ln>
            <a:round/>
          </a:ln>
        </p:spPr>
        <p:txBody>
          <a:bodyPr lIns="38100" tIns="38100" rIns="38100" bIns="38100"/>
          <a:lstStyle>
            <a:lvl1pPr defTabSz="914400">
              <a:defRPr sz="11600" b="1">
                <a:solidFill>
                  <a:srgbClr val="E7E7E7"/>
                </a:solidFill>
                <a:uFill>
                  <a:solidFill>
                    <a:srgbClr val="E7E7E7"/>
                  </a:solidFill>
                </a:uFill>
                <a:latin typeface="+mj-lt"/>
                <a:ea typeface="+mj-ea"/>
                <a:cs typeface="+mj-cs"/>
                <a:sym typeface="Calibri"/>
              </a:defRPr>
            </a:lvl1pPr>
          </a:lstStyle>
          <a:p>
            <a:pPr>
              <a:defRPr>
                <a:effectLst/>
              </a:defRPr>
            </a:pPr>
            <a:r>
              <a:t>Title Text</a:t>
            </a:r>
          </a:p>
        </p:txBody>
      </p:sp>
      <p:sp>
        <p:nvSpPr>
          <p:cNvPr id="711"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oAutofit/>
          </a:bodyPr>
          <a:lstStyle>
            <a:lvl1pPr defTabSz="914400">
              <a:buClr>
                <a:srgbClr val="E7E7E7"/>
              </a:buClr>
              <a:defRPr sz="20000">
                <a:solidFill>
                  <a:srgbClr val="E7E7E7"/>
                </a:solidFill>
                <a:uFill>
                  <a:solidFill>
                    <a:srgbClr val="E7E7E7"/>
                  </a:solidFill>
                </a:uFill>
                <a:latin typeface="+mj-lt"/>
                <a:ea typeface="+mj-ea"/>
                <a:cs typeface="+mj-cs"/>
                <a:sym typeface="Calibri"/>
              </a:defRPr>
            </a:lvl1pPr>
            <a:lvl2pPr defTabSz="914400">
              <a:buClr>
                <a:srgbClr val="E7E7E7"/>
              </a:buClr>
              <a:defRPr sz="4800">
                <a:solidFill>
                  <a:srgbClr val="E7E7E7"/>
                </a:solidFill>
                <a:uFill>
                  <a:solidFill>
                    <a:srgbClr val="E7E7E7"/>
                  </a:solidFill>
                </a:uFill>
                <a:latin typeface="+mj-lt"/>
                <a:ea typeface="+mj-ea"/>
                <a:cs typeface="+mj-cs"/>
                <a:sym typeface="Calibri"/>
              </a:defRPr>
            </a:lvl2pPr>
            <a:lvl3pPr algn="ctr" defTabSz="914400">
              <a:buClr>
                <a:srgbClr val="000000"/>
              </a:buClr>
              <a:defRPr sz="4800">
                <a:solidFill>
                  <a:srgbClr val="000000"/>
                </a:solidFill>
                <a:uFill>
                  <a:solidFill>
                    <a:srgbClr val="000000"/>
                  </a:solidFill>
                </a:uFill>
                <a:latin typeface="Gill Sans"/>
                <a:ea typeface="Gill Sans"/>
                <a:cs typeface="Gill Sans"/>
                <a:sym typeface="Gill Sans"/>
              </a:defRPr>
            </a:lvl3pPr>
            <a:lvl4pPr algn="ctr" defTabSz="914400">
              <a:buClr>
                <a:srgbClr val="000000"/>
              </a:buClr>
              <a:defRPr sz="4800">
                <a:solidFill>
                  <a:srgbClr val="000000"/>
                </a:solidFill>
                <a:uFill>
                  <a:solidFill>
                    <a:srgbClr val="000000"/>
                  </a:solidFill>
                </a:uFill>
                <a:latin typeface="Gill Sans"/>
                <a:ea typeface="Gill Sans"/>
                <a:cs typeface="Gill Sans"/>
                <a:sym typeface="Gill Sans"/>
              </a:defRPr>
            </a:lvl4pPr>
            <a:lvl5pPr algn="ctr" defTabSz="914400">
              <a:buClr>
                <a:srgbClr val="000000"/>
              </a:buClr>
              <a:defRPr sz="4800">
                <a:solidFill>
                  <a:srgbClr val="000000"/>
                </a:solidFill>
                <a:uFill>
                  <a:solidFill>
                    <a:srgbClr val="000000"/>
                  </a:solidFill>
                </a:uFill>
                <a:latin typeface="Gill Sans"/>
                <a:ea typeface="Gill Sans"/>
                <a:cs typeface="Gill Sans"/>
                <a:sym typeface="Gill Sans"/>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1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781606122"/>
      </p:ext>
    </p:extLst>
  </p:cSld>
  <p:clrMapOvr>
    <a:masterClrMapping/>
  </p:clrMapOvr>
  <p:transition spd="med"/>
</p:sldLayout>
</file>

<file path=ppt/slideLayouts/slideLayout1456.xml><?xml version="1.0" encoding="utf-8"?>
<p:sldLayout xmlns:a="http://schemas.openxmlformats.org/drawingml/2006/main" xmlns:r="http://schemas.openxmlformats.org/officeDocument/2006/relationships" xmlns:p="http://schemas.openxmlformats.org/presentationml/2006/main" showMasterSp="0" type="tx">
  <p:cSld name="2_Title &amp; Subtitle">
    <p:bg>
      <p:bgPr>
        <a:solidFill>
          <a:srgbClr val="000000"/>
        </a:solidFill>
        <a:effectLst/>
      </p:bgPr>
    </p:bg>
    <p:spTree>
      <p:nvGrpSpPr>
        <p:cNvPr id="1" name=""/>
        <p:cNvGrpSpPr/>
        <p:nvPr/>
      </p:nvGrpSpPr>
      <p:grpSpPr>
        <a:xfrm>
          <a:off x="0" y="0"/>
          <a:ext cx="0" cy="0"/>
          <a:chOff x="0" y="0"/>
          <a:chExt cx="0" cy="0"/>
        </a:xfrm>
      </p:grpSpPr>
      <p:sp>
        <p:nvSpPr>
          <p:cNvPr id="719"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latin typeface="Helvetica Light"/>
                <a:ea typeface="Helvetica Light"/>
                <a:cs typeface="Helvetica Light"/>
                <a:sym typeface="Helvetica Light"/>
              </a:defRPr>
            </a:lvl1pPr>
          </a:lstStyle>
          <a:p>
            <a:pPr>
              <a:defRPr>
                <a:effectLst/>
              </a:defRPr>
            </a:pPr>
            <a:r>
              <a:t>Title Text</a:t>
            </a:r>
          </a:p>
        </p:txBody>
      </p:sp>
      <p:sp>
        <p:nvSpPr>
          <p:cNvPr id="720"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latin typeface="Helvetica Light"/>
                <a:ea typeface="Helvetica Light"/>
                <a:cs typeface="Helvetica Light"/>
                <a:sym typeface="Helvetica Light"/>
              </a:defRPr>
            </a:lvl1pPr>
            <a:lvl2pPr indent="228600" algn="ctr">
              <a:defRPr sz="4400">
                <a:latin typeface="Helvetica Light"/>
                <a:ea typeface="Helvetica Light"/>
                <a:cs typeface="Helvetica Light"/>
                <a:sym typeface="Helvetica Light"/>
              </a:defRPr>
            </a:lvl2pPr>
            <a:lvl3pPr indent="457200" algn="ctr">
              <a:defRPr sz="4400">
                <a:latin typeface="Helvetica Light"/>
                <a:ea typeface="Helvetica Light"/>
                <a:cs typeface="Helvetica Light"/>
                <a:sym typeface="Helvetica Light"/>
              </a:defRPr>
            </a:lvl3pPr>
            <a:lvl4pPr indent="685800" algn="ctr">
              <a:defRPr sz="4400">
                <a:latin typeface="Helvetica Light"/>
                <a:ea typeface="Helvetica Light"/>
                <a:cs typeface="Helvetica Light"/>
                <a:sym typeface="Helvetica Light"/>
              </a:defRPr>
            </a:lvl4pPr>
            <a:lvl5pPr indent="914400" algn="ctr">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21"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681221096"/>
      </p:ext>
    </p:extLst>
  </p:cSld>
  <p:clrMapOvr>
    <a:masterClrMapping/>
  </p:clrMapOvr>
  <p:transition spd="med"/>
</p:sldLayout>
</file>

<file path=ppt/slideLayouts/slideLayout1457.xml><?xml version="1.0" encoding="utf-8"?>
<p:sldLayout xmlns:a="http://schemas.openxmlformats.org/drawingml/2006/main" xmlns:r="http://schemas.openxmlformats.org/officeDocument/2006/relationships" xmlns:p="http://schemas.openxmlformats.org/presentationml/2006/main" showMasterSp="0" type="tx">
  <p:cSld name="1_Title &amp; Subtitle copy 8">
    <p:spTree>
      <p:nvGrpSpPr>
        <p:cNvPr id="1" name=""/>
        <p:cNvGrpSpPr/>
        <p:nvPr/>
      </p:nvGrpSpPr>
      <p:grpSpPr>
        <a:xfrm>
          <a:off x="0" y="0"/>
          <a:ext cx="0" cy="0"/>
          <a:chOff x="0" y="0"/>
          <a:chExt cx="0" cy="0"/>
        </a:xfrm>
      </p:grpSpPr>
      <p:sp>
        <p:nvSpPr>
          <p:cNvPr id="728"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29" name="Title Text"/>
          <p:cNvSpPr txBox="1">
            <a:spLocks noGrp="1"/>
          </p:cNvSpPr>
          <p:nvPr>
            <p:ph type="title"/>
          </p:nvPr>
        </p:nvSpPr>
        <p:spPr>
          <a:xfrm>
            <a:off x="1866900" y="863600"/>
            <a:ext cx="20637500" cy="1841500"/>
          </a:xfrm>
          <a:prstGeom prst="rect">
            <a:avLst/>
          </a:prstGeom>
        </p:spPr>
        <p:txBody>
          <a:bodyPr lIns="50800" tIns="50800" rIns="50800" bIns="50800" anchor="b"/>
          <a:lstStyle>
            <a:lvl1pPr>
              <a:defRPr sz="11600" b="1">
                <a:solidFill>
                  <a:srgbClr val="444444"/>
                </a:solidFill>
                <a:latin typeface="+mj-lt"/>
                <a:ea typeface="+mj-ea"/>
                <a:cs typeface="+mj-cs"/>
                <a:sym typeface="Calibri"/>
              </a:defRPr>
            </a:lvl1pPr>
          </a:lstStyle>
          <a:p>
            <a:pPr>
              <a:defRPr>
                <a:effectLst/>
              </a:defRPr>
            </a:pPr>
            <a:r>
              <a:t>Title Text</a:t>
            </a:r>
          </a:p>
        </p:txBody>
      </p:sp>
      <p:pic>
        <p:nvPicPr>
          <p:cNvPr id="730" name="1601_AnswersInGenesis_Logo_Spot306C_BookLeft.png" descr="1601_AnswersInGenesis_Logo_Spot306C_BookLeft.png"/>
          <p:cNvPicPr>
            <a:picLocks noChangeAspect="1"/>
          </p:cNvPicPr>
          <p:nvPr/>
        </p:nvPicPr>
        <p:blipFill>
          <a:blip r:embed="rId2"/>
          <a:stretch>
            <a:fillRect/>
          </a:stretch>
        </p:blipFill>
        <p:spPr>
          <a:xfrm>
            <a:off x="17000725" y="10722895"/>
            <a:ext cx="4925093" cy="1606428"/>
          </a:xfrm>
          <a:prstGeom prst="rect">
            <a:avLst/>
          </a:prstGeom>
          <a:ln w="12700">
            <a:miter lim="400000"/>
          </a:ln>
        </p:spPr>
      </p:pic>
      <p:sp>
        <p:nvSpPr>
          <p:cNvPr id="7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57597432"/>
      </p:ext>
    </p:extLst>
  </p:cSld>
  <p:clrMapOvr>
    <a:masterClrMapping/>
  </p:clrMapOvr>
  <p:transition spd="med"/>
</p:sldLayout>
</file>

<file path=ppt/slideLayouts/slideLayout1458.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pic>
        <p:nvPicPr>
          <p:cNvPr id="738"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
        <p:nvSpPr>
          <p:cNvPr id="73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378779139"/>
      </p:ext>
    </p:extLst>
  </p:cSld>
  <p:clrMapOvr>
    <a:masterClrMapping/>
  </p:clrMapOvr>
  <p:transition spd="med"/>
</p:sldLayout>
</file>

<file path=ppt/slideLayouts/slideLayout1459.xml><?xml version="1.0" encoding="utf-8"?>
<p:sldLayout xmlns:a="http://schemas.openxmlformats.org/drawingml/2006/main" xmlns:r="http://schemas.openxmlformats.org/officeDocument/2006/relationships" xmlns:p="http://schemas.openxmlformats.org/presentationml/2006/main" showMasterSp="0" type="tx">
  <p:cSld name="Default - Two Content">
    <p:spTree>
      <p:nvGrpSpPr>
        <p:cNvPr id="1" name=""/>
        <p:cNvGrpSpPr/>
        <p:nvPr/>
      </p:nvGrpSpPr>
      <p:grpSpPr>
        <a:xfrm>
          <a:off x="0" y="0"/>
          <a:ext cx="0" cy="0"/>
          <a:chOff x="0" y="0"/>
          <a:chExt cx="0" cy="0"/>
        </a:xfrm>
      </p:grpSpPr>
      <p:pic>
        <p:nvPicPr>
          <p:cNvPr id="746" name="TextSlide.jpg" descr="TextSlide.jpg"/>
          <p:cNvPicPr>
            <a:picLocks noChangeAspect="1"/>
          </p:cNvPicPr>
          <p:nvPr/>
        </p:nvPicPr>
        <p:blipFill>
          <a:blip r:embed="rId2"/>
          <a:stretch>
            <a:fillRect/>
          </a:stretch>
        </p:blipFill>
        <p:spPr>
          <a:xfrm>
            <a:off x="0" y="0"/>
            <a:ext cx="24384000" cy="13716000"/>
          </a:xfrm>
          <a:prstGeom prst="rect">
            <a:avLst/>
          </a:prstGeom>
        </p:spPr>
      </p:pic>
      <p:sp>
        <p:nvSpPr>
          <p:cNvPr id="747" name="Click to edit Master text styles"/>
          <p:cNvSpPr txBox="1">
            <a:spLocks noGrp="1"/>
          </p:cNvSpPr>
          <p:nvPr>
            <p:ph type="body" idx="21"/>
          </p:nvPr>
        </p:nvSpPr>
        <p:spPr>
          <a:xfrm>
            <a:off x="32723695" y="6400801"/>
            <a:ext cx="29065616" cy="18103851"/>
          </a:xfrm>
          <a:prstGeom prst="rect">
            <a:avLst/>
          </a:prstGeom>
          <a:ln>
            <a:round/>
          </a:ln>
        </p:spPr>
        <p:txBody>
          <a:bodyPr lIns="101600" tIns="101600" rIns="101600" bIns="101600">
            <a:noAutofit/>
          </a:bodyPr>
          <a:lstStyle>
            <a:lvl1pPr marL="882680" indent="-882680" defTabSz="2177277">
              <a:spcBef>
                <a:spcPts val="1600"/>
              </a:spcBef>
              <a:buClr>
                <a:srgbClr val="000000"/>
              </a:buClr>
              <a:buSzPct val="100000"/>
              <a:buFont typeface="Arial"/>
              <a:buChar char="•"/>
              <a:defRPr sz="6700">
                <a:solidFill>
                  <a:srgbClr val="000000"/>
                </a:solidFill>
                <a:uFill>
                  <a:solidFill>
                    <a:srgbClr val="000000"/>
                  </a:solidFill>
                </a:uFill>
              </a:defRPr>
            </a:lvl1pPr>
          </a:lstStyle>
          <a:p>
            <a:pPr>
              <a:defRPr>
                <a:effectLst/>
              </a:defRPr>
            </a:pPr>
            <a:r>
              <a:t>Click to edit Master text styles</a:t>
            </a:r>
          </a:p>
        </p:txBody>
      </p:sp>
      <p:sp>
        <p:nvSpPr>
          <p:cNvPr id="748" name="Title Text"/>
          <p:cNvSpPr txBox="1">
            <a:spLocks noGrp="1"/>
          </p:cNvSpPr>
          <p:nvPr>
            <p:ph type="title"/>
          </p:nvPr>
        </p:nvSpPr>
        <p:spPr>
          <a:xfrm>
            <a:off x="1219358" y="549275"/>
            <a:ext cx="21948460" cy="2286001"/>
          </a:xfrm>
          <a:prstGeom prst="rect">
            <a:avLst/>
          </a:prstGeom>
          <a:ln>
            <a:round/>
          </a:ln>
        </p:spPr>
        <p:txBody>
          <a:bodyPr lIns="101600" tIns="101600" rIns="101600" bIns="101600" anchor="ctr"/>
          <a:lstStyle>
            <a:lvl1pPr defTabSz="2177277">
              <a:defRPr sz="10500">
                <a:solidFill>
                  <a:srgbClr val="F5F5F5"/>
                </a:solidFill>
                <a:effectLst>
                  <a:outerShdw blurRad="38100" dist="38100" dir="2700000" rotWithShape="0">
                    <a:srgbClr val="000000">
                      <a:alpha val="43137"/>
                    </a:srgbClr>
                  </a:outerShdw>
                </a:effectLst>
                <a:uFill>
                  <a:solidFill>
                    <a:srgbClr val="F5F5F5"/>
                  </a:solidFill>
                </a:uFill>
              </a:defRPr>
            </a:lvl1pPr>
          </a:lstStyle>
          <a:p>
            <a:r>
              <a:t>Title Text</a:t>
            </a:r>
          </a:p>
        </p:txBody>
      </p:sp>
      <p:sp>
        <p:nvSpPr>
          <p:cNvPr id="749" name="Body Level One…"/>
          <p:cNvSpPr txBox="1">
            <a:spLocks noGrp="1"/>
          </p:cNvSpPr>
          <p:nvPr>
            <p:ph type="body" idx="1"/>
          </p:nvPr>
        </p:nvSpPr>
        <p:spPr>
          <a:xfrm>
            <a:off x="230188" y="3657600"/>
            <a:ext cx="23622001" cy="9296400"/>
          </a:xfrm>
          <a:prstGeom prst="rect">
            <a:avLst/>
          </a:prstGeom>
          <a:ln>
            <a:round/>
          </a:ln>
        </p:spPr>
        <p:txBody>
          <a:bodyPr lIns="101600" tIns="101600" rIns="101600" bIns="101600">
            <a:noAutofit/>
          </a:bodyPr>
          <a:lstStyle>
            <a:lvl1pPr marL="816479" indent="-816479" defTabSz="2177277">
              <a:spcBef>
                <a:spcPts val="1700"/>
              </a:spcBef>
              <a:buClr>
                <a:srgbClr val="000000"/>
              </a:buClr>
              <a:buSzPct val="100000"/>
              <a:buFont typeface="Arial"/>
              <a:buChar char="•"/>
              <a:defRPr>
                <a:solidFill>
                  <a:srgbClr val="000000"/>
                </a:solidFill>
                <a:uFill>
                  <a:solidFill>
                    <a:srgbClr val="000000"/>
                  </a:solidFill>
                </a:uFill>
              </a:defRPr>
            </a:lvl1pPr>
            <a:lvl2pPr marL="1769037" indent="-680398" defTabSz="2177277">
              <a:spcBef>
                <a:spcPts val="1700"/>
              </a:spcBef>
              <a:buClr>
                <a:srgbClr val="000000"/>
              </a:buClr>
              <a:buSzPct val="100000"/>
              <a:buFont typeface="Arial"/>
              <a:buChar char="–"/>
              <a:defRPr>
                <a:solidFill>
                  <a:srgbClr val="000000"/>
                </a:solidFill>
                <a:uFill>
                  <a:solidFill>
                    <a:srgbClr val="000000"/>
                  </a:solidFill>
                </a:uFill>
              </a:defRPr>
            </a:lvl2pPr>
            <a:lvl3pPr marL="2721596" indent="-544318" defTabSz="2177277">
              <a:spcBef>
                <a:spcPts val="1700"/>
              </a:spcBef>
              <a:buClr>
                <a:srgbClr val="000000"/>
              </a:buClr>
              <a:buSzPct val="100000"/>
              <a:buFont typeface="Arial"/>
              <a:buChar char="•"/>
              <a:defRPr>
                <a:solidFill>
                  <a:srgbClr val="000000"/>
                </a:solidFill>
                <a:uFill>
                  <a:solidFill>
                    <a:srgbClr val="000000"/>
                  </a:solidFill>
                </a:uFill>
              </a:defRPr>
            </a:lvl3pPr>
            <a:lvl4pPr marL="3810236" indent="-544319" defTabSz="2177277">
              <a:spcBef>
                <a:spcPts val="1700"/>
              </a:spcBef>
              <a:buClr>
                <a:srgbClr val="000000"/>
              </a:buClr>
              <a:buSzPct val="100000"/>
              <a:buFont typeface="Arial"/>
              <a:buChar char="–"/>
              <a:defRPr>
                <a:solidFill>
                  <a:srgbClr val="000000"/>
                </a:solidFill>
                <a:uFill>
                  <a:solidFill>
                    <a:srgbClr val="000000"/>
                  </a:solidFill>
                </a:uFill>
              </a:defRPr>
            </a:lvl4pPr>
            <a:lvl5pPr marL="4898874" indent="-544319" defTabSz="2177277">
              <a:spcBef>
                <a:spcPts val="1700"/>
              </a:spcBef>
              <a:buClr>
                <a:srgbClr val="FFFFFF"/>
              </a:buClr>
              <a:buSzPct val="100000"/>
              <a:buFont typeface="Arial"/>
              <a:buChar char="»"/>
              <a:defRPr>
                <a:uFill>
                  <a:solidFill>
                    <a:srgbClr val="FFFFFF"/>
                  </a:solidFill>
                </a:uFill>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0" name="Slide Number"/>
          <p:cNvSpPr txBox="1">
            <a:spLocks noGrp="1"/>
          </p:cNvSpPr>
          <p:nvPr>
            <p:ph type="sldNum" sz="quarter" idx="2"/>
          </p:nvPr>
        </p:nvSpPr>
        <p:spPr>
          <a:xfrm>
            <a:off x="22896016" y="13163550"/>
            <a:ext cx="268784" cy="279400"/>
          </a:xfrm>
          <a:prstGeom prst="rect">
            <a:avLst/>
          </a:prstGeom>
        </p:spPr>
        <p:txBody>
          <a:bodyPr/>
          <a:lstStyle>
            <a:lvl1pPr algn="r" defTabSz="2177277">
              <a:defRPr sz="1200">
                <a:uFill>
                  <a:solidFill>
                    <a:srgbClr val="000000"/>
                  </a:solidFill>
                </a:u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1617295361"/>
      </p:ext>
    </p:extLst>
  </p:cSld>
  <p:clrMapOvr>
    <a:masterClrMapping/>
  </p:clrMapOvr>
  <p:transition spd="med"/>
</p:sldLayout>
</file>

<file path=ppt/slideLayouts/slideLayout1460.xml><?xml version="1.0" encoding="utf-8"?>
<p:sldLayout xmlns:a="http://schemas.openxmlformats.org/drawingml/2006/main" xmlns:r="http://schemas.openxmlformats.org/officeDocument/2006/relationships" xmlns:p="http://schemas.openxmlformats.org/presentationml/2006/main" showMasterSp="0" type="tx">
  <p:cSld name="3_Title &amp; Subtitle">
    <p:spTree>
      <p:nvGrpSpPr>
        <p:cNvPr id="1" name=""/>
        <p:cNvGrpSpPr/>
        <p:nvPr/>
      </p:nvGrpSpPr>
      <p:grpSpPr>
        <a:xfrm>
          <a:off x="0" y="0"/>
          <a:ext cx="0" cy="0"/>
          <a:chOff x="0" y="0"/>
          <a:chExt cx="0" cy="0"/>
        </a:xfrm>
      </p:grpSpPr>
      <p:sp>
        <p:nvSpPr>
          <p:cNvPr id="757" name="Title Text"/>
          <p:cNvSpPr txBox="1">
            <a:spLocks noGrp="1"/>
          </p:cNvSpPr>
          <p:nvPr>
            <p:ph type="title"/>
          </p:nvPr>
        </p:nvSpPr>
        <p:spPr>
          <a:xfrm>
            <a:off x="1778000" y="2298700"/>
            <a:ext cx="20828000" cy="4648200"/>
          </a:xfrm>
          <a:prstGeom prst="rect">
            <a:avLst/>
          </a:prstGeom>
        </p:spPr>
        <p:txBody>
          <a:bodyPr lIns="50800" tIns="50800" rIns="50800" bIns="50800" anchor="b">
            <a:normAutofit/>
          </a:bodyPr>
          <a:lstStyle>
            <a:lvl1pPr>
              <a:defRPr sz="11200">
                <a:solidFill>
                  <a:srgbClr val="000000"/>
                </a:solidFill>
                <a:latin typeface="Helvetica Light"/>
                <a:ea typeface="Helvetica Light"/>
                <a:cs typeface="Helvetica Light"/>
                <a:sym typeface="Helvetica Light"/>
              </a:defRPr>
            </a:lvl1pPr>
          </a:lstStyle>
          <a:p>
            <a:pPr>
              <a:defRPr>
                <a:effectLst/>
              </a:defRPr>
            </a:pPr>
            <a:r>
              <a:t>Title Text</a:t>
            </a:r>
          </a:p>
        </p:txBody>
      </p:sp>
      <p:sp>
        <p:nvSpPr>
          <p:cNvPr id="758" name="Body Level One…"/>
          <p:cNvSpPr txBox="1">
            <a:spLocks noGrp="1"/>
          </p:cNvSpPr>
          <p:nvPr>
            <p:ph type="body" sz="quarter" idx="1"/>
          </p:nvPr>
        </p:nvSpPr>
        <p:spPr>
          <a:xfrm>
            <a:off x="1778000" y="7073900"/>
            <a:ext cx="20828000" cy="1587500"/>
          </a:xfrm>
          <a:prstGeom prst="rect">
            <a:avLst/>
          </a:prstGeom>
        </p:spPr>
        <p:txBody>
          <a:bodyPr lIns="50800" tIns="50800" rIns="50800" bIns="50800"/>
          <a:lstStyle>
            <a:lvl1pPr algn="ctr">
              <a:defRPr sz="4400">
                <a:solidFill>
                  <a:srgbClr val="000000"/>
                </a:solidFill>
                <a:latin typeface="Helvetica Light"/>
                <a:ea typeface="Helvetica Light"/>
                <a:cs typeface="Helvetica Light"/>
                <a:sym typeface="Helvetica Light"/>
              </a:defRPr>
            </a:lvl1pPr>
            <a:lvl2pPr indent="228600" algn="ctr">
              <a:defRPr sz="4400">
                <a:solidFill>
                  <a:srgbClr val="000000"/>
                </a:solidFill>
                <a:latin typeface="Helvetica Light"/>
                <a:ea typeface="Helvetica Light"/>
                <a:cs typeface="Helvetica Light"/>
                <a:sym typeface="Helvetica Light"/>
              </a:defRPr>
            </a:lvl2pPr>
            <a:lvl3pPr indent="457200" algn="ctr">
              <a:defRPr sz="4400">
                <a:solidFill>
                  <a:srgbClr val="000000"/>
                </a:solidFill>
                <a:latin typeface="Helvetica Light"/>
                <a:ea typeface="Helvetica Light"/>
                <a:cs typeface="Helvetica Light"/>
                <a:sym typeface="Helvetica Light"/>
              </a:defRPr>
            </a:lvl3pPr>
            <a:lvl4pPr indent="685800" algn="ctr">
              <a:defRPr sz="4400">
                <a:solidFill>
                  <a:srgbClr val="000000"/>
                </a:solidFill>
                <a:latin typeface="Helvetica Light"/>
                <a:ea typeface="Helvetica Light"/>
                <a:cs typeface="Helvetica Light"/>
                <a:sym typeface="Helvetica Light"/>
              </a:defRPr>
            </a:lvl4pPr>
            <a:lvl5pPr indent="914400" algn="ctr">
              <a:defRPr sz="4400">
                <a:solidFill>
                  <a:srgbClr val="000000"/>
                </a:solidFill>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59"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068941295"/>
      </p:ext>
    </p:extLst>
  </p:cSld>
  <p:clrMapOvr>
    <a:masterClrMapping/>
  </p:clrMapOvr>
  <p:transition spd="med"/>
</p:sldLayout>
</file>

<file path=ppt/slideLayouts/slideLayout1461.xml><?xml version="1.0" encoding="utf-8"?>
<p:sldLayout xmlns:a="http://schemas.openxmlformats.org/drawingml/2006/main" xmlns:r="http://schemas.openxmlformats.org/officeDocument/2006/relationships" xmlns:p="http://schemas.openxmlformats.org/presentationml/2006/main" showMasterSp="0" type="tx">
  <p:cSld name="2_Blank">
    <p:spTree>
      <p:nvGrpSpPr>
        <p:cNvPr id="1" name=""/>
        <p:cNvGrpSpPr/>
        <p:nvPr/>
      </p:nvGrpSpPr>
      <p:grpSpPr>
        <a:xfrm>
          <a:off x="0" y="0"/>
          <a:ext cx="0" cy="0"/>
          <a:chOff x="0" y="0"/>
          <a:chExt cx="0" cy="0"/>
        </a:xfrm>
      </p:grpSpPr>
      <p:pic>
        <p:nvPicPr>
          <p:cNvPr id="76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72586687"/>
      </p:ext>
    </p:extLst>
  </p:cSld>
  <p:clrMapOvr>
    <a:masterClrMapping/>
  </p:clrMapOvr>
  <p:transition spd="med"/>
</p:sldLayout>
</file>

<file path=ppt/slideLayouts/slideLayout1462.xml><?xml version="1.0" encoding="utf-8"?>
<p:sldLayout xmlns:a="http://schemas.openxmlformats.org/drawingml/2006/main" xmlns:r="http://schemas.openxmlformats.org/officeDocument/2006/relationships" xmlns:p="http://schemas.openxmlformats.org/presentationml/2006/main" showMasterSp="0" type="tx">
  <p:cSld name="4_Title &amp; Subtitle">
    <p:bg>
      <p:bgPr>
        <a:solidFill>
          <a:srgbClr val="000000"/>
        </a:solidFill>
        <a:effectLst/>
      </p:bgPr>
    </p:bg>
    <p:spTree>
      <p:nvGrpSpPr>
        <p:cNvPr id="1" name=""/>
        <p:cNvGrpSpPr/>
        <p:nvPr/>
      </p:nvGrpSpPr>
      <p:grpSpPr>
        <a:xfrm>
          <a:off x="0" y="0"/>
          <a:ext cx="0" cy="0"/>
          <a:chOff x="0" y="0"/>
          <a:chExt cx="0" cy="0"/>
        </a:xfrm>
      </p:grpSpPr>
      <p:sp>
        <p:nvSpPr>
          <p:cNvPr id="774" name="Title Text"/>
          <p:cNvSpPr txBox="1">
            <a:spLocks noGrp="1"/>
          </p:cNvSpPr>
          <p:nvPr>
            <p:ph type="title"/>
          </p:nvPr>
        </p:nvSpPr>
        <p:spPr>
          <a:xfrm>
            <a:off x="4833937" y="2303859"/>
            <a:ext cx="14716126" cy="4643438"/>
          </a:xfrm>
          <a:prstGeom prst="rect">
            <a:avLst/>
          </a:prstGeom>
        </p:spPr>
        <p:txBody>
          <a:bodyPr lIns="71437" tIns="71437" rIns="71437" bIns="71437" anchor="b">
            <a:normAutofit/>
          </a:bodyPr>
          <a:lstStyle>
            <a:lvl1pPr defTabSz="821531">
              <a:defRPr sz="11200">
                <a:latin typeface="Helvetica Light"/>
                <a:ea typeface="Helvetica Light"/>
                <a:cs typeface="Helvetica Light"/>
                <a:sym typeface="Helvetica Light"/>
              </a:defRPr>
            </a:lvl1pPr>
          </a:lstStyle>
          <a:p>
            <a:pPr>
              <a:defRPr>
                <a:effectLst/>
              </a:defRPr>
            </a:pPr>
            <a:r>
              <a:t>Title Text</a:t>
            </a:r>
          </a:p>
        </p:txBody>
      </p:sp>
      <p:sp>
        <p:nvSpPr>
          <p:cNvPr id="775" name="Body Level One…"/>
          <p:cNvSpPr txBox="1">
            <a:spLocks noGrp="1"/>
          </p:cNvSpPr>
          <p:nvPr>
            <p:ph type="body" sz="quarter" idx="1"/>
          </p:nvPr>
        </p:nvSpPr>
        <p:spPr>
          <a:xfrm>
            <a:off x="4833937" y="7072312"/>
            <a:ext cx="14716126" cy="1589485"/>
          </a:xfrm>
          <a:prstGeom prst="rect">
            <a:avLst/>
          </a:prstGeom>
        </p:spPr>
        <p:txBody>
          <a:bodyPr lIns="71437" tIns="71437" rIns="71437" bIns="71437"/>
          <a:lstStyle>
            <a:lvl1pPr algn="ctr" defTabSz="821531">
              <a:defRPr sz="4400">
                <a:latin typeface="Helvetica Light"/>
                <a:ea typeface="Helvetica Light"/>
                <a:cs typeface="Helvetica Light"/>
                <a:sym typeface="Helvetica Light"/>
              </a:defRPr>
            </a:lvl1pPr>
            <a:lvl2pPr indent="228600" algn="ctr" defTabSz="821531">
              <a:defRPr sz="4400">
                <a:latin typeface="Helvetica Light"/>
                <a:ea typeface="Helvetica Light"/>
                <a:cs typeface="Helvetica Light"/>
                <a:sym typeface="Helvetica Light"/>
              </a:defRPr>
            </a:lvl2pPr>
            <a:lvl3pPr indent="457200" algn="ctr" defTabSz="821531">
              <a:defRPr sz="4400">
                <a:latin typeface="Helvetica Light"/>
                <a:ea typeface="Helvetica Light"/>
                <a:cs typeface="Helvetica Light"/>
                <a:sym typeface="Helvetica Light"/>
              </a:defRPr>
            </a:lvl3pPr>
            <a:lvl4pPr indent="685800" algn="ctr" defTabSz="821531">
              <a:defRPr sz="4400">
                <a:latin typeface="Helvetica Light"/>
                <a:ea typeface="Helvetica Light"/>
                <a:cs typeface="Helvetica Light"/>
                <a:sym typeface="Helvetica Light"/>
              </a:defRPr>
            </a:lvl4pPr>
            <a:lvl5pPr indent="914400" algn="ctr" defTabSz="821531">
              <a:defRPr sz="4400">
                <a:latin typeface="Helvetica Light"/>
                <a:ea typeface="Helvetica Light"/>
                <a:cs typeface="Helvetica Light"/>
                <a:sym typeface="Helvetica Light"/>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76" name="Slide Number"/>
          <p:cNvSpPr txBox="1">
            <a:spLocks noGrp="1"/>
          </p:cNvSpPr>
          <p:nvPr>
            <p:ph type="sldNum" sz="quarter" idx="2"/>
          </p:nvPr>
        </p:nvSpPr>
        <p:spPr>
          <a:xfrm>
            <a:off x="11935814" y="13019484"/>
            <a:ext cx="494513" cy="511176"/>
          </a:xfrm>
          <a:prstGeom prst="rect">
            <a:avLst/>
          </a:prstGeom>
        </p:spPr>
        <p:txBody>
          <a:bodyPr lIns="71437" tIns="71437" rIns="71437" bIns="71437"/>
          <a:lstStyle>
            <a:lvl1pPr defTabSz="821531">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1252563593"/>
      </p:ext>
    </p:extLst>
  </p:cSld>
  <p:clrMapOvr>
    <a:masterClrMapping/>
  </p:clrMapOvr>
  <p:transition spd="med"/>
</p:sldLayout>
</file>

<file path=ppt/slideLayouts/slideLayout1463.xml><?xml version="1.0" encoding="utf-8"?>
<p:sldLayout xmlns:a="http://schemas.openxmlformats.org/drawingml/2006/main" xmlns:r="http://schemas.openxmlformats.org/officeDocument/2006/relationships" xmlns:p="http://schemas.openxmlformats.org/presentationml/2006/main" showMasterSp="0"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83"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78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a:solidFill>
                  <a:srgbClr val="000000"/>
                </a:solidFill>
                <a:latin typeface="+mj-lt"/>
                <a:ea typeface="+mj-ea"/>
                <a:cs typeface="+mj-cs"/>
                <a:sym typeface="Calibri"/>
              </a:defRPr>
            </a:lvl1pPr>
            <a:lvl2pPr marL="1069520" indent="-612321" defTabSz="914400">
              <a:spcBef>
                <a:spcPts val="700"/>
              </a:spcBef>
              <a:buSzPct val="100000"/>
              <a:buFont typeface="Arial"/>
              <a:buChar char="–"/>
              <a:defRPr sz="6000">
                <a:solidFill>
                  <a:srgbClr val="000000"/>
                </a:solidFill>
                <a:latin typeface="+mj-lt"/>
                <a:ea typeface="+mj-ea"/>
                <a:cs typeface="+mj-cs"/>
                <a:sym typeface="Calibri"/>
              </a:defRPr>
            </a:lvl2pPr>
            <a:lvl3pPr marL="1485900" indent="-571500" defTabSz="914400">
              <a:spcBef>
                <a:spcPts val="700"/>
              </a:spcBef>
              <a:buSzPct val="100000"/>
              <a:buFont typeface="Arial"/>
              <a:buChar char="•"/>
              <a:defRPr sz="6000">
                <a:solidFill>
                  <a:srgbClr val="000000"/>
                </a:solidFill>
                <a:latin typeface="+mj-lt"/>
                <a:ea typeface="+mj-ea"/>
                <a:cs typeface="+mj-cs"/>
                <a:sym typeface="Calibri"/>
              </a:defRPr>
            </a:lvl3pPr>
            <a:lvl4pPr marL="2057400" indent="-685800" defTabSz="914400">
              <a:spcBef>
                <a:spcPts val="700"/>
              </a:spcBef>
              <a:buSzPct val="100000"/>
              <a:buFont typeface="Arial"/>
              <a:buChar char="–"/>
              <a:defRPr sz="6000">
                <a:solidFill>
                  <a:srgbClr val="000000"/>
                </a:solidFill>
                <a:latin typeface="+mj-lt"/>
                <a:ea typeface="+mj-ea"/>
                <a:cs typeface="+mj-cs"/>
                <a:sym typeface="Calibri"/>
              </a:defRPr>
            </a:lvl4pPr>
            <a:lvl5pPr marL="2514600" indent="-685800" defTabSz="914400">
              <a:spcBef>
                <a:spcPts val="700"/>
              </a:spcBef>
              <a:buSzPct val="100000"/>
              <a:buFont typeface="Arial"/>
              <a:buChar char="»"/>
              <a:defRPr sz="6000">
                <a:solidFill>
                  <a:srgbClr val="000000"/>
                </a:solidFill>
                <a:latin typeface="+mj-lt"/>
                <a:ea typeface="+mj-ea"/>
                <a:cs typeface="+mj-cs"/>
                <a:sym typeface="Calibri"/>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85"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2627652183"/>
      </p:ext>
    </p:extLst>
  </p:cSld>
  <p:clrMapOvr>
    <a:masterClrMapping/>
  </p:clrMapOvr>
  <p:transition spd="med"/>
</p:sldLayout>
</file>

<file path=ppt/slideLayouts/slideLayout1464.xml><?xml version="1.0" encoding="utf-8"?>
<p:sldLayout xmlns:a="http://schemas.openxmlformats.org/drawingml/2006/main" xmlns:r="http://schemas.openxmlformats.org/officeDocument/2006/relationships" xmlns:p="http://schemas.openxmlformats.org/presentationml/2006/main" showMasterSp="0" type="tx">
  <p:cSld name="Blue Rays copy 3">
    <p:spTree>
      <p:nvGrpSpPr>
        <p:cNvPr id="1" name=""/>
        <p:cNvGrpSpPr/>
        <p:nvPr/>
      </p:nvGrpSpPr>
      <p:grpSpPr>
        <a:xfrm>
          <a:off x="0" y="0"/>
          <a:ext cx="0" cy="0"/>
          <a:chOff x="0" y="0"/>
          <a:chExt cx="0" cy="0"/>
        </a:xfrm>
      </p:grpSpPr>
      <p:pic>
        <p:nvPicPr>
          <p:cNvPr id="79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93" name="Title Text"/>
          <p:cNvSpPr txBox="1">
            <a:spLocks noGrp="1"/>
          </p:cNvSpPr>
          <p:nvPr>
            <p:ph type="title"/>
          </p:nvPr>
        </p:nvSpPr>
        <p:spPr>
          <a:xfrm>
            <a:off x="1778000" y="1384300"/>
            <a:ext cx="20828000" cy="10045700"/>
          </a:xfrm>
          <a:prstGeom prst="rect">
            <a:avLst/>
          </a:prstGeom>
          <a:effectLst>
            <a:outerShdw blurRad="50800" dist="38100" dir="5400000" rotWithShape="0">
              <a:srgbClr val="000000">
                <a:alpha val="40000"/>
              </a:srgbClr>
            </a:outerShdw>
          </a:effectLst>
        </p:spPr>
        <p:txBody>
          <a:bodyPr/>
          <a:lstStyle>
            <a:lvl1pPr algn="l">
              <a:defRPr sz="7200"/>
            </a:lvl1pPr>
          </a:lstStyle>
          <a:p>
            <a:r>
              <a:t>Title Text</a:t>
            </a:r>
          </a:p>
        </p:txBody>
      </p:sp>
      <p:sp>
        <p:nvSpPr>
          <p:cNvPr id="7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10604237"/>
      </p:ext>
    </p:extLst>
  </p:cSld>
  <p:clrMapOvr>
    <a:masterClrMapping/>
  </p:clrMapOvr>
  <p:transition spd="med"/>
</p:sldLayout>
</file>

<file path=ppt/slideLayouts/slideLayout1465.xml><?xml version="1.0" encoding="utf-8"?>
<p:sldLayout xmlns:a="http://schemas.openxmlformats.org/drawingml/2006/main" xmlns:r="http://schemas.openxmlformats.org/officeDocument/2006/relationships" xmlns:p="http://schemas.openxmlformats.org/presentationml/2006/main" showMasterSp="0"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01" name="Title Text"/>
          <p:cNvSpPr txBox="1">
            <a:spLocks noGrp="1"/>
          </p:cNvSpPr>
          <p:nvPr>
            <p:ph type="title"/>
          </p:nvPr>
        </p:nvSpPr>
        <p:spPr>
          <a:xfrm>
            <a:off x="6019798" y="1852613"/>
            <a:ext cx="12344402" cy="2262187"/>
          </a:xfrm>
          <a:prstGeom prst="rect">
            <a:avLst/>
          </a:prstGeom>
        </p:spPr>
        <p:txBody>
          <a:bodyPr lIns="68580" tIns="68580" rIns="68580" bIns="68580" anchor="ctr">
            <a:normAutofit/>
          </a:bodyPr>
          <a:lstStyle>
            <a:lvl1pPr defTabSz="914400">
              <a:defRPr sz="8600">
                <a:solidFill>
                  <a:srgbClr val="000000"/>
                </a:solidFill>
                <a:latin typeface="+mj-lt"/>
                <a:ea typeface="+mj-ea"/>
                <a:cs typeface="+mj-cs"/>
                <a:sym typeface="Calibri"/>
              </a:defRPr>
            </a:lvl1pPr>
          </a:lstStyle>
          <a:p>
            <a:pPr>
              <a:defRPr>
                <a:effectLst/>
              </a:defRPr>
            </a:pPr>
            <a:r>
              <a:t>Title Text</a:t>
            </a:r>
          </a:p>
        </p:txBody>
      </p:sp>
      <p:sp>
        <p:nvSpPr>
          <p:cNvPr id="802" name="Slide Number"/>
          <p:cNvSpPr txBox="1">
            <a:spLocks noGrp="1"/>
          </p:cNvSpPr>
          <p:nvPr>
            <p:ph type="sldNum" sz="quarter" idx="2"/>
          </p:nvPr>
        </p:nvSpPr>
        <p:spPr>
          <a:xfrm>
            <a:off x="17921298" y="11289187"/>
            <a:ext cx="442904" cy="467361"/>
          </a:xfrm>
          <a:prstGeom prst="rect">
            <a:avLst/>
          </a:prstGeom>
        </p:spPr>
        <p:txBody>
          <a:bodyPr lIns="68580" tIns="68580" rIns="68580" bIns="68580" anchor="ctr"/>
          <a:lstStyle>
            <a:lvl1pPr algn="r" defTabSz="914400">
              <a:defRPr sz="2200">
                <a:solidFill>
                  <a:srgbClr val="888888"/>
                </a:solidFill>
                <a:latin typeface="+mj-lt"/>
                <a:ea typeface="+mj-ea"/>
                <a:cs typeface="+mj-cs"/>
                <a:sym typeface="Calibri"/>
              </a:defRPr>
            </a:lvl1pPr>
          </a:lstStyle>
          <a:p>
            <a:fld id="{86CB4B4D-7CA3-9044-876B-883B54F8677D}" type="slidenum">
              <a:t>‹#›</a:t>
            </a:fld>
            <a:endParaRPr/>
          </a:p>
        </p:txBody>
      </p:sp>
    </p:spTree>
    <p:extLst>
      <p:ext uri="{BB962C8B-B14F-4D97-AF65-F5344CB8AC3E}">
        <p14:creationId xmlns:p14="http://schemas.microsoft.com/office/powerpoint/2010/main" val="4036330896"/>
      </p:ext>
    </p:extLst>
  </p:cSld>
  <p:clrMapOvr>
    <a:masterClrMapping/>
  </p:clrMapOvr>
  <p:transition spd="med"/>
</p:sldLayout>
</file>

<file path=ppt/slideLayouts/slideLayout1466.xml><?xml version="1.0" encoding="utf-8"?>
<p:sldLayout xmlns:a="http://schemas.openxmlformats.org/drawingml/2006/main" xmlns:r="http://schemas.openxmlformats.org/officeDocument/2006/relationships" xmlns:p="http://schemas.openxmlformats.org/presentationml/2006/main" showMasterSp="0"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809" name="Product-General.png" descr="Product-General.png"/>
          <p:cNvPicPr>
            <a:picLocks noChangeAspect="1"/>
          </p:cNvPicPr>
          <p:nvPr/>
        </p:nvPicPr>
        <p:blipFill>
          <a:blip r:embed="rId3"/>
          <a:stretch>
            <a:fillRect/>
          </a:stretch>
        </p:blipFill>
        <p:spPr>
          <a:xfrm>
            <a:off x="5333998" y="4321967"/>
            <a:ext cx="13716004" cy="5772153"/>
          </a:xfrm>
          <a:prstGeom prst="rect">
            <a:avLst/>
          </a:prstGeom>
          <a:ln w="12700">
            <a:miter lim="400000"/>
          </a:ln>
        </p:spPr>
      </p:pic>
      <p:sp>
        <p:nvSpPr>
          <p:cNvPr id="810" name="in-depth videos"/>
          <p:cNvSpPr txBox="1"/>
          <p:nvPr/>
        </p:nvSpPr>
        <p:spPr>
          <a:xfrm>
            <a:off x="9105900" y="1714499"/>
            <a:ext cx="9258303" cy="1079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defTabSz="914400">
              <a:defRPr sz="7400" b="1">
                <a:solidFill>
                  <a:srgbClr val="8B999C"/>
                </a:solidFill>
                <a:latin typeface="Candara"/>
                <a:ea typeface="Candara"/>
                <a:cs typeface="Candara"/>
                <a:sym typeface="Candara"/>
              </a:defRPr>
            </a:lvl1pPr>
          </a:lstStyle>
          <a:p>
            <a:r>
              <a:t>in-depth videos</a:t>
            </a:r>
          </a:p>
        </p:txBody>
      </p:sp>
      <p:pic>
        <p:nvPicPr>
          <p:cNvPr id="811" name="AiG 2007 URL Logo.png" descr="AiG 2007 URL Logo.png"/>
          <p:cNvPicPr>
            <a:picLocks noChangeAspect="1"/>
          </p:cNvPicPr>
          <p:nvPr/>
        </p:nvPicPr>
        <p:blipFill>
          <a:blip r:embed="rId4"/>
          <a:stretch>
            <a:fillRect/>
          </a:stretch>
        </p:blipFill>
        <p:spPr>
          <a:xfrm>
            <a:off x="15273337" y="10222707"/>
            <a:ext cx="3188496" cy="1257301"/>
          </a:xfrm>
          <a:prstGeom prst="rect">
            <a:avLst/>
          </a:prstGeom>
          <a:ln w="12700">
            <a:miter lim="400000"/>
          </a:ln>
        </p:spPr>
      </p:pic>
      <p:pic>
        <p:nvPicPr>
          <p:cNvPr id="812" name="Product Scan Lines.png" descr="Product Scan Lines.png"/>
          <p:cNvPicPr>
            <a:picLocks noChangeAspect="1"/>
          </p:cNvPicPr>
          <p:nvPr/>
        </p:nvPicPr>
        <p:blipFill>
          <a:blip r:embed="rId5"/>
          <a:stretch>
            <a:fillRect/>
          </a:stretch>
        </p:blipFill>
        <p:spPr>
          <a:xfrm>
            <a:off x="5333998" y="1714499"/>
            <a:ext cx="13716004" cy="964409"/>
          </a:xfrm>
          <a:prstGeom prst="rect">
            <a:avLst/>
          </a:prstGeom>
          <a:ln w="12700">
            <a:miter lim="400000"/>
          </a:ln>
        </p:spPr>
      </p:pic>
      <p:sp>
        <p:nvSpPr>
          <p:cNvPr id="813" name="Title Text"/>
          <p:cNvSpPr txBox="1">
            <a:spLocks noGrp="1"/>
          </p:cNvSpPr>
          <p:nvPr>
            <p:ph type="title"/>
          </p:nvPr>
        </p:nvSpPr>
        <p:spPr>
          <a:xfrm>
            <a:off x="6019798" y="1852611"/>
            <a:ext cx="12344402" cy="2262189"/>
          </a:xfrm>
          <a:prstGeom prst="rect">
            <a:avLst/>
          </a:prstGeom>
        </p:spPr>
        <p:txBody>
          <a:bodyPr lIns="68580" tIns="68580" rIns="68580" bIns="68580" anchor="ctr">
            <a:normAutofit/>
          </a:bodyPr>
          <a:lstStyle>
            <a:lvl1pPr defTabSz="914400">
              <a:defRPr sz="8600" b="1">
                <a:latin typeface="Candara"/>
                <a:ea typeface="Candara"/>
                <a:cs typeface="Candara"/>
                <a:sym typeface="Candara"/>
              </a:defRPr>
            </a:lvl1pPr>
          </a:lstStyle>
          <a:p>
            <a:pPr>
              <a:defRPr>
                <a:effectLst/>
              </a:defRPr>
            </a:pPr>
            <a:r>
              <a:t>Title Text</a:t>
            </a:r>
          </a:p>
        </p:txBody>
      </p:sp>
      <p:sp>
        <p:nvSpPr>
          <p:cNvPr id="814" name="Body Level One…"/>
          <p:cNvSpPr txBox="1">
            <a:spLocks noGrp="1"/>
          </p:cNvSpPr>
          <p:nvPr>
            <p:ph type="body" sz="half" idx="1"/>
          </p:nvPr>
        </p:nvSpPr>
        <p:spPr>
          <a:xfrm>
            <a:off x="6019798" y="4114800"/>
            <a:ext cx="12344402" cy="7886701"/>
          </a:xfrm>
          <a:prstGeom prst="rect">
            <a:avLst/>
          </a:prstGeom>
        </p:spPr>
        <p:txBody>
          <a:bodyPr lIns="68580" tIns="68580" rIns="68580" bIns="68580"/>
          <a:lstStyle>
            <a:lvl1pPr marL="642937" indent="-642937" defTabSz="914400">
              <a:spcBef>
                <a:spcPts val="700"/>
              </a:spcBef>
              <a:buSzPct val="100000"/>
              <a:buFont typeface="Arial"/>
              <a:buChar char="»"/>
              <a:defRPr sz="6000" b="1">
                <a:latin typeface="Candara"/>
                <a:ea typeface="Candara"/>
                <a:cs typeface="Candara"/>
                <a:sym typeface="Candara"/>
              </a:defRPr>
            </a:lvl1pPr>
            <a:lvl2pPr marL="1069520" indent="-612321" defTabSz="914400">
              <a:spcBef>
                <a:spcPts val="700"/>
              </a:spcBef>
              <a:buSzPct val="100000"/>
              <a:buFont typeface="Arial"/>
              <a:buChar char="–"/>
              <a:defRPr sz="6000" b="1">
                <a:latin typeface="Candara"/>
                <a:ea typeface="Candara"/>
                <a:cs typeface="Candara"/>
                <a:sym typeface="Candara"/>
              </a:defRPr>
            </a:lvl2pPr>
            <a:lvl3pPr marL="1485900" indent="-571500" defTabSz="914400">
              <a:spcBef>
                <a:spcPts val="700"/>
              </a:spcBef>
              <a:buSzPct val="100000"/>
              <a:buFont typeface="Arial"/>
              <a:buChar char="•"/>
              <a:defRPr sz="6000" b="1">
                <a:latin typeface="Candara"/>
                <a:ea typeface="Candara"/>
                <a:cs typeface="Candara"/>
                <a:sym typeface="Candara"/>
              </a:defRPr>
            </a:lvl3pPr>
            <a:lvl4pPr marL="2057400" indent="-685800" defTabSz="914400">
              <a:spcBef>
                <a:spcPts val="700"/>
              </a:spcBef>
              <a:buSzPct val="100000"/>
              <a:buFont typeface="Arial"/>
              <a:buChar char="–"/>
              <a:defRPr sz="6000" b="1">
                <a:latin typeface="Candara"/>
                <a:ea typeface="Candara"/>
                <a:cs typeface="Candara"/>
                <a:sym typeface="Candara"/>
              </a:defRPr>
            </a:lvl4pPr>
            <a:lvl5pPr marL="2590800" indent="-762000" defTabSz="914400">
              <a:spcBef>
                <a:spcPts val="700"/>
              </a:spcBef>
              <a:buSzPct val="100000"/>
              <a:buFont typeface="Arial"/>
              <a:buChar char="»"/>
              <a:defRPr sz="6000" b="1">
                <a:latin typeface="Candara"/>
                <a:ea typeface="Candara"/>
                <a:cs typeface="Candara"/>
                <a:sym typeface="Candara"/>
              </a:defRPr>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815" name="Slide Number"/>
          <p:cNvSpPr txBox="1">
            <a:spLocks noGrp="1"/>
          </p:cNvSpPr>
          <p:nvPr>
            <p:ph type="sldNum" sz="quarter" idx="2"/>
          </p:nvPr>
        </p:nvSpPr>
        <p:spPr>
          <a:xfrm>
            <a:off x="17875311" y="11249025"/>
            <a:ext cx="488891" cy="482789"/>
          </a:xfrm>
          <a:prstGeom prst="rect">
            <a:avLst/>
          </a:prstGeom>
        </p:spPr>
        <p:txBody>
          <a:bodyPr lIns="68580" tIns="68580" rIns="68580" bIns="68580"/>
          <a:lstStyle>
            <a:lvl1pPr algn="r" defTabSz="914400">
              <a:defRPr>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88037387"/>
      </p:ext>
    </p:extLst>
  </p:cSld>
  <p:clrMapOvr>
    <a:masterClrMapping/>
  </p:clrMapOvr>
  <p:transition spd="med"/>
</p:sldLayout>
</file>

<file path=ppt/slideLayouts/slideLayout1467.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82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23" name="Click to edit Master text styles"/>
          <p:cNvSpPr txBox="1">
            <a:spLocks noGrp="1"/>
          </p:cNvSpPr>
          <p:nvPr>
            <p:ph type="body" sz="quarter" idx="21"/>
          </p:nvPr>
        </p:nvSpPr>
        <p:spPr>
          <a:xfrm>
            <a:off x="1753168" y="10820400"/>
            <a:ext cx="20868819" cy="1701801"/>
          </a:xfrm>
          <a:prstGeom prst="rect">
            <a:avLst/>
          </a:prstGeom>
          <a:ln w="9525">
            <a:round/>
          </a:ln>
        </p:spPr>
        <p:txBody>
          <a:bodyPr>
            <a:noAutofit/>
          </a:bodyPr>
          <a:lstStyle>
            <a:lvl1pPr defTabSz="914400">
              <a:buClr>
                <a:srgbClr val="FFFED5"/>
              </a:buClr>
              <a:defRPr sz="3600">
                <a:solidFill>
                  <a:srgbClr val="FFFED5"/>
                </a:solidFill>
                <a:effectLst>
                  <a:outerShdw blurRad="38100" dist="38100" dir="2700000" rotWithShape="0">
                    <a:srgbClr val="000000">
                      <a:alpha val="43137"/>
                    </a:srgbClr>
                  </a:outerShdw>
                </a:effectLst>
                <a:uFill>
                  <a:solidFill>
                    <a:srgbClr val="FFFED5"/>
                  </a:solidFill>
                </a:uFill>
              </a:defRPr>
            </a:lvl1pPr>
          </a:lstStyle>
          <a:p>
            <a:r>
              <a:t>Click to edit Master text styles</a:t>
            </a:r>
          </a:p>
        </p:txBody>
      </p:sp>
      <p:sp>
        <p:nvSpPr>
          <p:cNvPr id="824" name="Body Level One…"/>
          <p:cNvSpPr txBox="1">
            <a:spLocks noGrp="1"/>
          </p:cNvSpPr>
          <p:nvPr>
            <p:ph type="body" idx="1"/>
          </p:nvPr>
        </p:nvSpPr>
        <p:spPr>
          <a:xfrm>
            <a:off x="1765528" y="1498600"/>
            <a:ext cx="20868819" cy="9245600"/>
          </a:xfrm>
          <a:prstGeom prst="rect">
            <a:avLst/>
          </a:prstGeom>
          <a:ln w="9525">
            <a:round/>
          </a:ln>
        </p:spPr>
        <p:txBody>
          <a:bodyPr>
            <a:noAutofit/>
          </a:bodyPr>
          <a:lstStyle>
            <a:lvl1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1pPr>
            <a:lvl2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2pPr>
            <a:lvl3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3pPr>
            <a:lvl4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4pPr>
            <a:lvl5pPr defTabSz="914400">
              <a:buClr>
                <a:srgbClr val="FEFCDD"/>
              </a:buClr>
              <a:defRPr sz="8000">
                <a:solidFill>
                  <a:srgbClr val="FEFCDD"/>
                </a:solidFill>
                <a:effectLst>
                  <a:outerShdw blurRad="38100" dist="38100" dir="2700000" rotWithShape="0">
                    <a:srgbClr val="000000">
                      <a:alpha val="43137"/>
                    </a:srgbClr>
                  </a:outerShdw>
                </a:effectLst>
                <a:uFill>
                  <a:solidFill>
                    <a:srgbClr val="FEFCDD"/>
                  </a:solidFill>
                </a:uFill>
              </a:defRPr>
            </a:lvl5pPr>
          </a:lstStyle>
          <a:p>
            <a:r>
              <a:t>Body Level One</a:t>
            </a:r>
          </a:p>
          <a:p>
            <a:pPr lvl="1"/>
            <a:r>
              <a:t>Body Level Two</a:t>
            </a:r>
          </a:p>
          <a:p>
            <a:pPr lvl="2"/>
            <a:r>
              <a:t>Body Level Three</a:t>
            </a:r>
          </a:p>
          <a:p>
            <a:pPr lvl="3"/>
            <a:r>
              <a:t>Body Level Four</a:t>
            </a:r>
          </a:p>
          <a:p>
            <a:pPr lvl="4"/>
            <a:r>
              <a:t>Body Level Five</a:t>
            </a:r>
          </a:p>
        </p:txBody>
      </p:sp>
      <p:sp>
        <p:nvSpPr>
          <p:cNvPr id="82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154481210"/>
      </p:ext>
    </p:extLst>
  </p:cSld>
  <p:clrMapOvr>
    <a:masterClrMapping/>
  </p:clrMapOvr>
  <p:transition spd="med"/>
</p:sldLayout>
</file>

<file path=ppt/slideLayouts/slideLayout1468.xml><?xml version="1.0" encoding="utf-8"?>
<p:sldLayout xmlns:a="http://schemas.openxmlformats.org/drawingml/2006/main" xmlns:r="http://schemas.openxmlformats.org/officeDocument/2006/relationships" xmlns:p="http://schemas.openxmlformats.org/presentationml/2006/main" showMasterSp="0" type="tx">
  <p:cSld name="2_Blue Rays">
    <p:spTree>
      <p:nvGrpSpPr>
        <p:cNvPr id="1" name=""/>
        <p:cNvGrpSpPr/>
        <p:nvPr/>
      </p:nvGrpSpPr>
      <p:grpSpPr>
        <a:xfrm>
          <a:off x="0" y="0"/>
          <a:ext cx="0" cy="0"/>
          <a:chOff x="0" y="0"/>
          <a:chExt cx="0" cy="0"/>
        </a:xfrm>
      </p:grpSpPr>
      <p:pic>
        <p:nvPicPr>
          <p:cNvPr id="83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3" name="Title Text"/>
          <p:cNvSpPr txBox="1">
            <a:spLocks noGrp="1"/>
          </p:cNvSpPr>
          <p:nvPr>
            <p:ph type="title"/>
          </p:nvPr>
        </p:nvSpPr>
        <p:spPr>
          <a:xfrm>
            <a:off x="2451100" y="1397000"/>
            <a:ext cx="19481800" cy="1727200"/>
          </a:xfrm>
          <a:prstGeom prst="rect">
            <a:avLst/>
          </a:prstGeom>
          <a:effectLst>
            <a:outerShdw blurRad="50800" dist="38100" dir="5400000" rotWithShape="0">
              <a:srgbClr val="000000">
                <a:alpha val="40000"/>
              </a:srgbClr>
            </a:outerShdw>
          </a:effectLst>
        </p:spPr>
        <p:txBody>
          <a:bodyPr/>
          <a:lstStyle>
            <a:lvl1pPr algn="r">
              <a:defRPr sz="11500" b="1"/>
            </a:lvl1pPr>
          </a:lstStyle>
          <a:p>
            <a:pPr>
              <a:defRPr>
                <a:effectLst/>
              </a:defRPr>
            </a:pPr>
            <a:r>
              <a:t>Title Text</a:t>
            </a:r>
          </a:p>
        </p:txBody>
      </p:sp>
      <p:sp>
        <p:nvSpPr>
          <p:cNvPr id="834" name="Body Level One…"/>
          <p:cNvSpPr txBox="1">
            <a:spLocks noGrp="1"/>
          </p:cNvSpPr>
          <p:nvPr>
            <p:ph type="body" idx="1"/>
          </p:nvPr>
        </p:nvSpPr>
        <p:spPr>
          <a:xfrm>
            <a:off x="2451100" y="3429000"/>
            <a:ext cx="19481800" cy="8928100"/>
          </a:xfrm>
          <a:prstGeom prst="rect">
            <a:avLst/>
          </a:prstGeom>
          <a:effectLst>
            <a:outerShdw blurRad="50800" dist="38100" dir="5400000" rotWithShape="0">
              <a:srgbClr val="000000">
                <a:alpha val="40000"/>
              </a:srgbClr>
            </a:outerShdw>
          </a:effectLst>
        </p:spPr>
        <p:txBody>
          <a:bodyPr/>
          <a:lstStyle>
            <a:lvl1pPr>
              <a:defRPr>
                <a:effectLst>
                  <a:outerShdw blurRad="12700" dist="38100" dir="5400000" rotWithShape="0">
                    <a:srgbClr val="000000">
                      <a:alpha val="71999"/>
                    </a:srgbClr>
                  </a:outerShdw>
                </a:effectLst>
              </a:defRPr>
            </a:lvl1pPr>
            <a:lvl2pPr>
              <a:defRPr>
                <a:effectLst>
                  <a:outerShdw blurRad="12700" dist="38100" dir="5400000" rotWithShape="0">
                    <a:srgbClr val="000000">
                      <a:alpha val="71999"/>
                    </a:srgbClr>
                  </a:outerShdw>
                </a:effectLst>
              </a:defRPr>
            </a:lvl2pPr>
            <a:lvl3pPr>
              <a:defRPr>
                <a:effectLst>
                  <a:outerShdw blurRad="12700" dist="38100" dir="5400000" rotWithShape="0">
                    <a:srgbClr val="000000">
                      <a:alpha val="71999"/>
                    </a:srgbClr>
                  </a:outerShdw>
                </a:effectLst>
              </a:defRPr>
            </a:lvl3pPr>
            <a:lvl4pPr>
              <a:defRPr>
                <a:effectLst>
                  <a:outerShdw blurRad="12700" dist="38100" dir="5400000" rotWithShape="0">
                    <a:srgbClr val="000000">
                      <a:alpha val="71999"/>
                    </a:srgbClr>
                  </a:outerShdw>
                </a:effectLst>
              </a:defRPr>
            </a:lvl4pPr>
            <a:lvl5pPr>
              <a:defRPr>
                <a:effectLst>
                  <a:outerShdw blurRad="12700" dist="38100" dir="5400000" rotWithShape="0">
                    <a:srgbClr val="000000">
                      <a:alpha val="71999"/>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8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68945824"/>
      </p:ext>
    </p:extLst>
  </p:cSld>
  <p:clrMapOvr>
    <a:masterClrMapping/>
  </p:clrMapOvr>
  <p:transition spd="med"/>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 Type="http://schemas.openxmlformats.org/officeDocument/2006/relationships/slideLayout" Target="../slideLayouts/slideLayout7.xml"/><Relationship Id="rId71"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image" Target="../media/image2.jpeg"/><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slideLayout" Target="../slideLayouts/slideLayout83.xml"/><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slideLayout" Target="../slideLayouts/slideLayout82.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6" Type="http://schemas.openxmlformats.org/officeDocument/2006/relationships/slideLayout" Target="../slideLayouts/slideLayout109.xml"/><Relationship Id="rId21" Type="http://schemas.openxmlformats.org/officeDocument/2006/relationships/slideLayout" Target="../slideLayouts/slideLayout104.xml"/><Relationship Id="rId42" Type="http://schemas.openxmlformats.org/officeDocument/2006/relationships/slideLayout" Target="../slideLayouts/slideLayout125.xml"/><Relationship Id="rId47" Type="http://schemas.openxmlformats.org/officeDocument/2006/relationships/slideLayout" Target="../slideLayouts/slideLayout130.xml"/><Relationship Id="rId63" Type="http://schemas.openxmlformats.org/officeDocument/2006/relationships/slideLayout" Target="../slideLayouts/slideLayout146.xml"/><Relationship Id="rId68" Type="http://schemas.openxmlformats.org/officeDocument/2006/relationships/slideLayout" Target="../slideLayouts/slideLayout151.xml"/><Relationship Id="rId84" Type="http://schemas.openxmlformats.org/officeDocument/2006/relationships/slideLayout" Target="../slideLayouts/slideLayout167.xml"/><Relationship Id="rId89" Type="http://schemas.openxmlformats.org/officeDocument/2006/relationships/image" Target="../media/image2.jpeg"/><Relationship Id="rId16" Type="http://schemas.openxmlformats.org/officeDocument/2006/relationships/slideLayout" Target="../slideLayouts/slideLayout99.xml"/><Relationship Id="rId11" Type="http://schemas.openxmlformats.org/officeDocument/2006/relationships/slideLayout" Target="../slideLayouts/slideLayout94.xml"/><Relationship Id="rId32" Type="http://schemas.openxmlformats.org/officeDocument/2006/relationships/slideLayout" Target="../slideLayouts/slideLayout115.xml"/><Relationship Id="rId37" Type="http://schemas.openxmlformats.org/officeDocument/2006/relationships/slideLayout" Target="../slideLayouts/slideLayout120.xml"/><Relationship Id="rId53" Type="http://schemas.openxmlformats.org/officeDocument/2006/relationships/slideLayout" Target="../slideLayouts/slideLayout136.xml"/><Relationship Id="rId58" Type="http://schemas.openxmlformats.org/officeDocument/2006/relationships/slideLayout" Target="../slideLayouts/slideLayout141.xml"/><Relationship Id="rId74" Type="http://schemas.openxmlformats.org/officeDocument/2006/relationships/slideLayout" Target="../slideLayouts/slideLayout157.xml"/><Relationship Id="rId79" Type="http://schemas.openxmlformats.org/officeDocument/2006/relationships/slideLayout" Target="../slideLayouts/slideLayout162.xml"/><Relationship Id="rId5" Type="http://schemas.openxmlformats.org/officeDocument/2006/relationships/slideLayout" Target="../slideLayouts/slideLayout88.xml"/><Relationship Id="rId14" Type="http://schemas.openxmlformats.org/officeDocument/2006/relationships/slideLayout" Target="../slideLayouts/slideLayout97.xml"/><Relationship Id="rId22" Type="http://schemas.openxmlformats.org/officeDocument/2006/relationships/slideLayout" Target="../slideLayouts/slideLayout105.xml"/><Relationship Id="rId27" Type="http://schemas.openxmlformats.org/officeDocument/2006/relationships/slideLayout" Target="../slideLayouts/slideLayout110.xml"/><Relationship Id="rId30" Type="http://schemas.openxmlformats.org/officeDocument/2006/relationships/slideLayout" Target="../slideLayouts/slideLayout113.xml"/><Relationship Id="rId35" Type="http://schemas.openxmlformats.org/officeDocument/2006/relationships/slideLayout" Target="../slideLayouts/slideLayout118.xml"/><Relationship Id="rId43" Type="http://schemas.openxmlformats.org/officeDocument/2006/relationships/slideLayout" Target="../slideLayouts/slideLayout126.xml"/><Relationship Id="rId48" Type="http://schemas.openxmlformats.org/officeDocument/2006/relationships/slideLayout" Target="../slideLayouts/slideLayout131.xml"/><Relationship Id="rId56" Type="http://schemas.openxmlformats.org/officeDocument/2006/relationships/slideLayout" Target="../slideLayouts/slideLayout139.xml"/><Relationship Id="rId64" Type="http://schemas.openxmlformats.org/officeDocument/2006/relationships/slideLayout" Target="../slideLayouts/slideLayout147.xml"/><Relationship Id="rId69" Type="http://schemas.openxmlformats.org/officeDocument/2006/relationships/slideLayout" Target="../slideLayouts/slideLayout152.xml"/><Relationship Id="rId77" Type="http://schemas.openxmlformats.org/officeDocument/2006/relationships/slideLayout" Target="../slideLayouts/slideLayout160.xml"/><Relationship Id="rId8" Type="http://schemas.openxmlformats.org/officeDocument/2006/relationships/slideLayout" Target="../slideLayouts/slideLayout91.xml"/><Relationship Id="rId51" Type="http://schemas.openxmlformats.org/officeDocument/2006/relationships/slideLayout" Target="../slideLayouts/slideLayout134.xml"/><Relationship Id="rId72" Type="http://schemas.openxmlformats.org/officeDocument/2006/relationships/slideLayout" Target="../slideLayouts/slideLayout155.xml"/><Relationship Id="rId80" Type="http://schemas.openxmlformats.org/officeDocument/2006/relationships/slideLayout" Target="../slideLayouts/slideLayout163.xml"/><Relationship Id="rId85" Type="http://schemas.openxmlformats.org/officeDocument/2006/relationships/slideLayout" Target="../slideLayouts/slideLayout168.xml"/><Relationship Id="rId3" Type="http://schemas.openxmlformats.org/officeDocument/2006/relationships/slideLayout" Target="../slideLayouts/slideLayout86.xml"/><Relationship Id="rId12" Type="http://schemas.openxmlformats.org/officeDocument/2006/relationships/slideLayout" Target="../slideLayouts/slideLayout95.xml"/><Relationship Id="rId17" Type="http://schemas.openxmlformats.org/officeDocument/2006/relationships/slideLayout" Target="../slideLayouts/slideLayout100.xml"/><Relationship Id="rId25" Type="http://schemas.openxmlformats.org/officeDocument/2006/relationships/slideLayout" Target="../slideLayouts/slideLayout108.xml"/><Relationship Id="rId33" Type="http://schemas.openxmlformats.org/officeDocument/2006/relationships/slideLayout" Target="../slideLayouts/slideLayout116.xml"/><Relationship Id="rId38" Type="http://schemas.openxmlformats.org/officeDocument/2006/relationships/slideLayout" Target="../slideLayouts/slideLayout121.xml"/><Relationship Id="rId46" Type="http://schemas.openxmlformats.org/officeDocument/2006/relationships/slideLayout" Target="../slideLayouts/slideLayout129.xml"/><Relationship Id="rId59" Type="http://schemas.openxmlformats.org/officeDocument/2006/relationships/slideLayout" Target="../slideLayouts/slideLayout142.xml"/><Relationship Id="rId67" Type="http://schemas.openxmlformats.org/officeDocument/2006/relationships/slideLayout" Target="../slideLayouts/slideLayout150.xml"/><Relationship Id="rId20" Type="http://schemas.openxmlformats.org/officeDocument/2006/relationships/slideLayout" Target="../slideLayouts/slideLayout103.xml"/><Relationship Id="rId41" Type="http://schemas.openxmlformats.org/officeDocument/2006/relationships/slideLayout" Target="../slideLayouts/slideLayout124.xml"/><Relationship Id="rId54" Type="http://schemas.openxmlformats.org/officeDocument/2006/relationships/slideLayout" Target="../slideLayouts/slideLayout137.xml"/><Relationship Id="rId62" Type="http://schemas.openxmlformats.org/officeDocument/2006/relationships/slideLayout" Target="../slideLayouts/slideLayout145.xml"/><Relationship Id="rId70" Type="http://schemas.openxmlformats.org/officeDocument/2006/relationships/slideLayout" Target="../slideLayouts/slideLayout153.xml"/><Relationship Id="rId75" Type="http://schemas.openxmlformats.org/officeDocument/2006/relationships/slideLayout" Target="../slideLayouts/slideLayout158.xml"/><Relationship Id="rId83" Type="http://schemas.openxmlformats.org/officeDocument/2006/relationships/slideLayout" Target="../slideLayouts/slideLayout166.xml"/><Relationship Id="rId88" Type="http://schemas.openxmlformats.org/officeDocument/2006/relationships/theme" Target="../theme/theme3.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5" Type="http://schemas.openxmlformats.org/officeDocument/2006/relationships/slideLayout" Target="../slideLayouts/slideLayout98.xml"/><Relationship Id="rId23" Type="http://schemas.openxmlformats.org/officeDocument/2006/relationships/slideLayout" Target="../slideLayouts/slideLayout106.xml"/><Relationship Id="rId28" Type="http://schemas.openxmlformats.org/officeDocument/2006/relationships/slideLayout" Target="../slideLayouts/slideLayout111.xml"/><Relationship Id="rId36" Type="http://schemas.openxmlformats.org/officeDocument/2006/relationships/slideLayout" Target="../slideLayouts/slideLayout119.xml"/><Relationship Id="rId49" Type="http://schemas.openxmlformats.org/officeDocument/2006/relationships/slideLayout" Target="../slideLayouts/slideLayout132.xml"/><Relationship Id="rId57" Type="http://schemas.openxmlformats.org/officeDocument/2006/relationships/slideLayout" Target="../slideLayouts/slideLayout140.xml"/><Relationship Id="rId10" Type="http://schemas.openxmlformats.org/officeDocument/2006/relationships/slideLayout" Target="../slideLayouts/slideLayout93.xml"/><Relationship Id="rId31" Type="http://schemas.openxmlformats.org/officeDocument/2006/relationships/slideLayout" Target="../slideLayouts/slideLayout114.xml"/><Relationship Id="rId44" Type="http://schemas.openxmlformats.org/officeDocument/2006/relationships/slideLayout" Target="../slideLayouts/slideLayout127.xml"/><Relationship Id="rId52" Type="http://schemas.openxmlformats.org/officeDocument/2006/relationships/slideLayout" Target="../slideLayouts/slideLayout135.xml"/><Relationship Id="rId60" Type="http://schemas.openxmlformats.org/officeDocument/2006/relationships/slideLayout" Target="../slideLayouts/slideLayout143.xml"/><Relationship Id="rId65" Type="http://schemas.openxmlformats.org/officeDocument/2006/relationships/slideLayout" Target="../slideLayouts/slideLayout148.xml"/><Relationship Id="rId73" Type="http://schemas.openxmlformats.org/officeDocument/2006/relationships/slideLayout" Target="../slideLayouts/slideLayout156.xml"/><Relationship Id="rId78" Type="http://schemas.openxmlformats.org/officeDocument/2006/relationships/slideLayout" Target="../slideLayouts/slideLayout161.xml"/><Relationship Id="rId81" Type="http://schemas.openxmlformats.org/officeDocument/2006/relationships/slideLayout" Target="../slideLayouts/slideLayout164.xml"/><Relationship Id="rId86" Type="http://schemas.openxmlformats.org/officeDocument/2006/relationships/slideLayout" Target="../slideLayouts/slideLayout169.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3" Type="http://schemas.openxmlformats.org/officeDocument/2006/relationships/slideLayout" Target="../slideLayouts/slideLayout96.xml"/><Relationship Id="rId18" Type="http://schemas.openxmlformats.org/officeDocument/2006/relationships/slideLayout" Target="../slideLayouts/slideLayout101.xml"/><Relationship Id="rId39" Type="http://schemas.openxmlformats.org/officeDocument/2006/relationships/slideLayout" Target="../slideLayouts/slideLayout122.xml"/><Relationship Id="rId34" Type="http://schemas.openxmlformats.org/officeDocument/2006/relationships/slideLayout" Target="../slideLayouts/slideLayout117.xml"/><Relationship Id="rId50" Type="http://schemas.openxmlformats.org/officeDocument/2006/relationships/slideLayout" Target="../slideLayouts/slideLayout133.xml"/><Relationship Id="rId55" Type="http://schemas.openxmlformats.org/officeDocument/2006/relationships/slideLayout" Target="../slideLayouts/slideLayout138.xml"/><Relationship Id="rId76" Type="http://schemas.openxmlformats.org/officeDocument/2006/relationships/slideLayout" Target="../slideLayouts/slideLayout159.xml"/><Relationship Id="rId7" Type="http://schemas.openxmlformats.org/officeDocument/2006/relationships/slideLayout" Target="../slideLayouts/slideLayout90.xml"/><Relationship Id="rId71" Type="http://schemas.openxmlformats.org/officeDocument/2006/relationships/slideLayout" Target="../slideLayouts/slideLayout154.xml"/><Relationship Id="rId2" Type="http://schemas.openxmlformats.org/officeDocument/2006/relationships/slideLayout" Target="../slideLayouts/slideLayout85.xml"/><Relationship Id="rId29" Type="http://schemas.openxmlformats.org/officeDocument/2006/relationships/slideLayout" Target="../slideLayouts/slideLayout112.xml"/><Relationship Id="rId24" Type="http://schemas.openxmlformats.org/officeDocument/2006/relationships/slideLayout" Target="../slideLayouts/slideLayout107.xml"/><Relationship Id="rId40" Type="http://schemas.openxmlformats.org/officeDocument/2006/relationships/slideLayout" Target="../slideLayouts/slideLayout123.xml"/><Relationship Id="rId45" Type="http://schemas.openxmlformats.org/officeDocument/2006/relationships/slideLayout" Target="../slideLayouts/slideLayout128.xml"/><Relationship Id="rId66" Type="http://schemas.openxmlformats.org/officeDocument/2006/relationships/slideLayout" Target="../slideLayouts/slideLayout149.xml"/><Relationship Id="rId87" Type="http://schemas.openxmlformats.org/officeDocument/2006/relationships/slideLayout" Target="../slideLayouts/slideLayout170.xml"/><Relationship Id="rId61" Type="http://schemas.openxmlformats.org/officeDocument/2006/relationships/slideLayout" Target="../slideLayouts/slideLayout144.xml"/><Relationship Id="rId82" Type="http://schemas.openxmlformats.org/officeDocument/2006/relationships/slideLayout" Target="../slideLayouts/slideLayout165.xml"/><Relationship Id="rId19" Type="http://schemas.openxmlformats.org/officeDocument/2006/relationships/slideLayout" Target="../slideLayouts/slideLayout102.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196.xml"/><Relationship Id="rId21" Type="http://schemas.openxmlformats.org/officeDocument/2006/relationships/slideLayout" Target="../slideLayouts/slideLayout191.xml"/><Relationship Id="rId42" Type="http://schemas.openxmlformats.org/officeDocument/2006/relationships/slideLayout" Target="../slideLayouts/slideLayout212.xml"/><Relationship Id="rId47" Type="http://schemas.openxmlformats.org/officeDocument/2006/relationships/slideLayout" Target="../slideLayouts/slideLayout217.xml"/><Relationship Id="rId63" Type="http://schemas.openxmlformats.org/officeDocument/2006/relationships/slideLayout" Target="../slideLayouts/slideLayout233.xml"/><Relationship Id="rId68" Type="http://schemas.openxmlformats.org/officeDocument/2006/relationships/slideLayout" Target="../slideLayouts/slideLayout238.xml"/><Relationship Id="rId2" Type="http://schemas.openxmlformats.org/officeDocument/2006/relationships/slideLayout" Target="../slideLayouts/slideLayout172.xml"/><Relationship Id="rId16" Type="http://schemas.openxmlformats.org/officeDocument/2006/relationships/slideLayout" Target="../slideLayouts/slideLayout186.xml"/><Relationship Id="rId29" Type="http://schemas.openxmlformats.org/officeDocument/2006/relationships/slideLayout" Target="../slideLayouts/slideLayout199.xml"/><Relationship Id="rId11" Type="http://schemas.openxmlformats.org/officeDocument/2006/relationships/slideLayout" Target="../slideLayouts/slideLayout181.xml"/><Relationship Id="rId24" Type="http://schemas.openxmlformats.org/officeDocument/2006/relationships/slideLayout" Target="../slideLayouts/slideLayout194.xml"/><Relationship Id="rId32" Type="http://schemas.openxmlformats.org/officeDocument/2006/relationships/slideLayout" Target="../slideLayouts/slideLayout202.xml"/><Relationship Id="rId37" Type="http://schemas.openxmlformats.org/officeDocument/2006/relationships/slideLayout" Target="../slideLayouts/slideLayout207.xml"/><Relationship Id="rId40" Type="http://schemas.openxmlformats.org/officeDocument/2006/relationships/slideLayout" Target="../slideLayouts/slideLayout210.xml"/><Relationship Id="rId45" Type="http://schemas.openxmlformats.org/officeDocument/2006/relationships/slideLayout" Target="../slideLayouts/slideLayout215.xml"/><Relationship Id="rId53" Type="http://schemas.openxmlformats.org/officeDocument/2006/relationships/slideLayout" Target="../slideLayouts/slideLayout223.xml"/><Relationship Id="rId58" Type="http://schemas.openxmlformats.org/officeDocument/2006/relationships/slideLayout" Target="../slideLayouts/slideLayout228.xml"/><Relationship Id="rId66" Type="http://schemas.openxmlformats.org/officeDocument/2006/relationships/slideLayout" Target="../slideLayouts/slideLayout236.xml"/><Relationship Id="rId5" Type="http://schemas.openxmlformats.org/officeDocument/2006/relationships/slideLayout" Target="../slideLayouts/slideLayout175.xml"/><Relationship Id="rId61" Type="http://schemas.openxmlformats.org/officeDocument/2006/relationships/slideLayout" Target="../slideLayouts/slideLayout231.xml"/><Relationship Id="rId19" Type="http://schemas.openxmlformats.org/officeDocument/2006/relationships/slideLayout" Target="../slideLayouts/slideLayout189.xml"/><Relationship Id="rId14" Type="http://schemas.openxmlformats.org/officeDocument/2006/relationships/slideLayout" Target="../slideLayouts/slideLayout184.xml"/><Relationship Id="rId22" Type="http://schemas.openxmlformats.org/officeDocument/2006/relationships/slideLayout" Target="../slideLayouts/slideLayout192.xml"/><Relationship Id="rId27" Type="http://schemas.openxmlformats.org/officeDocument/2006/relationships/slideLayout" Target="../slideLayouts/slideLayout197.xml"/><Relationship Id="rId30" Type="http://schemas.openxmlformats.org/officeDocument/2006/relationships/slideLayout" Target="../slideLayouts/slideLayout200.xml"/><Relationship Id="rId35" Type="http://schemas.openxmlformats.org/officeDocument/2006/relationships/slideLayout" Target="../slideLayouts/slideLayout205.xml"/><Relationship Id="rId43" Type="http://schemas.openxmlformats.org/officeDocument/2006/relationships/slideLayout" Target="../slideLayouts/slideLayout213.xml"/><Relationship Id="rId48" Type="http://schemas.openxmlformats.org/officeDocument/2006/relationships/slideLayout" Target="../slideLayouts/slideLayout218.xml"/><Relationship Id="rId56" Type="http://schemas.openxmlformats.org/officeDocument/2006/relationships/slideLayout" Target="../slideLayouts/slideLayout226.xml"/><Relationship Id="rId64" Type="http://schemas.openxmlformats.org/officeDocument/2006/relationships/slideLayout" Target="../slideLayouts/slideLayout234.xml"/><Relationship Id="rId69" Type="http://schemas.openxmlformats.org/officeDocument/2006/relationships/slideLayout" Target="../slideLayouts/slideLayout239.xml"/><Relationship Id="rId8" Type="http://schemas.openxmlformats.org/officeDocument/2006/relationships/slideLayout" Target="../slideLayouts/slideLayout178.xml"/><Relationship Id="rId51" Type="http://schemas.openxmlformats.org/officeDocument/2006/relationships/slideLayout" Target="../slideLayouts/slideLayout221.xml"/><Relationship Id="rId72" Type="http://schemas.openxmlformats.org/officeDocument/2006/relationships/theme" Target="../theme/theme4.xml"/><Relationship Id="rId3" Type="http://schemas.openxmlformats.org/officeDocument/2006/relationships/slideLayout" Target="../slideLayouts/slideLayout173.xml"/><Relationship Id="rId12" Type="http://schemas.openxmlformats.org/officeDocument/2006/relationships/slideLayout" Target="../slideLayouts/slideLayout182.xml"/><Relationship Id="rId17" Type="http://schemas.openxmlformats.org/officeDocument/2006/relationships/slideLayout" Target="../slideLayouts/slideLayout187.xml"/><Relationship Id="rId25" Type="http://schemas.openxmlformats.org/officeDocument/2006/relationships/slideLayout" Target="../slideLayouts/slideLayout195.xml"/><Relationship Id="rId33" Type="http://schemas.openxmlformats.org/officeDocument/2006/relationships/slideLayout" Target="../slideLayouts/slideLayout203.xml"/><Relationship Id="rId38" Type="http://schemas.openxmlformats.org/officeDocument/2006/relationships/slideLayout" Target="../slideLayouts/slideLayout208.xml"/><Relationship Id="rId46" Type="http://schemas.openxmlformats.org/officeDocument/2006/relationships/slideLayout" Target="../slideLayouts/slideLayout216.xml"/><Relationship Id="rId59" Type="http://schemas.openxmlformats.org/officeDocument/2006/relationships/slideLayout" Target="../slideLayouts/slideLayout229.xml"/><Relationship Id="rId67" Type="http://schemas.openxmlformats.org/officeDocument/2006/relationships/slideLayout" Target="../slideLayouts/slideLayout237.xml"/><Relationship Id="rId20" Type="http://schemas.openxmlformats.org/officeDocument/2006/relationships/slideLayout" Target="../slideLayouts/slideLayout190.xml"/><Relationship Id="rId41" Type="http://schemas.openxmlformats.org/officeDocument/2006/relationships/slideLayout" Target="../slideLayouts/slideLayout211.xml"/><Relationship Id="rId54" Type="http://schemas.openxmlformats.org/officeDocument/2006/relationships/slideLayout" Target="../slideLayouts/slideLayout224.xml"/><Relationship Id="rId62" Type="http://schemas.openxmlformats.org/officeDocument/2006/relationships/slideLayout" Target="../slideLayouts/slideLayout232.xml"/><Relationship Id="rId70" Type="http://schemas.openxmlformats.org/officeDocument/2006/relationships/slideLayout" Target="../slideLayouts/slideLayout240.xml"/><Relationship Id="rId1" Type="http://schemas.openxmlformats.org/officeDocument/2006/relationships/slideLayout" Target="../slideLayouts/slideLayout171.xml"/><Relationship Id="rId6" Type="http://schemas.openxmlformats.org/officeDocument/2006/relationships/slideLayout" Target="../slideLayouts/slideLayout176.xml"/><Relationship Id="rId15" Type="http://schemas.openxmlformats.org/officeDocument/2006/relationships/slideLayout" Target="../slideLayouts/slideLayout185.xml"/><Relationship Id="rId23" Type="http://schemas.openxmlformats.org/officeDocument/2006/relationships/slideLayout" Target="../slideLayouts/slideLayout193.xml"/><Relationship Id="rId28" Type="http://schemas.openxmlformats.org/officeDocument/2006/relationships/slideLayout" Target="../slideLayouts/slideLayout198.xml"/><Relationship Id="rId36" Type="http://schemas.openxmlformats.org/officeDocument/2006/relationships/slideLayout" Target="../slideLayouts/slideLayout206.xml"/><Relationship Id="rId49" Type="http://schemas.openxmlformats.org/officeDocument/2006/relationships/slideLayout" Target="../slideLayouts/slideLayout219.xml"/><Relationship Id="rId57" Type="http://schemas.openxmlformats.org/officeDocument/2006/relationships/slideLayout" Target="../slideLayouts/slideLayout227.xml"/><Relationship Id="rId10" Type="http://schemas.openxmlformats.org/officeDocument/2006/relationships/slideLayout" Target="../slideLayouts/slideLayout180.xml"/><Relationship Id="rId31" Type="http://schemas.openxmlformats.org/officeDocument/2006/relationships/slideLayout" Target="../slideLayouts/slideLayout201.xml"/><Relationship Id="rId44" Type="http://schemas.openxmlformats.org/officeDocument/2006/relationships/slideLayout" Target="../slideLayouts/slideLayout214.xml"/><Relationship Id="rId52" Type="http://schemas.openxmlformats.org/officeDocument/2006/relationships/slideLayout" Target="../slideLayouts/slideLayout222.xml"/><Relationship Id="rId60" Type="http://schemas.openxmlformats.org/officeDocument/2006/relationships/slideLayout" Target="../slideLayouts/slideLayout230.xml"/><Relationship Id="rId65" Type="http://schemas.openxmlformats.org/officeDocument/2006/relationships/slideLayout" Target="../slideLayouts/slideLayout235.xml"/><Relationship Id="rId73" Type="http://schemas.openxmlformats.org/officeDocument/2006/relationships/image" Target="../media/image2.jpeg"/><Relationship Id="rId4" Type="http://schemas.openxmlformats.org/officeDocument/2006/relationships/slideLayout" Target="../slideLayouts/slideLayout174.xml"/><Relationship Id="rId9" Type="http://schemas.openxmlformats.org/officeDocument/2006/relationships/slideLayout" Target="../slideLayouts/slideLayout179.xml"/><Relationship Id="rId13" Type="http://schemas.openxmlformats.org/officeDocument/2006/relationships/slideLayout" Target="../slideLayouts/slideLayout183.xml"/><Relationship Id="rId18" Type="http://schemas.openxmlformats.org/officeDocument/2006/relationships/slideLayout" Target="../slideLayouts/slideLayout188.xml"/><Relationship Id="rId39" Type="http://schemas.openxmlformats.org/officeDocument/2006/relationships/slideLayout" Target="../slideLayouts/slideLayout209.xml"/><Relationship Id="rId34" Type="http://schemas.openxmlformats.org/officeDocument/2006/relationships/slideLayout" Target="../slideLayouts/slideLayout204.xml"/><Relationship Id="rId50" Type="http://schemas.openxmlformats.org/officeDocument/2006/relationships/slideLayout" Target="../slideLayouts/slideLayout220.xml"/><Relationship Id="rId55" Type="http://schemas.openxmlformats.org/officeDocument/2006/relationships/slideLayout" Target="../slideLayouts/slideLayout225.xml"/><Relationship Id="rId7" Type="http://schemas.openxmlformats.org/officeDocument/2006/relationships/slideLayout" Target="../slideLayouts/slideLayout177.xml"/><Relationship Id="rId71" Type="http://schemas.openxmlformats.org/officeDocument/2006/relationships/slideLayout" Target="../slideLayouts/slideLayout241.xml"/></Relationships>
</file>

<file path=ppt/slideMasters/_rels/slideMaster5.xml.rels><?xml version="1.0" encoding="UTF-8" standalone="yes"?>
<Relationships xmlns="http://schemas.openxmlformats.org/package/2006/relationships"><Relationship Id="rId26" Type="http://schemas.openxmlformats.org/officeDocument/2006/relationships/slideLayout" Target="../slideLayouts/slideLayout267.xml"/><Relationship Id="rId21" Type="http://schemas.openxmlformats.org/officeDocument/2006/relationships/slideLayout" Target="../slideLayouts/slideLayout262.xml"/><Relationship Id="rId42" Type="http://schemas.openxmlformats.org/officeDocument/2006/relationships/slideLayout" Target="../slideLayouts/slideLayout283.xml"/><Relationship Id="rId47" Type="http://schemas.openxmlformats.org/officeDocument/2006/relationships/slideLayout" Target="../slideLayouts/slideLayout288.xml"/><Relationship Id="rId63" Type="http://schemas.openxmlformats.org/officeDocument/2006/relationships/slideLayout" Target="../slideLayouts/slideLayout304.xml"/><Relationship Id="rId68" Type="http://schemas.openxmlformats.org/officeDocument/2006/relationships/slideLayout" Target="../slideLayouts/slideLayout309.xml"/><Relationship Id="rId84" Type="http://schemas.openxmlformats.org/officeDocument/2006/relationships/slideLayout" Target="../slideLayouts/slideLayout325.xml"/><Relationship Id="rId89" Type="http://schemas.openxmlformats.org/officeDocument/2006/relationships/image" Target="../media/image2.jpeg"/><Relationship Id="rId16" Type="http://schemas.openxmlformats.org/officeDocument/2006/relationships/slideLayout" Target="../slideLayouts/slideLayout257.xml"/><Relationship Id="rId11" Type="http://schemas.openxmlformats.org/officeDocument/2006/relationships/slideLayout" Target="../slideLayouts/slideLayout252.xml"/><Relationship Id="rId32" Type="http://schemas.openxmlformats.org/officeDocument/2006/relationships/slideLayout" Target="../slideLayouts/slideLayout273.xml"/><Relationship Id="rId37" Type="http://schemas.openxmlformats.org/officeDocument/2006/relationships/slideLayout" Target="../slideLayouts/slideLayout278.xml"/><Relationship Id="rId53" Type="http://schemas.openxmlformats.org/officeDocument/2006/relationships/slideLayout" Target="../slideLayouts/slideLayout294.xml"/><Relationship Id="rId58" Type="http://schemas.openxmlformats.org/officeDocument/2006/relationships/slideLayout" Target="../slideLayouts/slideLayout299.xml"/><Relationship Id="rId74" Type="http://schemas.openxmlformats.org/officeDocument/2006/relationships/slideLayout" Target="../slideLayouts/slideLayout315.xml"/><Relationship Id="rId79" Type="http://schemas.openxmlformats.org/officeDocument/2006/relationships/slideLayout" Target="../slideLayouts/slideLayout320.xml"/><Relationship Id="rId5" Type="http://schemas.openxmlformats.org/officeDocument/2006/relationships/slideLayout" Target="../slideLayouts/slideLayout246.xml"/><Relationship Id="rId14" Type="http://schemas.openxmlformats.org/officeDocument/2006/relationships/slideLayout" Target="../slideLayouts/slideLayout255.xml"/><Relationship Id="rId22" Type="http://schemas.openxmlformats.org/officeDocument/2006/relationships/slideLayout" Target="../slideLayouts/slideLayout263.xml"/><Relationship Id="rId27" Type="http://schemas.openxmlformats.org/officeDocument/2006/relationships/slideLayout" Target="../slideLayouts/slideLayout268.xml"/><Relationship Id="rId30" Type="http://schemas.openxmlformats.org/officeDocument/2006/relationships/slideLayout" Target="../slideLayouts/slideLayout271.xml"/><Relationship Id="rId35" Type="http://schemas.openxmlformats.org/officeDocument/2006/relationships/slideLayout" Target="../slideLayouts/slideLayout276.xml"/><Relationship Id="rId43" Type="http://schemas.openxmlformats.org/officeDocument/2006/relationships/slideLayout" Target="../slideLayouts/slideLayout284.xml"/><Relationship Id="rId48" Type="http://schemas.openxmlformats.org/officeDocument/2006/relationships/slideLayout" Target="../slideLayouts/slideLayout289.xml"/><Relationship Id="rId56" Type="http://schemas.openxmlformats.org/officeDocument/2006/relationships/slideLayout" Target="../slideLayouts/slideLayout297.xml"/><Relationship Id="rId64" Type="http://schemas.openxmlformats.org/officeDocument/2006/relationships/slideLayout" Target="../slideLayouts/slideLayout305.xml"/><Relationship Id="rId69" Type="http://schemas.openxmlformats.org/officeDocument/2006/relationships/slideLayout" Target="../slideLayouts/slideLayout310.xml"/><Relationship Id="rId77" Type="http://schemas.openxmlformats.org/officeDocument/2006/relationships/slideLayout" Target="../slideLayouts/slideLayout318.xml"/><Relationship Id="rId8" Type="http://schemas.openxmlformats.org/officeDocument/2006/relationships/slideLayout" Target="../slideLayouts/slideLayout249.xml"/><Relationship Id="rId51" Type="http://schemas.openxmlformats.org/officeDocument/2006/relationships/slideLayout" Target="../slideLayouts/slideLayout292.xml"/><Relationship Id="rId72" Type="http://schemas.openxmlformats.org/officeDocument/2006/relationships/slideLayout" Target="../slideLayouts/slideLayout313.xml"/><Relationship Id="rId80" Type="http://schemas.openxmlformats.org/officeDocument/2006/relationships/slideLayout" Target="../slideLayouts/slideLayout321.xml"/><Relationship Id="rId85" Type="http://schemas.openxmlformats.org/officeDocument/2006/relationships/slideLayout" Target="../slideLayouts/slideLayout326.xml"/><Relationship Id="rId3" Type="http://schemas.openxmlformats.org/officeDocument/2006/relationships/slideLayout" Target="../slideLayouts/slideLayout244.xml"/><Relationship Id="rId12" Type="http://schemas.openxmlformats.org/officeDocument/2006/relationships/slideLayout" Target="../slideLayouts/slideLayout253.xml"/><Relationship Id="rId17" Type="http://schemas.openxmlformats.org/officeDocument/2006/relationships/slideLayout" Target="../slideLayouts/slideLayout258.xml"/><Relationship Id="rId25" Type="http://schemas.openxmlformats.org/officeDocument/2006/relationships/slideLayout" Target="../slideLayouts/slideLayout266.xml"/><Relationship Id="rId33" Type="http://schemas.openxmlformats.org/officeDocument/2006/relationships/slideLayout" Target="../slideLayouts/slideLayout274.xml"/><Relationship Id="rId38" Type="http://schemas.openxmlformats.org/officeDocument/2006/relationships/slideLayout" Target="../slideLayouts/slideLayout279.xml"/><Relationship Id="rId46" Type="http://schemas.openxmlformats.org/officeDocument/2006/relationships/slideLayout" Target="../slideLayouts/slideLayout287.xml"/><Relationship Id="rId59" Type="http://schemas.openxmlformats.org/officeDocument/2006/relationships/slideLayout" Target="../slideLayouts/slideLayout300.xml"/><Relationship Id="rId67" Type="http://schemas.openxmlformats.org/officeDocument/2006/relationships/slideLayout" Target="../slideLayouts/slideLayout308.xml"/><Relationship Id="rId20" Type="http://schemas.openxmlformats.org/officeDocument/2006/relationships/slideLayout" Target="../slideLayouts/slideLayout261.xml"/><Relationship Id="rId41" Type="http://schemas.openxmlformats.org/officeDocument/2006/relationships/slideLayout" Target="../slideLayouts/slideLayout282.xml"/><Relationship Id="rId54" Type="http://schemas.openxmlformats.org/officeDocument/2006/relationships/slideLayout" Target="../slideLayouts/slideLayout295.xml"/><Relationship Id="rId62" Type="http://schemas.openxmlformats.org/officeDocument/2006/relationships/slideLayout" Target="../slideLayouts/slideLayout303.xml"/><Relationship Id="rId70" Type="http://schemas.openxmlformats.org/officeDocument/2006/relationships/slideLayout" Target="../slideLayouts/slideLayout311.xml"/><Relationship Id="rId75" Type="http://schemas.openxmlformats.org/officeDocument/2006/relationships/slideLayout" Target="../slideLayouts/slideLayout316.xml"/><Relationship Id="rId83" Type="http://schemas.openxmlformats.org/officeDocument/2006/relationships/slideLayout" Target="../slideLayouts/slideLayout324.xml"/><Relationship Id="rId88" Type="http://schemas.openxmlformats.org/officeDocument/2006/relationships/theme" Target="../theme/theme5.xml"/><Relationship Id="rId1" Type="http://schemas.openxmlformats.org/officeDocument/2006/relationships/slideLayout" Target="../slideLayouts/slideLayout242.xml"/><Relationship Id="rId6" Type="http://schemas.openxmlformats.org/officeDocument/2006/relationships/slideLayout" Target="../slideLayouts/slideLayout247.xml"/><Relationship Id="rId15" Type="http://schemas.openxmlformats.org/officeDocument/2006/relationships/slideLayout" Target="../slideLayouts/slideLayout256.xml"/><Relationship Id="rId23" Type="http://schemas.openxmlformats.org/officeDocument/2006/relationships/slideLayout" Target="../slideLayouts/slideLayout264.xml"/><Relationship Id="rId28" Type="http://schemas.openxmlformats.org/officeDocument/2006/relationships/slideLayout" Target="../slideLayouts/slideLayout269.xml"/><Relationship Id="rId36" Type="http://schemas.openxmlformats.org/officeDocument/2006/relationships/slideLayout" Target="../slideLayouts/slideLayout277.xml"/><Relationship Id="rId49" Type="http://schemas.openxmlformats.org/officeDocument/2006/relationships/slideLayout" Target="../slideLayouts/slideLayout290.xml"/><Relationship Id="rId57" Type="http://schemas.openxmlformats.org/officeDocument/2006/relationships/slideLayout" Target="../slideLayouts/slideLayout298.xml"/><Relationship Id="rId10" Type="http://schemas.openxmlformats.org/officeDocument/2006/relationships/slideLayout" Target="../slideLayouts/slideLayout251.xml"/><Relationship Id="rId31" Type="http://schemas.openxmlformats.org/officeDocument/2006/relationships/slideLayout" Target="../slideLayouts/slideLayout272.xml"/><Relationship Id="rId44" Type="http://schemas.openxmlformats.org/officeDocument/2006/relationships/slideLayout" Target="../slideLayouts/slideLayout285.xml"/><Relationship Id="rId52" Type="http://schemas.openxmlformats.org/officeDocument/2006/relationships/slideLayout" Target="../slideLayouts/slideLayout293.xml"/><Relationship Id="rId60" Type="http://schemas.openxmlformats.org/officeDocument/2006/relationships/slideLayout" Target="../slideLayouts/slideLayout301.xml"/><Relationship Id="rId65" Type="http://schemas.openxmlformats.org/officeDocument/2006/relationships/slideLayout" Target="../slideLayouts/slideLayout306.xml"/><Relationship Id="rId73" Type="http://schemas.openxmlformats.org/officeDocument/2006/relationships/slideLayout" Target="../slideLayouts/slideLayout314.xml"/><Relationship Id="rId78" Type="http://schemas.openxmlformats.org/officeDocument/2006/relationships/slideLayout" Target="../slideLayouts/slideLayout319.xml"/><Relationship Id="rId81" Type="http://schemas.openxmlformats.org/officeDocument/2006/relationships/slideLayout" Target="../slideLayouts/slideLayout322.xml"/><Relationship Id="rId86" Type="http://schemas.openxmlformats.org/officeDocument/2006/relationships/slideLayout" Target="../slideLayouts/slideLayout327.xml"/><Relationship Id="rId4" Type="http://schemas.openxmlformats.org/officeDocument/2006/relationships/slideLayout" Target="../slideLayouts/slideLayout245.xml"/><Relationship Id="rId9" Type="http://schemas.openxmlformats.org/officeDocument/2006/relationships/slideLayout" Target="../slideLayouts/slideLayout250.xml"/><Relationship Id="rId13" Type="http://schemas.openxmlformats.org/officeDocument/2006/relationships/slideLayout" Target="../slideLayouts/slideLayout254.xml"/><Relationship Id="rId18" Type="http://schemas.openxmlformats.org/officeDocument/2006/relationships/slideLayout" Target="../slideLayouts/slideLayout259.xml"/><Relationship Id="rId39" Type="http://schemas.openxmlformats.org/officeDocument/2006/relationships/slideLayout" Target="../slideLayouts/slideLayout280.xml"/><Relationship Id="rId34" Type="http://schemas.openxmlformats.org/officeDocument/2006/relationships/slideLayout" Target="../slideLayouts/slideLayout275.xml"/><Relationship Id="rId50" Type="http://schemas.openxmlformats.org/officeDocument/2006/relationships/slideLayout" Target="../slideLayouts/slideLayout291.xml"/><Relationship Id="rId55" Type="http://schemas.openxmlformats.org/officeDocument/2006/relationships/slideLayout" Target="../slideLayouts/slideLayout296.xml"/><Relationship Id="rId76" Type="http://schemas.openxmlformats.org/officeDocument/2006/relationships/slideLayout" Target="../slideLayouts/slideLayout317.xml"/><Relationship Id="rId7" Type="http://schemas.openxmlformats.org/officeDocument/2006/relationships/slideLayout" Target="../slideLayouts/slideLayout248.xml"/><Relationship Id="rId71" Type="http://schemas.openxmlformats.org/officeDocument/2006/relationships/slideLayout" Target="../slideLayouts/slideLayout312.xml"/><Relationship Id="rId2" Type="http://schemas.openxmlformats.org/officeDocument/2006/relationships/slideLayout" Target="../slideLayouts/slideLayout243.xml"/><Relationship Id="rId29" Type="http://schemas.openxmlformats.org/officeDocument/2006/relationships/slideLayout" Target="../slideLayouts/slideLayout270.xml"/><Relationship Id="rId24" Type="http://schemas.openxmlformats.org/officeDocument/2006/relationships/slideLayout" Target="../slideLayouts/slideLayout265.xml"/><Relationship Id="rId40" Type="http://schemas.openxmlformats.org/officeDocument/2006/relationships/slideLayout" Target="../slideLayouts/slideLayout281.xml"/><Relationship Id="rId45" Type="http://schemas.openxmlformats.org/officeDocument/2006/relationships/slideLayout" Target="../slideLayouts/slideLayout286.xml"/><Relationship Id="rId66" Type="http://schemas.openxmlformats.org/officeDocument/2006/relationships/slideLayout" Target="../slideLayouts/slideLayout307.xml"/><Relationship Id="rId87" Type="http://schemas.openxmlformats.org/officeDocument/2006/relationships/slideLayout" Target="../slideLayouts/slideLayout328.xml"/><Relationship Id="rId61" Type="http://schemas.openxmlformats.org/officeDocument/2006/relationships/slideLayout" Target="../slideLayouts/slideLayout302.xml"/><Relationship Id="rId82" Type="http://schemas.openxmlformats.org/officeDocument/2006/relationships/slideLayout" Target="../slideLayouts/slideLayout323.xml"/><Relationship Id="rId19" Type="http://schemas.openxmlformats.org/officeDocument/2006/relationships/slideLayout" Target="../slideLayouts/slideLayout260.xml"/></Relationships>
</file>

<file path=ppt/slideMasters/_rels/slideMaster6.xml.rels><?xml version="1.0" encoding="UTF-8" standalone="yes"?>
<Relationships xmlns="http://schemas.openxmlformats.org/package/2006/relationships"><Relationship Id="rId26" Type="http://schemas.openxmlformats.org/officeDocument/2006/relationships/slideLayout" Target="../slideLayouts/slideLayout354.xml"/><Relationship Id="rId21" Type="http://schemas.openxmlformats.org/officeDocument/2006/relationships/slideLayout" Target="../slideLayouts/slideLayout349.xml"/><Relationship Id="rId42" Type="http://schemas.openxmlformats.org/officeDocument/2006/relationships/slideLayout" Target="../slideLayouts/slideLayout370.xml"/><Relationship Id="rId47" Type="http://schemas.openxmlformats.org/officeDocument/2006/relationships/slideLayout" Target="../slideLayouts/slideLayout375.xml"/><Relationship Id="rId63" Type="http://schemas.openxmlformats.org/officeDocument/2006/relationships/slideLayout" Target="../slideLayouts/slideLayout391.xml"/><Relationship Id="rId68" Type="http://schemas.openxmlformats.org/officeDocument/2006/relationships/slideLayout" Target="../slideLayouts/slideLayout396.xml"/><Relationship Id="rId84" Type="http://schemas.openxmlformats.org/officeDocument/2006/relationships/slideLayout" Target="../slideLayouts/slideLayout412.xml"/><Relationship Id="rId16" Type="http://schemas.openxmlformats.org/officeDocument/2006/relationships/slideLayout" Target="../slideLayouts/slideLayout344.xml"/><Relationship Id="rId11" Type="http://schemas.openxmlformats.org/officeDocument/2006/relationships/slideLayout" Target="../slideLayouts/slideLayout339.xml"/><Relationship Id="rId32" Type="http://schemas.openxmlformats.org/officeDocument/2006/relationships/slideLayout" Target="../slideLayouts/slideLayout360.xml"/><Relationship Id="rId37" Type="http://schemas.openxmlformats.org/officeDocument/2006/relationships/slideLayout" Target="../slideLayouts/slideLayout365.xml"/><Relationship Id="rId53" Type="http://schemas.openxmlformats.org/officeDocument/2006/relationships/slideLayout" Target="../slideLayouts/slideLayout381.xml"/><Relationship Id="rId58" Type="http://schemas.openxmlformats.org/officeDocument/2006/relationships/slideLayout" Target="../slideLayouts/slideLayout386.xml"/><Relationship Id="rId74" Type="http://schemas.openxmlformats.org/officeDocument/2006/relationships/slideLayout" Target="../slideLayouts/slideLayout402.xml"/><Relationship Id="rId79" Type="http://schemas.openxmlformats.org/officeDocument/2006/relationships/slideLayout" Target="../slideLayouts/slideLayout407.xml"/><Relationship Id="rId5" Type="http://schemas.openxmlformats.org/officeDocument/2006/relationships/slideLayout" Target="../slideLayouts/slideLayout333.xml"/><Relationship Id="rId19" Type="http://schemas.openxmlformats.org/officeDocument/2006/relationships/slideLayout" Target="../slideLayouts/slideLayout347.xml"/><Relationship Id="rId14" Type="http://schemas.openxmlformats.org/officeDocument/2006/relationships/slideLayout" Target="../slideLayouts/slideLayout342.xml"/><Relationship Id="rId22" Type="http://schemas.openxmlformats.org/officeDocument/2006/relationships/slideLayout" Target="../slideLayouts/slideLayout350.xml"/><Relationship Id="rId27" Type="http://schemas.openxmlformats.org/officeDocument/2006/relationships/slideLayout" Target="../slideLayouts/slideLayout355.xml"/><Relationship Id="rId30" Type="http://schemas.openxmlformats.org/officeDocument/2006/relationships/slideLayout" Target="../slideLayouts/slideLayout358.xml"/><Relationship Id="rId35" Type="http://schemas.openxmlformats.org/officeDocument/2006/relationships/slideLayout" Target="../slideLayouts/slideLayout363.xml"/><Relationship Id="rId43" Type="http://schemas.openxmlformats.org/officeDocument/2006/relationships/slideLayout" Target="../slideLayouts/slideLayout371.xml"/><Relationship Id="rId48" Type="http://schemas.openxmlformats.org/officeDocument/2006/relationships/slideLayout" Target="../slideLayouts/slideLayout376.xml"/><Relationship Id="rId56" Type="http://schemas.openxmlformats.org/officeDocument/2006/relationships/slideLayout" Target="../slideLayouts/slideLayout384.xml"/><Relationship Id="rId64" Type="http://schemas.openxmlformats.org/officeDocument/2006/relationships/slideLayout" Target="../slideLayouts/slideLayout392.xml"/><Relationship Id="rId69" Type="http://schemas.openxmlformats.org/officeDocument/2006/relationships/slideLayout" Target="../slideLayouts/slideLayout397.xml"/><Relationship Id="rId77" Type="http://schemas.openxmlformats.org/officeDocument/2006/relationships/slideLayout" Target="../slideLayouts/slideLayout405.xml"/><Relationship Id="rId8" Type="http://schemas.openxmlformats.org/officeDocument/2006/relationships/slideLayout" Target="../slideLayouts/slideLayout336.xml"/><Relationship Id="rId51" Type="http://schemas.openxmlformats.org/officeDocument/2006/relationships/slideLayout" Target="../slideLayouts/slideLayout379.xml"/><Relationship Id="rId72" Type="http://schemas.openxmlformats.org/officeDocument/2006/relationships/slideLayout" Target="../slideLayouts/slideLayout400.xml"/><Relationship Id="rId80" Type="http://schemas.openxmlformats.org/officeDocument/2006/relationships/slideLayout" Target="../slideLayouts/slideLayout408.xml"/><Relationship Id="rId85" Type="http://schemas.openxmlformats.org/officeDocument/2006/relationships/slideLayout" Target="../slideLayouts/slideLayout413.xml"/><Relationship Id="rId3" Type="http://schemas.openxmlformats.org/officeDocument/2006/relationships/slideLayout" Target="../slideLayouts/slideLayout331.xml"/><Relationship Id="rId12" Type="http://schemas.openxmlformats.org/officeDocument/2006/relationships/slideLayout" Target="../slideLayouts/slideLayout340.xml"/><Relationship Id="rId17" Type="http://schemas.openxmlformats.org/officeDocument/2006/relationships/slideLayout" Target="../slideLayouts/slideLayout345.xml"/><Relationship Id="rId25" Type="http://schemas.openxmlformats.org/officeDocument/2006/relationships/slideLayout" Target="../slideLayouts/slideLayout353.xml"/><Relationship Id="rId33" Type="http://schemas.openxmlformats.org/officeDocument/2006/relationships/slideLayout" Target="../slideLayouts/slideLayout361.xml"/><Relationship Id="rId38" Type="http://schemas.openxmlformats.org/officeDocument/2006/relationships/slideLayout" Target="../slideLayouts/slideLayout366.xml"/><Relationship Id="rId46" Type="http://schemas.openxmlformats.org/officeDocument/2006/relationships/slideLayout" Target="../slideLayouts/slideLayout374.xml"/><Relationship Id="rId59" Type="http://schemas.openxmlformats.org/officeDocument/2006/relationships/slideLayout" Target="../slideLayouts/slideLayout387.xml"/><Relationship Id="rId67" Type="http://schemas.openxmlformats.org/officeDocument/2006/relationships/slideLayout" Target="../slideLayouts/slideLayout395.xml"/><Relationship Id="rId20" Type="http://schemas.openxmlformats.org/officeDocument/2006/relationships/slideLayout" Target="../slideLayouts/slideLayout348.xml"/><Relationship Id="rId41" Type="http://schemas.openxmlformats.org/officeDocument/2006/relationships/slideLayout" Target="../slideLayouts/slideLayout369.xml"/><Relationship Id="rId54" Type="http://schemas.openxmlformats.org/officeDocument/2006/relationships/slideLayout" Target="../slideLayouts/slideLayout382.xml"/><Relationship Id="rId62" Type="http://schemas.openxmlformats.org/officeDocument/2006/relationships/slideLayout" Target="../slideLayouts/slideLayout390.xml"/><Relationship Id="rId70" Type="http://schemas.openxmlformats.org/officeDocument/2006/relationships/slideLayout" Target="../slideLayouts/slideLayout398.xml"/><Relationship Id="rId75" Type="http://schemas.openxmlformats.org/officeDocument/2006/relationships/slideLayout" Target="../slideLayouts/slideLayout403.xml"/><Relationship Id="rId83" Type="http://schemas.openxmlformats.org/officeDocument/2006/relationships/slideLayout" Target="../slideLayouts/slideLayout411.xml"/><Relationship Id="rId88" Type="http://schemas.openxmlformats.org/officeDocument/2006/relationships/image" Target="../media/image2.jpeg"/><Relationship Id="rId1" Type="http://schemas.openxmlformats.org/officeDocument/2006/relationships/slideLayout" Target="../slideLayouts/slideLayout329.xml"/><Relationship Id="rId6" Type="http://schemas.openxmlformats.org/officeDocument/2006/relationships/slideLayout" Target="../slideLayouts/slideLayout334.xml"/><Relationship Id="rId15" Type="http://schemas.openxmlformats.org/officeDocument/2006/relationships/slideLayout" Target="../slideLayouts/slideLayout343.xml"/><Relationship Id="rId23" Type="http://schemas.openxmlformats.org/officeDocument/2006/relationships/slideLayout" Target="../slideLayouts/slideLayout351.xml"/><Relationship Id="rId28" Type="http://schemas.openxmlformats.org/officeDocument/2006/relationships/slideLayout" Target="../slideLayouts/slideLayout356.xml"/><Relationship Id="rId36" Type="http://schemas.openxmlformats.org/officeDocument/2006/relationships/slideLayout" Target="../slideLayouts/slideLayout364.xml"/><Relationship Id="rId49" Type="http://schemas.openxmlformats.org/officeDocument/2006/relationships/slideLayout" Target="../slideLayouts/slideLayout377.xml"/><Relationship Id="rId57" Type="http://schemas.openxmlformats.org/officeDocument/2006/relationships/slideLayout" Target="../slideLayouts/slideLayout385.xml"/><Relationship Id="rId10" Type="http://schemas.openxmlformats.org/officeDocument/2006/relationships/slideLayout" Target="../slideLayouts/slideLayout338.xml"/><Relationship Id="rId31" Type="http://schemas.openxmlformats.org/officeDocument/2006/relationships/slideLayout" Target="../slideLayouts/slideLayout359.xml"/><Relationship Id="rId44" Type="http://schemas.openxmlformats.org/officeDocument/2006/relationships/slideLayout" Target="../slideLayouts/slideLayout372.xml"/><Relationship Id="rId52" Type="http://schemas.openxmlformats.org/officeDocument/2006/relationships/slideLayout" Target="../slideLayouts/slideLayout380.xml"/><Relationship Id="rId60" Type="http://schemas.openxmlformats.org/officeDocument/2006/relationships/slideLayout" Target="../slideLayouts/slideLayout388.xml"/><Relationship Id="rId65" Type="http://schemas.openxmlformats.org/officeDocument/2006/relationships/slideLayout" Target="../slideLayouts/slideLayout393.xml"/><Relationship Id="rId73" Type="http://schemas.openxmlformats.org/officeDocument/2006/relationships/slideLayout" Target="../slideLayouts/slideLayout401.xml"/><Relationship Id="rId78" Type="http://schemas.openxmlformats.org/officeDocument/2006/relationships/slideLayout" Target="../slideLayouts/slideLayout406.xml"/><Relationship Id="rId81" Type="http://schemas.openxmlformats.org/officeDocument/2006/relationships/slideLayout" Target="../slideLayouts/slideLayout409.xml"/><Relationship Id="rId86" Type="http://schemas.openxmlformats.org/officeDocument/2006/relationships/slideLayout" Target="../slideLayouts/slideLayout414.xml"/><Relationship Id="rId4" Type="http://schemas.openxmlformats.org/officeDocument/2006/relationships/slideLayout" Target="../slideLayouts/slideLayout332.xml"/><Relationship Id="rId9" Type="http://schemas.openxmlformats.org/officeDocument/2006/relationships/slideLayout" Target="../slideLayouts/slideLayout337.xml"/><Relationship Id="rId13" Type="http://schemas.openxmlformats.org/officeDocument/2006/relationships/slideLayout" Target="../slideLayouts/slideLayout341.xml"/><Relationship Id="rId18" Type="http://schemas.openxmlformats.org/officeDocument/2006/relationships/slideLayout" Target="../slideLayouts/slideLayout346.xml"/><Relationship Id="rId39" Type="http://schemas.openxmlformats.org/officeDocument/2006/relationships/slideLayout" Target="../slideLayouts/slideLayout367.xml"/><Relationship Id="rId34" Type="http://schemas.openxmlformats.org/officeDocument/2006/relationships/slideLayout" Target="../slideLayouts/slideLayout362.xml"/><Relationship Id="rId50" Type="http://schemas.openxmlformats.org/officeDocument/2006/relationships/slideLayout" Target="../slideLayouts/slideLayout378.xml"/><Relationship Id="rId55" Type="http://schemas.openxmlformats.org/officeDocument/2006/relationships/slideLayout" Target="../slideLayouts/slideLayout383.xml"/><Relationship Id="rId76" Type="http://schemas.openxmlformats.org/officeDocument/2006/relationships/slideLayout" Target="../slideLayouts/slideLayout404.xml"/><Relationship Id="rId7" Type="http://schemas.openxmlformats.org/officeDocument/2006/relationships/slideLayout" Target="../slideLayouts/slideLayout335.xml"/><Relationship Id="rId71" Type="http://schemas.openxmlformats.org/officeDocument/2006/relationships/slideLayout" Target="../slideLayouts/slideLayout399.xml"/><Relationship Id="rId2" Type="http://schemas.openxmlformats.org/officeDocument/2006/relationships/slideLayout" Target="../slideLayouts/slideLayout330.xml"/><Relationship Id="rId29" Type="http://schemas.openxmlformats.org/officeDocument/2006/relationships/slideLayout" Target="../slideLayouts/slideLayout357.xml"/><Relationship Id="rId24" Type="http://schemas.openxmlformats.org/officeDocument/2006/relationships/slideLayout" Target="../slideLayouts/slideLayout352.xml"/><Relationship Id="rId40" Type="http://schemas.openxmlformats.org/officeDocument/2006/relationships/slideLayout" Target="../slideLayouts/slideLayout368.xml"/><Relationship Id="rId45" Type="http://schemas.openxmlformats.org/officeDocument/2006/relationships/slideLayout" Target="../slideLayouts/slideLayout373.xml"/><Relationship Id="rId66" Type="http://schemas.openxmlformats.org/officeDocument/2006/relationships/slideLayout" Target="../slideLayouts/slideLayout394.xml"/><Relationship Id="rId87" Type="http://schemas.openxmlformats.org/officeDocument/2006/relationships/theme" Target="../theme/theme6.xml"/><Relationship Id="rId61" Type="http://schemas.openxmlformats.org/officeDocument/2006/relationships/slideLayout" Target="../slideLayouts/slideLayout389.xml"/><Relationship Id="rId82" Type="http://schemas.openxmlformats.org/officeDocument/2006/relationships/slideLayout" Target="../slideLayouts/slideLayout410.xml"/></Relationships>
</file>

<file path=ppt/slideMasters/_rels/slideMaster7.xml.rels><?xml version="1.0" encoding="UTF-8" standalone="yes"?>
<Relationships xmlns="http://schemas.openxmlformats.org/package/2006/relationships"><Relationship Id="rId26" Type="http://schemas.openxmlformats.org/officeDocument/2006/relationships/slideLayout" Target="../slideLayouts/slideLayout440.xml"/><Relationship Id="rId21" Type="http://schemas.openxmlformats.org/officeDocument/2006/relationships/slideLayout" Target="../slideLayouts/slideLayout435.xml"/><Relationship Id="rId42" Type="http://schemas.openxmlformats.org/officeDocument/2006/relationships/slideLayout" Target="../slideLayouts/slideLayout456.xml"/><Relationship Id="rId47" Type="http://schemas.openxmlformats.org/officeDocument/2006/relationships/slideLayout" Target="../slideLayouts/slideLayout461.xml"/><Relationship Id="rId63" Type="http://schemas.openxmlformats.org/officeDocument/2006/relationships/slideLayout" Target="../slideLayouts/slideLayout477.xml"/><Relationship Id="rId68" Type="http://schemas.openxmlformats.org/officeDocument/2006/relationships/slideLayout" Target="../slideLayouts/slideLayout482.xml"/><Relationship Id="rId84" Type="http://schemas.openxmlformats.org/officeDocument/2006/relationships/slideLayout" Target="../slideLayouts/slideLayout498.xml"/><Relationship Id="rId89" Type="http://schemas.openxmlformats.org/officeDocument/2006/relationships/image" Target="../media/image2.jpeg"/><Relationship Id="rId16" Type="http://schemas.openxmlformats.org/officeDocument/2006/relationships/slideLayout" Target="../slideLayouts/slideLayout430.xml"/><Relationship Id="rId11" Type="http://schemas.openxmlformats.org/officeDocument/2006/relationships/slideLayout" Target="../slideLayouts/slideLayout425.xml"/><Relationship Id="rId32" Type="http://schemas.openxmlformats.org/officeDocument/2006/relationships/slideLayout" Target="../slideLayouts/slideLayout446.xml"/><Relationship Id="rId37" Type="http://schemas.openxmlformats.org/officeDocument/2006/relationships/slideLayout" Target="../slideLayouts/slideLayout451.xml"/><Relationship Id="rId53" Type="http://schemas.openxmlformats.org/officeDocument/2006/relationships/slideLayout" Target="../slideLayouts/slideLayout467.xml"/><Relationship Id="rId58" Type="http://schemas.openxmlformats.org/officeDocument/2006/relationships/slideLayout" Target="../slideLayouts/slideLayout472.xml"/><Relationship Id="rId74" Type="http://schemas.openxmlformats.org/officeDocument/2006/relationships/slideLayout" Target="../slideLayouts/slideLayout488.xml"/><Relationship Id="rId79" Type="http://schemas.openxmlformats.org/officeDocument/2006/relationships/slideLayout" Target="../slideLayouts/slideLayout493.xml"/><Relationship Id="rId5" Type="http://schemas.openxmlformats.org/officeDocument/2006/relationships/slideLayout" Target="../slideLayouts/slideLayout419.xml"/><Relationship Id="rId14" Type="http://schemas.openxmlformats.org/officeDocument/2006/relationships/slideLayout" Target="../slideLayouts/slideLayout428.xml"/><Relationship Id="rId22" Type="http://schemas.openxmlformats.org/officeDocument/2006/relationships/slideLayout" Target="../slideLayouts/slideLayout436.xml"/><Relationship Id="rId27" Type="http://schemas.openxmlformats.org/officeDocument/2006/relationships/slideLayout" Target="../slideLayouts/slideLayout441.xml"/><Relationship Id="rId30" Type="http://schemas.openxmlformats.org/officeDocument/2006/relationships/slideLayout" Target="../slideLayouts/slideLayout444.xml"/><Relationship Id="rId35" Type="http://schemas.openxmlformats.org/officeDocument/2006/relationships/slideLayout" Target="../slideLayouts/slideLayout449.xml"/><Relationship Id="rId43" Type="http://schemas.openxmlformats.org/officeDocument/2006/relationships/slideLayout" Target="../slideLayouts/slideLayout457.xml"/><Relationship Id="rId48" Type="http://schemas.openxmlformats.org/officeDocument/2006/relationships/slideLayout" Target="../slideLayouts/slideLayout462.xml"/><Relationship Id="rId56" Type="http://schemas.openxmlformats.org/officeDocument/2006/relationships/slideLayout" Target="../slideLayouts/slideLayout470.xml"/><Relationship Id="rId64" Type="http://schemas.openxmlformats.org/officeDocument/2006/relationships/slideLayout" Target="../slideLayouts/slideLayout478.xml"/><Relationship Id="rId69" Type="http://schemas.openxmlformats.org/officeDocument/2006/relationships/slideLayout" Target="../slideLayouts/slideLayout483.xml"/><Relationship Id="rId77" Type="http://schemas.openxmlformats.org/officeDocument/2006/relationships/slideLayout" Target="../slideLayouts/slideLayout491.xml"/><Relationship Id="rId8" Type="http://schemas.openxmlformats.org/officeDocument/2006/relationships/slideLayout" Target="../slideLayouts/slideLayout422.xml"/><Relationship Id="rId51" Type="http://schemas.openxmlformats.org/officeDocument/2006/relationships/slideLayout" Target="../slideLayouts/slideLayout465.xml"/><Relationship Id="rId72" Type="http://schemas.openxmlformats.org/officeDocument/2006/relationships/slideLayout" Target="../slideLayouts/slideLayout486.xml"/><Relationship Id="rId80" Type="http://schemas.openxmlformats.org/officeDocument/2006/relationships/slideLayout" Target="../slideLayouts/slideLayout494.xml"/><Relationship Id="rId85" Type="http://schemas.openxmlformats.org/officeDocument/2006/relationships/slideLayout" Target="../slideLayouts/slideLayout499.xml"/><Relationship Id="rId3" Type="http://schemas.openxmlformats.org/officeDocument/2006/relationships/slideLayout" Target="../slideLayouts/slideLayout417.xml"/><Relationship Id="rId12" Type="http://schemas.openxmlformats.org/officeDocument/2006/relationships/slideLayout" Target="../slideLayouts/slideLayout426.xml"/><Relationship Id="rId17" Type="http://schemas.openxmlformats.org/officeDocument/2006/relationships/slideLayout" Target="../slideLayouts/slideLayout431.xml"/><Relationship Id="rId25" Type="http://schemas.openxmlformats.org/officeDocument/2006/relationships/slideLayout" Target="../slideLayouts/slideLayout439.xml"/><Relationship Id="rId33" Type="http://schemas.openxmlformats.org/officeDocument/2006/relationships/slideLayout" Target="../slideLayouts/slideLayout447.xml"/><Relationship Id="rId38" Type="http://schemas.openxmlformats.org/officeDocument/2006/relationships/slideLayout" Target="../slideLayouts/slideLayout452.xml"/><Relationship Id="rId46" Type="http://schemas.openxmlformats.org/officeDocument/2006/relationships/slideLayout" Target="../slideLayouts/slideLayout460.xml"/><Relationship Id="rId59" Type="http://schemas.openxmlformats.org/officeDocument/2006/relationships/slideLayout" Target="../slideLayouts/slideLayout473.xml"/><Relationship Id="rId67" Type="http://schemas.openxmlformats.org/officeDocument/2006/relationships/slideLayout" Target="../slideLayouts/slideLayout481.xml"/><Relationship Id="rId20" Type="http://schemas.openxmlformats.org/officeDocument/2006/relationships/slideLayout" Target="../slideLayouts/slideLayout434.xml"/><Relationship Id="rId41" Type="http://schemas.openxmlformats.org/officeDocument/2006/relationships/slideLayout" Target="../slideLayouts/slideLayout455.xml"/><Relationship Id="rId54" Type="http://schemas.openxmlformats.org/officeDocument/2006/relationships/slideLayout" Target="../slideLayouts/slideLayout468.xml"/><Relationship Id="rId62" Type="http://schemas.openxmlformats.org/officeDocument/2006/relationships/slideLayout" Target="../slideLayouts/slideLayout476.xml"/><Relationship Id="rId70" Type="http://schemas.openxmlformats.org/officeDocument/2006/relationships/slideLayout" Target="../slideLayouts/slideLayout484.xml"/><Relationship Id="rId75" Type="http://schemas.openxmlformats.org/officeDocument/2006/relationships/slideLayout" Target="../slideLayouts/slideLayout489.xml"/><Relationship Id="rId83" Type="http://schemas.openxmlformats.org/officeDocument/2006/relationships/slideLayout" Target="../slideLayouts/slideLayout497.xml"/><Relationship Id="rId88" Type="http://schemas.openxmlformats.org/officeDocument/2006/relationships/theme" Target="../theme/theme7.xml"/><Relationship Id="rId1" Type="http://schemas.openxmlformats.org/officeDocument/2006/relationships/slideLayout" Target="../slideLayouts/slideLayout415.xml"/><Relationship Id="rId6" Type="http://schemas.openxmlformats.org/officeDocument/2006/relationships/slideLayout" Target="../slideLayouts/slideLayout420.xml"/><Relationship Id="rId15" Type="http://schemas.openxmlformats.org/officeDocument/2006/relationships/slideLayout" Target="../slideLayouts/slideLayout429.xml"/><Relationship Id="rId23" Type="http://schemas.openxmlformats.org/officeDocument/2006/relationships/slideLayout" Target="../slideLayouts/slideLayout437.xml"/><Relationship Id="rId28" Type="http://schemas.openxmlformats.org/officeDocument/2006/relationships/slideLayout" Target="../slideLayouts/slideLayout442.xml"/><Relationship Id="rId36" Type="http://schemas.openxmlformats.org/officeDocument/2006/relationships/slideLayout" Target="../slideLayouts/slideLayout450.xml"/><Relationship Id="rId49" Type="http://schemas.openxmlformats.org/officeDocument/2006/relationships/slideLayout" Target="../slideLayouts/slideLayout463.xml"/><Relationship Id="rId57" Type="http://schemas.openxmlformats.org/officeDocument/2006/relationships/slideLayout" Target="../slideLayouts/slideLayout471.xml"/><Relationship Id="rId10" Type="http://schemas.openxmlformats.org/officeDocument/2006/relationships/slideLayout" Target="../slideLayouts/slideLayout424.xml"/><Relationship Id="rId31" Type="http://schemas.openxmlformats.org/officeDocument/2006/relationships/slideLayout" Target="../slideLayouts/slideLayout445.xml"/><Relationship Id="rId44" Type="http://schemas.openxmlformats.org/officeDocument/2006/relationships/slideLayout" Target="../slideLayouts/slideLayout458.xml"/><Relationship Id="rId52" Type="http://schemas.openxmlformats.org/officeDocument/2006/relationships/slideLayout" Target="../slideLayouts/slideLayout466.xml"/><Relationship Id="rId60" Type="http://schemas.openxmlformats.org/officeDocument/2006/relationships/slideLayout" Target="../slideLayouts/slideLayout474.xml"/><Relationship Id="rId65" Type="http://schemas.openxmlformats.org/officeDocument/2006/relationships/slideLayout" Target="../slideLayouts/slideLayout479.xml"/><Relationship Id="rId73" Type="http://schemas.openxmlformats.org/officeDocument/2006/relationships/slideLayout" Target="../slideLayouts/slideLayout487.xml"/><Relationship Id="rId78" Type="http://schemas.openxmlformats.org/officeDocument/2006/relationships/slideLayout" Target="../slideLayouts/slideLayout492.xml"/><Relationship Id="rId81" Type="http://schemas.openxmlformats.org/officeDocument/2006/relationships/slideLayout" Target="../slideLayouts/slideLayout495.xml"/><Relationship Id="rId86" Type="http://schemas.openxmlformats.org/officeDocument/2006/relationships/slideLayout" Target="../slideLayouts/slideLayout500.xml"/><Relationship Id="rId4" Type="http://schemas.openxmlformats.org/officeDocument/2006/relationships/slideLayout" Target="../slideLayouts/slideLayout418.xml"/><Relationship Id="rId9" Type="http://schemas.openxmlformats.org/officeDocument/2006/relationships/slideLayout" Target="../slideLayouts/slideLayout423.xml"/><Relationship Id="rId13" Type="http://schemas.openxmlformats.org/officeDocument/2006/relationships/slideLayout" Target="../slideLayouts/slideLayout427.xml"/><Relationship Id="rId18" Type="http://schemas.openxmlformats.org/officeDocument/2006/relationships/slideLayout" Target="../slideLayouts/slideLayout432.xml"/><Relationship Id="rId39" Type="http://schemas.openxmlformats.org/officeDocument/2006/relationships/slideLayout" Target="../slideLayouts/slideLayout453.xml"/><Relationship Id="rId34" Type="http://schemas.openxmlformats.org/officeDocument/2006/relationships/slideLayout" Target="../slideLayouts/slideLayout448.xml"/><Relationship Id="rId50" Type="http://schemas.openxmlformats.org/officeDocument/2006/relationships/slideLayout" Target="../slideLayouts/slideLayout464.xml"/><Relationship Id="rId55" Type="http://schemas.openxmlformats.org/officeDocument/2006/relationships/slideLayout" Target="../slideLayouts/slideLayout469.xml"/><Relationship Id="rId76" Type="http://schemas.openxmlformats.org/officeDocument/2006/relationships/slideLayout" Target="../slideLayouts/slideLayout490.xml"/><Relationship Id="rId7" Type="http://schemas.openxmlformats.org/officeDocument/2006/relationships/slideLayout" Target="../slideLayouts/slideLayout421.xml"/><Relationship Id="rId71" Type="http://schemas.openxmlformats.org/officeDocument/2006/relationships/slideLayout" Target="../slideLayouts/slideLayout485.xml"/><Relationship Id="rId2" Type="http://schemas.openxmlformats.org/officeDocument/2006/relationships/slideLayout" Target="../slideLayouts/slideLayout416.xml"/><Relationship Id="rId29" Type="http://schemas.openxmlformats.org/officeDocument/2006/relationships/slideLayout" Target="../slideLayouts/slideLayout443.xml"/><Relationship Id="rId24" Type="http://schemas.openxmlformats.org/officeDocument/2006/relationships/slideLayout" Target="../slideLayouts/slideLayout438.xml"/><Relationship Id="rId40" Type="http://schemas.openxmlformats.org/officeDocument/2006/relationships/slideLayout" Target="../slideLayouts/slideLayout454.xml"/><Relationship Id="rId45" Type="http://schemas.openxmlformats.org/officeDocument/2006/relationships/slideLayout" Target="../slideLayouts/slideLayout459.xml"/><Relationship Id="rId66" Type="http://schemas.openxmlformats.org/officeDocument/2006/relationships/slideLayout" Target="../slideLayouts/slideLayout480.xml"/><Relationship Id="rId87" Type="http://schemas.openxmlformats.org/officeDocument/2006/relationships/slideLayout" Target="../slideLayouts/slideLayout501.xml"/><Relationship Id="rId61" Type="http://schemas.openxmlformats.org/officeDocument/2006/relationships/slideLayout" Target="../slideLayouts/slideLayout475.xml"/><Relationship Id="rId82" Type="http://schemas.openxmlformats.org/officeDocument/2006/relationships/slideLayout" Target="../slideLayouts/slideLayout496.xml"/><Relationship Id="rId19" Type="http://schemas.openxmlformats.org/officeDocument/2006/relationships/slideLayout" Target="../slideLayouts/slideLayout433.xml"/></Relationships>
</file>

<file path=ppt/slideMasters/_rels/slideMaster8.xml.rels><?xml version="1.0" encoding="UTF-8" standalone="yes"?>
<Relationships xmlns="http://schemas.openxmlformats.org/package/2006/relationships"><Relationship Id="rId26" Type="http://schemas.openxmlformats.org/officeDocument/2006/relationships/slideLayout" Target="../slideLayouts/slideLayout527.xml"/><Relationship Id="rId21" Type="http://schemas.openxmlformats.org/officeDocument/2006/relationships/slideLayout" Target="../slideLayouts/slideLayout522.xml"/><Relationship Id="rId42" Type="http://schemas.openxmlformats.org/officeDocument/2006/relationships/slideLayout" Target="../slideLayouts/slideLayout543.xml"/><Relationship Id="rId47" Type="http://schemas.openxmlformats.org/officeDocument/2006/relationships/slideLayout" Target="../slideLayouts/slideLayout548.xml"/><Relationship Id="rId63" Type="http://schemas.openxmlformats.org/officeDocument/2006/relationships/slideLayout" Target="../slideLayouts/slideLayout564.xml"/><Relationship Id="rId68" Type="http://schemas.openxmlformats.org/officeDocument/2006/relationships/slideLayout" Target="../slideLayouts/slideLayout569.xml"/><Relationship Id="rId84" Type="http://schemas.openxmlformats.org/officeDocument/2006/relationships/slideLayout" Target="../slideLayouts/slideLayout585.xml"/><Relationship Id="rId89" Type="http://schemas.openxmlformats.org/officeDocument/2006/relationships/image" Target="../media/image2.jpeg"/><Relationship Id="rId16" Type="http://schemas.openxmlformats.org/officeDocument/2006/relationships/slideLayout" Target="../slideLayouts/slideLayout517.xml"/><Relationship Id="rId11" Type="http://schemas.openxmlformats.org/officeDocument/2006/relationships/slideLayout" Target="../slideLayouts/slideLayout512.xml"/><Relationship Id="rId32" Type="http://schemas.openxmlformats.org/officeDocument/2006/relationships/slideLayout" Target="../slideLayouts/slideLayout533.xml"/><Relationship Id="rId37" Type="http://schemas.openxmlformats.org/officeDocument/2006/relationships/slideLayout" Target="../slideLayouts/slideLayout538.xml"/><Relationship Id="rId53" Type="http://schemas.openxmlformats.org/officeDocument/2006/relationships/slideLayout" Target="../slideLayouts/slideLayout554.xml"/><Relationship Id="rId58" Type="http://schemas.openxmlformats.org/officeDocument/2006/relationships/slideLayout" Target="../slideLayouts/slideLayout559.xml"/><Relationship Id="rId74" Type="http://schemas.openxmlformats.org/officeDocument/2006/relationships/slideLayout" Target="../slideLayouts/slideLayout575.xml"/><Relationship Id="rId79" Type="http://schemas.openxmlformats.org/officeDocument/2006/relationships/slideLayout" Target="../slideLayouts/slideLayout580.xml"/><Relationship Id="rId5" Type="http://schemas.openxmlformats.org/officeDocument/2006/relationships/slideLayout" Target="../slideLayouts/slideLayout506.xml"/><Relationship Id="rId14" Type="http://schemas.openxmlformats.org/officeDocument/2006/relationships/slideLayout" Target="../slideLayouts/slideLayout515.xml"/><Relationship Id="rId22" Type="http://schemas.openxmlformats.org/officeDocument/2006/relationships/slideLayout" Target="../slideLayouts/slideLayout523.xml"/><Relationship Id="rId27" Type="http://schemas.openxmlformats.org/officeDocument/2006/relationships/slideLayout" Target="../slideLayouts/slideLayout528.xml"/><Relationship Id="rId30" Type="http://schemas.openxmlformats.org/officeDocument/2006/relationships/slideLayout" Target="../slideLayouts/slideLayout531.xml"/><Relationship Id="rId35" Type="http://schemas.openxmlformats.org/officeDocument/2006/relationships/slideLayout" Target="../slideLayouts/slideLayout536.xml"/><Relationship Id="rId43" Type="http://schemas.openxmlformats.org/officeDocument/2006/relationships/slideLayout" Target="../slideLayouts/slideLayout544.xml"/><Relationship Id="rId48" Type="http://schemas.openxmlformats.org/officeDocument/2006/relationships/slideLayout" Target="../slideLayouts/slideLayout549.xml"/><Relationship Id="rId56" Type="http://schemas.openxmlformats.org/officeDocument/2006/relationships/slideLayout" Target="../slideLayouts/slideLayout557.xml"/><Relationship Id="rId64" Type="http://schemas.openxmlformats.org/officeDocument/2006/relationships/slideLayout" Target="../slideLayouts/slideLayout565.xml"/><Relationship Id="rId69" Type="http://schemas.openxmlformats.org/officeDocument/2006/relationships/slideLayout" Target="../slideLayouts/slideLayout570.xml"/><Relationship Id="rId77" Type="http://schemas.openxmlformats.org/officeDocument/2006/relationships/slideLayout" Target="../slideLayouts/slideLayout578.xml"/><Relationship Id="rId8" Type="http://schemas.openxmlformats.org/officeDocument/2006/relationships/slideLayout" Target="../slideLayouts/slideLayout509.xml"/><Relationship Id="rId51" Type="http://schemas.openxmlformats.org/officeDocument/2006/relationships/slideLayout" Target="../slideLayouts/slideLayout552.xml"/><Relationship Id="rId72" Type="http://schemas.openxmlformats.org/officeDocument/2006/relationships/slideLayout" Target="../slideLayouts/slideLayout573.xml"/><Relationship Id="rId80" Type="http://schemas.openxmlformats.org/officeDocument/2006/relationships/slideLayout" Target="../slideLayouts/slideLayout581.xml"/><Relationship Id="rId85" Type="http://schemas.openxmlformats.org/officeDocument/2006/relationships/slideLayout" Target="../slideLayouts/slideLayout586.xml"/><Relationship Id="rId3" Type="http://schemas.openxmlformats.org/officeDocument/2006/relationships/slideLayout" Target="../slideLayouts/slideLayout504.xml"/><Relationship Id="rId12" Type="http://schemas.openxmlformats.org/officeDocument/2006/relationships/slideLayout" Target="../slideLayouts/slideLayout513.xml"/><Relationship Id="rId17" Type="http://schemas.openxmlformats.org/officeDocument/2006/relationships/slideLayout" Target="../slideLayouts/slideLayout518.xml"/><Relationship Id="rId25" Type="http://schemas.openxmlformats.org/officeDocument/2006/relationships/slideLayout" Target="../slideLayouts/slideLayout526.xml"/><Relationship Id="rId33" Type="http://schemas.openxmlformats.org/officeDocument/2006/relationships/slideLayout" Target="../slideLayouts/slideLayout534.xml"/><Relationship Id="rId38" Type="http://schemas.openxmlformats.org/officeDocument/2006/relationships/slideLayout" Target="../slideLayouts/slideLayout539.xml"/><Relationship Id="rId46" Type="http://schemas.openxmlformats.org/officeDocument/2006/relationships/slideLayout" Target="../slideLayouts/slideLayout547.xml"/><Relationship Id="rId59" Type="http://schemas.openxmlformats.org/officeDocument/2006/relationships/slideLayout" Target="../slideLayouts/slideLayout560.xml"/><Relationship Id="rId67" Type="http://schemas.openxmlformats.org/officeDocument/2006/relationships/slideLayout" Target="../slideLayouts/slideLayout568.xml"/><Relationship Id="rId20" Type="http://schemas.openxmlformats.org/officeDocument/2006/relationships/slideLayout" Target="../slideLayouts/slideLayout521.xml"/><Relationship Id="rId41" Type="http://schemas.openxmlformats.org/officeDocument/2006/relationships/slideLayout" Target="../slideLayouts/slideLayout542.xml"/><Relationship Id="rId54" Type="http://schemas.openxmlformats.org/officeDocument/2006/relationships/slideLayout" Target="../slideLayouts/slideLayout555.xml"/><Relationship Id="rId62" Type="http://schemas.openxmlformats.org/officeDocument/2006/relationships/slideLayout" Target="../slideLayouts/slideLayout563.xml"/><Relationship Id="rId70" Type="http://schemas.openxmlformats.org/officeDocument/2006/relationships/slideLayout" Target="../slideLayouts/slideLayout571.xml"/><Relationship Id="rId75" Type="http://schemas.openxmlformats.org/officeDocument/2006/relationships/slideLayout" Target="../slideLayouts/slideLayout576.xml"/><Relationship Id="rId83" Type="http://schemas.openxmlformats.org/officeDocument/2006/relationships/slideLayout" Target="../slideLayouts/slideLayout584.xml"/><Relationship Id="rId88" Type="http://schemas.openxmlformats.org/officeDocument/2006/relationships/theme" Target="../theme/theme8.xml"/><Relationship Id="rId1" Type="http://schemas.openxmlformats.org/officeDocument/2006/relationships/slideLayout" Target="../slideLayouts/slideLayout502.xml"/><Relationship Id="rId6" Type="http://schemas.openxmlformats.org/officeDocument/2006/relationships/slideLayout" Target="../slideLayouts/slideLayout507.xml"/><Relationship Id="rId15" Type="http://schemas.openxmlformats.org/officeDocument/2006/relationships/slideLayout" Target="../slideLayouts/slideLayout516.xml"/><Relationship Id="rId23" Type="http://schemas.openxmlformats.org/officeDocument/2006/relationships/slideLayout" Target="../slideLayouts/slideLayout524.xml"/><Relationship Id="rId28" Type="http://schemas.openxmlformats.org/officeDocument/2006/relationships/slideLayout" Target="../slideLayouts/slideLayout529.xml"/><Relationship Id="rId36" Type="http://schemas.openxmlformats.org/officeDocument/2006/relationships/slideLayout" Target="../slideLayouts/slideLayout537.xml"/><Relationship Id="rId49" Type="http://schemas.openxmlformats.org/officeDocument/2006/relationships/slideLayout" Target="../slideLayouts/slideLayout550.xml"/><Relationship Id="rId57" Type="http://schemas.openxmlformats.org/officeDocument/2006/relationships/slideLayout" Target="../slideLayouts/slideLayout558.xml"/><Relationship Id="rId10" Type="http://schemas.openxmlformats.org/officeDocument/2006/relationships/slideLayout" Target="../slideLayouts/slideLayout511.xml"/><Relationship Id="rId31" Type="http://schemas.openxmlformats.org/officeDocument/2006/relationships/slideLayout" Target="../slideLayouts/slideLayout532.xml"/><Relationship Id="rId44" Type="http://schemas.openxmlformats.org/officeDocument/2006/relationships/slideLayout" Target="../slideLayouts/slideLayout545.xml"/><Relationship Id="rId52" Type="http://schemas.openxmlformats.org/officeDocument/2006/relationships/slideLayout" Target="../slideLayouts/slideLayout553.xml"/><Relationship Id="rId60" Type="http://schemas.openxmlformats.org/officeDocument/2006/relationships/slideLayout" Target="../slideLayouts/slideLayout561.xml"/><Relationship Id="rId65" Type="http://schemas.openxmlformats.org/officeDocument/2006/relationships/slideLayout" Target="../slideLayouts/slideLayout566.xml"/><Relationship Id="rId73" Type="http://schemas.openxmlformats.org/officeDocument/2006/relationships/slideLayout" Target="../slideLayouts/slideLayout574.xml"/><Relationship Id="rId78" Type="http://schemas.openxmlformats.org/officeDocument/2006/relationships/slideLayout" Target="../slideLayouts/slideLayout579.xml"/><Relationship Id="rId81" Type="http://schemas.openxmlformats.org/officeDocument/2006/relationships/slideLayout" Target="../slideLayouts/slideLayout582.xml"/><Relationship Id="rId86" Type="http://schemas.openxmlformats.org/officeDocument/2006/relationships/slideLayout" Target="../slideLayouts/slideLayout587.xml"/><Relationship Id="rId4" Type="http://schemas.openxmlformats.org/officeDocument/2006/relationships/slideLayout" Target="../slideLayouts/slideLayout505.xml"/><Relationship Id="rId9" Type="http://schemas.openxmlformats.org/officeDocument/2006/relationships/slideLayout" Target="../slideLayouts/slideLayout510.xml"/><Relationship Id="rId13" Type="http://schemas.openxmlformats.org/officeDocument/2006/relationships/slideLayout" Target="../slideLayouts/slideLayout514.xml"/><Relationship Id="rId18" Type="http://schemas.openxmlformats.org/officeDocument/2006/relationships/slideLayout" Target="../slideLayouts/slideLayout519.xml"/><Relationship Id="rId39" Type="http://schemas.openxmlformats.org/officeDocument/2006/relationships/slideLayout" Target="../slideLayouts/slideLayout540.xml"/><Relationship Id="rId34" Type="http://schemas.openxmlformats.org/officeDocument/2006/relationships/slideLayout" Target="../slideLayouts/slideLayout535.xml"/><Relationship Id="rId50" Type="http://schemas.openxmlformats.org/officeDocument/2006/relationships/slideLayout" Target="../slideLayouts/slideLayout551.xml"/><Relationship Id="rId55" Type="http://schemas.openxmlformats.org/officeDocument/2006/relationships/slideLayout" Target="../slideLayouts/slideLayout556.xml"/><Relationship Id="rId76" Type="http://schemas.openxmlformats.org/officeDocument/2006/relationships/slideLayout" Target="../slideLayouts/slideLayout577.xml"/><Relationship Id="rId7" Type="http://schemas.openxmlformats.org/officeDocument/2006/relationships/slideLayout" Target="../slideLayouts/slideLayout508.xml"/><Relationship Id="rId71" Type="http://schemas.openxmlformats.org/officeDocument/2006/relationships/slideLayout" Target="../slideLayouts/slideLayout572.xml"/><Relationship Id="rId2" Type="http://schemas.openxmlformats.org/officeDocument/2006/relationships/slideLayout" Target="../slideLayouts/slideLayout503.xml"/><Relationship Id="rId29" Type="http://schemas.openxmlformats.org/officeDocument/2006/relationships/slideLayout" Target="../slideLayouts/slideLayout530.xml"/><Relationship Id="rId24" Type="http://schemas.openxmlformats.org/officeDocument/2006/relationships/slideLayout" Target="../slideLayouts/slideLayout525.xml"/><Relationship Id="rId40" Type="http://schemas.openxmlformats.org/officeDocument/2006/relationships/slideLayout" Target="../slideLayouts/slideLayout541.xml"/><Relationship Id="rId45" Type="http://schemas.openxmlformats.org/officeDocument/2006/relationships/slideLayout" Target="../slideLayouts/slideLayout546.xml"/><Relationship Id="rId66" Type="http://schemas.openxmlformats.org/officeDocument/2006/relationships/slideLayout" Target="../slideLayouts/slideLayout567.xml"/><Relationship Id="rId87" Type="http://schemas.openxmlformats.org/officeDocument/2006/relationships/slideLayout" Target="../slideLayouts/slideLayout588.xml"/><Relationship Id="rId61" Type="http://schemas.openxmlformats.org/officeDocument/2006/relationships/slideLayout" Target="../slideLayouts/slideLayout562.xml"/><Relationship Id="rId82" Type="http://schemas.openxmlformats.org/officeDocument/2006/relationships/slideLayout" Target="../slideLayouts/slideLayout583.xml"/><Relationship Id="rId19" Type="http://schemas.openxmlformats.org/officeDocument/2006/relationships/slideLayout" Target="../slideLayouts/slideLayout520.xml"/></Relationships>
</file>

<file path=ppt/slideMasters/_rels/slideMaster9.xml.rels><?xml version="1.0" encoding="UTF-8" standalone="yes"?>
<Relationships xmlns="http://schemas.openxmlformats.org/package/2006/relationships"><Relationship Id="rId26" Type="http://schemas.openxmlformats.org/officeDocument/2006/relationships/slideLayout" Target="../slideLayouts/slideLayout614.xml"/><Relationship Id="rId21" Type="http://schemas.openxmlformats.org/officeDocument/2006/relationships/slideLayout" Target="../slideLayouts/slideLayout609.xml"/><Relationship Id="rId42" Type="http://schemas.openxmlformats.org/officeDocument/2006/relationships/slideLayout" Target="../slideLayouts/slideLayout630.xml"/><Relationship Id="rId47" Type="http://schemas.openxmlformats.org/officeDocument/2006/relationships/slideLayout" Target="../slideLayouts/slideLayout635.xml"/><Relationship Id="rId63" Type="http://schemas.openxmlformats.org/officeDocument/2006/relationships/slideLayout" Target="../slideLayouts/slideLayout651.xml"/><Relationship Id="rId68" Type="http://schemas.openxmlformats.org/officeDocument/2006/relationships/slideLayout" Target="../slideLayouts/slideLayout656.xml"/><Relationship Id="rId84" Type="http://schemas.openxmlformats.org/officeDocument/2006/relationships/slideLayout" Target="../slideLayouts/slideLayout672.xml"/><Relationship Id="rId89" Type="http://schemas.openxmlformats.org/officeDocument/2006/relationships/image" Target="../media/image2.jpeg"/><Relationship Id="rId16" Type="http://schemas.openxmlformats.org/officeDocument/2006/relationships/slideLayout" Target="../slideLayouts/slideLayout604.xml"/><Relationship Id="rId11" Type="http://schemas.openxmlformats.org/officeDocument/2006/relationships/slideLayout" Target="../slideLayouts/slideLayout599.xml"/><Relationship Id="rId32" Type="http://schemas.openxmlformats.org/officeDocument/2006/relationships/slideLayout" Target="../slideLayouts/slideLayout620.xml"/><Relationship Id="rId37" Type="http://schemas.openxmlformats.org/officeDocument/2006/relationships/slideLayout" Target="../slideLayouts/slideLayout625.xml"/><Relationship Id="rId53" Type="http://schemas.openxmlformats.org/officeDocument/2006/relationships/slideLayout" Target="../slideLayouts/slideLayout641.xml"/><Relationship Id="rId58" Type="http://schemas.openxmlformats.org/officeDocument/2006/relationships/slideLayout" Target="../slideLayouts/slideLayout646.xml"/><Relationship Id="rId74" Type="http://schemas.openxmlformats.org/officeDocument/2006/relationships/slideLayout" Target="../slideLayouts/slideLayout662.xml"/><Relationship Id="rId79" Type="http://schemas.openxmlformats.org/officeDocument/2006/relationships/slideLayout" Target="../slideLayouts/slideLayout667.xml"/><Relationship Id="rId5" Type="http://schemas.openxmlformats.org/officeDocument/2006/relationships/slideLayout" Target="../slideLayouts/slideLayout593.xml"/><Relationship Id="rId14" Type="http://schemas.openxmlformats.org/officeDocument/2006/relationships/slideLayout" Target="../slideLayouts/slideLayout602.xml"/><Relationship Id="rId22" Type="http://schemas.openxmlformats.org/officeDocument/2006/relationships/slideLayout" Target="../slideLayouts/slideLayout610.xml"/><Relationship Id="rId27" Type="http://schemas.openxmlformats.org/officeDocument/2006/relationships/slideLayout" Target="../slideLayouts/slideLayout615.xml"/><Relationship Id="rId30" Type="http://schemas.openxmlformats.org/officeDocument/2006/relationships/slideLayout" Target="../slideLayouts/slideLayout618.xml"/><Relationship Id="rId35" Type="http://schemas.openxmlformats.org/officeDocument/2006/relationships/slideLayout" Target="../slideLayouts/slideLayout623.xml"/><Relationship Id="rId43" Type="http://schemas.openxmlformats.org/officeDocument/2006/relationships/slideLayout" Target="../slideLayouts/slideLayout631.xml"/><Relationship Id="rId48" Type="http://schemas.openxmlformats.org/officeDocument/2006/relationships/slideLayout" Target="../slideLayouts/slideLayout636.xml"/><Relationship Id="rId56" Type="http://schemas.openxmlformats.org/officeDocument/2006/relationships/slideLayout" Target="../slideLayouts/slideLayout644.xml"/><Relationship Id="rId64" Type="http://schemas.openxmlformats.org/officeDocument/2006/relationships/slideLayout" Target="../slideLayouts/slideLayout652.xml"/><Relationship Id="rId69" Type="http://schemas.openxmlformats.org/officeDocument/2006/relationships/slideLayout" Target="../slideLayouts/slideLayout657.xml"/><Relationship Id="rId77" Type="http://schemas.openxmlformats.org/officeDocument/2006/relationships/slideLayout" Target="../slideLayouts/slideLayout665.xml"/><Relationship Id="rId8" Type="http://schemas.openxmlformats.org/officeDocument/2006/relationships/slideLayout" Target="../slideLayouts/slideLayout596.xml"/><Relationship Id="rId51" Type="http://schemas.openxmlformats.org/officeDocument/2006/relationships/slideLayout" Target="../slideLayouts/slideLayout639.xml"/><Relationship Id="rId72" Type="http://schemas.openxmlformats.org/officeDocument/2006/relationships/slideLayout" Target="../slideLayouts/slideLayout660.xml"/><Relationship Id="rId80" Type="http://schemas.openxmlformats.org/officeDocument/2006/relationships/slideLayout" Target="../slideLayouts/slideLayout668.xml"/><Relationship Id="rId85" Type="http://schemas.openxmlformats.org/officeDocument/2006/relationships/slideLayout" Target="../slideLayouts/slideLayout673.xml"/><Relationship Id="rId3" Type="http://schemas.openxmlformats.org/officeDocument/2006/relationships/slideLayout" Target="../slideLayouts/slideLayout591.xml"/><Relationship Id="rId12" Type="http://schemas.openxmlformats.org/officeDocument/2006/relationships/slideLayout" Target="../slideLayouts/slideLayout600.xml"/><Relationship Id="rId17" Type="http://schemas.openxmlformats.org/officeDocument/2006/relationships/slideLayout" Target="../slideLayouts/slideLayout605.xml"/><Relationship Id="rId25" Type="http://schemas.openxmlformats.org/officeDocument/2006/relationships/slideLayout" Target="../slideLayouts/slideLayout613.xml"/><Relationship Id="rId33" Type="http://schemas.openxmlformats.org/officeDocument/2006/relationships/slideLayout" Target="../slideLayouts/slideLayout621.xml"/><Relationship Id="rId38" Type="http://schemas.openxmlformats.org/officeDocument/2006/relationships/slideLayout" Target="../slideLayouts/slideLayout626.xml"/><Relationship Id="rId46" Type="http://schemas.openxmlformats.org/officeDocument/2006/relationships/slideLayout" Target="../slideLayouts/slideLayout634.xml"/><Relationship Id="rId59" Type="http://schemas.openxmlformats.org/officeDocument/2006/relationships/slideLayout" Target="../slideLayouts/slideLayout647.xml"/><Relationship Id="rId67" Type="http://schemas.openxmlformats.org/officeDocument/2006/relationships/slideLayout" Target="../slideLayouts/slideLayout655.xml"/><Relationship Id="rId20" Type="http://schemas.openxmlformats.org/officeDocument/2006/relationships/slideLayout" Target="../slideLayouts/slideLayout608.xml"/><Relationship Id="rId41" Type="http://schemas.openxmlformats.org/officeDocument/2006/relationships/slideLayout" Target="../slideLayouts/slideLayout629.xml"/><Relationship Id="rId54" Type="http://schemas.openxmlformats.org/officeDocument/2006/relationships/slideLayout" Target="../slideLayouts/slideLayout642.xml"/><Relationship Id="rId62" Type="http://schemas.openxmlformats.org/officeDocument/2006/relationships/slideLayout" Target="../slideLayouts/slideLayout650.xml"/><Relationship Id="rId70" Type="http://schemas.openxmlformats.org/officeDocument/2006/relationships/slideLayout" Target="../slideLayouts/slideLayout658.xml"/><Relationship Id="rId75" Type="http://schemas.openxmlformats.org/officeDocument/2006/relationships/slideLayout" Target="../slideLayouts/slideLayout663.xml"/><Relationship Id="rId83" Type="http://schemas.openxmlformats.org/officeDocument/2006/relationships/slideLayout" Target="../slideLayouts/slideLayout671.xml"/><Relationship Id="rId88" Type="http://schemas.openxmlformats.org/officeDocument/2006/relationships/theme" Target="../theme/theme9.xml"/><Relationship Id="rId1" Type="http://schemas.openxmlformats.org/officeDocument/2006/relationships/slideLayout" Target="../slideLayouts/slideLayout589.xml"/><Relationship Id="rId6" Type="http://schemas.openxmlformats.org/officeDocument/2006/relationships/slideLayout" Target="../slideLayouts/slideLayout594.xml"/><Relationship Id="rId15" Type="http://schemas.openxmlformats.org/officeDocument/2006/relationships/slideLayout" Target="../slideLayouts/slideLayout603.xml"/><Relationship Id="rId23" Type="http://schemas.openxmlformats.org/officeDocument/2006/relationships/slideLayout" Target="../slideLayouts/slideLayout611.xml"/><Relationship Id="rId28" Type="http://schemas.openxmlformats.org/officeDocument/2006/relationships/slideLayout" Target="../slideLayouts/slideLayout616.xml"/><Relationship Id="rId36" Type="http://schemas.openxmlformats.org/officeDocument/2006/relationships/slideLayout" Target="../slideLayouts/slideLayout624.xml"/><Relationship Id="rId49" Type="http://schemas.openxmlformats.org/officeDocument/2006/relationships/slideLayout" Target="../slideLayouts/slideLayout637.xml"/><Relationship Id="rId57" Type="http://schemas.openxmlformats.org/officeDocument/2006/relationships/slideLayout" Target="../slideLayouts/slideLayout645.xml"/><Relationship Id="rId10" Type="http://schemas.openxmlformats.org/officeDocument/2006/relationships/slideLayout" Target="../slideLayouts/slideLayout598.xml"/><Relationship Id="rId31" Type="http://schemas.openxmlformats.org/officeDocument/2006/relationships/slideLayout" Target="../slideLayouts/slideLayout619.xml"/><Relationship Id="rId44" Type="http://schemas.openxmlformats.org/officeDocument/2006/relationships/slideLayout" Target="../slideLayouts/slideLayout632.xml"/><Relationship Id="rId52" Type="http://schemas.openxmlformats.org/officeDocument/2006/relationships/slideLayout" Target="../slideLayouts/slideLayout640.xml"/><Relationship Id="rId60" Type="http://schemas.openxmlformats.org/officeDocument/2006/relationships/slideLayout" Target="../slideLayouts/slideLayout648.xml"/><Relationship Id="rId65" Type="http://schemas.openxmlformats.org/officeDocument/2006/relationships/slideLayout" Target="../slideLayouts/slideLayout653.xml"/><Relationship Id="rId73" Type="http://schemas.openxmlformats.org/officeDocument/2006/relationships/slideLayout" Target="../slideLayouts/slideLayout661.xml"/><Relationship Id="rId78" Type="http://schemas.openxmlformats.org/officeDocument/2006/relationships/slideLayout" Target="../slideLayouts/slideLayout666.xml"/><Relationship Id="rId81" Type="http://schemas.openxmlformats.org/officeDocument/2006/relationships/slideLayout" Target="../slideLayouts/slideLayout669.xml"/><Relationship Id="rId86" Type="http://schemas.openxmlformats.org/officeDocument/2006/relationships/slideLayout" Target="../slideLayouts/slideLayout674.xml"/><Relationship Id="rId4" Type="http://schemas.openxmlformats.org/officeDocument/2006/relationships/slideLayout" Target="../slideLayouts/slideLayout592.xml"/><Relationship Id="rId9" Type="http://schemas.openxmlformats.org/officeDocument/2006/relationships/slideLayout" Target="../slideLayouts/slideLayout597.xml"/><Relationship Id="rId13" Type="http://schemas.openxmlformats.org/officeDocument/2006/relationships/slideLayout" Target="../slideLayouts/slideLayout601.xml"/><Relationship Id="rId18" Type="http://schemas.openxmlformats.org/officeDocument/2006/relationships/slideLayout" Target="../slideLayouts/slideLayout606.xml"/><Relationship Id="rId39" Type="http://schemas.openxmlformats.org/officeDocument/2006/relationships/slideLayout" Target="../slideLayouts/slideLayout627.xml"/><Relationship Id="rId34" Type="http://schemas.openxmlformats.org/officeDocument/2006/relationships/slideLayout" Target="../slideLayouts/slideLayout622.xml"/><Relationship Id="rId50" Type="http://schemas.openxmlformats.org/officeDocument/2006/relationships/slideLayout" Target="../slideLayouts/slideLayout638.xml"/><Relationship Id="rId55" Type="http://schemas.openxmlformats.org/officeDocument/2006/relationships/slideLayout" Target="../slideLayouts/slideLayout643.xml"/><Relationship Id="rId76" Type="http://schemas.openxmlformats.org/officeDocument/2006/relationships/slideLayout" Target="../slideLayouts/slideLayout664.xml"/><Relationship Id="rId7" Type="http://schemas.openxmlformats.org/officeDocument/2006/relationships/slideLayout" Target="../slideLayouts/slideLayout595.xml"/><Relationship Id="rId71" Type="http://schemas.openxmlformats.org/officeDocument/2006/relationships/slideLayout" Target="../slideLayouts/slideLayout659.xml"/><Relationship Id="rId2" Type="http://schemas.openxmlformats.org/officeDocument/2006/relationships/slideLayout" Target="../slideLayouts/slideLayout590.xml"/><Relationship Id="rId29" Type="http://schemas.openxmlformats.org/officeDocument/2006/relationships/slideLayout" Target="../slideLayouts/slideLayout617.xml"/><Relationship Id="rId24" Type="http://schemas.openxmlformats.org/officeDocument/2006/relationships/slideLayout" Target="../slideLayouts/slideLayout612.xml"/><Relationship Id="rId40" Type="http://schemas.openxmlformats.org/officeDocument/2006/relationships/slideLayout" Target="../slideLayouts/slideLayout628.xml"/><Relationship Id="rId45" Type="http://schemas.openxmlformats.org/officeDocument/2006/relationships/slideLayout" Target="../slideLayouts/slideLayout633.xml"/><Relationship Id="rId66" Type="http://schemas.openxmlformats.org/officeDocument/2006/relationships/slideLayout" Target="../slideLayouts/slideLayout654.xml"/><Relationship Id="rId87" Type="http://schemas.openxmlformats.org/officeDocument/2006/relationships/slideLayout" Target="../slideLayouts/slideLayout675.xml"/><Relationship Id="rId61" Type="http://schemas.openxmlformats.org/officeDocument/2006/relationships/slideLayout" Target="../slideLayouts/slideLayout649.xml"/><Relationship Id="rId82" Type="http://schemas.openxmlformats.org/officeDocument/2006/relationships/slideLayout" Target="../slideLayouts/slideLayout670.xml"/><Relationship Id="rId19" Type="http://schemas.openxmlformats.org/officeDocument/2006/relationships/slideLayout" Target="../slideLayouts/slideLayout607.xml"/></Relationships>
</file>

<file path=ppt/slideMasters/_rels/slideMaster10.xml.rels><?xml version="1.0" encoding="UTF-8" standalone="yes"?>
<Relationships xmlns="http://schemas.openxmlformats.org/package/2006/relationships"><Relationship Id="rId26" Type="http://schemas.openxmlformats.org/officeDocument/2006/relationships/slideLayout" Target="../slideLayouts/slideLayout701.xml"/><Relationship Id="rId21" Type="http://schemas.openxmlformats.org/officeDocument/2006/relationships/slideLayout" Target="../slideLayouts/slideLayout696.xml"/><Relationship Id="rId42" Type="http://schemas.openxmlformats.org/officeDocument/2006/relationships/slideLayout" Target="../slideLayouts/slideLayout717.xml"/><Relationship Id="rId47" Type="http://schemas.openxmlformats.org/officeDocument/2006/relationships/slideLayout" Target="../slideLayouts/slideLayout722.xml"/><Relationship Id="rId63" Type="http://schemas.openxmlformats.org/officeDocument/2006/relationships/slideLayout" Target="../slideLayouts/slideLayout738.xml"/><Relationship Id="rId68" Type="http://schemas.openxmlformats.org/officeDocument/2006/relationships/slideLayout" Target="../slideLayouts/slideLayout743.xml"/><Relationship Id="rId84" Type="http://schemas.openxmlformats.org/officeDocument/2006/relationships/slideLayout" Target="../slideLayouts/slideLayout759.xml"/><Relationship Id="rId89" Type="http://schemas.openxmlformats.org/officeDocument/2006/relationships/image" Target="../media/image2.jpeg"/><Relationship Id="rId16" Type="http://schemas.openxmlformats.org/officeDocument/2006/relationships/slideLayout" Target="../slideLayouts/slideLayout691.xml"/><Relationship Id="rId11" Type="http://schemas.openxmlformats.org/officeDocument/2006/relationships/slideLayout" Target="../slideLayouts/slideLayout686.xml"/><Relationship Id="rId32" Type="http://schemas.openxmlformats.org/officeDocument/2006/relationships/slideLayout" Target="../slideLayouts/slideLayout707.xml"/><Relationship Id="rId37" Type="http://schemas.openxmlformats.org/officeDocument/2006/relationships/slideLayout" Target="../slideLayouts/slideLayout712.xml"/><Relationship Id="rId53" Type="http://schemas.openxmlformats.org/officeDocument/2006/relationships/slideLayout" Target="../slideLayouts/slideLayout728.xml"/><Relationship Id="rId58" Type="http://schemas.openxmlformats.org/officeDocument/2006/relationships/slideLayout" Target="../slideLayouts/slideLayout733.xml"/><Relationship Id="rId74" Type="http://schemas.openxmlformats.org/officeDocument/2006/relationships/slideLayout" Target="../slideLayouts/slideLayout749.xml"/><Relationship Id="rId79" Type="http://schemas.openxmlformats.org/officeDocument/2006/relationships/slideLayout" Target="../slideLayouts/slideLayout754.xml"/><Relationship Id="rId5" Type="http://schemas.openxmlformats.org/officeDocument/2006/relationships/slideLayout" Target="../slideLayouts/slideLayout680.xml"/><Relationship Id="rId14" Type="http://schemas.openxmlformats.org/officeDocument/2006/relationships/slideLayout" Target="../slideLayouts/slideLayout689.xml"/><Relationship Id="rId22" Type="http://schemas.openxmlformats.org/officeDocument/2006/relationships/slideLayout" Target="../slideLayouts/slideLayout697.xml"/><Relationship Id="rId27" Type="http://schemas.openxmlformats.org/officeDocument/2006/relationships/slideLayout" Target="../slideLayouts/slideLayout702.xml"/><Relationship Id="rId30" Type="http://schemas.openxmlformats.org/officeDocument/2006/relationships/slideLayout" Target="../slideLayouts/slideLayout705.xml"/><Relationship Id="rId35" Type="http://schemas.openxmlformats.org/officeDocument/2006/relationships/slideLayout" Target="../slideLayouts/slideLayout710.xml"/><Relationship Id="rId43" Type="http://schemas.openxmlformats.org/officeDocument/2006/relationships/slideLayout" Target="../slideLayouts/slideLayout718.xml"/><Relationship Id="rId48" Type="http://schemas.openxmlformats.org/officeDocument/2006/relationships/slideLayout" Target="../slideLayouts/slideLayout723.xml"/><Relationship Id="rId56" Type="http://schemas.openxmlformats.org/officeDocument/2006/relationships/slideLayout" Target="../slideLayouts/slideLayout731.xml"/><Relationship Id="rId64" Type="http://schemas.openxmlformats.org/officeDocument/2006/relationships/slideLayout" Target="../slideLayouts/slideLayout739.xml"/><Relationship Id="rId69" Type="http://schemas.openxmlformats.org/officeDocument/2006/relationships/slideLayout" Target="../slideLayouts/slideLayout744.xml"/><Relationship Id="rId77" Type="http://schemas.openxmlformats.org/officeDocument/2006/relationships/slideLayout" Target="../slideLayouts/slideLayout752.xml"/><Relationship Id="rId8" Type="http://schemas.openxmlformats.org/officeDocument/2006/relationships/slideLayout" Target="../slideLayouts/slideLayout683.xml"/><Relationship Id="rId51" Type="http://schemas.openxmlformats.org/officeDocument/2006/relationships/slideLayout" Target="../slideLayouts/slideLayout726.xml"/><Relationship Id="rId72" Type="http://schemas.openxmlformats.org/officeDocument/2006/relationships/slideLayout" Target="../slideLayouts/slideLayout747.xml"/><Relationship Id="rId80" Type="http://schemas.openxmlformats.org/officeDocument/2006/relationships/slideLayout" Target="../slideLayouts/slideLayout755.xml"/><Relationship Id="rId85" Type="http://schemas.openxmlformats.org/officeDocument/2006/relationships/slideLayout" Target="../slideLayouts/slideLayout760.xml"/><Relationship Id="rId3" Type="http://schemas.openxmlformats.org/officeDocument/2006/relationships/slideLayout" Target="../slideLayouts/slideLayout678.xml"/><Relationship Id="rId12" Type="http://schemas.openxmlformats.org/officeDocument/2006/relationships/slideLayout" Target="../slideLayouts/slideLayout687.xml"/><Relationship Id="rId17" Type="http://schemas.openxmlformats.org/officeDocument/2006/relationships/slideLayout" Target="../slideLayouts/slideLayout692.xml"/><Relationship Id="rId25" Type="http://schemas.openxmlformats.org/officeDocument/2006/relationships/slideLayout" Target="../slideLayouts/slideLayout700.xml"/><Relationship Id="rId33" Type="http://schemas.openxmlformats.org/officeDocument/2006/relationships/slideLayout" Target="../slideLayouts/slideLayout708.xml"/><Relationship Id="rId38" Type="http://schemas.openxmlformats.org/officeDocument/2006/relationships/slideLayout" Target="../slideLayouts/slideLayout713.xml"/><Relationship Id="rId46" Type="http://schemas.openxmlformats.org/officeDocument/2006/relationships/slideLayout" Target="../slideLayouts/slideLayout721.xml"/><Relationship Id="rId59" Type="http://schemas.openxmlformats.org/officeDocument/2006/relationships/slideLayout" Target="../slideLayouts/slideLayout734.xml"/><Relationship Id="rId67" Type="http://schemas.openxmlformats.org/officeDocument/2006/relationships/slideLayout" Target="../slideLayouts/slideLayout742.xml"/><Relationship Id="rId20" Type="http://schemas.openxmlformats.org/officeDocument/2006/relationships/slideLayout" Target="../slideLayouts/slideLayout695.xml"/><Relationship Id="rId41" Type="http://schemas.openxmlformats.org/officeDocument/2006/relationships/slideLayout" Target="../slideLayouts/slideLayout716.xml"/><Relationship Id="rId54" Type="http://schemas.openxmlformats.org/officeDocument/2006/relationships/slideLayout" Target="../slideLayouts/slideLayout729.xml"/><Relationship Id="rId62" Type="http://schemas.openxmlformats.org/officeDocument/2006/relationships/slideLayout" Target="../slideLayouts/slideLayout737.xml"/><Relationship Id="rId70" Type="http://schemas.openxmlformats.org/officeDocument/2006/relationships/slideLayout" Target="../slideLayouts/slideLayout745.xml"/><Relationship Id="rId75" Type="http://schemas.openxmlformats.org/officeDocument/2006/relationships/slideLayout" Target="../slideLayouts/slideLayout750.xml"/><Relationship Id="rId83" Type="http://schemas.openxmlformats.org/officeDocument/2006/relationships/slideLayout" Target="../slideLayouts/slideLayout758.xml"/><Relationship Id="rId88" Type="http://schemas.openxmlformats.org/officeDocument/2006/relationships/theme" Target="../theme/theme10.xml"/><Relationship Id="rId1" Type="http://schemas.openxmlformats.org/officeDocument/2006/relationships/slideLayout" Target="../slideLayouts/slideLayout676.xml"/><Relationship Id="rId6" Type="http://schemas.openxmlformats.org/officeDocument/2006/relationships/slideLayout" Target="../slideLayouts/slideLayout681.xml"/><Relationship Id="rId15" Type="http://schemas.openxmlformats.org/officeDocument/2006/relationships/slideLayout" Target="../slideLayouts/slideLayout690.xml"/><Relationship Id="rId23" Type="http://schemas.openxmlformats.org/officeDocument/2006/relationships/slideLayout" Target="../slideLayouts/slideLayout698.xml"/><Relationship Id="rId28" Type="http://schemas.openxmlformats.org/officeDocument/2006/relationships/slideLayout" Target="../slideLayouts/slideLayout703.xml"/><Relationship Id="rId36" Type="http://schemas.openxmlformats.org/officeDocument/2006/relationships/slideLayout" Target="../slideLayouts/slideLayout711.xml"/><Relationship Id="rId49" Type="http://schemas.openxmlformats.org/officeDocument/2006/relationships/slideLayout" Target="../slideLayouts/slideLayout724.xml"/><Relationship Id="rId57" Type="http://schemas.openxmlformats.org/officeDocument/2006/relationships/slideLayout" Target="../slideLayouts/slideLayout732.xml"/><Relationship Id="rId10" Type="http://schemas.openxmlformats.org/officeDocument/2006/relationships/slideLayout" Target="../slideLayouts/slideLayout685.xml"/><Relationship Id="rId31" Type="http://schemas.openxmlformats.org/officeDocument/2006/relationships/slideLayout" Target="../slideLayouts/slideLayout706.xml"/><Relationship Id="rId44" Type="http://schemas.openxmlformats.org/officeDocument/2006/relationships/slideLayout" Target="../slideLayouts/slideLayout719.xml"/><Relationship Id="rId52" Type="http://schemas.openxmlformats.org/officeDocument/2006/relationships/slideLayout" Target="../slideLayouts/slideLayout727.xml"/><Relationship Id="rId60" Type="http://schemas.openxmlformats.org/officeDocument/2006/relationships/slideLayout" Target="../slideLayouts/slideLayout735.xml"/><Relationship Id="rId65" Type="http://schemas.openxmlformats.org/officeDocument/2006/relationships/slideLayout" Target="../slideLayouts/slideLayout740.xml"/><Relationship Id="rId73" Type="http://schemas.openxmlformats.org/officeDocument/2006/relationships/slideLayout" Target="../slideLayouts/slideLayout748.xml"/><Relationship Id="rId78" Type="http://schemas.openxmlformats.org/officeDocument/2006/relationships/slideLayout" Target="../slideLayouts/slideLayout753.xml"/><Relationship Id="rId81" Type="http://schemas.openxmlformats.org/officeDocument/2006/relationships/slideLayout" Target="../slideLayouts/slideLayout756.xml"/><Relationship Id="rId86" Type="http://schemas.openxmlformats.org/officeDocument/2006/relationships/slideLayout" Target="../slideLayouts/slideLayout761.xml"/><Relationship Id="rId4" Type="http://schemas.openxmlformats.org/officeDocument/2006/relationships/slideLayout" Target="../slideLayouts/slideLayout679.xml"/><Relationship Id="rId9" Type="http://schemas.openxmlformats.org/officeDocument/2006/relationships/slideLayout" Target="../slideLayouts/slideLayout684.xml"/><Relationship Id="rId13" Type="http://schemas.openxmlformats.org/officeDocument/2006/relationships/slideLayout" Target="../slideLayouts/slideLayout688.xml"/><Relationship Id="rId18" Type="http://schemas.openxmlformats.org/officeDocument/2006/relationships/slideLayout" Target="../slideLayouts/slideLayout693.xml"/><Relationship Id="rId39" Type="http://schemas.openxmlformats.org/officeDocument/2006/relationships/slideLayout" Target="../slideLayouts/slideLayout714.xml"/><Relationship Id="rId34" Type="http://schemas.openxmlformats.org/officeDocument/2006/relationships/slideLayout" Target="../slideLayouts/slideLayout709.xml"/><Relationship Id="rId50" Type="http://schemas.openxmlformats.org/officeDocument/2006/relationships/slideLayout" Target="../slideLayouts/slideLayout725.xml"/><Relationship Id="rId55" Type="http://schemas.openxmlformats.org/officeDocument/2006/relationships/slideLayout" Target="../slideLayouts/slideLayout730.xml"/><Relationship Id="rId76" Type="http://schemas.openxmlformats.org/officeDocument/2006/relationships/slideLayout" Target="../slideLayouts/slideLayout751.xml"/><Relationship Id="rId7" Type="http://schemas.openxmlformats.org/officeDocument/2006/relationships/slideLayout" Target="../slideLayouts/slideLayout682.xml"/><Relationship Id="rId71" Type="http://schemas.openxmlformats.org/officeDocument/2006/relationships/slideLayout" Target="../slideLayouts/slideLayout746.xml"/><Relationship Id="rId2" Type="http://schemas.openxmlformats.org/officeDocument/2006/relationships/slideLayout" Target="../slideLayouts/slideLayout677.xml"/><Relationship Id="rId29" Type="http://schemas.openxmlformats.org/officeDocument/2006/relationships/slideLayout" Target="../slideLayouts/slideLayout704.xml"/><Relationship Id="rId24" Type="http://schemas.openxmlformats.org/officeDocument/2006/relationships/slideLayout" Target="../slideLayouts/slideLayout699.xml"/><Relationship Id="rId40" Type="http://schemas.openxmlformats.org/officeDocument/2006/relationships/slideLayout" Target="../slideLayouts/slideLayout715.xml"/><Relationship Id="rId45" Type="http://schemas.openxmlformats.org/officeDocument/2006/relationships/slideLayout" Target="../slideLayouts/slideLayout720.xml"/><Relationship Id="rId66" Type="http://schemas.openxmlformats.org/officeDocument/2006/relationships/slideLayout" Target="../slideLayouts/slideLayout741.xml"/><Relationship Id="rId87" Type="http://schemas.openxmlformats.org/officeDocument/2006/relationships/slideLayout" Target="../slideLayouts/slideLayout762.xml"/><Relationship Id="rId61" Type="http://schemas.openxmlformats.org/officeDocument/2006/relationships/slideLayout" Target="../slideLayouts/slideLayout736.xml"/><Relationship Id="rId82" Type="http://schemas.openxmlformats.org/officeDocument/2006/relationships/slideLayout" Target="../slideLayouts/slideLayout757.xml"/><Relationship Id="rId19" Type="http://schemas.openxmlformats.org/officeDocument/2006/relationships/slideLayout" Target="../slideLayouts/slideLayout694.xml"/></Relationships>
</file>

<file path=ppt/slideMasters/_rels/slideMaster11.xml.rels><?xml version="1.0" encoding="UTF-8" standalone="yes"?>
<Relationships xmlns="http://schemas.openxmlformats.org/package/2006/relationships"><Relationship Id="rId26" Type="http://schemas.openxmlformats.org/officeDocument/2006/relationships/slideLayout" Target="../slideLayouts/slideLayout788.xml"/><Relationship Id="rId21" Type="http://schemas.openxmlformats.org/officeDocument/2006/relationships/slideLayout" Target="../slideLayouts/slideLayout783.xml"/><Relationship Id="rId42" Type="http://schemas.openxmlformats.org/officeDocument/2006/relationships/slideLayout" Target="../slideLayouts/slideLayout804.xml"/><Relationship Id="rId47" Type="http://schemas.openxmlformats.org/officeDocument/2006/relationships/slideLayout" Target="../slideLayouts/slideLayout809.xml"/><Relationship Id="rId63" Type="http://schemas.openxmlformats.org/officeDocument/2006/relationships/slideLayout" Target="../slideLayouts/slideLayout825.xml"/><Relationship Id="rId68" Type="http://schemas.openxmlformats.org/officeDocument/2006/relationships/slideLayout" Target="../slideLayouts/slideLayout830.xml"/><Relationship Id="rId84" Type="http://schemas.openxmlformats.org/officeDocument/2006/relationships/slideLayout" Target="../slideLayouts/slideLayout846.xml"/><Relationship Id="rId89" Type="http://schemas.openxmlformats.org/officeDocument/2006/relationships/image" Target="../media/image2.jpeg"/><Relationship Id="rId16" Type="http://schemas.openxmlformats.org/officeDocument/2006/relationships/slideLayout" Target="../slideLayouts/slideLayout778.xml"/><Relationship Id="rId11" Type="http://schemas.openxmlformats.org/officeDocument/2006/relationships/slideLayout" Target="../slideLayouts/slideLayout773.xml"/><Relationship Id="rId32" Type="http://schemas.openxmlformats.org/officeDocument/2006/relationships/slideLayout" Target="../slideLayouts/slideLayout794.xml"/><Relationship Id="rId37" Type="http://schemas.openxmlformats.org/officeDocument/2006/relationships/slideLayout" Target="../slideLayouts/slideLayout799.xml"/><Relationship Id="rId53" Type="http://schemas.openxmlformats.org/officeDocument/2006/relationships/slideLayout" Target="../slideLayouts/slideLayout815.xml"/><Relationship Id="rId58" Type="http://schemas.openxmlformats.org/officeDocument/2006/relationships/slideLayout" Target="../slideLayouts/slideLayout820.xml"/><Relationship Id="rId74" Type="http://schemas.openxmlformats.org/officeDocument/2006/relationships/slideLayout" Target="../slideLayouts/slideLayout836.xml"/><Relationship Id="rId79" Type="http://schemas.openxmlformats.org/officeDocument/2006/relationships/slideLayout" Target="../slideLayouts/slideLayout841.xml"/><Relationship Id="rId5" Type="http://schemas.openxmlformats.org/officeDocument/2006/relationships/slideLayout" Target="../slideLayouts/slideLayout767.xml"/><Relationship Id="rId14" Type="http://schemas.openxmlformats.org/officeDocument/2006/relationships/slideLayout" Target="../slideLayouts/slideLayout776.xml"/><Relationship Id="rId22" Type="http://schemas.openxmlformats.org/officeDocument/2006/relationships/slideLayout" Target="../slideLayouts/slideLayout784.xml"/><Relationship Id="rId27" Type="http://schemas.openxmlformats.org/officeDocument/2006/relationships/slideLayout" Target="../slideLayouts/slideLayout789.xml"/><Relationship Id="rId30" Type="http://schemas.openxmlformats.org/officeDocument/2006/relationships/slideLayout" Target="../slideLayouts/slideLayout792.xml"/><Relationship Id="rId35" Type="http://schemas.openxmlformats.org/officeDocument/2006/relationships/slideLayout" Target="../slideLayouts/slideLayout797.xml"/><Relationship Id="rId43" Type="http://schemas.openxmlformats.org/officeDocument/2006/relationships/slideLayout" Target="../slideLayouts/slideLayout805.xml"/><Relationship Id="rId48" Type="http://schemas.openxmlformats.org/officeDocument/2006/relationships/slideLayout" Target="../slideLayouts/slideLayout810.xml"/><Relationship Id="rId56" Type="http://schemas.openxmlformats.org/officeDocument/2006/relationships/slideLayout" Target="../slideLayouts/slideLayout818.xml"/><Relationship Id="rId64" Type="http://schemas.openxmlformats.org/officeDocument/2006/relationships/slideLayout" Target="../slideLayouts/slideLayout826.xml"/><Relationship Id="rId69" Type="http://schemas.openxmlformats.org/officeDocument/2006/relationships/slideLayout" Target="../slideLayouts/slideLayout831.xml"/><Relationship Id="rId77" Type="http://schemas.openxmlformats.org/officeDocument/2006/relationships/slideLayout" Target="../slideLayouts/slideLayout839.xml"/><Relationship Id="rId8" Type="http://schemas.openxmlformats.org/officeDocument/2006/relationships/slideLayout" Target="../slideLayouts/slideLayout770.xml"/><Relationship Id="rId51" Type="http://schemas.openxmlformats.org/officeDocument/2006/relationships/slideLayout" Target="../slideLayouts/slideLayout813.xml"/><Relationship Id="rId72" Type="http://schemas.openxmlformats.org/officeDocument/2006/relationships/slideLayout" Target="../slideLayouts/slideLayout834.xml"/><Relationship Id="rId80" Type="http://schemas.openxmlformats.org/officeDocument/2006/relationships/slideLayout" Target="../slideLayouts/slideLayout842.xml"/><Relationship Id="rId85" Type="http://schemas.openxmlformats.org/officeDocument/2006/relationships/slideLayout" Target="../slideLayouts/slideLayout847.xml"/><Relationship Id="rId3" Type="http://schemas.openxmlformats.org/officeDocument/2006/relationships/slideLayout" Target="../slideLayouts/slideLayout765.xml"/><Relationship Id="rId12" Type="http://schemas.openxmlformats.org/officeDocument/2006/relationships/slideLayout" Target="../slideLayouts/slideLayout774.xml"/><Relationship Id="rId17" Type="http://schemas.openxmlformats.org/officeDocument/2006/relationships/slideLayout" Target="../slideLayouts/slideLayout779.xml"/><Relationship Id="rId25" Type="http://schemas.openxmlformats.org/officeDocument/2006/relationships/slideLayout" Target="../slideLayouts/slideLayout787.xml"/><Relationship Id="rId33" Type="http://schemas.openxmlformats.org/officeDocument/2006/relationships/slideLayout" Target="../slideLayouts/slideLayout795.xml"/><Relationship Id="rId38" Type="http://schemas.openxmlformats.org/officeDocument/2006/relationships/slideLayout" Target="../slideLayouts/slideLayout800.xml"/><Relationship Id="rId46" Type="http://schemas.openxmlformats.org/officeDocument/2006/relationships/slideLayout" Target="../slideLayouts/slideLayout808.xml"/><Relationship Id="rId59" Type="http://schemas.openxmlformats.org/officeDocument/2006/relationships/slideLayout" Target="../slideLayouts/slideLayout821.xml"/><Relationship Id="rId67" Type="http://schemas.openxmlformats.org/officeDocument/2006/relationships/slideLayout" Target="../slideLayouts/slideLayout829.xml"/><Relationship Id="rId20" Type="http://schemas.openxmlformats.org/officeDocument/2006/relationships/slideLayout" Target="../slideLayouts/slideLayout782.xml"/><Relationship Id="rId41" Type="http://schemas.openxmlformats.org/officeDocument/2006/relationships/slideLayout" Target="../slideLayouts/slideLayout803.xml"/><Relationship Id="rId54" Type="http://schemas.openxmlformats.org/officeDocument/2006/relationships/slideLayout" Target="../slideLayouts/slideLayout816.xml"/><Relationship Id="rId62" Type="http://schemas.openxmlformats.org/officeDocument/2006/relationships/slideLayout" Target="../slideLayouts/slideLayout824.xml"/><Relationship Id="rId70" Type="http://schemas.openxmlformats.org/officeDocument/2006/relationships/slideLayout" Target="../slideLayouts/slideLayout832.xml"/><Relationship Id="rId75" Type="http://schemas.openxmlformats.org/officeDocument/2006/relationships/slideLayout" Target="../slideLayouts/slideLayout837.xml"/><Relationship Id="rId83" Type="http://schemas.openxmlformats.org/officeDocument/2006/relationships/slideLayout" Target="../slideLayouts/slideLayout845.xml"/><Relationship Id="rId88" Type="http://schemas.openxmlformats.org/officeDocument/2006/relationships/theme" Target="../theme/theme11.xml"/><Relationship Id="rId1" Type="http://schemas.openxmlformats.org/officeDocument/2006/relationships/slideLayout" Target="../slideLayouts/slideLayout763.xml"/><Relationship Id="rId6" Type="http://schemas.openxmlformats.org/officeDocument/2006/relationships/slideLayout" Target="../slideLayouts/slideLayout768.xml"/><Relationship Id="rId15" Type="http://schemas.openxmlformats.org/officeDocument/2006/relationships/slideLayout" Target="../slideLayouts/slideLayout777.xml"/><Relationship Id="rId23" Type="http://schemas.openxmlformats.org/officeDocument/2006/relationships/slideLayout" Target="../slideLayouts/slideLayout785.xml"/><Relationship Id="rId28" Type="http://schemas.openxmlformats.org/officeDocument/2006/relationships/slideLayout" Target="../slideLayouts/slideLayout790.xml"/><Relationship Id="rId36" Type="http://schemas.openxmlformats.org/officeDocument/2006/relationships/slideLayout" Target="../slideLayouts/slideLayout798.xml"/><Relationship Id="rId49" Type="http://schemas.openxmlformats.org/officeDocument/2006/relationships/slideLayout" Target="../slideLayouts/slideLayout811.xml"/><Relationship Id="rId57" Type="http://schemas.openxmlformats.org/officeDocument/2006/relationships/slideLayout" Target="../slideLayouts/slideLayout819.xml"/><Relationship Id="rId10" Type="http://schemas.openxmlformats.org/officeDocument/2006/relationships/slideLayout" Target="../slideLayouts/slideLayout772.xml"/><Relationship Id="rId31" Type="http://schemas.openxmlformats.org/officeDocument/2006/relationships/slideLayout" Target="../slideLayouts/slideLayout793.xml"/><Relationship Id="rId44" Type="http://schemas.openxmlformats.org/officeDocument/2006/relationships/slideLayout" Target="../slideLayouts/slideLayout806.xml"/><Relationship Id="rId52" Type="http://schemas.openxmlformats.org/officeDocument/2006/relationships/slideLayout" Target="../slideLayouts/slideLayout814.xml"/><Relationship Id="rId60" Type="http://schemas.openxmlformats.org/officeDocument/2006/relationships/slideLayout" Target="../slideLayouts/slideLayout822.xml"/><Relationship Id="rId65" Type="http://schemas.openxmlformats.org/officeDocument/2006/relationships/slideLayout" Target="../slideLayouts/slideLayout827.xml"/><Relationship Id="rId73" Type="http://schemas.openxmlformats.org/officeDocument/2006/relationships/slideLayout" Target="../slideLayouts/slideLayout835.xml"/><Relationship Id="rId78" Type="http://schemas.openxmlformats.org/officeDocument/2006/relationships/slideLayout" Target="../slideLayouts/slideLayout840.xml"/><Relationship Id="rId81" Type="http://schemas.openxmlformats.org/officeDocument/2006/relationships/slideLayout" Target="../slideLayouts/slideLayout843.xml"/><Relationship Id="rId86" Type="http://schemas.openxmlformats.org/officeDocument/2006/relationships/slideLayout" Target="../slideLayouts/slideLayout848.xml"/><Relationship Id="rId4" Type="http://schemas.openxmlformats.org/officeDocument/2006/relationships/slideLayout" Target="../slideLayouts/slideLayout766.xml"/><Relationship Id="rId9" Type="http://schemas.openxmlformats.org/officeDocument/2006/relationships/slideLayout" Target="../slideLayouts/slideLayout771.xml"/><Relationship Id="rId13" Type="http://schemas.openxmlformats.org/officeDocument/2006/relationships/slideLayout" Target="../slideLayouts/slideLayout775.xml"/><Relationship Id="rId18" Type="http://schemas.openxmlformats.org/officeDocument/2006/relationships/slideLayout" Target="../slideLayouts/slideLayout780.xml"/><Relationship Id="rId39" Type="http://schemas.openxmlformats.org/officeDocument/2006/relationships/slideLayout" Target="../slideLayouts/slideLayout801.xml"/><Relationship Id="rId34" Type="http://schemas.openxmlformats.org/officeDocument/2006/relationships/slideLayout" Target="../slideLayouts/slideLayout796.xml"/><Relationship Id="rId50" Type="http://schemas.openxmlformats.org/officeDocument/2006/relationships/slideLayout" Target="../slideLayouts/slideLayout812.xml"/><Relationship Id="rId55" Type="http://schemas.openxmlformats.org/officeDocument/2006/relationships/slideLayout" Target="../slideLayouts/slideLayout817.xml"/><Relationship Id="rId76" Type="http://schemas.openxmlformats.org/officeDocument/2006/relationships/slideLayout" Target="../slideLayouts/slideLayout838.xml"/><Relationship Id="rId7" Type="http://schemas.openxmlformats.org/officeDocument/2006/relationships/slideLayout" Target="../slideLayouts/slideLayout769.xml"/><Relationship Id="rId71" Type="http://schemas.openxmlformats.org/officeDocument/2006/relationships/slideLayout" Target="../slideLayouts/slideLayout833.xml"/><Relationship Id="rId2" Type="http://schemas.openxmlformats.org/officeDocument/2006/relationships/slideLayout" Target="../slideLayouts/slideLayout764.xml"/><Relationship Id="rId29" Type="http://schemas.openxmlformats.org/officeDocument/2006/relationships/slideLayout" Target="../slideLayouts/slideLayout791.xml"/><Relationship Id="rId24" Type="http://schemas.openxmlformats.org/officeDocument/2006/relationships/slideLayout" Target="../slideLayouts/slideLayout786.xml"/><Relationship Id="rId40" Type="http://schemas.openxmlformats.org/officeDocument/2006/relationships/slideLayout" Target="../slideLayouts/slideLayout802.xml"/><Relationship Id="rId45" Type="http://schemas.openxmlformats.org/officeDocument/2006/relationships/slideLayout" Target="../slideLayouts/slideLayout807.xml"/><Relationship Id="rId66" Type="http://schemas.openxmlformats.org/officeDocument/2006/relationships/slideLayout" Target="../slideLayouts/slideLayout828.xml"/><Relationship Id="rId87" Type="http://schemas.openxmlformats.org/officeDocument/2006/relationships/slideLayout" Target="../slideLayouts/slideLayout849.xml"/><Relationship Id="rId61" Type="http://schemas.openxmlformats.org/officeDocument/2006/relationships/slideLayout" Target="../slideLayouts/slideLayout823.xml"/><Relationship Id="rId82" Type="http://schemas.openxmlformats.org/officeDocument/2006/relationships/slideLayout" Target="../slideLayouts/slideLayout844.xml"/><Relationship Id="rId19" Type="http://schemas.openxmlformats.org/officeDocument/2006/relationships/slideLayout" Target="../slideLayouts/slideLayout781.xml"/></Relationships>
</file>

<file path=ppt/slideMasters/_rels/slideMaster12.xml.rels><?xml version="1.0" encoding="UTF-8" standalone="yes"?>
<Relationships xmlns="http://schemas.openxmlformats.org/package/2006/relationships"><Relationship Id="rId26" Type="http://schemas.openxmlformats.org/officeDocument/2006/relationships/slideLayout" Target="../slideLayouts/slideLayout875.xml"/><Relationship Id="rId21" Type="http://schemas.openxmlformats.org/officeDocument/2006/relationships/slideLayout" Target="../slideLayouts/slideLayout870.xml"/><Relationship Id="rId42" Type="http://schemas.openxmlformats.org/officeDocument/2006/relationships/slideLayout" Target="../slideLayouts/slideLayout891.xml"/><Relationship Id="rId47" Type="http://schemas.openxmlformats.org/officeDocument/2006/relationships/slideLayout" Target="../slideLayouts/slideLayout896.xml"/><Relationship Id="rId63" Type="http://schemas.openxmlformats.org/officeDocument/2006/relationships/slideLayout" Target="../slideLayouts/slideLayout912.xml"/><Relationship Id="rId68" Type="http://schemas.openxmlformats.org/officeDocument/2006/relationships/slideLayout" Target="../slideLayouts/slideLayout917.xml"/><Relationship Id="rId84" Type="http://schemas.openxmlformats.org/officeDocument/2006/relationships/slideLayout" Target="../slideLayouts/slideLayout933.xml"/><Relationship Id="rId89" Type="http://schemas.openxmlformats.org/officeDocument/2006/relationships/image" Target="../media/image2.jpeg"/><Relationship Id="rId16" Type="http://schemas.openxmlformats.org/officeDocument/2006/relationships/slideLayout" Target="../slideLayouts/slideLayout865.xml"/><Relationship Id="rId11" Type="http://schemas.openxmlformats.org/officeDocument/2006/relationships/slideLayout" Target="../slideLayouts/slideLayout860.xml"/><Relationship Id="rId32" Type="http://schemas.openxmlformats.org/officeDocument/2006/relationships/slideLayout" Target="../slideLayouts/slideLayout881.xml"/><Relationship Id="rId37" Type="http://schemas.openxmlformats.org/officeDocument/2006/relationships/slideLayout" Target="../slideLayouts/slideLayout886.xml"/><Relationship Id="rId53" Type="http://schemas.openxmlformats.org/officeDocument/2006/relationships/slideLayout" Target="../slideLayouts/slideLayout902.xml"/><Relationship Id="rId58" Type="http://schemas.openxmlformats.org/officeDocument/2006/relationships/slideLayout" Target="../slideLayouts/slideLayout907.xml"/><Relationship Id="rId74" Type="http://schemas.openxmlformats.org/officeDocument/2006/relationships/slideLayout" Target="../slideLayouts/slideLayout923.xml"/><Relationship Id="rId79" Type="http://schemas.openxmlformats.org/officeDocument/2006/relationships/slideLayout" Target="../slideLayouts/slideLayout928.xml"/><Relationship Id="rId5" Type="http://schemas.openxmlformats.org/officeDocument/2006/relationships/slideLayout" Target="../slideLayouts/slideLayout854.xml"/><Relationship Id="rId14" Type="http://schemas.openxmlformats.org/officeDocument/2006/relationships/slideLayout" Target="../slideLayouts/slideLayout863.xml"/><Relationship Id="rId22" Type="http://schemas.openxmlformats.org/officeDocument/2006/relationships/slideLayout" Target="../slideLayouts/slideLayout871.xml"/><Relationship Id="rId27" Type="http://schemas.openxmlformats.org/officeDocument/2006/relationships/slideLayout" Target="../slideLayouts/slideLayout876.xml"/><Relationship Id="rId30" Type="http://schemas.openxmlformats.org/officeDocument/2006/relationships/slideLayout" Target="../slideLayouts/slideLayout879.xml"/><Relationship Id="rId35" Type="http://schemas.openxmlformats.org/officeDocument/2006/relationships/slideLayout" Target="../slideLayouts/slideLayout884.xml"/><Relationship Id="rId43" Type="http://schemas.openxmlformats.org/officeDocument/2006/relationships/slideLayout" Target="../slideLayouts/slideLayout892.xml"/><Relationship Id="rId48" Type="http://schemas.openxmlformats.org/officeDocument/2006/relationships/slideLayout" Target="../slideLayouts/slideLayout897.xml"/><Relationship Id="rId56" Type="http://schemas.openxmlformats.org/officeDocument/2006/relationships/slideLayout" Target="../slideLayouts/slideLayout905.xml"/><Relationship Id="rId64" Type="http://schemas.openxmlformats.org/officeDocument/2006/relationships/slideLayout" Target="../slideLayouts/slideLayout913.xml"/><Relationship Id="rId69" Type="http://schemas.openxmlformats.org/officeDocument/2006/relationships/slideLayout" Target="../slideLayouts/slideLayout918.xml"/><Relationship Id="rId77" Type="http://schemas.openxmlformats.org/officeDocument/2006/relationships/slideLayout" Target="../slideLayouts/slideLayout926.xml"/><Relationship Id="rId8" Type="http://schemas.openxmlformats.org/officeDocument/2006/relationships/slideLayout" Target="../slideLayouts/slideLayout857.xml"/><Relationship Id="rId51" Type="http://schemas.openxmlformats.org/officeDocument/2006/relationships/slideLayout" Target="../slideLayouts/slideLayout900.xml"/><Relationship Id="rId72" Type="http://schemas.openxmlformats.org/officeDocument/2006/relationships/slideLayout" Target="../slideLayouts/slideLayout921.xml"/><Relationship Id="rId80" Type="http://schemas.openxmlformats.org/officeDocument/2006/relationships/slideLayout" Target="../slideLayouts/slideLayout929.xml"/><Relationship Id="rId85" Type="http://schemas.openxmlformats.org/officeDocument/2006/relationships/slideLayout" Target="../slideLayouts/slideLayout934.xml"/><Relationship Id="rId3" Type="http://schemas.openxmlformats.org/officeDocument/2006/relationships/slideLayout" Target="../slideLayouts/slideLayout852.xml"/><Relationship Id="rId12" Type="http://schemas.openxmlformats.org/officeDocument/2006/relationships/slideLayout" Target="../slideLayouts/slideLayout861.xml"/><Relationship Id="rId17" Type="http://schemas.openxmlformats.org/officeDocument/2006/relationships/slideLayout" Target="../slideLayouts/slideLayout866.xml"/><Relationship Id="rId25" Type="http://schemas.openxmlformats.org/officeDocument/2006/relationships/slideLayout" Target="../slideLayouts/slideLayout874.xml"/><Relationship Id="rId33" Type="http://schemas.openxmlformats.org/officeDocument/2006/relationships/slideLayout" Target="../slideLayouts/slideLayout882.xml"/><Relationship Id="rId38" Type="http://schemas.openxmlformats.org/officeDocument/2006/relationships/slideLayout" Target="../slideLayouts/slideLayout887.xml"/><Relationship Id="rId46" Type="http://schemas.openxmlformats.org/officeDocument/2006/relationships/slideLayout" Target="../slideLayouts/slideLayout895.xml"/><Relationship Id="rId59" Type="http://schemas.openxmlformats.org/officeDocument/2006/relationships/slideLayout" Target="../slideLayouts/slideLayout908.xml"/><Relationship Id="rId67" Type="http://schemas.openxmlformats.org/officeDocument/2006/relationships/slideLayout" Target="../slideLayouts/slideLayout916.xml"/><Relationship Id="rId20" Type="http://schemas.openxmlformats.org/officeDocument/2006/relationships/slideLayout" Target="../slideLayouts/slideLayout869.xml"/><Relationship Id="rId41" Type="http://schemas.openxmlformats.org/officeDocument/2006/relationships/slideLayout" Target="../slideLayouts/slideLayout890.xml"/><Relationship Id="rId54" Type="http://schemas.openxmlformats.org/officeDocument/2006/relationships/slideLayout" Target="../slideLayouts/slideLayout903.xml"/><Relationship Id="rId62" Type="http://schemas.openxmlformats.org/officeDocument/2006/relationships/slideLayout" Target="../slideLayouts/slideLayout911.xml"/><Relationship Id="rId70" Type="http://schemas.openxmlformats.org/officeDocument/2006/relationships/slideLayout" Target="../slideLayouts/slideLayout919.xml"/><Relationship Id="rId75" Type="http://schemas.openxmlformats.org/officeDocument/2006/relationships/slideLayout" Target="../slideLayouts/slideLayout924.xml"/><Relationship Id="rId83" Type="http://schemas.openxmlformats.org/officeDocument/2006/relationships/slideLayout" Target="../slideLayouts/slideLayout932.xml"/><Relationship Id="rId88" Type="http://schemas.openxmlformats.org/officeDocument/2006/relationships/theme" Target="../theme/theme12.xml"/><Relationship Id="rId1" Type="http://schemas.openxmlformats.org/officeDocument/2006/relationships/slideLayout" Target="../slideLayouts/slideLayout850.xml"/><Relationship Id="rId6" Type="http://schemas.openxmlformats.org/officeDocument/2006/relationships/slideLayout" Target="../slideLayouts/slideLayout855.xml"/><Relationship Id="rId15" Type="http://schemas.openxmlformats.org/officeDocument/2006/relationships/slideLayout" Target="../slideLayouts/slideLayout864.xml"/><Relationship Id="rId23" Type="http://schemas.openxmlformats.org/officeDocument/2006/relationships/slideLayout" Target="../slideLayouts/slideLayout872.xml"/><Relationship Id="rId28" Type="http://schemas.openxmlformats.org/officeDocument/2006/relationships/slideLayout" Target="../slideLayouts/slideLayout877.xml"/><Relationship Id="rId36" Type="http://schemas.openxmlformats.org/officeDocument/2006/relationships/slideLayout" Target="../slideLayouts/slideLayout885.xml"/><Relationship Id="rId49" Type="http://schemas.openxmlformats.org/officeDocument/2006/relationships/slideLayout" Target="../slideLayouts/slideLayout898.xml"/><Relationship Id="rId57" Type="http://schemas.openxmlformats.org/officeDocument/2006/relationships/slideLayout" Target="../slideLayouts/slideLayout906.xml"/><Relationship Id="rId10" Type="http://schemas.openxmlformats.org/officeDocument/2006/relationships/slideLayout" Target="../slideLayouts/slideLayout859.xml"/><Relationship Id="rId31" Type="http://schemas.openxmlformats.org/officeDocument/2006/relationships/slideLayout" Target="../slideLayouts/slideLayout880.xml"/><Relationship Id="rId44" Type="http://schemas.openxmlformats.org/officeDocument/2006/relationships/slideLayout" Target="../slideLayouts/slideLayout893.xml"/><Relationship Id="rId52" Type="http://schemas.openxmlformats.org/officeDocument/2006/relationships/slideLayout" Target="../slideLayouts/slideLayout901.xml"/><Relationship Id="rId60" Type="http://schemas.openxmlformats.org/officeDocument/2006/relationships/slideLayout" Target="../slideLayouts/slideLayout909.xml"/><Relationship Id="rId65" Type="http://schemas.openxmlformats.org/officeDocument/2006/relationships/slideLayout" Target="../slideLayouts/slideLayout914.xml"/><Relationship Id="rId73" Type="http://schemas.openxmlformats.org/officeDocument/2006/relationships/slideLayout" Target="../slideLayouts/slideLayout922.xml"/><Relationship Id="rId78" Type="http://schemas.openxmlformats.org/officeDocument/2006/relationships/slideLayout" Target="../slideLayouts/slideLayout927.xml"/><Relationship Id="rId81" Type="http://schemas.openxmlformats.org/officeDocument/2006/relationships/slideLayout" Target="../slideLayouts/slideLayout930.xml"/><Relationship Id="rId86" Type="http://schemas.openxmlformats.org/officeDocument/2006/relationships/slideLayout" Target="../slideLayouts/slideLayout935.xml"/><Relationship Id="rId4" Type="http://schemas.openxmlformats.org/officeDocument/2006/relationships/slideLayout" Target="../slideLayouts/slideLayout853.xml"/><Relationship Id="rId9" Type="http://schemas.openxmlformats.org/officeDocument/2006/relationships/slideLayout" Target="../slideLayouts/slideLayout858.xml"/><Relationship Id="rId13" Type="http://schemas.openxmlformats.org/officeDocument/2006/relationships/slideLayout" Target="../slideLayouts/slideLayout862.xml"/><Relationship Id="rId18" Type="http://schemas.openxmlformats.org/officeDocument/2006/relationships/slideLayout" Target="../slideLayouts/slideLayout867.xml"/><Relationship Id="rId39" Type="http://schemas.openxmlformats.org/officeDocument/2006/relationships/slideLayout" Target="../slideLayouts/slideLayout888.xml"/><Relationship Id="rId34" Type="http://schemas.openxmlformats.org/officeDocument/2006/relationships/slideLayout" Target="../slideLayouts/slideLayout883.xml"/><Relationship Id="rId50" Type="http://schemas.openxmlformats.org/officeDocument/2006/relationships/slideLayout" Target="../slideLayouts/slideLayout899.xml"/><Relationship Id="rId55" Type="http://schemas.openxmlformats.org/officeDocument/2006/relationships/slideLayout" Target="../slideLayouts/slideLayout904.xml"/><Relationship Id="rId76" Type="http://schemas.openxmlformats.org/officeDocument/2006/relationships/slideLayout" Target="../slideLayouts/slideLayout925.xml"/><Relationship Id="rId7" Type="http://schemas.openxmlformats.org/officeDocument/2006/relationships/slideLayout" Target="../slideLayouts/slideLayout856.xml"/><Relationship Id="rId71" Type="http://schemas.openxmlformats.org/officeDocument/2006/relationships/slideLayout" Target="../slideLayouts/slideLayout920.xml"/><Relationship Id="rId2" Type="http://schemas.openxmlformats.org/officeDocument/2006/relationships/slideLayout" Target="../slideLayouts/slideLayout851.xml"/><Relationship Id="rId29" Type="http://schemas.openxmlformats.org/officeDocument/2006/relationships/slideLayout" Target="../slideLayouts/slideLayout878.xml"/><Relationship Id="rId24" Type="http://schemas.openxmlformats.org/officeDocument/2006/relationships/slideLayout" Target="../slideLayouts/slideLayout873.xml"/><Relationship Id="rId40" Type="http://schemas.openxmlformats.org/officeDocument/2006/relationships/slideLayout" Target="../slideLayouts/slideLayout889.xml"/><Relationship Id="rId45" Type="http://schemas.openxmlformats.org/officeDocument/2006/relationships/slideLayout" Target="../slideLayouts/slideLayout894.xml"/><Relationship Id="rId66" Type="http://schemas.openxmlformats.org/officeDocument/2006/relationships/slideLayout" Target="../slideLayouts/slideLayout915.xml"/><Relationship Id="rId87" Type="http://schemas.openxmlformats.org/officeDocument/2006/relationships/slideLayout" Target="../slideLayouts/slideLayout936.xml"/><Relationship Id="rId61" Type="http://schemas.openxmlformats.org/officeDocument/2006/relationships/slideLayout" Target="../slideLayouts/slideLayout910.xml"/><Relationship Id="rId82" Type="http://schemas.openxmlformats.org/officeDocument/2006/relationships/slideLayout" Target="../slideLayouts/slideLayout931.xml"/><Relationship Id="rId19" Type="http://schemas.openxmlformats.org/officeDocument/2006/relationships/slideLayout" Target="../slideLayouts/slideLayout868.xml"/></Relationships>
</file>

<file path=ppt/slideMasters/_rels/slideMaster13.xml.rels><?xml version="1.0" encoding="UTF-8" standalone="yes"?>
<Relationships xmlns="http://schemas.openxmlformats.org/package/2006/relationships"><Relationship Id="rId26" Type="http://schemas.openxmlformats.org/officeDocument/2006/relationships/slideLayout" Target="../slideLayouts/slideLayout962.xml"/><Relationship Id="rId21" Type="http://schemas.openxmlformats.org/officeDocument/2006/relationships/slideLayout" Target="../slideLayouts/slideLayout957.xml"/><Relationship Id="rId42" Type="http://schemas.openxmlformats.org/officeDocument/2006/relationships/slideLayout" Target="../slideLayouts/slideLayout978.xml"/><Relationship Id="rId47" Type="http://schemas.openxmlformats.org/officeDocument/2006/relationships/slideLayout" Target="../slideLayouts/slideLayout983.xml"/><Relationship Id="rId63" Type="http://schemas.openxmlformats.org/officeDocument/2006/relationships/slideLayout" Target="../slideLayouts/slideLayout999.xml"/><Relationship Id="rId68" Type="http://schemas.openxmlformats.org/officeDocument/2006/relationships/slideLayout" Target="../slideLayouts/slideLayout1004.xml"/><Relationship Id="rId84" Type="http://schemas.openxmlformats.org/officeDocument/2006/relationships/slideLayout" Target="../slideLayouts/slideLayout1020.xml"/><Relationship Id="rId89" Type="http://schemas.openxmlformats.org/officeDocument/2006/relationships/image" Target="../media/image2.jpeg"/><Relationship Id="rId16" Type="http://schemas.openxmlformats.org/officeDocument/2006/relationships/slideLayout" Target="../slideLayouts/slideLayout952.xml"/><Relationship Id="rId11" Type="http://schemas.openxmlformats.org/officeDocument/2006/relationships/slideLayout" Target="../slideLayouts/slideLayout947.xml"/><Relationship Id="rId32" Type="http://schemas.openxmlformats.org/officeDocument/2006/relationships/slideLayout" Target="../slideLayouts/slideLayout968.xml"/><Relationship Id="rId37" Type="http://schemas.openxmlformats.org/officeDocument/2006/relationships/slideLayout" Target="../slideLayouts/slideLayout973.xml"/><Relationship Id="rId53" Type="http://schemas.openxmlformats.org/officeDocument/2006/relationships/slideLayout" Target="../slideLayouts/slideLayout989.xml"/><Relationship Id="rId58" Type="http://schemas.openxmlformats.org/officeDocument/2006/relationships/slideLayout" Target="../slideLayouts/slideLayout994.xml"/><Relationship Id="rId74" Type="http://schemas.openxmlformats.org/officeDocument/2006/relationships/slideLayout" Target="../slideLayouts/slideLayout1010.xml"/><Relationship Id="rId79" Type="http://schemas.openxmlformats.org/officeDocument/2006/relationships/slideLayout" Target="../slideLayouts/slideLayout1015.xml"/><Relationship Id="rId5" Type="http://schemas.openxmlformats.org/officeDocument/2006/relationships/slideLayout" Target="../slideLayouts/slideLayout941.xml"/><Relationship Id="rId14" Type="http://schemas.openxmlformats.org/officeDocument/2006/relationships/slideLayout" Target="../slideLayouts/slideLayout950.xml"/><Relationship Id="rId22" Type="http://schemas.openxmlformats.org/officeDocument/2006/relationships/slideLayout" Target="../slideLayouts/slideLayout958.xml"/><Relationship Id="rId27" Type="http://schemas.openxmlformats.org/officeDocument/2006/relationships/slideLayout" Target="../slideLayouts/slideLayout963.xml"/><Relationship Id="rId30" Type="http://schemas.openxmlformats.org/officeDocument/2006/relationships/slideLayout" Target="../slideLayouts/slideLayout966.xml"/><Relationship Id="rId35" Type="http://schemas.openxmlformats.org/officeDocument/2006/relationships/slideLayout" Target="../slideLayouts/slideLayout971.xml"/><Relationship Id="rId43" Type="http://schemas.openxmlformats.org/officeDocument/2006/relationships/slideLayout" Target="../slideLayouts/slideLayout979.xml"/><Relationship Id="rId48" Type="http://schemas.openxmlformats.org/officeDocument/2006/relationships/slideLayout" Target="../slideLayouts/slideLayout984.xml"/><Relationship Id="rId56" Type="http://schemas.openxmlformats.org/officeDocument/2006/relationships/slideLayout" Target="../slideLayouts/slideLayout992.xml"/><Relationship Id="rId64" Type="http://schemas.openxmlformats.org/officeDocument/2006/relationships/slideLayout" Target="../slideLayouts/slideLayout1000.xml"/><Relationship Id="rId69" Type="http://schemas.openxmlformats.org/officeDocument/2006/relationships/slideLayout" Target="../slideLayouts/slideLayout1005.xml"/><Relationship Id="rId77" Type="http://schemas.openxmlformats.org/officeDocument/2006/relationships/slideLayout" Target="../slideLayouts/slideLayout1013.xml"/><Relationship Id="rId8" Type="http://schemas.openxmlformats.org/officeDocument/2006/relationships/slideLayout" Target="../slideLayouts/slideLayout944.xml"/><Relationship Id="rId51" Type="http://schemas.openxmlformats.org/officeDocument/2006/relationships/slideLayout" Target="../slideLayouts/slideLayout987.xml"/><Relationship Id="rId72" Type="http://schemas.openxmlformats.org/officeDocument/2006/relationships/slideLayout" Target="../slideLayouts/slideLayout1008.xml"/><Relationship Id="rId80" Type="http://schemas.openxmlformats.org/officeDocument/2006/relationships/slideLayout" Target="../slideLayouts/slideLayout1016.xml"/><Relationship Id="rId85" Type="http://schemas.openxmlformats.org/officeDocument/2006/relationships/slideLayout" Target="../slideLayouts/slideLayout1021.xml"/><Relationship Id="rId3" Type="http://schemas.openxmlformats.org/officeDocument/2006/relationships/slideLayout" Target="../slideLayouts/slideLayout939.xml"/><Relationship Id="rId12" Type="http://schemas.openxmlformats.org/officeDocument/2006/relationships/slideLayout" Target="../slideLayouts/slideLayout948.xml"/><Relationship Id="rId17" Type="http://schemas.openxmlformats.org/officeDocument/2006/relationships/slideLayout" Target="../slideLayouts/slideLayout953.xml"/><Relationship Id="rId25" Type="http://schemas.openxmlformats.org/officeDocument/2006/relationships/slideLayout" Target="../slideLayouts/slideLayout961.xml"/><Relationship Id="rId33" Type="http://schemas.openxmlformats.org/officeDocument/2006/relationships/slideLayout" Target="../slideLayouts/slideLayout969.xml"/><Relationship Id="rId38" Type="http://schemas.openxmlformats.org/officeDocument/2006/relationships/slideLayout" Target="../slideLayouts/slideLayout974.xml"/><Relationship Id="rId46" Type="http://schemas.openxmlformats.org/officeDocument/2006/relationships/slideLayout" Target="../slideLayouts/slideLayout982.xml"/><Relationship Id="rId59" Type="http://schemas.openxmlformats.org/officeDocument/2006/relationships/slideLayout" Target="../slideLayouts/slideLayout995.xml"/><Relationship Id="rId67" Type="http://schemas.openxmlformats.org/officeDocument/2006/relationships/slideLayout" Target="../slideLayouts/slideLayout1003.xml"/><Relationship Id="rId20" Type="http://schemas.openxmlformats.org/officeDocument/2006/relationships/slideLayout" Target="../slideLayouts/slideLayout956.xml"/><Relationship Id="rId41" Type="http://schemas.openxmlformats.org/officeDocument/2006/relationships/slideLayout" Target="../slideLayouts/slideLayout977.xml"/><Relationship Id="rId54" Type="http://schemas.openxmlformats.org/officeDocument/2006/relationships/slideLayout" Target="../slideLayouts/slideLayout990.xml"/><Relationship Id="rId62" Type="http://schemas.openxmlformats.org/officeDocument/2006/relationships/slideLayout" Target="../slideLayouts/slideLayout998.xml"/><Relationship Id="rId70" Type="http://schemas.openxmlformats.org/officeDocument/2006/relationships/slideLayout" Target="../slideLayouts/slideLayout1006.xml"/><Relationship Id="rId75" Type="http://schemas.openxmlformats.org/officeDocument/2006/relationships/slideLayout" Target="../slideLayouts/slideLayout1011.xml"/><Relationship Id="rId83" Type="http://schemas.openxmlformats.org/officeDocument/2006/relationships/slideLayout" Target="../slideLayouts/slideLayout1019.xml"/><Relationship Id="rId88" Type="http://schemas.openxmlformats.org/officeDocument/2006/relationships/theme" Target="../theme/theme13.xml"/><Relationship Id="rId1" Type="http://schemas.openxmlformats.org/officeDocument/2006/relationships/slideLayout" Target="../slideLayouts/slideLayout937.xml"/><Relationship Id="rId6" Type="http://schemas.openxmlformats.org/officeDocument/2006/relationships/slideLayout" Target="../slideLayouts/slideLayout942.xml"/><Relationship Id="rId15" Type="http://schemas.openxmlformats.org/officeDocument/2006/relationships/slideLayout" Target="../slideLayouts/slideLayout951.xml"/><Relationship Id="rId23" Type="http://schemas.openxmlformats.org/officeDocument/2006/relationships/slideLayout" Target="../slideLayouts/slideLayout959.xml"/><Relationship Id="rId28" Type="http://schemas.openxmlformats.org/officeDocument/2006/relationships/slideLayout" Target="../slideLayouts/slideLayout964.xml"/><Relationship Id="rId36" Type="http://schemas.openxmlformats.org/officeDocument/2006/relationships/slideLayout" Target="../slideLayouts/slideLayout972.xml"/><Relationship Id="rId49" Type="http://schemas.openxmlformats.org/officeDocument/2006/relationships/slideLayout" Target="../slideLayouts/slideLayout985.xml"/><Relationship Id="rId57" Type="http://schemas.openxmlformats.org/officeDocument/2006/relationships/slideLayout" Target="../slideLayouts/slideLayout993.xml"/><Relationship Id="rId10" Type="http://schemas.openxmlformats.org/officeDocument/2006/relationships/slideLayout" Target="../slideLayouts/slideLayout946.xml"/><Relationship Id="rId31" Type="http://schemas.openxmlformats.org/officeDocument/2006/relationships/slideLayout" Target="../slideLayouts/slideLayout967.xml"/><Relationship Id="rId44" Type="http://schemas.openxmlformats.org/officeDocument/2006/relationships/slideLayout" Target="../slideLayouts/slideLayout980.xml"/><Relationship Id="rId52" Type="http://schemas.openxmlformats.org/officeDocument/2006/relationships/slideLayout" Target="../slideLayouts/slideLayout988.xml"/><Relationship Id="rId60" Type="http://schemas.openxmlformats.org/officeDocument/2006/relationships/slideLayout" Target="../slideLayouts/slideLayout996.xml"/><Relationship Id="rId65" Type="http://schemas.openxmlformats.org/officeDocument/2006/relationships/slideLayout" Target="../slideLayouts/slideLayout1001.xml"/><Relationship Id="rId73" Type="http://schemas.openxmlformats.org/officeDocument/2006/relationships/slideLayout" Target="../slideLayouts/slideLayout1009.xml"/><Relationship Id="rId78" Type="http://schemas.openxmlformats.org/officeDocument/2006/relationships/slideLayout" Target="../slideLayouts/slideLayout1014.xml"/><Relationship Id="rId81" Type="http://schemas.openxmlformats.org/officeDocument/2006/relationships/slideLayout" Target="../slideLayouts/slideLayout1017.xml"/><Relationship Id="rId86" Type="http://schemas.openxmlformats.org/officeDocument/2006/relationships/slideLayout" Target="../slideLayouts/slideLayout1022.xml"/><Relationship Id="rId4" Type="http://schemas.openxmlformats.org/officeDocument/2006/relationships/slideLayout" Target="../slideLayouts/slideLayout940.xml"/><Relationship Id="rId9" Type="http://schemas.openxmlformats.org/officeDocument/2006/relationships/slideLayout" Target="../slideLayouts/slideLayout945.xml"/><Relationship Id="rId13" Type="http://schemas.openxmlformats.org/officeDocument/2006/relationships/slideLayout" Target="../slideLayouts/slideLayout949.xml"/><Relationship Id="rId18" Type="http://schemas.openxmlformats.org/officeDocument/2006/relationships/slideLayout" Target="../slideLayouts/slideLayout954.xml"/><Relationship Id="rId39" Type="http://schemas.openxmlformats.org/officeDocument/2006/relationships/slideLayout" Target="../slideLayouts/slideLayout975.xml"/><Relationship Id="rId34" Type="http://schemas.openxmlformats.org/officeDocument/2006/relationships/slideLayout" Target="../slideLayouts/slideLayout970.xml"/><Relationship Id="rId50" Type="http://schemas.openxmlformats.org/officeDocument/2006/relationships/slideLayout" Target="../slideLayouts/slideLayout986.xml"/><Relationship Id="rId55" Type="http://schemas.openxmlformats.org/officeDocument/2006/relationships/slideLayout" Target="../slideLayouts/slideLayout991.xml"/><Relationship Id="rId76" Type="http://schemas.openxmlformats.org/officeDocument/2006/relationships/slideLayout" Target="../slideLayouts/slideLayout1012.xml"/><Relationship Id="rId7" Type="http://schemas.openxmlformats.org/officeDocument/2006/relationships/slideLayout" Target="../slideLayouts/slideLayout943.xml"/><Relationship Id="rId71" Type="http://schemas.openxmlformats.org/officeDocument/2006/relationships/slideLayout" Target="../slideLayouts/slideLayout1007.xml"/><Relationship Id="rId2" Type="http://schemas.openxmlformats.org/officeDocument/2006/relationships/slideLayout" Target="../slideLayouts/slideLayout938.xml"/><Relationship Id="rId29" Type="http://schemas.openxmlformats.org/officeDocument/2006/relationships/slideLayout" Target="../slideLayouts/slideLayout965.xml"/><Relationship Id="rId24" Type="http://schemas.openxmlformats.org/officeDocument/2006/relationships/slideLayout" Target="../slideLayouts/slideLayout960.xml"/><Relationship Id="rId40" Type="http://schemas.openxmlformats.org/officeDocument/2006/relationships/slideLayout" Target="../slideLayouts/slideLayout976.xml"/><Relationship Id="rId45" Type="http://schemas.openxmlformats.org/officeDocument/2006/relationships/slideLayout" Target="../slideLayouts/slideLayout981.xml"/><Relationship Id="rId66" Type="http://schemas.openxmlformats.org/officeDocument/2006/relationships/slideLayout" Target="../slideLayouts/slideLayout1002.xml"/><Relationship Id="rId87" Type="http://schemas.openxmlformats.org/officeDocument/2006/relationships/slideLayout" Target="../slideLayouts/slideLayout1023.xml"/><Relationship Id="rId61" Type="http://schemas.openxmlformats.org/officeDocument/2006/relationships/slideLayout" Target="../slideLayouts/slideLayout997.xml"/><Relationship Id="rId82" Type="http://schemas.openxmlformats.org/officeDocument/2006/relationships/slideLayout" Target="../slideLayouts/slideLayout1018.xml"/><Relationship Id="rId19" Type="http://schemas.openxmlformats.org/officeDocument/2006/relationships/slideLayout" Target="../slideLayouts/slideLayout955.xml"/></Relationships>
</file>

<file path=ppt/slideMasters/_rels/slideMaster14.xml.rels><?xml version="1.0" encoding="UTF-8" standalone="yes"?>
<Relationships xmlns="http://schemas.openxmlformats.org/package/2006/relationships"><Relationship Id="rId26" Type="http://schemas.openxmlformats.org/officeDocument/2006/relationships/slideLayout" Target="../slideLayouts/slideLayout1049.xml"/><Relationship Id="rId21" Type="http://schemas.openxmlformats.org/officeDocument/2006/relationships/slideLayout" Target="../slideLayouts/slideLayout1044.xml"/><Relationship Id="rId42" Type="http://schemas.openxmlformats.org/officeDocument/2006/relationships/slideLayout" Target="../slideLayouts/slideLayout1065.xml"/><Relationship Id="rId47" Type="http://schemas.openxmlformats.org/officeDocument/2006/relationships/slideLayout" Target="../slideLayouts/slideLayout1070.xml"/><Relationship Id="rId63" Type="http://schemas.openxmlformats.org/officeDocument/2006/relationships/slideLayout" Target="../slideLayouts/slideLayout1086.xml"/><Relationship Id="rId68" Type="http://schemas.openxmlformats.org/officeDocument/2006/relationships/slideLayout" Target="../slideLayouts/slideLayout1091.xml"/><Relationship Id="rId84" Type="http://schemas.openxmlformats.org/officeDocument/2006/relationships/slideLayout" Target="../slideLayouts/slideLayout1107.xml"/><Relationship Id="rId89" Type="http://schemas.openxmlformats.org/officeDocument/2006/relationships/image" Target="../media/image2.jpeg"/><Relationship Id="rId16" Type="http://schemas.openxmlformats.org/officeDocument/2006/relationships/slideLayout" Target="../slideLayouts/slideLayout1039.xml"/><Relationship Id="rId11" Type="http://schemas.openxmlformats.org/officeDocument/2006/relationships/slideLayout" Target="../slideLayouts/slideLayout1034.xml"/><Relationship Id="rId32" Type="http://schemas.openxmlformats.org/officeDocument/2006/relationships/slideLayout" Target="../slideLayouts/slideLayout1055.xml"/><Relationship Id="rId37" Type="http://schemas.openxmlformats.org/officeDocument/2006/relationships/slideLayout" Target="../slideLayouts/slideLayout1060.xml"/><Relationship Id="rId53" Type="http://schemas.openxmlformats.org/officeDocument/2006/relationships/slideLayout" Target="../slideLayouts/slideLayout1076.xml"/><Relationship Id="rId58" Type="http://schemas.openxmlformats.org/officeDocument/2006/relationships/slideLayout" Target="../slideLayouts/slideLayout1081.xml"/><Relationship Id="rId74" Type="http://schemas.openxmlformats.org/officeDocument/2006/relationships/slideLayout" Target="../slideLayouts/slideLayout1097.xml"/><Relationship Id="rId79" Type="http://schemas.openxmlformats.org/officeDocument/2006/relationships/slideLayout" Target="../slideLayouts/slideLayout1102.xml"/><Relationship Id="rId5" Type="http://schemas.openxmlformats.org/officeDocument/2006/relationships/slideLayout" Target="../slideLayouts/slideLayout1028.xml"/><Relationship Id="rId14" Type="http://schemas.openxmlformats.org/officeDocument/2006/relationships/slideLayout" Target="../slideLayouts/slideLayout1037.xml"/><Relationship Id="rId22" Type="http://schemas.openxmlformats.org/officeDocument/2006/relationships/slideLayout" Target="../slideLayouts/slideLayout1045.xml"/><Relationship Id="rId27" Type="http://schemas.openxmlformats.org/officeDocument/2006/relationships/slideLayout" Target="../slideLayouts/slideLayout1050.xml"/><Relationship Id="rId30" Type="http://schemas.openxmlformats.org/officeDocument/2006/relationships/slideLayout" Target="../slideLayouts/slideLayout1053.xml"/><Relationship Id="rId35" Type="http://schemas.openxmlformats.org/officeDocument/2006/relationships/slideLayout" Target="../slideLayouts/slideLayout1058.xml"/><Relationship Id="rId43" Type="http://schemas.openxmlformats.org/officeDocument/2006/relationships/slideLayout" Target="../slideLayouts/slideLayout1066.xml"/><Relationship Id="rId48" Type="http://schemas.openxmlformats.org/officeDocument/2006/relationships/slideLayout" Target="../slideLayouts/slideLayout1071.xml"/><Relationship Id="rId56" Type="http://schemas.openxmlformats.org/officeDocument/2006/relationships/slideLayout" Target="../slideLayouts/slideLayout1079.xml"/><Relationship Id="rId64" Type="http://schemas.openxmlformats.org/officeDocument/2006/relationships/slideLayout" Target="../slideLayouts/slideLayout1087.xml"/><Relationship Id="rId69" Type="http://schemas.openxmlformats.org/officeDocument/2006/relationships/slideLayout" Target="../slideLayouts/slideLayout1092.xml"/><Relationship Id="rId77" Type="http://schemas.openxmlformats.org/officeDocument/2006/relationships/slideLayout" Target="../slideLayouts/slideLayout1100.xml"/><Relationship Id="rId8" Type="http://schemas.openxmlformats.org/officeDocument/2006/relationships/slideLayout" Target="../slideLayouts/slideLayout1031.xml"/><Relationship Id="rId51" Type="http://schemas.openxmlformats.org/officeDocument/2006/relationships/slideLayout" Target="../slideLayouts/slideLayout1074.xml"/><Relationship Id="rId72" Type="http://schemas.openxmlformats.org/officeDocument/2006/relationships/slideLayout" Target="../slideLayouts/slideLayout1095.xml"/><Relationship Id="rId80" Type="http://schemas.openxmlformats.org/officeDocument/2006/relationships/slideLayout" Target="../slideLayouts/slideLayout1103.xml"/><Relationship Id="rId85" Type="http://schemas.openxmlformats.org/officeDocument/2006/relationships/slideLayout" Target="../slideLayouts/slideLayout1108.xml"/><Relationship Id="rId3" Type="http://schemas.openxmlformats.org/officeDocument/2006/relationships/slideLayout" Target="../slideLayouts/slideLayout1026.xml"/><Relationship Id="rId12" Type="http://schemas.openxmlformats.org/officeDocument/2006/relationships/slideLayout" Target="../slideLayouts/slideLayout1035.xml"/><Relationship Id="rId17" Type="http://schemas.openxmlformats.org/officeDocument/2006/relationships/slideLayout" Target="../slideLayouts/slideLayout1040.xml"/><Relationship Id="rId25" Type="http://schemas.openxmlformats.org/officeDocument/2006/relationships/slideLayout" Target="../slideLayouts/slideLayout1048.xml"/><Relationship Id="rId33" Type="http://schemas.openxmlformats.org/officeDocument/2006/relationships/slideLayout" Target="../slideLayouts/slideLayout1056.xml"/><Relationship Id="rId38" Type="http://schemas.openxmlformats.org/officeDocument/2006/relationships/slideLayout" Target="../slideLayouts/slideLayout1061.xml"/><Relationship Id="rId46" Type="http://schemas.openxmlformats.org/officeDocument/2006/relationships/slideLayout" Target="../slideLayouts/slideLayout1069.xml"/><Relationship Id="rId59" Type="http://schemas.openxmlformats.org/officeDocument/2006/relationships/slideLayout" Target="../slideLayouts/slideLayout1082.xml"/><Relationship Id="rId67" Type="http://schemas.openxmlformats.org/officeDocument/2006/relationships/slideLayout" Target="../slideLayouts/slideLayout1090.xml"/><Relationship Id="rId20" Type="http://schemas.openxmlformats.org/officeDocument/2006/relationships/slideLayout" Target="../slideLayouts/slideLayout1043.xml"/><Relationship Id="rId41" Type="http://schemas.openxmlformats.org/officeDocument/2006/relationships/slideLayout" Target="../slideLayouts/slideLayout1064.xml"/><Relationship Id="rId54" Type="http://schemas.openxmlformats.org/officeDocument/2006/relationships/slideLayout" Target="../slideLayouts/slideLayout1077.xml"/><Relationship Id="rId62" Type="http://schemas.openxmlformats.org/officeDocument/2006/relationships/slideLayout" Target="../slideLayouts/slideLayout1085.xml"/><Relationship Id="rId70" Type="http://schemas.openxmlformats.org/officeDocument/2006/relationships/slideLayout" Target="../slideLayouts/slideLayout1093.xml"/><Relationship Id="rId75" Type="http://schemas.openxmlformats.org/officeDocument/2006/relationships/slideLayout" Target="../slideLayouts/slideLayout1098.xml"/><Relationship Id="rId83" Type="http://schemas.openxmlformats.org/officeDocument/2006/relationships/slideLayout" Target="../slideLayouts/slideLayout1106.xml"/><Relationship Id="rId88" Type="http://schemas.openxmlformats.org/officeDocument/2006/relationships/theme" Target="../theme/theme14.xml"/><Relationship Id="rId1" Type="http://schemas.openxmlformats.org/officeDocument/2006/relationships/slideLayout" Target="../slideLayouts/slideLayout1024.xml"/><Relationship Id="rId6" Type="http://schemas.openxmlformats.org/officeDocument/2006/relationships/slideLayout" Target="../slideLayouts/slideLayout1029.xml"/><Relationship Id="rId15" Type="http://schemas.openxmlformats.org/officeDocument/2006/relationships/slideLayout" Target="../slideLayouts/slideLayout1038.xml"/><Relationship Id="rId23" Type="http://schemas.openxmlformats.org/officeDocument/2006/relationships/slideLayout" Target="../slideLayouts/slideLayout1046.xml"/><Relationship Id="rId28" Type="http://schemas.openxmlformats.org/officeDocument/2006/relationships/slideLayout" Target="../slideLayouts/slideLayout1051.xml"/><Relationship Id="rId36" Type="http://schemas.openxmlformats.org/officeDocument/2006/relationships/slideLayout" Target="../slideLayouts/slideLayout1059.xml"/><Relationship Id="rId49" Type="http://schemas.openxmlformats.org/officeDocument/2006/relationships/slideLayout" Target="../slideLayouts/slideLayout1072.xml"/><Relationship Id="rId57" Type="http://schemas.openxmlformats.org/officeDocument/2006/relationships/slideLayout" Target="../slideLayouts/slideLayout1080.xml"/><Relationship Id="rId10" Type="http://schemas.openxmlformats.org/officeDocument/2006/relationships/slideLayout" Target="../slideLayouts/slideLayout1033.xml"/><Relationship Id="rId31" Type="http://schemas.openxmlformats.org/officeDocument/2006/relationships/slideLayout" Target="../slideLayouts/slideLayout1054.xml"/><Relationship Id="rId44" Type="http://schemas.openxmlformats.org/officeDocument/2006/relationships/slideLayout" Target="../slideLayouts/slideLayout1067.xml"/><Relationship Id="rId52" Type="http://schemas.openxmlformats.org/officeDocument/2006/relationships/slideLayout" Target="../slideLayouts/slideLayout1075.xml"/><Relationship Id="rId60" Type="http://schemas.openxmlformats.org/officeDocument/2006/relationships/slideLayout" Target="../slideLayouts/slideLayout1083.xml"/><Relationship Id="rId65" Type="http://schemas.openxmlformats.org/officeDocument/2006/relationships/slideLayout" Target="../slideLayouts/slideLayout1088.xml"/><Relationship Id="rId73" Type="http://schemas.openxmlformats.org/officeDocument/2006/relationships/slideLayout" Target="../slideLayouts/slideLayout1096.xml"/><Relationship Id="rId78" Type="http://schemas.openxmlformats.org/officeDocument/2006/relationships/slideLayout" Target="../slideLayouts/slideLayout1101.xml"/><Relationship Id="rId81" Type="http://schemas.openxmlformats.org/officeDocument/2006/relationships/slideLayout" Target="../slideLayouts/slideLayout1104.xml"/><Relationship Id="rId86" Type="http://schemas.openxmlformats.org/officeDocument/2006/relationships/slideLayout" Target="../slideLayouts/slideLayout1109.xml"/><Relationship Id="rId4" Type="http://schemas.openxmlformats.org/officeDocument/2006/relationships/slideLayout" Target="../slideLayouts/slideLayout1027.xml"/><Relationship Id="rId9" Type="http://schemas.openxmlformats.org/officeDocument/2006/relationships/slideLayout" Target="../slideLayouts/slideLayout1032.xml"/><Relationship Id="rId13" Type="http://schemas.openxmlformats.org/officeDocument/2006/relationships/slideLayout" Target="../slideLayouts/slideLayout1036.xml"/><Relationship Id="rId18" Type="http://schemas.openxmlformats.org/officeDocument/2006/relationships/slideLayout" Target="../slideLayouts/slideLayout1041.xml"/><Relationship Id="rId39" Type="http://schemas.openxmlformats.org/officeDocument/2006/relationships/slideLayout" Target="../slideLayouts/slideLayout1062.xml"/><Relationship Id="rId34" Type="http://schemas.openxmlformats.org/officeDocument/2006/relationships/slideLayout" Target="../slideLayouts/slideLayout1057.xml"/><Relationship Id="rId50" Type="http://schemas.openxmlformats.org/officeDocument/2006/relationships/slideLayout" Target="../slideLayouts/slideLayout1073.xml"/><Relationship Id="rId55" Type="http://schemas.openxmlformats.org/officeDocument/2006/relationships/slideLayout" Target="../slideLayouts/slideLayout1078.xml"/><Relationship Id="rId76" Type="http://schemas.openxmlformats.org/officeDocument/2006/relationships/slideLayout" Target="../slideLayouts/slideLayout1099.xml"/><Relationship Id="rId7" Type="http://schemas.openxmlformats.org/officeDocument/2006/relationships/slideLayout" Target="../slideLayouts/slideLayout1030.xml"/><Relationship Id="rId71" Type="http://schemas.openxmlformats.org/officeDocument/2006/relationships/slideLayout" Target="../slideLayouts/slideLayout1094.xml"/><Relationship Id="rId2" Type="http://schemas.openxmlformats.org/officeDocument/2006/relationships/slideLayout" Target="../slideLayouts/slideLayout1025.xml"/><Relationship Id="rId29" Type="http://schemas.openxmlformats.org/officeDocument/2006/relationships/slideLayout" Target="../slideLayouts/slideLayout1052.xml"/><Relationship Id="rId24" Type="http://schemas.openxmlformats.org/officeDocument/2006/relationships/slideLayout" Target="../slideLayouts/slideLayout1047.xml"/><Relationship Id="rId40" Type="http://schemas.openxmlformats.org/officeDocument/2006/relationships/slideLayout" Target="../slideLayouts/slideLayout1063.xml"/><Relationship Id="rId45" Type="http://schemas.openxmlformats.org/officeDocument/2006/relationships/slideLayout" Target="../slideLayouts/slideLayout1068.xml"/><Relationship Id="rId66" Type="http://schemas.openxmlformats.org/officeDocument/2006/relationships/slideLayout" Target="../slideLayouts/slideLayout1089.xml"/><Relationship Id="rId87" Type="http://schemas.openxmlformats.org/officeDocument/2006/relationships/slideLayout" Target="../slideLayouts/slideLayout1110.xml"/><Relationship Id="rId61" Type="http://schemas.openxmlformats.org/officeDocument/2006/relationships/slideLayout" Target="../slideLayouts/slideLayout1084.xml"/><Relationship Id="rId82" Type="http://schemas.openxmlformats.org/officeDocument/2006/relationships/slideLayout" Target="../slideLayouts/slideLayout1105.xml"/><Relationship Id="rId19" Type="http://schemas.openxmlformats.org/officeDocument/2006/relationships/slideLayout" Target="../slideLayouts/slideLayout1042.xml"/></Relationships>
</file>

<file path=ppt/slideMasters/_rels/slideMaster15.xml.rels><?xml version="1.0" encoding="UTF-8" standalone="yes"?>
<Relationships xmlns="http://schemas.openxmlformats.org/package/2006/relationships"><Relationship Id="rId26" Type="http://schemas.openxmlformats.org/officeDocument/2006/relationships/slideLayout" Target="../slideLayouts/slideLayout1136.xml"/><Relationship Id="rId21" Type="http://schemas.openxmlformats.org/officeDocument/2006/relationships/slideLayout" Target="../slideLayouts/slideLayout1131.xml"/><Relationship Id="rId42" Type="http://schemas.openxmlformats.org/officeDocument/2006/relationships/slideLayout" Target="../slideLayouts/slideLayout1152.xml"/><Relationship Id="rId47" Type="http://schemas.openxmlformats.org/officeDocument/2006/relationships/slideLayout" Target="../slideLayouts/slideLayout1157.xml"/><Relationship Id="rId63" Type="http://schemas.openxmlformats.org/officeDocument/2006/relationships/slideLayout" Target="../slideLayouts/slideLayout1173.xml"/><Relationship Id="rId68" Type="http://schemas.openxmlformats.org/officeDocument/2006/relationships/slideLayout" Target="../slideLayouts/slideLayout1178.xml"/><Relationship Id="rId84" Type="http://schemas.openxmlformats.org/officeDocument/2006/relationships/slideLayout" Target="../slideLayouts/slideLayout1194.xml"/><Relationship Id="rId89" Type="http://schemas.openxmlformats.org/officeDocument/2006/relationships/image" Target="../media/image2.jpeg"/><Relationship Id="rId16" Type="http://schemas.openxmlformats.org/officeDocument/2006/relationships/slideLayout" Target="../slideLayouts/slideLayout1126.xml"/><Relationship Id="rId11" Type="http://schemas.openxmlformats.org/officeDocument/2006/relationships/slideLayout" Target="../slideLayouts/slideLayout1121.xml"/><Relationship Id="rId32" Type="http://schemas.openxmlformats.org/officeDocument/2006/relationships/slideLayout" Target="../slideLayouts/slideLayout1142.xml"/><Relationship Id="rId37" Type="http://schemas.openxmlformats.org/officeDocument/2006/relationships/slideLayout" Target="../slideLayouts/slideLayout1147.xml"/><Relationship Id="rId53" Type="http://schemas.openxmlformats.org/officeDocument/2006/relationships/slideLayout" Target="../slideLayouts/slideLayout1163.xml"/><Relationship Id="rId58" Type="http://schemas.openxmlformats.org/officeDocument/2006/relationships/slideLayout" Target="../slideLayouts/slideLayout1168.xml"/><Relationship Id="rId74" Type="http://schemas.openxmlformats.org/officeDocument/2006/relationships/slideLayout" Target="../slideLayouts/slideLayout1184.xml"/><Relationship Id="rId79" Type="http://schemas.openxmlformats.org/officeDocument/2006/relationships/slideLayout" Target="../slideLayouts/slideLayout1189.xml"/><Relationship Id="rId5" Type="http://schemas.openxmlformats.org/officeDocument/2006/relationships/slideLayout" Target="../slideLayouts/slideLayout1115.xml"/><Relationship Id="rId14" Type="http://schemas.openxmlformats.org/officeDocument/2006/relationships/slideLayout" Target="../slideLayouts/slideLayout1124.xml"/><Relationship Id="rId22" Type="http://schemas.openxmlformats.org/officeDocument/2006/relationships/slideLayout" Target="../slideLayouts/slideLayout1132.xml"/><Relationship Id="rId27" Type="http://schemas.openxmlformats.org/officeDocument/2006/relationships/slideLayout" Target="../slideLayouts/slideLayout1137.xml"/><Relationship Id="rId30" Type="http://schemas.openxmlformats.org/officeDocument/2006/relationships/slideLayout" Target="../slideLayouts/slideLayout1140.xml"/><Relationship Id="rId35" Type="http://schemas.openxmlformats.org/officeDocument/2006/relationships/slideLayout" Target="../slideLayouts/slideLayout1145.xml"/><Relationship Id="rId43" Type="http://schemas.openxmlformats.org/officeDocument/2006/relationships/slideLayout" Target="../slideLayouts/slideLayout1153.xml"/><Relationship Id="rId48" Type="http://schemas.openxmlformats.org/officeDocument/2006/relationships/slideLayout" Target="../slideLayouts/slideLayout1158.xml"/><Relationship Id="rId56" Type="http://schemas.openxmlformats.org/officeDocument/2006/relationships/slideLayout" Target="../slideLayouts/slideLayout1166.xml"/><Relationship Id="rId64" Type="http://schemas.openxmlformats.org/officeDocument/2006/relationships/slideLayout" Target="../slideLayouts/slideLayout1174.xml"/><Relationship Id="rId69" Type="http://schemas.openxmlformats.org/officeDocument/2006/relationships/slideLayout" Target="../slideLayouts/slideLayout1179.xml"/><Relationship Id="rId77" Type="http://schemas.openxmlformats.org/officeDocument/2006/relationships/slideLayout" Target="../slideLayouts/slideLayout1187.xml"/><Relationship Id="rId8" Type="http://schemas.openxmlformats.org/officeDocument/2006/relationships/slideLayout" Target="../slideLayouts/slideLayout1118.xml"/><Relationship Id="rId51" Type="http://schemas.openxmlformats.org/officeDocument/2006/relationships/slideLayout" Target="../slideLayouts/slideLayout1161.xml"/><Relationship Id="rId72" Type="http://schemas.openxmlformats.org/officeDocument/2006/relationships/slideLayout" Target="../slideLayouts/slideLayout1182.xml"/><Relationship Id="rId80" Type="http://schemas.openxmlformats.org/officeDocument/2006/relationships/slideLayout" Target="../slideLayouts/slideLayout1190.xml"/><Relationship Id="rId85" Type="http://schemas.openxmlformats.org/officeDocument/2006/relationships/slideLayout" Target="../slideLayouts/slideLayout1195.xml"/><Relationship Id="rId3" Type="http://schemas.openxmlformats.org/officeDocument/2006/relationships/slideLayout" Target="../slideLayouts/slideLayout1113.xml"/><Relationship Id="rId12" Type="http://schemas.openxmlformats.org/officeDocument/2006/relationships/slideLayout" Target="../slideLayouts/slideLayout1122.xml"/><Relationship Id="rId17" Type="http://schemas.openxmlformats.org/officeDocument/2006/relationships/slideLayout" Target="../slideLayouts/slideLayout1127.xml"/><Relationship Id="rId25" Type="http://schemas.openxmlformats.org/officeDocument/2006/relationships/slideLayout" Target="../slideLayouts/slideLayout1135.xml"/><Relationship Id="rId33" Type="http://schemas.openxmlformats.org/officeDocument/2006/relationships/slideLayout" Target="../slideLayouts/slideLayout1143.xml"/><Relationship Id="rId38" Type="http://schemas.openxmlformats.org/officeDocument/2006/relationships/slideLayout" Target="../slideLayouts/slideLayout1148.xml"/><Relationship Id="rId46" Type="http://schemas.openxmlformats.org/officeDocument/2006/relationships/slideLayout" Target="../slideLayouts/slideLayout1156.xml"/><Relationship Id="rId59" Type="http://schemas.openxmlformats.org/officeDocument/2006/relationships/slideLayout" Target="../slideLayouts/slideLayout1169.xml"/><Relationship Id="rId67" Type="http://schemas.openxmlformats.org/officeDocument/2006/relationships/slideLayout" Target="../slideLayouts/slideLayout1177.xml"/><Relationship Id="rId20" Type="http://schemas.openxmlformats.org/officeDocument/2006/relationships/slideLayout" Target="../slideLayouts/slideLayout1130.xml"/><Relationship Id="rId41" Type="http://schemas.openxmlformats.org/officeDocument/2006/relationships/slideLayout" Target="../slideLayouts/slideLayout1151.xml"/><Relationship Id="rId54" Type="http://schemas.openxmlformats.org/officeDocument/2006/relationships/slideLayout" Target="../slideLayouts/slideLayout1164.xml"/><Relationship Id="rId62" Type="http://schemas.openxmlformats.org/officeDocument/2006/relationships/slideLayout" Target="../slideLayouts/slideLayout1172.xml"/><Relationship Id="rId70" Type="http://schemas.openxmlformats.org/officeDocument/2006/relationships/slideLayout" Target="../slideLayouts/slideLayout1180.xml"/><Relationship Id="rId75" Type="http://schemas.openxmlformats.org/officeDocument/2006/relationships/slideLayout" Target="../slideLayouts/slideLayout1185.xml"/><Relationship Id="rId83" Type="http://schemas.openxmlformats.org/officeDocument/2006/relationships/slideLayout" Target="../slideLayouts/slideLayout1193.xml"/><Relationship Id="rId88" Type="http://schemas.openxmlformats.org/officeDocument/2006/relationships/theme" Target="../theme/theme15.xml"/><Relationship Id="rId1" Type="http://schemas.openxmlformats.org/officeDocument/2006/relationships/slideLayout" Target="../slideLayouts/slideLayout1111.xml"/><Relationship Id="rId6" Type="http://schemas.openxmlformats.org/officeDocument/2006/relationships/slideLayout" Target="../slideLayouts/slideLayout1116.xml"/><Relationship Id="rId15" Type="http://schemas.openxmlformats.org/officeDocument/2006/relationships/slideLayout" Target="../slideLayouts/slideLayout1125.xml"/><Relationship Id="rId23" Type="http://schemas.openxmlformats.org/officeDocument/2006/relationships/slideLayout" Target="../slideLayouts/slideLayout1133.xml"/><Relationship Id="rId28" Type="http://schemas.openxmlformats.org/officeDocument/2006/relationships/slideLayout" Target="../slideLayouts/slideLayout1138.xml"/><Relationship Id="rId36" Type="http://schemas.openxmlformats.org/officeDocument/2006/relationships/slideLayout" Target="../slideLayouts/slideLayout1146.xml"/><Relationship Id="rId49" Type="http://schemas.openxmlformats.org/officeDocument/2006/relationships/slideLayout" Target="../slideLayouts/slideLayout1159.xml"/><Relationship Id="rId57" Type="http://schemas.openxmlformats.org/officeDocument/2006/relationships/slideLayout" Target="../slideLayouts/slideLayout1167.xml"/><Relationship Id="rId10" Type="http://schemas.openxmlformats.org/officeDocument/2006/relationships/slideLayout" Target="../slideLayouts/slideLayout1120.xml"/><Relationship Id="rId31" Type="http://schemas.openxmlformats.org/officeDocument/2006/relationships/slideLayout" Target="../slideLayouts/slideLayout1141.xml"/><Relationship Id="rId44" Type="http://schemas.openxmlformats.org/officeDocument/2006/relationships/slideLayout" Target="../slideLayouts/slideLayout1154.xml"/><Relationship Id="rId52" Type="http://schemas.openxmlformats.org/officeDocument/2006/relationships/slideLayout" Target="../slideLayouts/slideLayout1162.xml"/><Relationship Id="rId60" Type="http://schemas.openxmlformats.org/officeDocument/2006/relationships/slideLayout" Target="../slideLayouts/slideLayout1170.xml"/><Relationship Id="rId65" Type="http://schemas.openxmlformats.org/officeDocument/2006/relationships/slideLayout" Target="../slideLayouts/slideLayout1175.xml"/><Relationship Id="rId73" Type="http://schemas.openxmlformats.org/officeDocument/2006/relationships/slideLayout" Target="../slideLayouts/slideLayout1183.xml"/><Relationship Id="rId78" Type="http://schemas.openxmlformats.org/officeDocument/2006/relationships/slideLayout" Target="../slideLayouts/slideLayout1188.xml"/><Relationship Id="rId81" Type="http://schemas.openxmlformats.org/officeDocument/2006/relationships/slideLayout" Target="../slideLayouts/slideLayout1191.xml"/><Relationship Id="rId86" Type="http://schemas.openxmlformats.org/officeDocument/2006/relationships/slideLayout" Target="../slideLayouts/slideLayout1196.xml"/><Relationship Id="rId4" Type="http://schemas.openxmlformats.org/officeDocument/2006/relationships/slideLayout" Target="../slideLayouts/slideLayout1114.xml"/><Relationship Id="rId9" Type="http://schemas.openxmlformats.org/officeDocument/2006/relationships/slideLayout" Target="../slideLayouts/slideLayout1119.xml"/><Relationship Id="rId13" Type="http://schemas.openxmlformats.org/officeDocument/2006/relationships/slideLayout" Target="../slideLayouts/slideLayout1123.xml"/><Relationship Id="rId18" Type="http://schemas.openxmlformats.org/officeDocument/2006/relationships/slideLayout" Target="../slideLayouts/slideLayout1128.xml"/><Relationship Id="rId39" Type="http://schemas.openxmlformats.org/officeDocument/2006/relationships/slideLayout" Target="../slideLayouts/slideLayout1149.xml"/><Relationship Id="rId34" Type="http://schemas.openxmlformats.org/officeDocument/2006/relationships/slideLayout" Target="../slideLayouts/slideLayout1144.xml"/><Relationship Id="rId50" Type="http://schemas.openxmlformats.org/officeDocument/2006/relationships/slideLayout" Target="../slideLayouts/slideLayout1160.xml"/><Relationship Id="rId55" Type="http://schemas.openxmlformats.org/officeDocument/2006/relationships/slideLayout" Target="../slideLayouts/slideLayout1165.xml"/><Relationship Id="rId76" Type="http://schemas.openxmlformats.org/officeDocument/2006/relationships/slideLayout" Target="../slideLayouts/slideLayout1186.xml"/><Relationship Id="rId7" Type="http://schemas.openxmlformats.org/officeDocument/2006/relationships/slideLayout" Target="../slideLayouts/slideLayout1117.xml"/><Relationship Id="rId71" Type="http://schemas.openxmlformats.org/officeDocument/2006/relationships/slideLayout" Target="../slideLayouts/slideLayout1181.xml"/><Relationship Id="rId2" Type="http://schemas.openxmlformats.org/officeDocument/2006/relationships/slideLayout" Target="../slideLayouts/slideLayout1112.xml"/><Relationship Id="rId29" Type="http://schemas.openxmlformats.org/officeDocument/2006/relationships/slideLayout" Target="../slideLayouts/slideLayout1139.xml"/><Relationship Id="rId24" Type="http://schemas.openxmlformats.org/officeDocument/2006/relationships/slideLayout" Target="../slideLayouts/slideLayout1134.xml"/><Relationship Id="rId40" Type="http://schemas.openxmlformats.org/officeDocument/2006/relationships/slideLayout" Target="../slideLayouts/slideLayout1150.xml"/><Relationship Id="rId45" Type="http://schemas.openxmlformats.org/officeDocument/2006/relationships/slideLayout" Target="../slideLayouts/slideLayout1155.xml"/><Relationship Id="rId66" Type="http://schemas.openxmlformats.org/officeDocument/2006/relationships/slideLayout" Target="../slideLayouts/slideLayout1176.xml"/><Relationship Id="rId87" Type="http://schemas.openxmlformats.org/officeDocument/2006/relationships/slideLayout" Target="../slideLayouts/slideLayout1197.xml"/><Relationship Id="rId61" Type="http://schemas.openxmlformats.org/officeDocument/2006/relationships/slideLayout" Target="../slideLayouts/slideLayout1171.xml"/><Relationship Id="rId82" Type="http://schemas.openxmlformats.org/officeDocument/2006/relationships/slideLayout" Target="../slideLayouts/slideLayout1192.xml"/><Relationship Id="rId19" Type="http://schemas.openxmlformats.org/officeDocument/2006/relationships/slideLayout" Target="../slideLayouts/slideLayout1129.xml"/></Relationships>
</file>

<file path=ppt/slideMasters/_rels/slideMaster16.xml.rels><?xml version="1.0" encoding="UTF-8" standalone="yes"?>
<Relationships xmlns="http://schemas.openxmlformats.org/package/2006/relationships"><Relationship Id="rId26" Type="http://schemas.openxmlformats.org/officeDocument/2006/relationships/slideLayout" Target="../slideLayouts/slideLayout1223.xml"/><Relationship Id="rId21" Type="http://schemas.openxmlformats.org/officeDocument/2006/relationships/slideLayout" Target="../slideLayouts/slideLayout1218.xml"/><Relationship Id="rId42" Type="http://schemas.openxmlformats.org/officeDocument/2006/relationships/slideLayout" Target="../slideLayouts/slideLayout1239.xml"/><Relationship Id="rId47" Type="http://schemas.openxmlformats.org/officeDocument/2006/relationships/slideLayout" Target="../slideLayouts/slideLayout1244.xml"/><Relationship Id="rId63" Type="http://schemas.openxmlformats.org/officeDocument/2006/relationships/slideLayout" Target="../slideLayouts/slideLayout1260.xml"/><Relationship Id="rId68" Type="http://schemas.openxmlformats.org/officeDocument/2006/relationships/slideLayout" Target="../slideLayouts/slideLayout1265.xml"/><Relationship Id="rId84" Type="http://schemas.openxmlformats.org/officeDocument/2006/relationships/slideLayout" Target="../slideLayouts/slideLayout1281.xml"/><Relationship Id="rId89" Type="http://schemas.openxmlformats.org/officeDocument/2006/relationships/image" Target="../media/image2.jpeg"/><Relationship Id="rId16" Type="http://schemas.openxmlformats.org/officeDocument/2006/relationships/slideLayout" Target="../slideLayouts/slideLayout1213.xml"/><Relationship Id="rId11" Type="http://schemas.openxmlformats.org/officeDocument/2006/relationships/slideLayout" Target="../slideLayouts/slideLayout1208.xml"/><Relationship Id="rId32" Type="http://schemas.openxmlformats.org/officeDocument/2006/relationships/slideLayout" Target="../slideLayouts/slideLayout1229.xml"/><Relationship Id="rId37" Type="http://schemas.openxmlformats.org/officeDocument/2006/relationships/slideLayout" Target="../slideLayouts/slideLayout1234.xml"/><Relationship Id="rId53" Type="http://schemas.openxmlformats.org/officeDocument/2006/relationships/slideLayout" Target="../slideLayouts/slideLayout1250.xml"/><Relationship Id="rId58" Type="http://schemas.openxmlformats.org/officeDocument/2006/relationships/slideLayout" Target="../slideLayouts/slideLayout1255.xml"/><Relationship Id="rId74" Type="http://schemas.openxmlformats.org/officeDocument/2006/relationships/slideLayout" Target="../slideLayouts/slideLayout1271.xml"/><Relationship Id="rId79" Type="http://schemas.openxmlformats.org/officeDocument/2006/relationships/slideLayout" Target="../slideLayouts/slideLayout1276.xml"/><Relationship Id="rId5" Type="http://schemas.openxmlformats.org/officeDocument/2006/relationships/slideLayout" Target="../slideLayouts/slideLayout1202.xml"/><Relationship Id="rId14" Type="http://schemas.openxmlformats.org/officeDocument/2006/relationships/slideLayout" Target="../slideLayouts/slideLayout1211.xml"/><Relationship Id="rId22" Type="http://schemas.openxmlformats.org/officeDocument/2006/relationships/slideLayout" Target="../slideLayouts/slideLayout1219.xml"/><Relationship Id="rId27" Type="http://schemas.openxmlformats.org/officeDocument/2006/relationships/slideLayout" Target="../slideLayouts/slideLayout1224.xml"/><Relationship Id="rId30" Type="http://schemas.openxmlformats.org/officeDocument/2006/relationships/slideLayout" Target="../slideLayouts/slideLayout1227.xml"/><Relationship Id="rId35" Type="http://schemas.openxmlformats.org/officeDocument/2006/relationships/slideLayout" Target="../slideLayouts/slideLayout1232.xml"/><Relationship Id="rId43" Type="http://schemas.openxmlformats.org/officeDocument/2006/relationships/slideLayout" Target="../slideLayouts/slideLayout1240.xml"/><Relationship Id="rId48" Type="http://schemas.openxmlformats.org/officeDocument/2006/relationships/slideLayout" Target="../slideLayouts/slideLayout1245.xml"/><Relationship Id="rId56" Type="http://schemas.openxmlformats.org/officeDocument/2006/relationships/slideLayout" Target="../slideLayouts/slideLayout1253.xml"/><Relationship Id="rId64" Type="http://schemas.openxmlformats.org/officeDocument/2006/relationships/slideLayout" Target="../slideLayouts/slideLayout1261.xml"/><Relationship Id="rId69" Type="http://schemas.openxmlformats.org/officeDocument/2006/relationships/slideLayout" Target="../slideLayouts/slideLayout1266.xml"/><Relationship Id="rId77" Type="http://schemas.openxmlformats.org/officeDocument/2006/relationships/slideLayout" Target="../slideLayouts/slideLayout1274.xml"/><Relationship Id="rId8" Type="http://schemas.openxmlformats.org/officeDocument/2006/relationships/slideLayout" Target="../slideLayouts/slideLayout1205.xml"/><Relationship Id="rId51" Type="http://schemas.openxmlformats.org/officeDocument/2006/relationships/slideLayout" Target="../slideLayouts/slideLayout1248.xml"/><Relationship Id="rId72" Type="http://schemas.openxmlformats.org/officeDocument/2006/relationships/slideLayout" Target="../slideLayouts/slideLayout1269.xml"/><Relationship Id="rId80" Type="http://schemas.openxmlformats.org/officeDocument/2006/relationships/slideLayout" Target="../slideLayouts/slideLayout1277.xml"/><Relationship Id="rId85" Type="http://schemas.openxmlformats.org/officeDocument/2006/relationships/slideLayout" Target="../slideLayouts/slideLayout1282.xml"/><Relationship Id="rId3" Type="http://schemas.openxmlformats.org/officeDocument/2006/relationships/slideLayout" Target="../slideLayouts/slideLayout1200.xml"/><Relationship Id="rId12" Type="http://schemas.openxmlformats.org/officeDocument/2006/relationships/slideLayout" Target="../slideLayouts/slideLayout1209.xml"/><Relationship Id="rId17" Type="http://schemas.openxmlformats.org/officeDocument/2006/relationships/slideLayout" Target="../slideLayouts/slideLayout1214.xml"/><Relationship Id="rId25" Type="http://schemas.openxmlformats.org/officeDocument/2006/relationships/slideLayout" Target="../slideLayouts/slideLayout1222.xml"/><Relationship Id="rId33" Type="http://schemas.openxmlformats.org/officeDocument/2006/relationships/slideLayout" Target="../slideLayouts/slideLayout1230.xml"/><Relationship Id="rId38" Type="http://schemas.openxmlformats.org/officeDocument/2006/relationships/slideLayout" Target="../slideLayouts/slideLayout1235.xml"/><Relationship Id="rId46" Type="http://schemas.openxmlformats.org/officeDocument/2006/relationships/slideLayout" Target="../slideLayouts/slideLayout1243.xml"/><Relationship Id="rId59" Type="http://schemas.openxmlformats.org/officeDocument/2006/relationships/slideLayout" Target="../slideLayouts/slideLayout1256.xml"/><Relationship Id="rId67" Type="http://schemas.openxmlformats.org/officeDocument/2006/relationships/slideLayout" Target="../slideLayouts/slideLayout1264.xml"/><Relationship Id="rId20" Type="http://schemas.openxmlformats.org/officeDocument/2006/relationships/slideLayout" Target="../slideLayouts/slideLayout1217.xml"/><Relationship Id="rId41" Type="http://schemas.openxmlformats.org/officeDocument/2006/relationships/slideLayout" Target="../slideLayouts/slideLayout1238.xml"/><Relationship Id="rId54" Type="http://schemas.openxmlformats.org/officeDocument/2006/relationships/slideLayout" Target="../slideLayouts/slideLayout1251.xml"/><Relationship Id="rId62" Type="http://schemas.openxmlformats.org/officeDocument/2006/relationships/slideLayout" Target="../slideLayouts/slideLayout1259.xml"/><Relationship Id="rId70" Type="http://schemas.openxmlformats.org/officeDocument/2006/relationships/slideLayout" Target="../slideLayouts/slideLayout1267.xml"/><Relationship Id="rId75" Type="http://schemas.openxmlformats.org/officeDocument/2006/relationships/slideLayout" Target="../slideLayouts/slideLayout1272.xml"/><Relationship Id="rId83" Type="http://schemas.openxmlformats.org/officeDocument/2006/relationships/slideLayout" Target="../slideLayouts/slideLayout1280.xml"/><Relationship Id="rId88" Type="http://schemas.openxmlformats.org/officeDocument/2006/relationships/theme" Target="../theme/theme16.xml"/><Relationship Id="rId1" Type="http://schemas.openxmlformats.org/officeDocument/2006/relationships/slideLayout" Target="../slideLayouts/slideLayout1198.xml"/><Relationship Id="rId6" Type="http://schemas.openxmlformats.org/officeDocument/2006/relationships/slideLayout" Target="../slideLayouts/slideLayout1203.xml"/><Relationship Id="rId15" Type="http://schemas.openxmlformats.org/officeDocument/2006/relationships/slideLayout" Target="../slideLayouts/slideLayout1212.xml"/><Relationship Id="rId23" Type="http://schemas.openxmlformats.org/officeDocument/2006/relationships/slideLayout" Target="../slideLayouts/slideLayout1220.xml"/><Relationship Id="rId28" Type="http://schemas.openxmlformats.org/officeDocument/2006/relationships/slideLayout" Target="../slideLayouts/slideLayout1225.xml"/><Relationship Id="rId36" Type="http://schemas.openxmlformats.org/officeDocument/2006/relationships/slideLayout" Target="../slideLayouts/slideLayout1233.xml"/><Relationship Id="rId49" Type="http://schemas.openxmlformats.org/officeDocument/2006/relationships/slideLayout" Target="../slideLayouts/slideLayout1246.xml"/><Relationship Id="rId57" Type="http://schemas.openxmlformats.org/officeDocument/2006/relationships/slideLayout" Target="../slideLayouts/slideLayout1254.xml"/><Relationship Id="rId10" Type="http://schemas.openxmlformats.org/officeDocument/2006/relationships/slideLayout" Target="../slideLayouts/slideLayout1207.xml"/><Relationship Id="rId31" Type="http://schemas.openxmlformats.org/officeDocument/2006/relationships/slideLayout" Target="../slideLayouts/slideLayout1228.xml"/><Relationship Id="rId44" Type="http://schemas.openxmlformats.org/officeDocument/2006/relationships/slideLayout" Target="../slideLayouts/slideLayout1241.xml"/><Relationship Id="rId52" Type="http://schemas.openxmlformats.org/officeDocument/2006/relationships/slideLayout" Target="../slideLayouts/slideLayout1249.xml"/><Relationship Id="rId60" Type="http://schemas.openxmlformats.org/officeDocument/2006/relationships/slideLayout" Target="../slideLayouts/slideLayout1257.xml"/><Relationship Id="rId65" Type="http://schemas.openxmlformats.org/officeDocument/2006/relationships/slideLayout" Target="../slideLayouts/slideLayout1262.xml"/><Relationship Id="rId73" Type="http://schemas.openxmlformats.org/officeDocument/2006/relationships/slideLayout" Target="../slideLayouts/slideLayout1270.xml"/><Relationship Id="rId78" Type="http://schemas.openxmlformats.org/officeDocument/2006/relationships/slideLayout" Target="../slideLayouts/slideLayout1275.xml"/><Relationship Id="rId81" Type="http://schemas.openxmlformats.org/officeDocument/2006/relationships/slideLayout" Target="../slideLayouts/slideLayout1278.xml"/><Relationship Id="rId86" Type="http://schemas.openxmlformats.org/officeDocument/2006/relationships/slideLayout" Target="../slideLayouts/slideLayout1283.xml"/><Relationship Id="rId4" Type="http://schemas.openxmlformats.org/officeDocument/2006/relationships/slideLayout" Target="../slideLayouts/slideLayout1201.xml"/><Relationship Id="rId9" Type="http://schemas.openxmlformats.org/officeDocument/2006/relationships/slideLayout" Target="../slideLayouts/slideLayout1206.xml"/><Relationship Id="rId13" Type="http://schemas.openxmlformats.org/officeDocument/2006/relationships/slideLayout" Target="../slideLayouts/slideLayout1210.xml"/><Relationship Id="rId18" Type="http://schemas.openxmlformats.org/officeDocument/2006/relationships/slideLayout" Target="../slideLayouts/slideLayout1215.xml"/><Relationship Id="rId39" Type="http://schemas.openxmlformats.org/officeDocument/2006/relationships/slideLayout" Target="../slideLayouts/slideLayout1236.xml"/><Relationship Id="rId34" Type="http://schemas.openxmlformats.org/officeDocument/2006/relationships/slideLayout" Target="../slideLayouts/slideLayout1231.xml"/><Relationship Id="rId50" Type="http://schemas.openxmlformats.org/officeDocument/2006/relationships/slideLayout" Target="../slideLayouts/slideLayout1247.xml"/><Relationship Id="rId55" Type="http://schemas.openxmlformats.org/officeDocument/2006/relationships/slideLayout" Target="../slideLayouts/slideLayout1252.xml"/><Relationship Id="rId76" Type="http://schemas.openxmlformats.org/officeDocument/2006/relationships/slideLayout" Target="../slideLayouts/slideLayout1273.xml"/><Relationship Id="rId7" Type="http://schemas.openxmlformats.org/officeDocument/2006/relationships/slideLayout" Target="../slideLayouts/slideLayout1204.xml"/><Relationship Id="rId71" Type="http://schemas.openxmlformats.org/officeDocument/2006/relationships/slideLayout" Target="../slideLayouts/slideLayout1268.xml"/><Relationship Id="rId2" Type="http://schemas.openxmlformats.org/officeDocument/2006/relationships/slideLayout" Target="../slideLayouts/slideLayout1199.xml"/><Relationship Id="rId29" Type="http://schemas.openxmlformats.org/officeDocument/2006/relationships/slideLayout" Target="../slideLayouts/slideLayout1226.xml"/><Relationship Id="rId24" Type="http://schemas.openxmlformats.org/officeDocument/2006/relationships/slideLayout" Target="../slideLayouts/slideLayout1221.xml"/><Relationship Id="rId40" Type="http://schemas.openxmlformats.org/officeDocument/2006/relationships/slideLayout" Target="../slideLayouts/slideLayout1237.xml"/><Relationship Id="rId45" Type="http://schemas.openxmlformats.org/officeDocument/2006/relationships/slideLayout" Target="../slideLayouts/slideLayout1242.xml"/><Relationship Id="rId66" Type="http://schemas.openxmlformats.org/officeDocument/2006/relationships/slideLayout" Target="../slideLayouts/slideLayout1263.xml"/><Relationship Id="rId87" Type="http://schemas.openxmlformats.org/officeDocument/2006/relationships/slideLayout" Target="../slideLayouts/slideLayout1284.xml"/><Relationship Id="rId61" Type="http://schemas.openxmlformats.org/officeDocument/2006/relationships/slideLayout" Target="../slideLayouts/slideLayout1258.xml"/><Relationship Id="rId82" Type="http://schemas.openxmlformats.org/officeDocument/2006/relationships/slideLayout" Target="../slideLayouts/slideLayout1279.xml"/><Relationship Id="rId19" Type="http://schemas.openxmlformats.org/officeDocument/2006/relationships/slideLayout" Target="../slideLayouts/slideLayout1216.xml"/></Relationships>
</file>

<file path=ppt/slideMasters/_rels/slideMaster17.xml.rels><?xml version="1.0" encoding="UTF-8" standalone="yes"?>
<Relationships xmlns="http://schemas.openxmlformats.org/package/2006/relationships"><Relationship Id="rId26" Type="http://schemas.openxmlformats.org/officeDocument/2006/relationships/slideLayout" Target="../slideLayouts/slideLayout1310.xml"/><Relationship Id="rId21" Type="http://schemas.openxmlformats.org/officeDocument/2006/relationships/slideLayout" Target="../slideLayouts/slideLayout1305.xml"/><Relationship Id="rId42" Type="http://schemas.openxmlformats.org/officeDocument/2006/relationships/slideLayout" Target="../slideLayouts/slideLayout1326.xml"/><Relationship Id="rId47" Type="http://schemas.openxmlformats.org/officeDocument/2006/relationships/slideLayout" Target="../slideLayouts/slideLayout1331.xml"/><Relationship Id="rId63" Type="http://schemas.openxmlformats.org/officeDocument/2006/relationships/slideLayout" Target="../slideLayouts/slideLayout1347.xml"/><Relationship Id="rId68" Type="http://schemas.openxmlformats.org/officeDocument/2006/relationships/slideLayout" Target="../slideLayouts/slideLayout1352.xml"/><Relationship Id="rId84" Type="http://schemas.openxmlformats.org/officeDocument/2006/relationships/slideLayout" Target="../slideLayouts/slideLayout1368.xml"/><Relationship Id="rId16" Type="http://schemas.openxmlformats.org/officeDocument/2006/relationships/slideLayout" Target="../slideLayouts/slideLayout1300.xml"/><Relationship Id="rId11" Type="http://schemas.openxmlformats.org/officeDocument/2006/relationships/slideLayout" Target="../slideLayouts/slideLayout1295.xml"/><Relationship Id="rId32" Type="http://schemas.openxmlformats.org/officeDocument/2006/relationships/slideLayout" Target="../slideLayouts/slideLayout1316.xml"/><Relationship Id="rId37" Type="http://schemas.openxmlformats.org/officeDocument/2006/relationships/slideLayout" Target="../slideLayouts/slideLayout1321.xml"/><Relationship Id="rId53" Type="http://schemas.openxmlformats.org/officeDocument/2006/relationships/slideLayout" Target="../slideLayouts/slideLayout1337.xml"/><Relationship Id="rId58" Type="http://schemas.openxmlformats.org/officeDocument/2006/relationships/slideLayout" Target="../slideLayouts/slideLayout1342.xml"/><Relationship Id="rId74" Type="http://schemas.openxmlformats.org/officeDocument/2006/relationships/slideLayout" Target="../slideLayouts/slideLayout1358.xml"/><Relationship Id="rId79" Type="http://schemas.openxmlformats.org/officeDocument/2006/relationships/slideLayout" Target="../slideLayouts/slideLayout1363.xml"/><Relationship Id="rId5" Type="http://schemas.openxmlformats.org/officeDocument/2006/relationships/slideLayout" Target="../slideLayouts/slideLayout1289.xml"/><Relationship Id="rId19" Type="http://schemas.openxmlformats.org/officeDocument/2006/relationships/slideLayout" Target="../slideLayouts/slideLayout1303.xml"/><Relationship Id="rId14" Type="http://schemas.openxmlformats.org/officeDocument/2006/relationships/slideLayout" Target="../slideLayouts/slideLayout1298.xml"/><Relationship Id="rId22" Type="http://schemas.openxmlformats.org/officeDocument/2006/relationships/slideLayout" Target="../slideLayouts/slideLayout1306.xml"/><Relationship Id="rId27" Type="http://schemas.openxmlformats.org/officeDocument/2006/relationships/slideLayout" Target="../slideLayouts/slideLayout1311.xml"/><Relationship Id="rId30" Type="http://schemas.openxmlformats.org/officeDocument/2006/relationships/slideLayout" Target="../slideLayouts/slideLayout1314.xml"/><Relationship Id="rId35" Type="http://schemas.openxmlformats.org/officeDocument/2006/relationships/slideLayout" Target="../slideLayouts/slideLayout1319.xml"/><Relationship Id="rId43" Type="http://schemas.openxmlformats.org/officeDocument/2006/relationships/slideLayout" Target="../slideLayouts/slideLayout1327.xml"/><Relationship Id="rId48" Type="http://schemas.openxmlformats.org/officeDocument/2006/relationships/slideLayout" Target="../slideLayouts/slideLayout1332.xml"/><Relationship Id="rId56" Type="http://schemas.openxmlformats.org/officeDocument/2006/relationships/slideLayout" Target="../slideLayouts/slideLayout1340.xml"/><Relationship Id="rId64" Type="http://schemas.openxmlformats.org/officeDocument/2006/relationships/slideLayout" Target="../slideLayouts/slideLayout1348.xml"/><Relationship Id="rId69" Type="http://schemas.openxmlformats.org/officeDocument/2006/relationships/slideLayout" Target="../slideLayouts/slideLayout1353.xml"/><Relationship Id="rId77" Type="http://schemas.openxmlformats.org/officeDocument/2006/relationships/slideLayout" Target="../slideLayouts/slideLayout1361.xml"/><Relationship Id="rId8" Type="http://schemas.openxmlformats.org/officeDocument/2006/relationships/slideLayout" Target="../slideLayouts/slideLayout1292.xml"/><Relationship Id="rId51" Type="http://schemas.openxmlformats.org/officeDocument/2006/relationships/slideLayout" Target="../slideLayouts/slideLayout1335.xml"/><Relationship Id="rId72" Type="http://schemas.openxmlformats.org/officeDocument/2006/relationships/slideLayout" Target="../slideLayouts/slideLayout1356.xml"/><Relationship Id="rId80" Type="http://schemas.openxmlformats.org/officeDocument/2006/relationships/slideLayout" Target="../slideLayouts/slideLayout1364.xml"/><Relationship Id="rId85" Type="http://schemas.openxmlformats.org/officeDocument/2006/relationships/slideLayout" Target="../slideLayouts/slideLayout1369.xml"/><Relationship Id="rId3" Type="http://schemas.openxmlformats.org/officeDocument/2006/relationships/slideLayout" Target="../slideLayouts/slideLayout1287.xml"/><Relationship Id="rId12" Type="http://schemas.openxmlformats.org/officeDocument/2006/relationships/slideLayout" Target="../slideLayouts/slideLayout1296.xml"/><Relationship Id="rId17" Type="http://schemas.openxmlformats.org/officeDocument/2006/relationships/slideLayout" Target="../slideLayouts/slideLayout1301.xml"/><Relationship Id="rId25" Type="http://schemas.openxmlformats.org/officeDocument/2006/relationships/slideLayout" Target="../slideLayouts/slideLayout1309.xml"/><Relationship Id="rId33" Type="http://schemas.openxmlformats.org/officeDocument/2006/relationships/slideLayout" Target="../slideLayouts/slideLayout1317.xml"/><Relationship Id="rId38" Type="http://schemas.openxmlformats.org/officeDocument/2006/relationships/slideLayout" Target="../slideLayouts/slideLayout1322.xml"/><Relationship Id="rId46" Type="http://schemas.openxmlformats.org/officeDocument/2006/relationships/slideLayout" Target="../slideLayouts/slideLayout1330.xml"/><Relationship Id="rId59" Type="http://schemas.openxmlformats.org/officeDocument/2006/relationships/slideLayout" Target="../slideLayouts/slideLayout1343.xml"/><Relationship Id="rId67" Type="http://schemas.openxmlformats.org/officeDocument/2006/relationships/slideLayout" Target="../slideLayouts/slideLayout1351.xml"/><Relationship Id="rId20" Type="http://schemas.openxmlformats.org/officeDocument/2006/relationships/slideLayout" Target="../slideLayouts/slideLayout1304.xml"/><Relationship Id="rId41" Type="http://schemas.openxmlformats.org/officeDocument/2006/relationships/slideLayout" Target="../slideLayouts/slideLayout1325.xml"/><Relationship Id="rId54" Type="http://schemas.openxmlformats.org/officeDocument/2006/relationships/slideLayout" Target="../slideLayouts/slideLayout1338.xml"/><Relationship Id="rId62" Type="http://schemas.openxmlformats.org/officeDocument/2006/relationships/slideLayout" Target="../slideLayouts/slideLayout1346.xml"/><Relationship Id="rId70" Type="http://schemas.openxmlformats.org/officeDocument/2006/relationships/slideLayout" Target="../slideLayouts/slideLayout1354.xml"/><Relationship Id="rId75" Type="http://schemas.openxmlformats.org/officeDocument/2006/relationships/slideLayout" Target="../slideLayouts/slideLayout1359.xml"/><Relationship Id="rId83" Type="http://schemas.openxmlformats.org/officeDocument/2006/relationships/slideLayout" Target="../slideLayouts/slideLayout1367.xml"/><Relationship Id="rId88" Type="http://schemas.openxmlformats.org/officeDocument/2006/relationships/image" Target="../media/image2.jpeg"/><Relationship Id="rId1" Type="http://schemas.openxmlformats.org/officeDocument/2006/relationships/slideLayout" Target="../slideLayouts/slideLayout1285.xml"/><Relationship Id="rId6" Type="http://schemas.openxmlformats.org/officeDocument/2006/relationships/slideLayout" Target="../slideLayouts/slideLayout1290.xml"/><Relationship Id="rId15" Type="http://schemas.openxmlformats.org/officeDocument/2006/relationships/slideLayout" Target="../slideLayouts/slideLayout1299.xml"/><Relationship Id="rId23" Type="http://schemas.openxmlformats.org/officeDocument/2006/relationships/slideLayout" Target="../slideLayouts/slideLayout1307.xml"/><Relationship Id="rId28" Type="http://schemas.openxmlformats.org/officeDocument/2006/relationships/slideLayout" Target="../slideLayouts/slideLayout1312.xml"/><Relationship Id="rId36" Type="http://schemas.openxmlformats.org/officeDocument/2006/relationships/slideLayout" Target="../slideLayouts/slideLayout1320.xml"/><Relationship Id="rId49" Type="http://schemas.openxmlformats.org/officeDocument/2006/relationships/slideLayout" Target="../slideLayouts/slideLayout1333.xml"/><Relationship Id="rId57" Type="http://schemas.openxmlformats.org/officeDocument/2006/relationships/slideLayout" Target="../slideLayouts/slideLayout1341.xml"/><Relationship Id="rId10" Type="http://schemas.openxmlformats.org/officeDocument/2006/relationships/slideLayout" Target="../slideLayouts/slideLayout1294.xml"/><Relationship Id="rId31" Type="http://schemas.openxmlformats.org/officeDocument/2006/relationships/slideLayout" Target="../slideLayouts/slideLayout1315.xml"/><Relationship Id="rId44" Type="http://schemas.openxmlformats.org/officeDocument/2006/relationships/slideLayout" Target="../slideLayouts/slideLayout1328.xml"/><Relationship Id="rId52" Type="http://schemas.openxmlformats.org/officeDocument/2006/relationships/slideLayout" Target="../slideLayouts/slideLayout1336.xml"/><Relationship Id="rId60" Type="http://schemas.openxmlformats.org/officeDocument/2006/relationships/slideLayout" Target="../slideLayouts/slideLayout1344.xml"/><Relationship Id="rId65" Type="http://schemas.openxmlformats.org/officeDocument/2006/relationships/slideLayout" Target="../slideLayouts/slideLayout1349.xml"/><Relationship Id="rId73" Type="http://schemas.openxmlformats.org/officeDocument/2006/relationships/slideLayout" Target="../slideLayouts/slideLayout1357.xml"/><Relationship Id="rId78" Type="http://schemas.openxmlformats.org/officeDocument/2006/relationships/slideLayout" Target="../slideLayouts/slideLayout1362.xml"/><Relationship Id="rId81" Type="http://schemas.openxmlformats.org/officeDocument/2006/relationships/slideLayout" Target="../slideLayouts/slideLayout1365.xml"/><Relationship Id="rId86" Type="http://schemas.openxmlformats.org/officeDocument/2006/relationships/slideLayout" Target="../slideLayouts/slideLayout1370.xml"/><Relationship Id="rId4" Type="http://schemas.openxmlformats.org/officeDocument/2006/relationships/slideLayout" Target="../slideLayouts/slideLayout1288.xml"/><Relationship Id="rId9" Type="http://schemas.openxmlformats.org/officeDocument/2006/relationships/slideLayout" Target="../slideLayouts/slideLayout1293.xml"/><Relationship Id="rId13" Type="http://schemas.openxmlformats.org/officeDocument/2006/relationships/slideLayout" Target="../slideLayouts/slideLayout1297.xml"/><Relationship Id="rId18" Type="http://schemas.openxmlformats.org/officeDocument/2006/relationships/slideLayout" Target="../slideLayouts/slideLayout1302.xml"/><Relationship Id="rId39" Type="http://schemas.openxmlformats.org/officeDocument/2006/relationships/slideLayout" Target="../slideLayouts/slideLayout1323.xml"/><Relationship Id="rId34" Type="http://schemas.openxmlformats.org/officeDocument/2006/relationships/slideLayout" Target="../slideLayouts/slideLayout1318.xml"/><Relationship Id="rId50" Type="http://schemas.openxmlformats.org/officeDocument/2006/relationships/slideLayout" Target="../slideLayouts/slideLayout1334.xml"/><Relationship Id="rId55" Type="http://schemas.openxmlformats.org/officeDocument/2006/relationships/slideLayout" Target="../slideLayouts/slideLayout1339.xml"/><Relationship Id="rId76" Type="http://schemas.openxmlformats.org/officeDocument/2006/relationships/slideLayout" Target="../slideLayouts/slideLayout1360.xml"/><Relationship Id="rId7" Type="http://schemas.openxmlformats.org/officeDocument/2006/relationships/slideLayout" Target="../slideLayouts/slideLayout1291.xml"/><Relationship Id="rId71" Type="http://schemas.openxmlformats.org/officeDocument/2006/relationships/slideLayout" Target="../slideLayouts/slideLayout1355.xml"/><Relationship Id="rId2" Type="http://schemas.openxmlformats.org/officeDocument/2006/relationships/slideLayout" Target="../slideLayouts/slideLayout1286.xml"/><Relationship Id="rId29" Type="http://schemas.openxmlformats.org/officeDocument/2006/relationships/slideLayout" Target="../slideLayouts/slideLayout1313.xml"/><Relationship Id="rId24" Type="http://schemas.openxmlformats.org/officeDocument/2006/relationships/slideLayout" Target="../slideLayouts/slideLayout1308.xml"/><Relationship Id="rId40" Type="http://schemas.openxmlformats.org/officeDocument/2006/relationships/slideLayout" Target="../slideLayouts/slideLayout1324.xml"/><Relationship Id="rId45" Type="http://schemas.openxmlformats.org/officeDocument/2006/relationships/slideLayout" Target="../slideLayouts/slideLayout1329.xml"/><Relationship Id="rId66" Type="http://schemas.openxmlformats.org/officeDocument/2006/relationships/slideLayout" Target="../slideLayouts/slideLayout1350.xml"/><Relationship Id="rId87" Type="http://schemas.openxmlformats.org/officeDocument/2006/relationships/theme" Target="../theme/theme17.xml"/><Relationship Id="rId61" Type="http://schemas.openxmlformats.org/officeDocument/2006/relationships/slideLayout" Target="../slideLayouts/slideLayout1345.xml"/><Relationship Id="rId82" Type="http://schemas.openxmlformats.org/officeDocument/2006/relationships/slideLayout" Target="../slideLayouts/slideLayout136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378.xml"/><Relationship Id="rId3" Type="http://schemas.openxmlformats.org/officeDocument/2006/relationships/slideLayout" Target="../slideLayouts/slideLayout1373.xml"/><Relationship Id="rId7" Type="http://schemas.openxmlformats.org/officeDocument/2006/relationships/slideLayout" Target="../slideLayouts/slideLayout1377.xml"/><Relationship Id="rId12" Type="http://schemas.openxmlformats.org/officeDocument/2006/relationships/theme" Target="../theme/theme18.xml"/><Relationship Id="rId2" Type="http://schemas.openxmlformats.org/officeDocument/2006/relationships/slideLayout" Target="../slideLayouts/slideLayout1372.xml"/><Relationship Id="rId1" Type="http://schemas.openxmlformats.org/officeDocument/2006/relationships/slideLayout" Target="../slideLayouts/slideLayout1371.xml"/><Relationship Id="rId6" Type="http://schemas.openxmlformats.org/officeDocument/2006/relationships/slideLayout" Target="../slideLayouts/slideLayout1376.xml"/><Relationship Id="rId11" Type="http://schemas.openxmlformats.org/officeDocument/2006/relationships/slideLayout" Target="../slideLayouts/slideLayout1381.xml"/><Relationship Id="rId5" Type="http://schemas.openxmlformats.org/officeDocument/2006/relationships/slideLayout" Target="../slideLayouts/slideLayout1375.xml"/><Relationship Id="rId10" Type="http://schemas.openxmlformats.org/officeDocument/2006/relationships/slideLayout" Target="../slideLayouts/slideLayout1380.xml"/><Relationship Id="rId4" Type="http://schemas.openxmlformats.org/officeDocument/2006/relationships/slideLayout" Target="../slideLayouts/slideLayout1374.xml"/><Relationship Id="rId9" Type="http://schemas.openxmlformats.org/officeDocument/2006/relationships/slideLayout" Target="../slideLayouts/slideLayout1379.xml"/></Relationships>
</file>

<file path=ppt/slideMasters/_rels/slideMaster19.xml.rels><?xml version="1.0" encoding="UTF-8" standalone="yes"?>
<Relationships xmlns="http://schemas.openxmlformats.org/package/2006/relationships"><Relationship Id="rId26" Type="http://schemas.openxmlformats.org/officeDocument/2006/relationships/slideLayout" Target="../slideLayouts/slideLayout1407.xml"/><Relationship Id="rId21" Type="http://schemas.openxmlformats.org/officeDocument/2006/relationships/slideLayout" Target="../slideLayouts/slideLayout1402.xml"/><Relationship Id="rId42" Type="http://schemas.openxmlformats.org/officeDocument/2006/relationships/slideLayout" Target="../slideLayouts/slideLayout1423.xml"/><Relationship Id="rId47" Type="http://schemas.openxmlformats.org/officeDocument/2006/relationships/slideLayout" Target="../slideLayouts/slideLayout1428.xml"/><Relationship Id="rId63" Type="http://schemas.openxmlformats.org/officeDocument/2006/relationships/slideLayout" Target="../slideLayouts/slideLayout1444.xml"/><Relationship Id="rId68" Type="http://schemas.openxmlformats.org/officeDocument/2006/relationships/slideLayout" Target="../slideLayouts/slideLayout1449.xml"/><Relationship Id="rId84" Type="http://schemas.openxmlformats.org/officeDocument/2006/relationships/slideLayout" Target="../slideLayouts/slideLayout1465.xml"/><Relationship Id="rId89" Type="http://schemas.openxmlformats.org/officeDocument/2006/relationships/image" Target="../media/image2.jpeg"/><Relationship Id="rId16" Type="http://schemas.openxmlformats.org/officeDocument/2006/relationships/slideLayout" Target="../slideLayouts/slideLayout1397.xml"/><Relationship Id="rId11" Type="http://schemas.openxmlformats.org/officeDocument/2006/relationships/slideLayout" Target="../slideLayouts/slideLayout1392.xml"/><Relationship Id="rId32" Type="http://schemas.openxmlformats.org/officeDocument/2006/relationships/slideLayout" Target="../slideLayouts/slideLayout1413.xml"/><Relationship Id="rId37" Type="http://schemas.openxmlformats.org/officeDocument/2006/relationships/slideLayout" Target="../slideLayouts/slideLayout1418.xml"/><Relationship Id="rId53" Type="http://schemas.openxmlformats.org/officeDocument/2006/relationships/slideLayout" Target="../slideLayouts/slideLayout1434.xml"/><Relationship Id="rId58" Type="http://schemas.openxmlformats.org/officeDocument/2006/relationships/slideLayout" Target="../slideLayouts/slideLayout1439.xml"/><Relationship Id="rId74" Type="http://schemas.openxmlformats.org/officeDocument/2006/relationships/slideLayout" Target="../slideLayouts/slideLayout1455.xml"/><Relationship Id="rId79" Type="http://schemas.openxmlformats.org/officeDocument/2006/relationships/slideLayout" Target="../slideLayouts/slideLayout1460.xml"/><Relationship Id="rId5" Type="http://schemas.openxmlformats.org/officeDocument/2006/relationships/slideLayout" Target="../slideLayouts/slideLayout1386.xml"/><Relationship Id="rId14" Type="http://schemas.openxmlformats.org/officeDocument/2006/relationships/slideLayout" Target="../slideLayouts/slideLayout1395.xml"/><Relationship Id="rId22" Type="http://schemas.openxmlformats.org/officeDocument/2006/relationships/slideLayout" Target="../slideLayouts/slideLayout1403.xml"/><Relationship Id="rId27" Type="http://schemas.openxmlformats.org/officeDocument/2006/relationships/slideLayout" Target="../slideLayouts/slideLayout1408.xml"/><Relationship Id="rId30" Type="http://schemas.openxmlformats.org/officeDocument/2006/relationships/slideLayout" Target="../slideLayouts/slideLayout1411.xml"/><Relationship Id="rId35" Type="http://schemas.openxmlformats.org/officeDocument/2006/relationships/slideLayout" Target="../slideLayouts/slideLayout1416.xml"/><Relationship Id="rId43" Type="http://schemas.openxmlformats.org/officeDocument/2006/relationships/slideLayout" Target="../slideLayouts/slideLayout1424.xml"/><Relationship Id="rId48" Type="http://schemas.openxmlformats.org/officeDocument/2006/relationships/slideLayout" Target="../slideLayouts/slideLayout1429.xml"/><Relationship Id="rId56" Type="http://schemas.openxmlformats.org/officeDocument/2006/relationships/slideLayout" Target="../slideLayouts/slideLayout1437.xml"/><Relationship Id="rId64" Type="http://schemas.openxmlformats.org/officeDocument/2006/relationships/slideLayout" Target="../slideLayouts/slideLayout1445.xml"/><Relationship Id="rId69" Type="http://schemas.openxmlformats.org/officeDocument/2006/relationships/slideLayout" Target="../slideLayouts/slideLayout1450.xml"/><Relationship Id="rId77" Type="http://schemas.openxmlformats.org/officeDocument/2006/relationships/slideLayout" Target="../slideLayouts/slideLayout1458.xml"/><Relationship Id="rId8" Type="http://schemas.openxmlformats.org/officeDocument/2006/relationships/slideLayout" Target="../slideLayouts/slideLayout1389.xml"/><Relationship Id="rId51" Type="http://schemas.openxmlformats.org/officeDocument/2006/relationships/slideLayout" Target="../slideLayouts/slideLayout1432.xml"/><Relationship Id="rId72" Type="http://schemas.openxmlformats.org/officeDocument/2006/relationships/slideLayout" Target="../slideLayouts/slideLayout1453.xml"/><Relationship Id="rId80" Type="http://schemas.openxmlformats.org/officeDocument/2006/relationships/slideLayout" Target="../slideLayouts/slideLayout1461.xml"/><Relationship Id="rId85" Type="http://schemas.openxmlformats.org/officeDocument/2006/relationships/slideLayout" Target="../slideLayouts/slideLayout1466.xml"/><Relationship Id="rId3" Type="http://schemas.openxmlformats.org/officeDocument/2006/relationships/slideLayout" Target="../slideLayouts/slideLayout1384.xml"/><Relationship Id="rId12" Type="http://schemas.openxmlformats.org/officeDocument/2006/relationships/slideLayout" Target="../slideLayouts/slideLayout1393.xml"/><Relationship Id="rId17" Type="http://schemas.openxmlformats.org/officeDocument/2006/relationships/slideLayout" Target="../slideLayouts/slideLayout1398.xml"/><Relationship Id="rId25" Type="http://schemas.openxmlformats.org/officeDocument/2006/relationships/slideLayout" Target="../slideLayouts/slideLayout1406.xml"/><Relationship Id="rId33" Type="http://schemas.openxmlformats.org/officeDocument/2006/relationships/slideLayout" Target="../slideLayouts/slideLayout1414.xml"/><Relationship Id="rId38" Type="http://schemas.openxmlformats.org/officeDocument/2006/relationships/slideLayout" Target="../slideLayouts/slideLayout1419.xml"/><Relationship Id="rId46" Type="http://schemas.openxmlformats.org/officeDocument/2006/relationships/slideLayout" Target="../slideLayouts/slideLayout1427.xml"/><Relationship Id="rId59" Type="http://schemas.openxmlformats.org/officeDocument/2006/relationships/slideLayout" Target="../slideLayouts/slideLayout1440.xml"/><Relationship Id="rId67" Type="http://schemas.openxmlformats.org/officeDocument/2006/relationships/slideLayout" Target="../slideLayouts/slideLayout1448.xml"/><Relationship Id="rId20" Type="http://schemas.openxmlformats.org/officeDocument/2006/relationships/slideLayout" Target="../slideLayouts/slideLayout1401.xml"/><Relationship Id="rId41" Type="http://schemas.openxmlformats.org/officeDocument/2006/relationships/slideLayout" Target="../slideLayouts/slideLayout1422.xml"/><Relationship Id="rId54" Type="http://schemas.openxmlformats.org/officeDocument/2006/relationships/slideLayout" Target="../slideLayouts/slideLayout1435.xml"/><Relationship Id="rId62" Type="http://schemas.openxmlformats.org/officeDocument/2006/relationships/slideLayout" Target="../slideLayouts/slideLayout1443.xml"/><Relationship Id="rId70" Type="http://schemas.openxmlformats.org/officeDocument/2006/relationships/slideLayout" Target="../slideLayouts/slideLayout1451.xml"/><Relationship Id="rId75" Type="http://schemas.openxmlformats.org/officeDocument/2006/relationships/slideLayout" Target="../slideLayouts/slideLayout1456.xml"/><Relationship Id="rId83" Type="http://schemas.openxmlformats.org/officeDocument/2006/relationships/slideLayout" Target="../slideLayouts/slideLayout1464.xml"/><Relationship Id="rId88" Type="http://schemas.openxmlformats.org/officeDocument/2006/relationships/theme" Target="../theme/theme19.xml"/><Relationship Id="rId1" Type="http://schemas.openxmlformats.org/officeDocument/2006/relationships/slideLayout" Target="../slideLayouts/slideLayout1382.xml"/><Relationship Id="rId6" Type="http://schemas.openxmlformats.org/officeDocument/2006/relationships/slideLayout" Target="../slideLayouts/slideLayout1387.xml"/><Relationship Id="rId15" Type="http://schemas.openxmlformats.org/officeDocument/2006/relationships/slideLayout" Target="../slideLayouts/slideLayout1396.xml"/><Relationship Id="rId23" Type="http://schemas.openxmlformats.org/officeDocument/2006/relationships/slideLayout" Target="../slideLayouts/slideLayout1404.xml"/><Relationship Id="rId28" Type="http://schemas.openxmlformats.org/officeDocument/2006/relationships/slideLayout" Target="../slideLayouts/slideLayout1409.xml"/><Relationship Id="rId36" Type="http://schemas.openxmlformats.org/officeDocument/2006/relationships/slideLayout" Target="../slideLayouts/slideLayout1417.xml"/><Relationship Id="rId49" Type="http://schemas.openxmlformats.org/officeDocument/2006/relationships/slideLayout" Target="../slideLayouts/slideLayout1430.xml"/><Relationship Id="rId57" Type="http://schemas.openxmlformats.org/officeDocument/2006/relationships/slideLayout" Target="../slideLayouts/slideLayout1438.xml"/><Relationship Id="rId10" Type="http://schemas.openxmlformats.org/officeDocument/2006/relationships/slideLayout" Target="../slideLayouts/slideLayout1391.xml"/><Relationship Id="rId31" Type="http://schemas.openxmlformats.org/officeDocument/2006/relationships/slideLayout" Target="../slideLayouts/slideLayout1412.xml"/><Relationship Id="rId44" Type="http://schemas.openxmlformats.org/officeDocument/2006/relationships/slideLayout" Target="../slideLayouts/slideLayout1425.xml"/><Relationship Id="rId52" Type="http://schemas.openxmlformats.org/officeDocument/2006/relationships/slideLayout" Target="../slideLayouts/slideLayout1433.xml"/><Relationship Id="rId60" Type="http://schemas.openxmlformats.org/officeDocument/2006/relationships/slideLayout" Target="../slideLayouts/slideLayout1441.xml"/><Relationship Id="rId65" Type="http://schemas.openxmlformats.org/officeDocument/2006/relationships/slideLayout" Target="../slideLayouts/slideLayout1446.xml"/><Relationship Id="rId73" Type="http://schemas.openxmlformats.org/officeDocument/2006/relationships/slideLayout" Target="../slideLayouts/slideLayout1454.xml"/><Relationship Id="rId78" Type="http://schemas.openxmlformats.org/officeDocument/2006/relationships/slideLayout" Target="../slideLayouts/slideLayout1459.xml"/><Relationship Id="rId81" Type="http://schemas.openxmlformats.org/officeDocument/2006/relationships/slideLayout" Target="../slideLayouts/slideLayout1462.xml"/><Relationship Id="rId86" Type="http://schemas.openxmlformats.org/officeDocument/2006/relationships/slideLayout" Target="../slideLayouts/slideLayout1467.xml"/><Relationship Id="rId4" Type="http://schemas.openxmlformats.org/officeDocument/2006/relationships/slideLayout" Target="../slideLayouts/slideLayout1385.xml"/><Relationship Id="rId9" Type="http://schemas.openxmlformats.org/officeDocument/2006/relationships/slideLayout" Target="../slideLayouts/slideLayout1390.xml"/><Relationship Id="rId13" Type="http://schemas.openxmlformats.org/officeDocument/2006/relationships/slideLayout" Target="../slideLayouts/slideLayout1394.xml"/><Relationship Id="rId18" Type="http://schemas.openxmlformats.org/officeDocument/2006/relationships/slideLayout" Target="../slideLayouts/slideLayout1399.xml"/><Relationship Id="rId39" Type="http://schemas.openxmlformats.org/officeDocument/2006/relationships/slideLayout" Target="../slideLayouts/slideLayout1420.xml"/><Relationship Id="rId34" Type="http://schemas.openxmlformats.org/officeDocument/2006/relationships/slideLayout" Target="../slideLayouts/slideLayout1415.xml"/><Relationship Id="rId50" Type="http://schemas.openxmlformats.org/officeDocument/2006/relationships/slideLayout" Target="../slideLayouts/slideLayout1431.xml"/><Relationship Id="rId55" Type="http://schemas.openxmlformats.org/officeDocument/2006/relationships/slideLayout" Target="../slideLayouts/slideLayout1436.xml"/><Relationship Id="rId76" Type="http://schemas.openxmlformats.org/officeDocument/2006/relationships/slideLayout" Target="../slideLayouts/slideLayout1457.xml"/><Relationship Id="rId7" Type="http://schemas.openxmlformats.org/officeDocument/2006/relationships/slideLayout" Target="../slideLayouts/slideLayout1388.xml"/><Relationship Id="rId71" Type="http://schemas.openxmlformats.org/officeDocument/2006/relationships/slideLayout" Target="../slideLayouts/slideLayout1452.xml"/><Relationship Id="rId2" Type="http://schemas.openxmlformats.org/officeDocument/2006/relationships/slideLayout" Target="../slideLayouts/slideLayout1383.xml"/><Relationship Id="rId29" Type="http://schemas.openxmlformats.org/officeDocument/2006/relationships/slideLayout" Target="../slideLayouts/slideLayout1410.xml"/><Relationship Id="rId24" Type="http://schemas.openxmlformats.org/officeDocument/2006/relationships/slideLayout" Target="../slideLayouts/slideLayout1405.xml"/><Relationship Id="rId40" Type="http://schemas.openxmlformats.org/officeDocument/2006/relationships/slideLayout" Target="../slideLayouts/slideLayout1421.xml"/><Relationship Id="rId45" Type="http://schemas.openxmlformats.org/officeDocument/2006/relationships/slideLayout" Target="../slideLayouts/slideLayout1426.xml"/><Relationship Id="rId66" Type="http://schemas.openxmlformats.org/officeDocument/2006/relationships/slideLayout" Target="../slideLayouts/slideLayout1447.xml"/><Relationship Id="rId87" Type="http://schemas.openxmlformats.org/officeDocument/2006/relationships/slideLayout" Target="../slideLayouts/slideLayout1468.xml"/><Relationship Id="rId61" Type="http://schemas.openxmlformats.org/officeDocument/2006/relationships/slideLayout" Target="../slideLayouts/slideLayout1442.xml"/><Relationship Id="rId82" Type="http://schemas.openxmlformats.org/officeDocument/2006/relationships/slideLayout" Target="../slideLayouts/slideLayout1463.xml"/><Relationship Id="rId19" Type="http://schemas.openxmlformats.org/officeDocument/2006/relationships/slideLayout" Target="../slideLayouts/slideLayout140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72"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2"/>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2" r:id="rId12"/>
    <p:sldLayoutId id="2147483663" r:id="rId13"/>
    <p:sldLayoutId id="2147483664" r:id="rId14"/>
    <p:sldLayoutId id="2147483665" r:id="rId15"/>
    <p:sldLayoutId id="2147483666" r:id="rId16"/>
    <p:sldLayoutId id="2147483668" r:id="rId17"/>
    <p:sldLayoutId id="2147483669" r:id="rId18"/>
    <p:sldLayoutId id="2147483670" r:id="rId19"/>
    <p:sldLayoutId id="2147483673" r:id="rId20"/>
    <p:sldLayoutId id="2147483674" r:id="rId21"/>
    <p:sldLayoutId id="2147483675" r:id="rId22"/>
    <p:sldLayoutId id="2147483676" r:id="rId23"/>
    <p:sldLayoutId id="2147483677" r:id="rId24"/>
    <p:sldLayoutId id="2147483678" r:id="rId25"/>
    <p:sldLayoutId id="2147483679" r:id="rId26"/>
    <p:sldLayoutId id="2147483680" r:id="rId27"/>
    <p:sldLayoutId id="2147483681" r:id="rId28"/>
    <p:sldLayoutId id="2147483682" r:id="rId29"/>
    <p:sldLayoutId id="2147483683" r:id="rId30"/>
    <p:sldLayoutId id="2147483684" r:id="rId31"/>
    <p:sldLayoutId id="2147483685" r:id="rId32"/>
    <p:sldLayoutId id="2147483686" r:id="rId33"/>
    <p:sldLayoutId id="2147483687" r:id="rId34"/>
    <p:sldLayoutId id="2147483688" r:id="rId35"/>
    <p:sldLayoutId id="2147483689" r:id="rId36"/>
    <p:sldLayoutId id="2147483690" r:id="rId37"/>
    <p:sldLayoutId id="2147483691" r:id="rId38"/>
    <p:sldLayoutId id="2147483692" r:id="rId39"/>
    <p:sldLayoutId id="2147483693" r:id="rId40"/>
    <p:sldLayoutId id="2147483694" r:id="rId41"/>
    <p:sldLayoutId id="2147483695" r:id="rId42"/>
    <p:sldLayoutId id="2147483696" r:id="rId43"/>
    <p:sldLayoutId id="2147483697" r:id="rId44"/>
    <p:sldLayoutId id="2147483698" r:id="rId45"/>
    <p:sldLayoutId id="2147483699" r:id="rId46"/>
    <p:sldLayoutId id="2147483700" r:id="rId47"/>
    <p:sldLayoutId id="2147483701" r:id="rId48"/>
    <p:sldLayoutId id="2147483702" r:id="rId49"/>
    <p:sldLayoutId id="2147483703" r:id="rId50"/>
    <p:sldLayoutId id="2147483704" r:id="rId51"/>
    <p:sldLayoutId id="2147483705" r:id="rId52"/>
    <p:sldLayoutId id="2147483706" r:id="rId53"/>
    <p:sldLayoutId id="2147483707" r:id="rId54"/>
    <p:sldLayoutId id="2147483708" r:id="rId55"/>
    <p:sldLayoutId id="2147483709" r:id="rId56"/>
    <p:sldLayoutId id="2147483710" r:id="rId57"/>
    <p:sldLayoutId id="2147483711" r:id="rId58"/>
    <p:sldLayoutId id="2147483712" r:id="rId59"/>
    <p:sldLayoutId id="2147483713" r:id="rId60"/>
    <p:sldLayoutId id="2147483714" r:id="rId61"/>
    <p:sldLayoutId id="2147483717" r:id="rId62"/>
    <p:sldLayoutId id="2147483718" r:id="rId63"/>
    <p:sldLayoutId id="2147483719" r:id="rId64"/>
    <p:sldLayoutId id="2147483720" r:id="rId65"/>
    <p:sldLayoutId id="2147483721" r:id="rId66"/>
    <p:sldLayoutId id="2147483722" r:id="rId67"/>
    <p:sldLayoutId id="2147483723" r:id="rId68"/>
    <p:sldLayoutId id="2147483724" r:id="rId69"/>
    <p:sldLayoutId id="2147483842" r:id="rId70"/>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1pPr>
      <a:lvl2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2pPr>
      <a:lvl3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3pPr>
      <a:lvl4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4pPr>
      <a:lvl5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689100" y="355600"/>
            <a:ext cx="21005800" cy="2286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1689100" y="3149600"/>
            <a:ext cx="21005800" cy="92964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959031" y="13081000"/>
            <a:ext cx="453238" cy="461059"/>
          </a:xfrm>
          <a:prstGeom prst="rect">
            <a:avLst/>
          </a:prstGeom>
          <a:ln w="12700">
            <a:miter lim="400000"/>
          </a:ln>
        </p:spPr>
        <p:txBody>
          <a:bodyPr wrap="none" lIns="50800" tIns="50800" rIns="50800" bIns="50800">
            <a:spAutoFit/>
          </a:bodyPr>
          <a:lstStyle>
            <a:lvl1pPr>
              <a:defRPr sz="2400" b="0">
                <a:latin typeface="Helvetica Neue Light"/>
                <a:ea typeface="Helvetica Neue Light"/>
                <a:cs typeface="Helvetica Neue Light"/>
                <a:sym typeface="Helvetica Neue Light"/>
              </a:defRPr>
            </a:lvl1pPr>
          </a:lstStyle>
          <a:p>
            <a:fld id="{86CB4B4D-7CA3-9044-876B-883B54F8677D}" type="slidenum">
              <a:rPr/>
              <a:pPr/>
              <a:t>‹#›</a:t>
            </a:fld>
            <a:endParaRPr/>
          </a:p>
        </p:txBody>
      </p:sp>
    </p:spTree>
    <p:extLst>
      <p:ext uri="{BB962C8B-B14F-4D97-AF65-F5344CB8AC3E}">
        <p14:creationId xmlns:p14="http://schemas.microsoft.com/office/powerpoint/2010/main" val="3348322098"/>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Lst>
  <p:transition spd="med"/>
  <p:txStyles>
    <p:titleStyle>
      <a:lvl1pPr marL="0" marR="0" indent="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1pPr>
      <a:lvl2pPr marL="0" marR="0" indent="2286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2pPr>
      <a:lvl3pPr marL="0" marR="0" indent="4572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3pPr>
      <a:lvl4pPr marL="0" marR="0" indent="6858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4pPr>
      <a:lvl5pPr marL="0" marR="0" indent="9144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5pPr>
      <a:lvl6pPr marL="0" marR="0" indent="11430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6pPr>
      <a:lvl7pPr marL="0" marR="0" indent="13716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7pPr>
      <a:lvl8pPr marL="0" marR="0" indent="16002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8pPr>
      <a:lvl9pPr marL="0" marR="0" indent="18288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FFFFFF"/>
          </a:solidFill>
          <a:uFillTx/>
          <a:latin typeface="+mn-lt"/>
          <a:ea typeface="+mn-ea"/>
          <a:cs typeface="+mn-cs"/>
          <a:sym typeface="Helvetica Neue Medium"/>
        </a:defRPr>
      </a:lvl9pPr>
    </p:titleStyle>
    <p:bodyStyle>
      <a:lvl1pPr marL="63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1pPr>
      <a:lvl2pPr marL="1270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2pPr>
      <a:lvl3pPr marL="190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3pPr>
      <a:lvl4pPr marL="2540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4pPr>
      <a:lvl5pPr marL="317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5pPr>
      <a:lvl6pPr marL="3810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6pPr>
      <a:lvl7pPr marL="444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7pPr>
      <a:lvl8pPr marL="5080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8pPr>
      <a:lvl9pPr marL="5715000" marR="0" indent="-635000" algn="l" defTabSz="825500" rtl="0" latinLnBrk="0">
        <a:lnSpc>
          <a:spcPct val="100000"/>
        </a:lnSpc>
        <a:spcBef>
          <a:spcPts val="5900"/>
        </a:spcBef>
        <a:spcAft>
          <a:spcPts val="0"/>
        </a:spcAft>
        <a:buClr>
          <a:srgbClr val="FFFFFF"/>
        </a:buClr>
        <a:buSzPct val="125000"/>
        <a:buFontTx/>
        <a:buChar char="•"/>
        <a:tabLst/>
        <a:defRPr sz="4800" b="0" i="0" u="none" strike="noStrike" cap="none" spc="0" baseline="0">
          <a:ln>
            <a:noFill/>
          </a:ln>
          <a:solidFill>
            <a:srgbClr val="FFFFFF"/>
          </a:solidFill>
          <a:uFillTx/>
          <a:latin typeface="Helvetica Neue"/>
          <a:ea typeface="Helvetica Neue"/>
          <a:cs typeface="Helvetica Neue"/>
          <a:sym typeface="Helvetica Neue"/>
        </a:defRPr>
      </a:lvl9pPr>
    </p:bodyStyle>
    <p:otherStyle>
      <a:lvl1pPr marL="0" marR="0" indent="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1pPr>
      <a:lvl2pPr marL="0" marR="0" indent="2286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2pPr>
      <a:lvl3pPr marL="0" marR="0" indent="4572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3pPr>
      <a:lvl4pPr marL="0" marR="0" indent="6858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4pPr>
      <a:lvl5pPr marL="0" marR="0" indent="9144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5pPr>
      <a:lvl6pPr marL="0" marR="0" indent="11430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6pPr>
      <a:lvl7pPr marL="0" marR="0" indent="13716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7pPr>
      <a:lvl8pPr marL="0" marR="0" indent="16002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8pPr>
      <a:lvl9pPr marL="0" marR="0" indent="18288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1222760849"/>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 id="2147483771" r:id="rId17"/>
    <p:sldLayoutId id="2147483772" r:id="rId18"/>
    <p:sldLayoutId id="2147483773" r:id="rId19"/>
    <p:sldLayoutId id="2147483774" r:id="rId20"/>
    <p:sldLayoutId id="2147483775" r:id="rId21"/>
    <p:sldLayoutId id="2147483776" r:id="rId22"/>
    <p:sldLayoutId id="2147483777" r:id="rId23"/>
    <p:sldLayoutId id="2147483778" r:id="rId24"/>
    <p:sldLayoutId id="2147483779" r:id="rId25"/>
    <p:sldLayoutId id="2147483780" r:id="rId26"/>
    <p:sldLayoutId id="2147483781" r:id="rId27"/>
    <p:sldLayoutId id="2147483782" r:id="rId28"/>
    <p:sldLayoutId id="2147483783" r:id="rId29"/>
    <p:sldLayoutId id="2147483784" r:id="rId30"/>
    <p:sldLayoutId id="2147483785" r:id="rId31"/>
    <p:sldLayoutId id="2147483786" r:id="rId32"/>
    <p:sldLayoutId id="2147483787" r:id="rId33"/>
    <p:sldLayoutId id="2147483788" r:id="rId34"/>
    <p:sldLayoutId id="2147483789" r:id="rId35"/>
    <p:sldLayoutId id="2147483790" r:id="rId36"/>
    <p:sldLayoutId id="2147483791" r:id="rId37"/>
    <p:sldLayoutId id="2147483792" r:id="rId38"/>
    <p:sldLayoutId id="2147483793" r:id="rId39"/>
    <p:sldLayoutId id="2147483794" r:id="rId40"/>
    <p:sldLayoutId id="2147483795" r:id="rId41"/>
    <p:sldLayoutId id="2147483796" r:id="rId42"/>
    <p:sldLayoutId id="2147483797" r:id="rId43"/>
    <p:sldLayoutId id="2147483798" r:id="rId44"/>
    <p:sldLayoutId id="2147483799" r:id="rId45"/>
    <p:sldLayoutId id="2147483800" r:id="rId46"/>
    <p:sldLayoutId id="2147483801" r:id="rId47"/>
    <p:sldLayoutId id="2147483802" r:id="rId48"/>
    <p:sldLayoutId id="2147483803" r:id="rId49"/>
    <p:sldLayoutId id="2147483804" r:id="rId50"/>
    <p:sldLayoutId id="2147483805" r:id="rId51"/>
    <p:sldLayoutId id="2147483806" r:id="rId52"/>
    <p:sldLayoutId id="2147483807" r:id="rId53"/>
    <p:sldLayoutId id="2147483808" r:id="rId54"/>
    <p:sldLayoutId id="2147483809" r:id="rId55"/>
    <p:sldLayoutId id="2147483810" r:id="rId56"/>
    <p:sldLayoutId id="2147483811" r:id="rId57"/>
    <p:sldLayoutId id="2147483812" r:id="rId58"/>
    <p:sldLayoutId id="2147483813" r:id="rId59"/>
    <p:sldLayoutId id="2147483814" r:id="rId60"/>
    <p:sldLayoutId id="2147483815" r:id="rId61"/>
    <p:sldLayoutId id="2147483816" r:id="rId62"/>
    <p:sldLayoutId id="2147483817" r:id="rId63"/>
    <p:sldLayoutId id="2147483818" r:id="rId64"/>
    <p:sldLayoutId id="2147483819" r:id="rId65"/>
    <p:sldLayoutId id="2147483820" r:id="rId66"/>
    <p:sldLayoutId id="2147483821" r:id="rId67"/>
    <p:sldLayoutId id="2147483822" r:id="rId68"/>
    <p:sldLayoutId id="2147483823" r:id="rId69"/>
    <p:sldLayoutId id="2147483824" r:id="rId70"/>
    <p:sldLayoutId id="2147483825" r:id="rId71"/>
    <p:sldLayoutId id="2147483826" r:id="rId72"/>
    <p:sldLayoutId id="2147483827" r:id="rId73"/>
    <p:sldLayoutId id="2147483828" r:id="rId74"/>
    <p:sldLayoutId id="2147483829" r:id="rId75"/>
    <p:sldLayoutId id="2147483830" r:id="rId76"/>
    <p:sldLayoutId id="2147483831" r:id="rId77"/>
    <p:sldLayoutId id="2147483832" r:id="rId78"/>
    <p:sldLayoutId id="2147483833" r:id="rId79"/>
    <p:sldLayoutId id="2147483834" r:id="rId80"/>
    <p:sldLayoutId id="2147483835" r:id="rId81"/>
    <p:sldLayoutId id="2147483836" r:id="rId82"/>
    <p:sldLayoutId id="2147483837" r:id="rId83"/>
    <p:sldLayoutId id="2147483838" r:id="rId84"/>
    <p:sldLayoutId id="2147483839" r:id="rId85"/>
    <p:sldLayoutId id="2147483840" r:id="rId86"/>
    <p:sldLayoutId id="2147483841"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73"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2"/>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 id="2147483860" r:id="rId17"/>
    <p:sldLayoutId id="2147483861" r:id="rId18"/>
    <p:sldLayoutId id="2147483862" r:id="rId19"/>
    <p:sldLayoutId id="2147483863" r:id="rId20"/>
    <p:sldLayoutId id="2147483864" r:id="rId21"/>
    <p:sldLayoutId id="2147483865" r:id="rId22"/>
    <p:sldLayoutId id="2147483866" r:id="rId23"/>
    <p:sldLayoutId id="2147483867" r:id="rId24"/>
    <p:sldLayoutId id="2147483868" r:id="rId25"/>
    <p:sldLayoutId id="2147483869" r:id="rId26"/>
    <p:sldLayoutId id="2147483870" r:id="rId27"/>
    <p:sldLayoutId id="2147483871" r:id="rId28"/>
    <p:sldLayoutId id="2147483872" r:id="rId29"/>
    <p:sldLayoutId id="2147483873" r:id="rId30"/>
    <p:sldLayoutId id="2147483874" r:id="rId31"/>
    <p:sldLayoutId id="2147483875" r:id="rId32"/>
    <p:sldLayoutId id="2147483876" r:id="rId33"/>
    <p:sldLayoutId id="2147483877" r:id="rId34"/>
    <p:sldLayoutId id="2147483878" r:id="rId35"/>
    <p:sldLayoutId id="2147483879" r:id="rId36"/>
    <p:sldLayoutId id="2147483880" r:id="rId37"/>
    <p:sldLayoutId id="2147483881" r:id="rId38"/>
    <p:sldLayoutId id="2147483882" r:id="rId39"/>
    <p:sldLayoutId id="2147483883" r:id="rId40"/>
    <p:sldLayoutId id="2147483884" r:id="rId41"/>
    <p:sldLayoutId id="2147483885" r:id="rId42"/>
    <p:sldLayoutId id="2147483886" r:id="rId43"/>
    <p:sldLayoutId id="2147483887" r:id="rId44"/>
    <p:sldLayoutId id="2147483888" r:id="rId45"/>
    <p:sldLayoutId id="2147483889" r:id="rId46"/>
    <p:sldLayoutId id="2147483890" r:id="rId47"/>
    <p:sldLayoutId id="2147483891" r:id="rId48"/>
    <p:sldLayoutId id="2147483892" r:id="rId49"/>
    <p:sldLayoutId id="2147483893" r:id="rId50"/>
    <p:sldLayoutId id="2147483894" r:id="rId51"/>
    <p:sldLayoutId id="2147483895" r:id="rId52"/>
    <p:sldLayoutId id="2147483896" r:id="rId53"/>
    <p:sldLayoutId id="2147483897" r:id="rId54"/>
    <p:sldLayoutId id="2147483898" r:id="rId55"/>
    <p:sldLayoutId id="2147483899" r:id="rId56"/>
    <p:sldLayoutId id="2147483900" r:id="rId57"/>
    <p:sldLayoutId id="2147483901" r:id="rId58"/>
    <p:sldLayoutId id="2147483902" r:id="rId59"/>
    <p:sldLayoutId id="2147483903" r:id="rId60"/>
    <p:sldLayoutId id="2147483904" r:id="rId61"/>
    <p:sldLayoutId id="2147483905" r:id="rId62"/>
    <p:sldLayoutId id="2147483906" r:id="rId63"/>
    <p:sldLayoutId id="2147483907" r:id="rId64"/>
    <p:sldLayoutId id="2147483908" r:id="rId65"/>
    <p:sldLayoutId id="2147483909" r:id="rId66"/>
    <p:sldLayoutId id="2147483910" r:id="rId67"/>
    <p:sldLayoutId id="2147483911" r:id="rId68"/>
    <p:sldLayoutId id="2147483912" r:id="rId69"/>
    <p:sldLayoutId id="2147483913" r:id="rId70"/>
    <p:sldLayoutId id="2147483914" r:id="rId71"/>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ln>
            <a:noFill/>
          </a:ln>
          <a:solidFill>
            <a:srgbClr val="FFFFFF"/>
          </a:solidFill>
          <a:effectLst>
            <a:outerShdw blurRad="50800" dist="38100" dir="5400000" rotWithShape="0">
              <a:srgbClr val="000000">
                <a:alpha val="40000"/>
              </a:srgbClr>
            </a:outerShdw>
          </a:effectLst>
          <a:uFillTx/>
          <a:latin typeface="Quicksand"/>
          <a:ea typeface="Quicksand"/>
          <a:cs typeface="Quicksand"/>
          <a:sym typeface="Quicksand"/>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1pPr>
      <a:lvl2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2pPr>
      <a:lvl3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3pPr>
      <a:lvl4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4pPr>
      <a:lvl5pPr marL="0" marR="0" indent="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ln>
            <a:noFill/>
          </a:ln>
          <a:solidFill>
            <a:srgbClr val="FFFFFF"/>
          </a:solidFill>
          <a:effectLst>
            <a:outerShdw blurRad="50800" dist="38100" dir="5400000" rotWithShape="0">
              <a:srgbClr val="000000">
                <a:alpha val="40000"/>
              </a:srgbClr>
            </a:outerShdw>
          </a:effectLst>
          <a:uFillTx/>
          <a:latin typeface="+mn-lt"/>
          <a:ea typeface="+mn-ea"/>
          <a:cs typeface="+mn-cs"/>
          <a:sym typeface="DejaVu Sans Condensed"/>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719653019"/>
      </p:ext>
    </p:extLst>
  </p:cSld>
  <p:clrMap bg1="lt1" tx1="dk1" bg2="lt2" tx2="dk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 id="2147483927" r:id="rId12"/>
    <p:sldLayoutId id="2147483928" r:id="rId13"/>
    <p:sldLayoutId id="2147483929" r:id="rId14"/>
    <p:sldLayoutId id="2147483930" r:id="rId15"/>
    <p:sldLayoutId id="2147483931" r:id="rId16"/>
    <p:sldLayoutId id="2147483932" r:id="rId17"/>
    <p:sldLayoutId id="2147483933" r:id="rId18"/>
    <p:sldLayoutId id="2147483934" r:id="rId19"/>
    <p:sldLayoutId id="2147483935" r:id="rId20"/>
    <p:sldLayoutId id="2147483936" r:id="rId21"/>
    <p:sldLayoutId id="2147483937" r:id="rId22"/>
    <p:sldLayoutId id="2147483938" r:id="rId23"/>
    <p:sldLayoutId id="2147483939" r:id="rId24"/>
    <p:sldLayoutId id="2147483940" r:id="rId25"/>
    <p:sldLayoutId id="2147483941" r:id="rId26"/>
    <p:sldLayoutId id="2147483942" r:id="rId27"/>
    <p:sldLayoutId id="2147483943" r:id="rId28"/>
    <p:sldLayoutId id="2147483944" r:id="rId29"/>
    <p:sldLayoutId id="2147483945" r:id="rId30"/>
    <p:sldLayoutId id="2147483946" r:id="rId31"/>
    <p:sldLayoutId id="2147483947" r:id="rId32"/>
    <p:sldLayoutId id="2147483948" r:id="rId33"/>
    <p:sldLayoutId id="2147483949" r:id="rId34"/>
    <p:sldLayoutId id="2147483950" r:id="rId35"/>
    <p:sldLayoutId id="2147483951" r:id="rId36"/>
    <p:sldLayoutId id="2147483952" r:id="rId37"/>
    <p:sldLayoutId id="2147483953" r:id="rId38"/>
    <p:sldLayoutId id="2147483954" r:id="rId39"/>
    <p:sldLayoutId id="2147483955" r:id="rId40"/>
    <p:sldLayoutId id="2147483956" r:id="rId41"/>
    <p:sldLayoutId id="2147483957" r:id="rId42"/>
    <p:sldLayoutId id="2147483958" r:id="rId43"/>
    <p:sldLayoutId id="2147483959" r:id="rId44"/>
    <p:sldLayoutId id="2147483960" r:id="rId45"/>
    <p:sldLayoutId id="2147483961" r:id="rId46"/>
    <p:sldLayoutId id="2147483962" r:id="rId47"/>
    <p:sldLayoutId id="2147483963" r:id="rId48"/>
    <p:sldLayoutId id="2147483964" r:id="rId49"/>
    <p:sldLayoutId id="2147483965" r:id="rId50"/>
    <p:sldLayoutId id="2147483966" r:id="rId51"/>
    <p:sldLayoutId id="2147483967" r:id="rId52"/>
    <p:sldLayoutId id="2147483968" r:id="rId53"/>
    <p:sldLayoutId id="2147483969" r:id="rId54"/>
    <p:sldLayoutId id="2147483970" r:id="rId55"/>
    <p:sldLayoutId id="2147483971" r:id="rId56"/>
    <p:sldLayoutId id="2147483972" r:id="rId57"/>
    <p:sldLayoutId id="2147483973" r:id="rId58"/>
    <p:sldLayoutId id="2147483974" r:id="rId59"/>
    <p:sldLayoutId id="2147483975" r:id="rId60"/>
    <p:sldLayoutId id="2147483976" r:id="rId61"/>
    <p:sldLayoutId id="2147483977" r:id="rId62"/>
    <p:sldLayoutId id="2147483978" r:id="rId63"/>
    <p:sldLayoutId id="2147483979" r:id="rId64"/>
    <p:sldLayoutId id="2147483980" r:id="rId65"/>
    <p:sldLayoutId id="2147483981" r:id="rId66"/>
    <p:sldLayoutId id="2147483982" r:id="rId67"/>
    <p:sldLayoutId id="2147483983" r:id="rId68"/>
    <p:sldLayoutId id="2147483984" r:id="rId69"/>
    <p:sldLayoutId id="2147483985" r:id="rId70"/>
    <p:sldLayoutId id="2147483986" r:id="rId71"/>
    <p:sldLayoutId id="2147483987" r:id="rId72"/>
    <p:sldLayoutId id="2147483988" r:id="rId73"/>
    <p:sldLayoutId id="2147483989" r:id="rId74"/>
    <p:sldLayoutId id="2147483990" r:id="rId75"/>
    <p:sldLayoutId id="2147483991" r:id="rId76"/>
    <p:sldLayoutId id="2147483992" r:id="rId77"/>
    <p:sldLayoutId id="2147483993" r:id="rId78"/>
    <p:sldLayoutId id="2147483994" r:id="rId79"/>
    <p:sldLayoutId id="2147483995" r:id="rId80"/>
    <p:sldLayoutId id="2147483996" r:id="rId81"/>
    <p:sldLayoutId id="2147483997" r:id="rId82"/>
    <p:sldLayoutId id="2147483998" r:id="rId83"/>
    <p:sldLayoutId id="2147483999" r:id="rId84"/>
    <p:sldLayoutId id="2147484000" r:id="rId85"/>
    <p:sldLayoutId id="2147484001" r:id="rId86"/>
    <p:sldLayoutId id="2147484002"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8"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719653019"/>
      </p:ext>
    </p:extLst>
  </p:cSld>
  <p:clrMap bg1="lt1" tx1="dk1" bg2="lt2" tx2="dk2" accent1="accent1" accent2="accent2" accent3="accent3" accent4="accent4" accent5="accent5" accent6="accent6" hlink="hlink" folHlink="folHlink"/>
  <p:sldLayoutIdLst>
    <p:sldLayoutId id="2147484004" r:id="rId1"/>
    <p:sldLayoutId id="2147484005" r:id="rId2"/>
    <p:sldLayoutId id="2147484006" r:id="rId3"/>
    <p:sldLayoutId id="2147484007" r:id="rId4"/>
    <p:sldLayoutId id="2147484008" r:id="rId5"/>
    <p:sldLayoutId id="2147484009" r:id="rId6"/>
    <p:sldLayoutId id="2147484010" r:id="rId7"/>
    <p:sldLayoutId id="2147484011" r:id="rId8"/>
    <p:sldLayoutId id="2147484012" r:id="rId9"/>
    <p:sldLayoutId id="2147484013" r:id="rId10"/>
    <p:sldLayoutId id="2147484014" r:id="rId11"/>
    <p:sldLayoutId id="2147484015" r:id="rId12"/>
    <p:sldLayoutId id="2147484016" r:id="rId13"/>
    <p:sldLayoutId id="2147484017" r:id="rId14"/>
    <p:sldLayoutId id="2147484018" r:id="rId15"/>
    <p:sldLayoutId id="2147484019" r:id="rId16"/>
    <p:sldLayoutId id="2147484020" r:id="rId17"/>
    <p:sldLayoutId id="2147484021" r:id="rId18"/>
    <p:sldLayoutId id="2147484022" r:id="rId19"/>
    <p:sldLayoutId id="2147484023" r:id="rId20"/>
    <p:sldLayoutId id="2147484024" r:id="rId21"/>
    <p:sldLayoutId id="2147484025" r:id="rId22"/>
    <p:sldLayoutId id="2147484026" r:id="rId23"/>
    <p:sldLayoutId id="2147484027" r:id="rId24"/>
    <p:sldLayoutId id="2147484028" r:id="rId25"/>
    <p:sldLayoutId id="2147484029" r:id="rId26"/>
    <p:sldLayoutId id="2147484030" r:id="rId27"/>
    <p:sldLayoutId id="2147484031" r:id="rId28"/>
    <p:sldLayoutId id="2147484032" r:id="rId29"/>
    <p:sldLayoutId id="2147484033" r:id="rId30"/>
    <p:sldLayoutId id="2147484034" r:id="rId31"/>
    <p:sldLayoutId id="2147484035" r:id="rId32"/>
    <p:sldLayoutId id="2147484036" r:id="rId33"/>
    <p:sldLayoutId id="2147484037" r:id="rId34"/>
    <p:sldLayoutId id="2147484038" r:id="rId35"/>
    <p:sldLayoutId id="2147484039" r:id="rId36"/>
    <p:sldLayoutId id="2147484040" r:id="rId37"/>
    <p:sldLayoutId id="2147484041" r:id="rId38"/>
    <p:sldLayoutId id="2147484042" r:id="rId39"/>
    <p:sldLayoutId id="2147484043" r:id="rId40"/>
    <p:sldLayoutId id="2147484044" r:id="rId41"/>
    <p:sldLayoutId id="2147484045" r:id="rId42"/>
    <p:sldLayoutId id="2147484046" r:id="rId43"/>
    <p:sldLayoutId id="2147484047" r:id="rId44"/>
    <p:sldLayoutId id="2147484048" r:id="rId45"/>
    <p:sldLayoutId id="2147484049" r:id="rId46"/>
    <p:sldLayoutId id="2147484050" r:id="rId47"/>
    <p:sldLayoutId id="2147484051" r:id="rId48"/>
    <p:sldLayoutId id="2147484052" r:id="rId49"/>
    <p:sldLayoutId id="2147484053" r:id="rId50"/>
    <p:sldLayoutId id="2147484054" r:id="rId51"/>
    <p:sldLayoutId id="2147484055" r:id="rId52"/>
    <p:sldLayoutId id="2147484056" r:id="rId53"/>
    <p:sldLayoutId id="2147484057" r:id="rId54"/>
    <p:sldLayoutId id="2147484058" r:id="rId55"/>
    <p:sldLayoutId id="2147484060" r:id="rId56"/>
    <p:sldLayoutId id="2147484061" r:id="rId57"/>
    <p:sldLayoutId id="2147484062" r:id="rId58"/>
    <p:sldLayoutId id="2147484063" r:id="rId59"/>
    <p:sldLayoutId id="2147484064" r:id="rId60"/>
    <p:sldLayoutId id="2147484065" r:id="rId61"/>
    <p:sldLayoutId id="2147484066" r:id="rId62"/>
    <p:sldLayoutId id="2147484067" r:id="rId63"/>
    <p:sldLayoutId id="2147484068" r:id="rId64"/>
    <p:sldLayoutId id="2147484069" r:id="rId65"/>
    <p:sldLayoutId id="2147484070" r:id="rId66"/>
    <p:sldLayoutId id="2147484071" r:id="rId67"/>
    <p:sldLayoutId id="2147484072" r:id="rId68"/>
    <p:sldLayoutId id="2147484073" r:id="rId69"/>
    <p:sldLayoutId id="2147484074" r:id="rId70"/>
    <p:sldLayoutId id="2147484075" r:id="rId71"/>
    <p:sldLayoutId id="2147484076" r:id="rId72"/>
    <p:sldLayoutId id="2147484077" r:id="rId73"/>
    <p:sldLayoutId id="2147484078" r:id="rId74"/>
    <p:sldLayoutId id="2147484079" r:id="rId75"/>
    <p:sldLayoutId id="2147484080" r:id="rId76"/>
    <p:sldLayoutId id="2147484081" r:id="rId77"/>
    <p:sldLayoutId id="2147484082" r:id="rId78"/>
    <p:sldLayoutId id="2147484083" r:id="rId79"/>
    <p:sldLayoutId id="2147484084" r:id="rId80"/>
    <p:sldLayoutId id="2147484085" r:id="rId81"/>
    <p:sldLayoutId id="2147484086" r:id="rId82"/>
    <p:sldLayoutId id="2147484087" r:id="rId83"/>
    <p:sldLayoutId id="2147484088" r:id="rId84"/>
    <p:sldLayoutId id="2147484089" r:id="rId85"/>
    <p:sldLayoutId id="2147484090" r:id="rId86"/>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719653019"/>
      </p:ext>
    </p:extLst>
  </p:cSld>
  <p:clrMap bg1="lt1" tx1="dk1" bg2="lt2" tx2="dk2" accent1="accent1" accent2="accent2" accent3="accent3" accent4="accent4" accent5="accent5" accent6="accent6" hlink="hlink" folHlink="folHlink"/>
  <p:sldLayoutIdLst>
    <p:sldLayoutId id="2147484092" r:id="rId1"/>
    <p:sldLayoutId id="2147484093" r:id="rId2"/>
    <p:sldLayoutId id="2147484094" r:id="rId3"/>
    <p:sldLayoutId id="2147484095" r:id="rId4"/>
    <p:sldLayoutId id="2147484096" r:id="rId5"/>
    <p:sldLayoutId id="2147484097" r:id="rId6"/>
    <p:sldLayoutId id="2147484098" r:id="rId7"/>
    <p:sldLayoutId id="2147484099" r:id="rId8"/>
    <p:sldLayoutId id="2147484100" r:id="rId9"/>
    <p:sldLayoutId id="2147484101" r:id="rId10"/>
    <p:sldLayoutId id="2147484102" r:id="rId11"/>
    <p:sldLayoutId id="2147484103" r:id="rId12"/>
    <p:sldLayoutId id="2147484104" r:id="rId13"/>
    <p:sldLayoutId id="2147484105" r:id="rId14"/>
    <p:sldLayoutId id="2147484106" r:id="rId15"/>
    <p:sldLayoutId id="2147484107" r:id="rId16"/>
    <p:sldLayoutId id="2147484108" r:id="rId17"/>
    <p:sldLayoutId id="2147484109" r:id="rId18"/>
    <p:sldLayoutId id="2147484110" r:id="rId19"/>
    <p:sldLayoutId id="2147484111" r:id="rId20"/>
    <p:sldLayoutId id="2147484112" r:id="rId21"/>
    <p:sldLayoutId id="2147484113" r:id="rId22"/>
    <p:sldLayoutId id="2147484114" r:id="rId23"/>
    <p:sldLayoutId id="2147484115" r:id="rId24"/>
    <p:sldLayoutId id="2147484116" r:id="rId25"/>
    <p:sldLayoutId id="2147484117" r:id="rId26"/>
    <p:sldLayoutId id="2147484118" r:id="rId27"/>
    <p:sldLayoutId id="2147484119" r:id="rId28"/>
    <p:sldLayoutId id="2147484120" r:id="rId29"/>
    <p:sldLayoutId id="2147484121" r:id="rId30"/>
    <p:sldLayoutId id="2147484122" r:id="rId31"/>
    <p:sldLayoutId id="2147484123" r:id="rId32"/>
    <p:sldLayoutId id="2147484124" r:id="rId33"/>
    <p:sldLayoutId id="2147484125" r:id="rId34"/>
    <p:sldLayoutId id="2147484126" r:id="rId35"/>
    <p:sldLayoutId id="2147484127" r:id="rId36"/>
    <p:sldLayoutId id="2147484128" r:id="rId37"/>
    <p:sldLayoutId id="2147484129" r:id="rId38"/>
    <p:sldLayoutId id="2147484130" r:id="rId39"/>
    <p:sldLayoutId id="2147484131" r:id="rId40"/>
    <p:sldLayoutId id="2147484132" r:id="rId41"/>
    <p:sldLayoutId id="2147484133" r:id="rId42"/>
    <p:sldLayoutId id="2147484134" r:id="rId43"/>
    <p:sldLayoutId id="2147484135" r:id="rId44"/>
    <p:sldLayoutId id="2147484136" r:id="rId45"/>
    <p:sldLayoutId id="2147484137" r:id="rId46"/>
    <p:sldLayoutId id="2147484138" r:id="rId47"/>
    <p:sldLayoutId id="2147484139" r:id="rId48"/>
    <p:sldLayoutId id="2147484140" r:id="rId49"/>
    <p:sldLayoutId id="2147484141" r:id="rId50"/>
    <p:sldLayoutId id="2147484142" r:id="rId51"/>
    <p:sldLayoutId id="2147484143" r:id="rId52"/>
    <p:sldLayoutId id="2147484144" r:id="rId53"/>
    <p:sldLayoutId id="2147484145" r:id="rId54"/>
    <p:sldLayoutId id="2147484146" r:id="rId55"/>
    <p:sldLayoutId id="2147484147" r:id="rId56"/>
    <p:sldLayoutId id="2147484148" r:id="rId57"/>
    <p:sldLayoutId id="2147484149" r:id="rId58"/>
    <p:sldLayoutId id="2147484150" r:id="rId59"/>
    <p:sldLayoutId id="2147484151" r:id="rId60"/>
    <p:sldLayoutId id="2147484152" r:id="rId61"/>
    <p:sldLayoutId id="2147484153" r:id="rId62"/>
    <p:sldLayoutId id="2147484154" r:id="rId63"/>
    <p:sldLayoutId id="2147484155" r:id="rId64"/>
    <p:sldLayoutId id="2147484156" r:id="rId65"/>
    <p:sldLayoutId id="2147484157" r:id="rId66"/>
    <p:sldLayoutId id="2147484158" r:id="rId67"/>
    <p:sldLayoutId id="2147484159" r:id="rId68"/>
    <p:sldLayoutId id="2147484160" r:id="rId69"/>
    <p:sldLayoutId id="2147484161" r:id="rId70"/>
    <p:sldLayoutId id="2147484162" r:id="rId71"/>
    <p:sldLayoutId id="2147484163" r:id="rId72"/>
    <p:sldLayoutId id="2147484164" r:id="rId73"/>
    <p:sldLayoutId id="2147484165" r:id="rId74"/>
    <p:sldLayoutId id="2147484166" r:id="rId75"/>
    <p:sldLayoutId id="2147484167" r:id="rId76"/>
    <p:sldLayoutId id="2147484168" r:id="rId77"/>
    <p:sldLayoutId id="2147484169" r:id="rId78"/>
    <p:sldLayoutId id="2147484170" r:id="rId79"/>
    <p:sldLayoutId id="2147484171" r:id="rId80"/>
    <p:sldLayoutId id="2147484172" r:id="rId81"/>
    <p:sldLayoutId id="2147484173" r:id="rId82"/>
    <p:sldLayoutId id="2147484174" r:id="rId83"/>
    <p:sldLayoutId id="2147484175" r:id="rId84"/>
    <p:sldLayoutId id="2147484176" r:id="rId85"/>
    <p:sldLayoutId id="2147484177" r:id="rId86"/>
    <p:sldLayoutId id="2147484178"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719653019"/>
      </p:ext>
    </p:extLst>
  </p:cSld>
  <p:clrMap bg1="lt1" tx1="dk1" bg2="lt2" tx2="dk2" accent1="accent1" accent2="accent2" accent3="accent3" accent4="accent4" accent5="accent5" accent6="accent6" hlink="hlink" folHlink="folHlink"/>
  <p:sldLayoutIdLst>
    <p:sldLayoutId id="2147484180" r:id="rId1"/>
    <p:sldLayoutId id="2147484181" r:id="rId2"/>
    <p:sldLayoutId id="2147484182" r:id="rId3"/>
    <p:sldLayoutId id="2147484183" r:id="rId4"/>
    <p:sldLayoutId id="2147484184" r:id="rId5"/>
    <p:sldLayoutId id="2147484185" r:id="rId6"/>
    <p:sldLayoutId id="2147484186" r:id="rId7"/>
    <p:sldLayoutId id="2147484187" r:id="rId8"/>
    <p:sldLayoutId id="2147484188" r:id="rId9"/>
    <p:sldLayoutId id="2147484189" r:id="rId10"/>
    <p:sldLayoutId id="2147484190" r:id="rId11"/>
    <p:sldLayoutId id="2147484191" r:id="rId12"/>
    <p:sldLayoutId id="2147484192" r:id="rId13"/>
    <p:sldLayoutId id="2147484193" r:id="rId14"/>
    <p:sldLayoutId id="2147484194" r:id="rId15"/>
    <p:sldLayoutId id="2147484195" r:id="rId16"/>
    <p:sldLayoutId id="2147484196" r:id="rId17"/>
    <p:sldLayoutId id="2147484197" r:id="rId18"/>
    <p:sldLayoutId id="2147484198" r:id="rId19"/>
    <p:sldLayoutId id="2147484199" r:id="rId20"/>
    <p:sldLayoutId id="2147484200" r:id="rId21"/>
    <p:sldLayoutId id="2147484201" r:id="rId22"/>
    <p:sldLayoutId id="2147484202" r:id="rId23"/>
    <p:sldLayoutId id="2147484203" r:id="rId24"/>
    <p:sldLayoutId id="2147484204" r:id="rId25"/>
    <p:sldLayoutId id="2147484205" r:id="rId26"/>
    <p:sldLayoutId id="2147484206" r:id="rId27"/>
    <p:sldLayoutId id="2147484207" r:id="rId28"/>
    <p:sldLayoutId id="2147484208" r:id="rId29"/>
    <p:sldLayoutId id="2147484209" r:id="rId30"/>
    <p:sldLayoutId id="2147484210" r:id="rId31"/>
    <p:sldLayoutId id="2147484211" r:id="rId32"/>
    <p:sldLayoutId id="2147484212" r:id="rId33"/>
    <p:sldLayoutId id="2147484213" r:id="rId34"/>
    <p:sldLayoutId id="2147484214" r:id="rId35"/>
    <p:sldLayoutId id="2147484215" r:id="rId36"/>
    <p:sldLayoutId id="2147484216" r:id="rId37"/>
    <p:sldLayoutId id="2147484217" r:id="rId38"/>
    <p:sldLayoutId id="2147484218" r:id="rId39"/>
    <p:sldLayoutId id="2147484219" r:id="rId40"/>
    <p:sldLayoutId id="2147484220" r:id="rId41"/>
    <p:sldLayoutId id="2147484221" r:id="rId42"/>
    <p:sldLayoutId id="2147484222" r:id="rId43"/>
    <p:sldLayoutId id="2147484223" r:id="rId44"/>
    <p:sldLayoutId id="2147484224" r:id="rId45"/>
    <p:sldLayoutId id="2147484225" r:id="rId46"/>
    <p:sldLayoutId id="2147484226" r:id="rId47"/>
    <p:sldLayoutId id="2147484227" r:id="rId48"/>
    <p:sldLayoutId id="2147484228" r:id="rId49"/>
    <p:sldLayoutId id="2147484229" r:id="rId50"/>
    <p:sldLayoutId id="2147484230" r:id="rId51"/>
    <p:sldLayoutId id="2147484231" r:id="rId52"/>
    <p:sldLayoutId id="2147484232" r:id="rId53"/>
    <p:sldLayoutId id="2147484233" r:id="rId54"/>
    <p:sldLayoutId id="2147484234" r:id="rId55"/>
    <p:sldLayoutId id="2147484235" r:id="rId56"/>
    <p:sldLayoutId id="2147484236" r:id="rId57"/>
    <p:sldLayoutId id="2147484237" r:id="rId58"/>
    <p:sldLayoutId id="2147484238" r:id="rId59"/>
    <p:sldLayoutId id="2147484239" r:id="rId60"/>
    <p:sldLayoutId id="2147484240" r:id="rId61"/>
    <p:sldLayoutId id="2147484241" r:id="rId62"/>
    <p:sldLayoutId id="2147484242" r:id="rId63"/>
    <p:sldLayoutId id="2147484243" r:id="rId64"/>
    <p:sldLayoutId id="2147484244" r:id="rId65"/>
    <p:sldLayoutId id="2147484245" r:id="rId66"/>
    <p:sldLayoutId id="2147484246" r:id="rId67"/>
    <p:sldLayoutId id="2147484247" r:id="rId68"/>
    <p:sldLayoutId id="2147484248" r:id="rId69"/>
    <p:sldLayoutId id="2147484249" r:id="rId70"/>
    <p:sldLayoutId id="2147484250" r:id="rId71"/>
    <p:sldLayoutId id="2147484251" r:id="rId72"/>
    <p:sldLayoutId id="2147484252" r:id="rId73"/>
    <p:sldLayoutId id="2147484253" r:id="rId74"/>
    <p:sldLayoutId id="2147484254" r:id="rId75"/>
    <p:sldLayoutId id="2147484255" r:id="rId76"/>
    <p:sldLayoutId id="2147484256" r:id="rId77"/>
    <p:sldLayoutId id="2147484257" r:id="rId78"/>
    <p:sldLayoutId id="2147484258" r:id="rId79"/>
    <p:sldLayoutId id="2147484259" r:id="rId80"/>
    <p:sldLayoutId id="2147484260" r:id="rId81"/>
    <p:sldLayoutId id="2147484261" r:id="rId82"/>
    <p:sldLayoutId id="2147484262" r:id="rId83"/>
    <p:sldLayoutId id="2147484263" r:id="rId84"/>
    <p:sldLayoutId id="2147484264" r:id="rId85"/>
    <p:sldLayoutId id="2147484265" r:id="rId86"/>
    <p:sldLayoutId id="2147484266"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719653019"/>
      </p:ext>
    </p:extLst>
  </p:cSld>
  <p:clrMap bg1="lt1" tx1="dk1" bg2="lt2" tx2="dk2" accent1="accent1" accent2="accent2" accent3="accent3" accent4="accent4" accent5="accent5" accent6="accent6" hlink="hlink" folHlink="folHlink"/>
  <p:sldLayoutIdLst>
    <p:sldLayoutId id="2147484268" r:id="rId1"/>
    <p:sldLayoutId id="2147484269" r:id="rId2"/>
    <p:sldLayoutId id="2147484270" r:id="rId3"/>
    <p:sldLayoutId id="2147484271" r:id="rId4"/>
    <p:sldLayoutId id="2147484272" r:id="rId5"/>
    <p:sldLayoutId id="2147484273" r:id="rId6"/>
    <p:sldLayoutId id="2147484274" r:id="rId7"/>
    <p:sldLayoutId id="2147484275" r:id="rId8"/>
    <p:sldLayoutId id="2147484276" r:id="rId9"/>
    <p:sldLayoutId id="2147484277" r:id="rId10"/>
    <p:sldLayoutId id="2147484278" r:id="rId11"/>
    <p:sldLayoutId id="2147484279" r:id="rId12"/>
    <p:sldLayoutId id="2147484280" r:id="rId13"/>
    <p:sldLayoutId id="2147484281" r:id="rId14"/>
    <p:sldLayoutId id="2147484282" r:id="rId15"/>
    <p:sldLayoutId id="2147484283" r:id="rId16"/>
    <p:sldLayoutId id="2147484284" r:id="rId17"/>
    <p:sldLayoutId id="2147484285" r:id="rId18"/>
    <p:sldLayoutId id="2147484286" r:id="rId19"/>
    <p:sldLayoutId id="2147484287" r:id="rId20"/>
    <p:sldLayoutId id="2147484288" r:id="rId21"/>
    <p:sldLayoutId id="2147484289" r:id="rId22"/>
    <p:sldLayoutId id="2147484290" r:id="rId23"/>
    <p:sldLayoutId id="2147484291" r:id="rId24"/>
    <p:sldLayoutId id="2147484292" r:id="rId25"/>
    <p:sldLayoutId id="2147484293" r:id="rId26"/>
    <p:sldLayoutId id="2147484294" r:id="rId27"/>
    <p:sldLayoutId id="2147484295" r:id="rId28"/>
    <p:sldLayoutId id="2147484296" r:id="rId29"/>
    <p:sldLayoutId id="2147484297" r:id="rId30"/>
    <p:sldLayoutId id="2147484298" r:id="rId31"/>
    <p:sldLayoutId id="2147484299" r:id="rId32"/>
    <p:sldLayoutId id="2147484300" r:id="rId33"/>
    <p:sldLayoutId id="2147484301" r:id="rId34"/>
    <p:sldLayoutId id="2147484302" r:id="rId35"/>
    <p:sldLayoutId id="2147484303" r:id="rId36"/>
    <p:sldLayoutId id="2147484304" r:id="rId37"/>
    <p:sldLayoutId id="2147484305" r:id="rId38"/>
    <p:sldLayoutId id="2147484306" r:id="rId39"/>
    <p:sldLayoutId id="2147484307" r:id="rId40"/>
    <p:sldLayoutId id="2147484308" r:id="rId41"/>
    <p:sldLayoutId id="2147484309" r:id="rId42"/>
    <p:sldLayoutId id="2147484310" r:id="rId43"/>
    <p:sldLayoutId id="2147484311" r:id="rId44"/>
    <p:sldLayoutId id="2147484312" r:id="rId45"/>
    <p:sldLayoutId id="2147484313" r:id="rId46"/>
    <p:sldLayoutId id="2147484314" r:id="rId47"/>
    <p:sldLayoutId id="2147484315" r:id="rId48"/>
    <p:sldLayoutId id="2147484316" r:id="rId49"/>
    <p:sldLayoutId id="2147484317" r:id="rId50"/>
    <p:sldLayoutId id="2147484318" r:id="rId51"/>
    <p:sldLayoutId id="2147484319" r:id="rId52"/>
    <p:sldLayoutId id="2147484320" r:id="rId53"/>
    <p:sldLayoutId id="2147484321" r:id="rId54"/>
    <p:sldLayoutId id="2147484322" r:id="rId55"/>
    <p:sldLayoutId id="2147484323" r:id="rId56"/>
    <p:sldLayoutId id="2147484324" r:id="rId57"/>
    <p:sldLayoutId id="2147484325" r:id="rId58"/>
    <p:sldLayoutId id="2147484326" r:id="rId59"/>
    <p:sldLayoutId id="2147484327" r:id="rId60"/>
    <p:sldLayoutId id="2147484328" r:id="rId61"/>
    <p:sldLayoutId id="2147484329" r:id="rId62"/>
    <p:sldLayoutId id="2147484330" r:id="rId63"/>
    <p:sldLayoutId id="2147484331" r:id="rId64"/>
    <p:sldLayoutId id="2147484332" r:id="rId65"/>
    <p:sldLayoutId id="2147484333" r:id="rId66"/>
    <p:sldLayoutId id="2147484334" r:id="rId67"/>
    <p:sldLayoutId id="2147484335" r:id="rId68"/>
    <p:sldLayoutId id="2147484336" r:id="rId69"/>
    <p:sldLayoutId id="2147484337" r:id="rId70"/>
    <p:sldLayoutId id="2147484338" r:id="rId71"/>
    <p:sldLayoutId id="2147484339" r:id="rId72"/>
    <p:sldLayoutId id="2147484340" r:id="rId73"/>
    <p:sldLayoutId id="2147484341" r:id="rId74"/>
    <p:sldLayoutId id="2147484342" r:id="rId75"/>
    <p:sldLayoutId id="2147484343" r:id="rId76"/>
    <p:sldLayoutId id="2147484344" r:id="rId77"/>
    <p:sldLayoutId id="2147484345" r:id="rId78"/>
    <p:sldLayoutId id="2147484346" r:id="rId79"/>
    <p:sldLayoutId id="2147484347" r:id="rId80"/>
    <p:sldLayoutId id="2147484348" r:id="rId81"/>
    <p:sldLayoutId id="2147484349" r:id="rId82"/>
    <p:sldLayoutId id="2147484350" r:id="rId83"/>
    <p:sldLayoutId id="2147484351" r:id="rId84"/>
    <p:sldLayoutId id="2147484352" r:id="rId85"/>
    <p:sldLayoutId id="2147484353" r:id="rId86"/>
    <p:sldLayoutId id="2147484354"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719653019"/>
      </p:ext>
    </p:extLst>
  </p:cSld>
  <p:clrMap bg1="lt1" tx1="dk1" bg2="lt2" tx2="dk2" accent1="accent1" accent2="accent2" accent3="accent3" accent4="accent4" accent5="accent5" accent6="accent6" hlink="hlink" folHlink="folHlink"/>
  <p:sldLayoutIdLst>
    <p:sldLayoutId id="2147484356" r:id="rId1"/>
    <p:sldLayoutId id="2147484357" r:id="rId2"/>
    <p:sldLayoutId id="2147484358" r:id="rId3"/>
    <p:sldLayoutId id="2147484359" r:id="rId4"/>
    <p:sldLayoutId id="2147484360" r:id="rId5"/>
    <p:sldLayoutId id="2147484361" r:id="rId6"/>
    <p:sldLayoutId id="2147484362" r:id="rId7"/>
    <p:sldLayoutId id="2147484363" r:id="rId8"/>
    <p:sldLayoutId id="2147484364" r:id="rId9"/>
    <p:sldLayoutId id="2147484365" r:id="rId10"/>
    <p:sldLayoutId id="2147484366" r:id="rId11"/>
    <p:sldLayoutId id="2147484367" r:id="rId12"/>
    <p:sldLayoutId id="2147484368" r:id="rId13"/>
    <p:sldLayoutId id="2147484369" r:id="rId14"/>
    <p:sldLayoutId id="2147484370" r:id="rId15"/>
    <p:sldLayoutId id="2147484371" r:id="rId16"/>
    <p:sldLayoutId id="2147484372" r:id="rId17"/>
    <p:sldLayoutId id="2147484373" r:id="rId18"/>
    <p:sldLayoutId id="2147484374" r:id="rId19"/>
    <p:sldLayoutId id="2147484375" r:id="rId20"/>
    <p:sldLayoutId id="2147484376" r:id="rId21"/>
    <p:sldLayoutId id="2147484377" r:id="rId22"/>
    <p:sldLayoutId id="2147484378" r:id="rId23"/>
    <p:sldLayoutId id="2147484379" r:id="rId24"/>
    <p:sldLayoutId id="2147484380" r:id="rId25"/>
    <p:sldLayoutId id="2147484381" r:id="rId26"/>
    <p:sldLayoutId id="2147484382" r:id="rId27"/>
    <p:sldLayoutId id="2147484383" r:id="rId28"/>
    <p:sldLayoutId id="2147484384" r:id="rId29"/>
    <p:sldLayoutId id="2147484385" r:id="rId30"/>
    <p:sldLayoutId id="2147484386" r:id="rId31"/>
    <p:sldLayoutId id="2147484387" r:id="rId32"/>
    <p:sldLayoutId id="2147484388" r:id="rId33"/>
    <p:sldLayoutId id="2147484389" r:id="rId34"/>
    <p:sldLayoutId id="2147484390" r:id="rId35"/>
    <p:sldLayoutId id="2147484391" r:id="rId36"/>
    <p:sldLayoutId id="2147484392" r:id="rId37"/>
    <p:sldLayoutId id="2147484393" r:id="rId38"/>
    <p:sldLayoutId id="2147484394" r:id="rId39"/>
    <p:sldLayoutId id="2147484395" r:id="rId40"/>
    <p:sldLayoutId id="2147484396" r:id="rId41"/>
    <p:sldLayoutId id="2147484397" r:id="rId42"/>
    <p:sldLayoutId id="2147484398" r:id="rId43"/>
    <p:sldLayoutId id="2147484399" r:id="rId44"/>
    <p:sldLayoutId id="2147484400" r:id="rId45"/>
    <p:sldLayoutId id="2147484401" r:id="rId46"/>
    <p:sldLayoutId id="2147484402" r:id="rId47"/>
    <p:sldLayoutId id="2147484403" r:id="rId48"/>
    <p:sldLayoutId id="2147484404" r:id="rId49"/>
    <p:sldLayoutId id="2147484405" r:id="rId50"/>
    <p:sldLayoutId id="2147484406" r:id="rId51"/>
    <p:sldLayoutId id="2147484407" r:id="rId52"/>
    <p:sldLayoutId id="2147484408" r:id="rId53"/>
    <p:sldLayoutId id="2147484409" r:id="rId54"/>
    <p:sldLayoutId id="2147484410" r:id="rId55"/>
    <p:sldLayoutId id="2147484411" r:id="rId56"/>
    <p:sldLayoutId id="2147484412" r:id="rId57"/>
    <p:sldLayoutId id="2147484413" r:id="rId58"/>
    <p:sldLayoutId id="2147484414" r:id="rId59"/>
    <p:sldLayoutId id="2147484415" r:id="rId60"/>
    <p:sldLayoutId id="2147484416" r:id="rId61"/>
    <p:sldLayoutId id="2147484417" r:id="rId62"/>
    <p:sldLayoutId id="2147484418" r:id="rId63"/>
    <p:sldLayoutId id="2147484419" r:id="rId64"/>
    <p:sldLayoutId id="2147484420" r:id="rId65"/>
    <p:sldLayoutId id="2147484421" r:id="rId66"/>
    <p:sldLayoutId id="2147484422" r:id="rId67"/>
    <p:sldLayoutId id="2147484423" r:id="rId68"/>
    <p:sldLayoutId id="2147484424" r:id="rId69"/>
    <p:sldLayoutId id="2147484425" r:id="rId70"/>
    <p:sldLayoutId id="2147484426" r:id="rId71"/>
    <p:sldLayoutId id="2147484427" r:id="rId72"/>
    <p:sldLayoutId id="2147484428" r:id="rId73"/>
    <p:sldLayoutId id="2147484429" r:id="rId74"/>
    <p:sldLayoutId id="2147484430" r:id="rId75"/>
    <p:sldLayoutId id="2147484431" r:id="rId76"/>
    <p:sldLayoutId id="2147484432" r:id="rId77"/>
    <p:sldLayoutId id="2147484433" r:id="rId78"/>
    <p:sldLayoutId id="2147484434" r:id="rId79"/>
    <p:sldLayoutId id="2147484435" r:id="rId80"/>
    <p:sldLayoutId id="2147484436" r:id="rId81"/>
    <p:sldLayoutId id="2147484437" r:id="rId82"/>
    <p:sldLayoutId id="2147484438" r:id="rId83"/>
    <p:sldLayoutId id="2147484439" r:id="rId84"/>
    <p:sldLayoutId id="2147484440" r:id="rId85"/>
    <p:sldLayoutId id="2147484441" r:id="rId86"/>
    <p:sldLayoutId id="2147484442"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1100966846"/>
      </p:ext>
    </p:extLst>
  </p:cSld>
  <p:clrMap bg1="lt1" tx1="dk1" bg2="lt2" tx2="dk2" accent1="accent1" accent2="accent2" accent3="accent3" accent4="accent4" accent5="accent5" accent6="accent6" hlink="hlink" folHlink="folHlink"/>
  <p:sldLayoutIdLst>
    <p:sldLayoutId id="2147484444"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 id="2147484455" r:id="rId12"/>
    <p:sldLayoutId id="2147484456" r:id="rId13"/>
    <p:sldLayoutId id="2147484457" r:id="rId14"/>
    <p:sldLayoutId id="2147484458" r:id="rId15"/>
    <p:sldLayoutId id="2147484459" r:id="rId16"/>
    <p:sldLayoutId id="2147484460" r:id="rId17"/>
    <p:sldLayoutId id="2147484461" r:id="rId18"/>
    <p:sldLayoutId id="2147484462" r:id="rId19"/>
    <p:sldLayoutId id="2147484463" r:id="rId20"/>
    <p:sldLayoutId id="2147484464" r:id="rId21"/>
    <p:sldLayoutId id="2147484465" r:id="rId22"/>
    <p:sldLayoutId id="2147484466" r:id="rId23"/>
    <p:sldLayoutId id="2147484467" r:id="rId24"/>
    <p:sldLayoutId id="2147484468" r:id="rId25"/>
    <p:sldLayoutId id="2147484469" r:id="rId26"/>
    <p:sldLayoutId id="2147484470" r:id="rId27"/>
    <p:sldLayoutId id="2147484471" r:id="rId28"/>
    <p:sldLayoutId id="2147484472" r:id="rId29"/>
    <p:sldLayoutId id="2147484473" r:id="rId30"/>
    <p:sldLayoutId id="2147484474" r:id="rId31"/>
    <p:sldLayoutId id="2147484475" r:id="rId32"/>
    <p:sldLayoutId id="2147484476" r:id="rId33"/>
    <p:sldLayoutId id="2147484477" r:id="rId34"/>
    <p:sldLayoutId id="2147484478" r:id="rId35"/>
    <p:sldLayoutId id="2147484479" r:id="rId36"/>
    <p:sldLayoutId id="2147484480" r:id="rId37"/>
    <p:sldLayoutId id="2147484481" r:id="rId38"/>
    <p:sldLayoutId id="2147484482" r:id="rId39"/>
    <p:sldLayoutId id="2147484483" r:id="rId40"/>
    <p:sldLayoutId id="2147484484" r:id="rId41"/>
    <p:sldLayoutId id="2147484485" r:id="rId42"/>
    <p:sldLayoutId id="2147484486" r:id="rId43"/>
    <p:sldLayoutId id="2147484487" r:id="rId44"/>
    <p:sldLayoutId id="2147484488" r:id="rId45"/>
    <p:sldLayoutId id="2147484489" r:id="rId46"/>
    <p:sldLayoutId id="2147484490" r:id="rId47"/>
    <p:sldLayoutId id="2147484491" r:id="rId48"/>
    <p:sldLayoutId id="2147484492" r:id="rId49"/>
    <p:sldLayoutId id="2147484493" r:id="rId50"/>
    <p:sldLayoutId id="2147484494" r:id="rId51"/>
    <p:sldLayoutId id="2147484495" r:id="rId52"/>
    <p:sldLayoutId id="2147484496" r:id="rId53"/>
    <p:sldLayoutId id="2147484497" r:id="rId54"/>
    <p:sldLayoutId id="2147484498" r:id="rId55"/>
    <p:sldLayoutId id="2147484499" r:id="rId56"/>
    <p:sldLayoutId id="2147484500" r:id="rId57"/>
    <p:sldLayoutId id="2147484501" r:id="rId58"/>
    <p:sldLayoutId id="2147484502" r:id="rId59"/>
    <p:sldLayoutId id="2147484503" r:id="rId60"/>
    <p:sldLayoutId id="2147484504" r:id="rId61"/>
    <p:sldLayoutId id="2147484505" r:id="rId62"/>
    <p:sldLayoutId id="2147484506" r:id="rId63"/>
    <p:sldLayoutId id="2147484507" r:id="rId64"/>
    <p:sldLayoutId id="2147484508" r:id="rId65"/>
    <p:sldLayoutId id="2147484509" r:id="rId66"/>
    <p:sldLayoutId id="2147484510" r:id="rId67"/>
    <p:sldLayoutId id="2147484511" r:id="rId68"/>
    <p:sldLayoutId id="2147484512" r:id="rId69"/>
    <p:sldLayoutId id="2147484513" r:id="rId70"/>
    <p:sldLayoutId id="2147484514" r:id="rId71"/>
    <p:sldLayoutId id="2147484515" r:id="rId72"/>
    <p:sldLayoutId id="2147484516" r:id="rId73"/>
    <p:sldLayoutId id="2147484517" r:id="rId74"/>
    <p:sldLayoutId id="2147484518" r:id="rId75"/>
    <p:sldLayoutId id="2147484519" r:id="rId76"/>
    <p:sldLayoutId id="2147484520" r:id="rId77"/>
    <p:sldLayoutId id="2147484521" r:id="rId78"/>
    <p:sldLayoutId id="2147484522" r:id="rId79"/>
    <p:sldLayoutId id="2147484523" r:id="rId80"/>
    <p:sldLayoutId id="2147484524" r:id="rId81"/>
    <p:sldLayoutId id="2147484525" r:id="rId82"/>
    <p:sldLayoutId id="2147484526" r:id="rId83"/>
    <p:sldLayoutId id="2147484527" r:id="rId84"/>
    <p:sldLayoutId id="2147484528" r:id="rId85"/>
    <p:sldLayoutId id="2147484529" r:id="rId86"/>
    <p:sldLayoutId id="2147484530"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1557118403"/>
      </p:ext>
    </p:extLst>
  </p:cSld>
  <p:clrMap bg1="lt1" tx1="dk1" bg2="lt2" tx2="dk2" accent1="accent1" accent2="accent2" accent3="accent3" accent4="accent4" accent5="accent5" accent6="accent6" hlink="hlink" folHlink="folHlink"/>
  <p:sldLayoutIdLst>
    <p:sldLayoutId id="2147484532" r:id="rId1"/>
    <p:sldLayoutId id="2147484533" r:id="rId2"/>
    <p:sldLayoutId id="2147484534" r:id="rId3"/>
    <p:sldLayoutId id="2147484535" r:id="rId4"/>
    <p:sldLayoutId id="2147484536" r:id="rId5"/>
    <p:sldLayoutId id="2147484537" r:id="rId6"/>
    <p:sldLayoutId id="2147484538" r:id="rId7"/>
    <p:sldLayoutId id="2147484539" r:id="rId8"/>
    <p:sldLayoutId id="2147484540" r:id="rId9"/>
    <p:sldLayoutId id="2147484541" r:id="rId10"/>
    <p:sldLayoutId id="2147484542" r:id="rId11"/>
    <p:sldLayoutId id="2147484543" r:id="rId12"/>
    <p:sldLayoutId id="2147484544" r:id="rId13"/>
    <p:sldLayoutId id="2147484545" r:id="rId14"/>
    <p:sldLayoutId id="2147484546" r:id="rId15"/>
    <p:sldLayoutId id="2147484547" r:id="rId16"/>
    <p:sldLayoutId id="2147484548" r:id="rId17"/>
    <p:sldLayoutId id="2147484549" r:id="rId18"/>
    <p:sldLayoutId id="2147484550" r:id="rId19"/>
    <p:sldLayoutId id="2147484551" r:id="rId20"/>
    <p:sldLayoutId id="2147484552" r:id="rId21"/>
    <p:sldLayoutId id="2147484553" r:id="rId22"/>
    <p:sldLayoutId id="2147484554" r:id="rId23"/>
    <p:sldLayoutId id="2147484555" r:id="rId24"/>
    <p:sldLayoutId id="2147484556" r:id="rId25"/>
    <p:sldLayoutId id="2147484557" r:id="rId26"/>
    <p:sldLayoutId id="2147484558" r:id="rId27"/>
    <p:sldLayoutId id="2147484559" r:id="rId28"/>
    <p:sldLayoutId id="2147484560" r:id="rId29"/>
    <p:sldLayoutId id="2147484561" r:id="rId30"/>
    <p:sldLayoutId id="2147484562" r:id="rId31"/>
    <p:sldLayoutId id="2147484563" r:id="rId32"/>
    <p:sldLayoutId id="2147484564" r:id="rId33"/>
    <p:sldLayoutId id="2147484565" r:id="rId34"/>
    <p:sldLayoutId id="2147484566" r:id="rId35"/>
    <p:sldLayoutId id="2147484567" r:id="rId36"/>
    <p:sldLayoutId id="2147484568" r:id="rId37"/>
    <p:sldLayoutId id="2147484569" r:id="rId38"/>
    <p:sldLayoutId id="2147484570" r:id="rId39"/>
    <p:sldLayoutId id="2147484571" r:id="rId40"/>
    <p:sldLayoutId id="2147484572" r:id="rId41"/>
    <p:sldLayoutId id="2147484573" r:id="rId42"/>
    <p:sldLayoutId id="2147484574" r:id="rId43"/>
    <p:sldLayoutId id="2147484575" r:id="rId44"/>
    <p:sldLayoutId id="2147484576" r:id="rId45"/>
    <p:sldLayoutId id="2147484577" r:id="rId46"/>
    <p:sldLayoutId id="2147484578" r:id="rId47"/>
    <p:sldLayoutId id="2147484579" r:id="rId48"/>
    <p:sldLayoutId id="2147484580" r:id="rId49"/>
    <p:sldLayoutId id="2147484581" r:id="rId50"/>
    <p:sldLayoutId id="2147484582" r:id="rId51"/>
    <p:sldLayoutId id="2147484583" r:id="rId52"/>
    <p:sldLayoutId id="2147484584" r:id="rId53"/>
    <p:sldLayoutId id="2147484585" r:id="rId54"/>
    <p:sldLayoutId id="2147484586" r:id="rId55"/>
    <p:sldLayoutId id="2147484587" r:id="rId56"/>
    <p:sldLayoutId id="2147484588" r:id="rId57"/>
    <p:sldLayoutId id="2147484589" r:id="rId58"/>
    <p:sldLayoutId id="2147484590" r:id="rId59"/>
    <p:sldLayoutId id="2147484591" r:id="rId60"/>
    <p:sldLayoutId id="2147484592" r:id="rId61"/>
    <p:sldLayoutId id="2147484593" r:id="rId62"/>
    <p:sldLayoutId id="2147484594" r:id="rId63"/>
    <p:sldLayoutId id="2147484595" r:id="rId64"/>
    <p:sldLayoutId id="2147484596" r:id="rId65"/>
    <p:sldLayoutId id="2147484597" r:id="rId66"/>
    <p:sldLayoutId id="2147484598" r:id="rId67"/>
    <p:sldLayoutId id="2147484599" r:id="rId68"/>
    <p:sldLayoutId id="2147484600" r:id="rId69"/>
    <p:sldLayoutId id="2147484601" r:id="rId70"/>
    <p:sldLayoutId id="2147484602" r:id="rId71"/>
    <p:sldLayoutId id="2147484603" r:id="rId72"/>
    <p:sldLayoutId id="2147484604" r:id="rId73"/>
    <p:sldLayoutId id="2147484605" r:id="rId74"/>
    <p:sldLayoutId id="2147484606" r:id="rId75"/>
    <p:sldLayoutId id="2147484607" r:id="rId76"/>
    <p:sldLayoutId id="2147484608" r:id="rId77"/>
    <p:sldLayoutId id="2147484609" r:id="rId78"/>
    <p:sldLayoutId id="2147484610" r:id="rId79"/>
    <p:sldLayoutId id="2147484611" r:id="rId80"/>
    <p:sldLayoutId id="2147484612" r:id="rId81"/>
    <p:sldLayoutId id="2147484613" r:id="rId82"/>
    <p:sldLayoutId id="2147484614" r:id="rId83"/>
    <p:sldLayoutId id="2147484615" r:id="rId84"/>
    <p:sldLayoutId id="2147484616" r:id="rId85"/>
    <p:sldLayoutId id="2147484617" r:id="rId86"/>
    <p:sldLayoutId id="2147484618"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1557118403"/>
      </p:ext>
    </p:extLst>
  </p:cSld>
  <p:clrMap bg1="lt1" tx1="dk1" bg2="lt2" tx2="dk2" accent1="accent1" accent2="accent2" accent3="accent3" accent4="accent4" accent5="accent5" accent6="accent6" hlink="hlink" folHlink="folHlink"/>
  <p:sldLayoutIdLst>
    <p:sldLayoutId id="2147484620" r:id="rId1"/>
    <p:sldLayoutId id="2147484621" r:id="rId2"/>
    <p:sldLayoutId id="2147484622" r:id="rId3"/>
    <p:sldLayoutId id="2147484623" r:id="rId4"/>
    <p:sldLayoutId id="2147484624" r:id="rId5"/>
    <p:sldLayoutId id="2147484625" r:id="rId6"/>
    <p:sldLayoutId id="2147484626" r:id="rId7"/>
    <p:sldLayoutId id="2147484627" r:id="rId8"/>
    <p:sldLayoutId id="2147484628" r:id="rId9"/>
    <p:sldLayoutId id="2147484629" r:id="rId10"/>
    <p:sldLayoutId id="2147484630" r:id="rId11"/>
    <p:sldLayoutId id="2147484631" r:id="rId12"/>
    <p:sldLayoutId id="2147484632" r:id="rId13"/>
    <p:sldLayoutId id="2147484633" r:id="rId14"/>
    <p:sldLayoutId id="2147484634" r:id="rId15"/>
    <p:sldLayoutId id="2147484635" r:id="rId16"/>
    <p:sldLayoutId id="2147484636" r:id="rId17"/>
    <p:sldLayoutId id="2147484637" r:id="rId18"/>
    <p:sldLayoutId id="2147484638" r:id="rId19"/>
    <p:sldLayoutId id="2147484639" r:id="rId20"/>
    <p:sldLayoutId id="2147484640" r:id="rId21"/>
    <p:sldLayoutId id="2147484641" r:id="rId22"/>
    <p:sldLayoutId id="2147484642" r:id="rId23"/>
    <p:sldLayoutId id="2147484643" r:id="rId24"/>
    <p:sldLayoutId id="2147484644" r:id="rId25"/>
    <p:sldLayoutId id="2147484645" r:id="rId26"/>
    <p:sldLayoutId id="2147484646" r:id="rId27"/>
    <p:sldLayoutId id="2147484647" r:id="rId28"/>
    <p:sldLayoutId id="2147484648" r:id="rId29"/>
    <p:sldLayoutId id="2147484649" r:id="rId30"/>
    <p:sldLayoutId id="2147484650" r:id="rId31"/>
    <p:sldLayoutId id="2147484651" r:id="rId32"/>
    <p:sldLayoutId id="2147484652" r:id="rId33"/>
    <p:sldLayoutId id="2147484653" r:id="rId34"/>
    <p:sldLayoutId id="2147484654" r:id="rId35"/>
    <p:sldLayoutId id="2147484655" r:id="rId36"/>
    <p:sldLayoutId id="2147484656" r:id="rId37"/>
    <p:sldLayoutId id="2147484657" r:id="rId38"/>
    <p:sldLayoutId id="2147484658" r:id="rId39"/>
    <p:sldLayoutId id="2147484659" r:id="rId40"/>
    <p:sldLayoutId id="2147484660" r:id="rId41"/>
    <p:sldLayoutId id="2147484661" r:id="rId42"/>
    <p:sldLayoutId id="2147484662" r:id="rId43"/>
    <p:sldLayoutId id="2147484663" r:id="rId44"/>
    <p:sldLayoutId id="2147484664" r:id="rId45"/>
    <p:sldLayoutId id="2147484665" r:id="rId46"/>
    <p:sldLayoutId id="2147484666" r:id="rId47"/>
    <p:sldLayoutId id="2147484667" r:id="rId48"/>
    <p:sldLayoutId id="2147484668" r:id="rId49"/>
    <p:sldLayoutId id="2147484669" r:id="rId50"/>
    <p:sldLayoutId id="2147484670" r:id="rId51"/>
    <p:sldLayoutId id="2147484671" r:id="rId52"/>
    <p:sldLayoutId id="2147484672" r:id="rId53"/>
    <p:sldLayoutId id="2147484673" r:id="rId54"/>
    <p:sldLayoutId id="2147484674" r:id="rId55"/>
    <p:sldLayoutId id="2147484675" r:id="rId56"/>
    <p:sldLayoutId id="2147484676" r:id="rId57"/>
    <p:sldLayoutId id="2147484677" r:id="rId58"/>
    <p:sldLayoutId id="2147484678" r:id="rId59"/>
    <p:sldLayoutId id="2147484679" r:id="rId60"/>
    <p:sldLayoutId id="2147484680" r:id="rId61"/>
    <p:sldLayoutId id="2147484681" r:id="rId62"/>
    <p:sldLayoutId id="2147484682" r:id="rId63"/>
    <p:sldLayoutId id="2147484683" r:id="rId64"/>
    <p:sldLayoutId id="2147484684" r:id="rId65"/>
    <p:sldLayoutId id="2147484685" r:id="rId66"/>
    <p:sldLayoutId id="2147484686" r:id="rId67"/>
    <p:sldLayoutId id="2147484687" r:id="rId68"/>
    <p:sldLayoutId id="2147484688" r:id="rId69"/>
    <p:sldLayoutId id="2147484689" r:id="rId70"/>
    <p:sldLayoutId id="2147484690" r:id="rId71"/>
    <p:sldLayoutId id="2147484691" r:id="rId72"/>
    <p:sldLayoutId id="2147484692" r:id="rId73"/>
    <p:sldLayoutId id="2147484693" r:id="rId74"/>
    <p:sldLayoutId id="2147484694" r:id="rId75"/>
    <p:sldLayoutId id="2147484695" r:id="rId76"/>
    <p:sldLayoutId id="2147484696" r:id="rId77"/>
    <p:sldLayoutId id="2147484697" r:id="rId78"/>
    <p:sldLayoutId id="2147484698" r:id="rId79"/>
    <p:sldLayoutId id="2147484699" r:id="rId80"/>
    <p:sldLayoutId id="2147484700" r:id="rId81"/>
    <p:sldLayoutId id="2147484701" r:id="rId82"/>
    <p:sldLayoutId id="2147484702" r:id="rId83"/>
    <p:sldLayoutId id="2147484703" r:id="rId84"/>
    <p:sldLayoutId id="2147484704" r:id="rId85"/>
    <p:sldLayoutId id="2147484705" r:id="rId86"/>
    <p:sldLayoutId id="2147484706"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1557118403"/>
      </p:ext>
    </p:extLst>
  </p:cSld>
  <p:clrMap bg1="lt1" tx1="dk1" bg2="lt2" tx2="dk2" accent1="accent1" accent2="accent2" accent3="accent3" accent4="accent4" accent5="accent5" accent6="accent6" hlink="hlink" folHlink="folHlink"/>
  <p:sldLayoutIdLst>
    <p:sldLayoutId id="2147484708" r:id="rId1"/>
    <p:sldLayoutId id="2147484709" r:id="rId2"/>
    <p:sldLayoutId id="2147484710" r:id="rId3"/>
    <p:sldLayoutId id="2147484711" r:id="rId4"/>
    <p:sldLayoutId id="2147484712" r:id="rId5"/>
    <p:sldLayoutId id="2147484713" r:id="rId6"/>
    <p:sldLayoutId id="2147484714" r:id="rId7"/>
    <p:sldLayoutId id="2147484715" r:id="rId8"/>
    <p:sldLayoutId id="2147484716" r:id="rId9"/>
    <p:sldLayoutId id="2147484717" r:id="rId10"/>
    <p:sldLayoutId id="2147484718" r:id="rId11"/>
    <p:sldLayoutId id="2147484719" r:id="rId12"/>
    <p:sldLayoutId id="2147484720" r:id="rId13"/>
    <p:sldLayoutId id="2147484721" r:id="rId14"/>
    <p:sldLayoutId id="2147484722" r:id="rId15"/>
    <p:sldLayoutId id="2147484723" r:id="rId16"/>
    <p:sldLayoutId id="2147484724" r:id="rId17"/>
    <p:sldLayoutId id="2147484725" r:id="rId18"/>
    <p:sldLayoutId id="2147484726" r:id="rId19"/>
    <p:sldLayoutId id="2147484727" r:id="rId20"/>
    <p:sldLayoutId id="2147484728" r:id="rId21"/>
    <p:sldLayoutId id="2147484729" r:id="rId22"/>
    <p:sldLayoutId id="2147484730" r:id="rId23"/>
    <p:sldLayoutId id="2147484731" r:id="rId24"/>
    <p:sldLayoutId id="2147484732" r:id="rId25"/>
    <p:sldLayoutId id="2147484733" r:id="rId26"/>
    <p:sldLayoutId id="2147484734" r:id="rId27"/>
    <p:sldLayoutId id="2147484735" r:id="rId28"/>
    <p:sldLayoutId id="2147484736" r:id="rId29"/>
    <p:sldLayoutId id="2147484737" r:id="rId30"/>
    <p:sldLayoutId id="2147484738" r:id="rId31"/>
    <p:sldLayoutId id="2147484739" r:id="rId32"/>
    <p:sldLayoutId id="2147484740" r:id="rId33"/>
    <p:sldLayoutId id="2147484741" r:id="rId34"/>
    <p:sldLayoutId id="2147484742" r:id="rId35"/>
    <p:sldLayoutId id="2147484743" r:id="rId36"/>
    <p:sldLayoutId id="2147484744" r:id="rId37"/>
    <p:sldLayoutId id="2147484745" r:id="rId38"/>
    <p:sldLayoutId id="2147484746" r:id="rId39"/>
    <p:sldLayoutId id="2147484747" r:id="rId40"/>
    <p:sldLayoutId id="2147484748" r:id="rId41"/>
    <p:sldLayoutId id="2147484749" r:id="rId42"/>
    <p:sldLayoutId id="2147484750" r:id="rId43"/>
    <p:sldLayoutId id="2147484751" r:id="rId44"/>
    <p:sldLayoutId id="2147484752" r:id="rId45"/>
    <p:sldLayoutId id="2147484753" r:id="rId46"/>
    <p:sldLayoutId id="2147484754" r:id="rId47"/>
    <p:sldLayoutId id="2147484755" r:id="rId48"/>
    <p:sldLayoutId id="2147484756" r:id="rId49"/>
    <p:sldLayoutId id="2147484757" r:id="rId50"/>
    <p:sldLayoutId id="2147484758" r:id="rId51"/>
    <p:sldLayoutId id="2147484759" r:id="rId52"/>
    <p:sldLayoutId id="2147484760" r:id="rId53"/>
    <p:sldLayoutId id="2147484761" r:id="rId54"/>
    <p:sldLayoutId id="2147484762" r:id="rId55"/>
    <p:sldLayoutId id="2147484763" r:id="rId56"/>
    <p:sldLayoutId id="2147484764" r:id="rId57"/>
    <p:sldLayoutId id="2147484765" r:id="rId58"/>
    <p:sldLayoutId id="2147484766" r:id="rId59"/>
    <p:sldLayoutId id="2147484767" r:id="rId60"/>
    <p:sldLayoutId id="2147484768" r:id="rId61"/>
    <p:sldLayoutId id="2147484769" r:id="rId62"/>
    <p:sldLayoutId id="2147484770" r:id="rId63"/>
    <p:sldLayoutId id="2147484771" r:id="rId64"/>
    <p:sldLayoutId id="2147484772" r:id="rId65"/>
    <p:sldLayoutId id="2147484773" r:id="rId66"/>
    <p:sldLayoutId id="2147484774" r:id="rId67"/>
    <p:sldLayoutId id="2147484775" r:id="rId68"/>
    <p:sldLayoutId id="2147484776" r:id="rId69"/>
    <p:sldLayoutId id="2147484777" r:id="rId70"/>
    <p:sldLayoutId id="2147484778" r:id="rId71"/>
    <p:sldLayoutId id="2147484779" r:id="rId72"/>
    <p:sldLayoutId id="2147484780" r:id="rId73"/>
    <p:sldLayoutId id="2147484781" r:id="rId74"/>
    <p:sldLayoutId id="2147484782" r:id="rId75"/>
    <p:sldLayoutId id="2147484783" r:id="rId76"/>
    <p:sldLayoutId id="2147484784" r:id="rId77"/>
    <p:sldLayoutId id="2147484785" r:id="rId78"/>
    <p:sldLayoutId id="2147484786" r:id="rId79"/>
    <p:sldLayoutId id="2147484787" r:id="rId80"/>
    <p:sldLayoutId id="2147484788" r:id="rId81"/>
    <p:sldLayoutId id="2147484789" r:id="rId82"/>
    <p:sldLayoutId id="2147484790" r:id="rId83"/>
    <p:sldLayoutId id="2147484791" r:id="rId84"/>
    <p:sldLayoutId id="2147484792" r:id="rId85"/>
    <p:sldLayoutId id="2147484793" r:id="rId86"/>
    <p:sldLayoutId id="2147484794"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1557118403"/>
      </p:ext>
    </p:extLst>
  </p:cSld>
  <p:clrMap bg1="lt1" tx1="dk1" bg2="lt2" tx2="dk2" accent1="accent1" accent2="accent2" accent3="accent3" accent4="accent4" accent5="accent5" accent6="accent6" hlink="hlink" folHlink="folHlink"/>
  <p:sldLayoutIdLst>
    <p:sldLayoutId id="2147484796" r:id="rId1"/>
    <p:sldLayoutId id="2147484797" r:id="rId2"/>
    <p:sldLayoutId id="2147484798" r:id="rId3"/>
    <p:sldLayoutId id="2147484799" r:id="rId4"/>
    <p:sldLayoutId id="2147484800" r:id="rId5"/>
    <p:sldLayoutId id="2147484801" r:id="rId6"/>
    <p:sldLayoutId id="2147484802" r:id="rId7"/>
    <p:sldLayoutId id="2147484803" r:id="rId8"/>
    <p:sldLayoutId id="2147484804" r:id="rId9"/>
    <p:sldLayoutId id="2147484805" r:id="rId10"/>
    <p:sldLayoutId id="2147484806" r:id="rId11"/>
    <p:sldLayoutId id="2147484807" r:id="rId12"/>
    <p:sldLayoutId id="2147484808" r:id="rId13"/>
    <p:sldLayoutId id="2147484809" r:id="rId14"/>
    <p:sldLayoutId id="2147484810" r:id="rId15"/>
    <p:sldLayoutId id="2147484811" r:id="rId16"/>
    <p:sldLayoutId id="2147484812" r:id="rId17"/>
    <p:sldLayoutId id="2147484813" r:id="rId18"/>
    <p:sldLayoutId id="2147484814" r:id="rId19"/>
    <p:sldLayoutId id="2147484815" r:id="rId20"/>
    <p:sldLayoutId id="2147484816" r:id="rId21"/>
    <p:sldLayoutId id="2147484817" r:id="rId22"/>
    <p:sldLayoutId id="2147484818" r:id="rId23"/>
    <p:sldLayoutId id="2147484819" r:id="rId24"/>
    <p:sldLayoutId id="2147484820" r:id="rId25"/>
    <p:sldLayoutId id="2147484821" r:id="rId26"/>
    <p:sldLayoutId id="2147484822" r:id="rId27"/>
    <p:sldLayoutId id="2147484823" r:id="rId28"/>
    <p:sldLayoutId id="2147484824" r:id="rId29"/>
    <p:sldLayoutId id="2147484825" r:id="rId30"/>
    <p:sldLayoutId id="2147484826" r:id="rId31"/>
    <p:sldLayoutId id="2147484827" r:id="rId32"/>
    <p:sldLayoutId id="2147484828" r:id="rId33"/>
    <p:sldLayoutId id="2147484829" r:id="rId34"/>
    <p:sldLayoutId id="2147484830" r:id="rId35"/>
    <p:sldLayoutId id="2147484831" r:id="rId36"/>
    <p:sldLayoutId id="2147484832" r:id="rId37"/>
    <p:sldLayoutId id="2147484833" r:id="rId38"/>
    <p:sldLayoutId id="2147484834" r:id="rId39"/>
    <p:sldLayoutId id="2147484835" r:id="rId40"/>
    <p:sldLayoutId id="2147484836" r:id="rId41"/>
    <p:sldLayoutId id="2147484837" r:id="rId42"/>
    <p:sldLayoutId id="2147484838" r:id="rId43"/>
    <p:sldLayoutId id="2147484839" r:id="rId44"/>
    <p:sldLayoutId id="2147484840" r:id="rId45"/>
    <p:sldLayoutId id="2147484841" r:id="rId46"/>
    <p:sldLayoutId id="2147484842" r:id="rId47"/>
    <p:sldLayoutId id="2147484843" r:id="rId48"/>
    <p:sldLayoutId id="2147484844" r:id="rId49"/>
    <p:sldLayoutId id="2147484845" r:id="rId50"/>
    <p:sldLayoutId id="2147484846" r:id="rId51"/>
    <p:sldLayoutId id="2147484847" r:id="rId52"/>
    <p:sldLayoutId id="2147484848" r:id="rId53"/>
    <p:sldLayoutId id="2147484849" r:id="rId54"/>
    <p:sldLayoutId id="2147484850" r:id="rId55"/>
    <p:sldLayoutId id="2147484851" r:id="rId56"/>
    <p:sldLayoutId id="2147484852" r:id="rId57"/>
    <p:sldLayoutId id="2147484853" r:id="rId58"/>
    <p:sldLayoutId id="2147484854" r:id="rId59"/>
    <p:sldLayoutId id="2147484855" r:id="rId60"/>
    <p:sldLayoutId id="2147484856" r:id="rId61"/>
    <p:sldLayoutId id="2147484857" r:id="rId62"/>
    <p:sldLayoutId id="2147484858" r:id="rId63"/>
    <p:sldLayoutId id="2147484859" r:id="rId64"/>
    <p:sldLayoutId id="2147484860" r:id="rId65"/>
    <p:sldLayoutId id="2147484861" r:id="rId66"/>
    <p:sldLayoutId id="2147484862" r:id="rId67"/>
    <p:sldLayoutId id="2147484863" r:id="rId68"/>
    <p:sldLayoutId id="2147484864" r:id="rId69"/>
    <p:sldLayoutId id="2147484865" r:id="rId70"/>
    <p:sldLayoutId id="2147484866" r:id="rId71"/>
    <p:sldLayoutId id="2147484867" r:id="rId72"/>
    <p:sldLayoutId id="2147484868" r:id="rId73"/>
    <p:sldLayoutId id="2147484869" r:id="rId74"/>
    <p:sldLayoutId id="2147484870" r:id="rId75"/>
    <p:sldLayoutId id="2147484871" r:id="rId76"/>
    <p:sldLayoutId id="2147484872" r:id="rId77"/>
    <p:sldLayoutId id="2147484873" r:id="rId78"/>
    <p:sldLayoutId id="2147484874" r:id="rId79"/>
    <p:sldLayoutId id="2147484875" r:id="rId80"/>
    <p:sldLayoutId id="2147484876" r:id="rId81"/>
    <p:sldLayoutId id="2147484877" r:id="rId82"/>
    <p:sldLayoutId id="2147484878" r:id="rId83"/>
    <p:sldLayoutId id="2147484879" r:id="rId84"/>
    <p:sldLayoutId id="2147484880" r:id="rId85"/>
    <p:sldLayoutId id="2147484881" r:id="rId86"/>
    <p:sldLayoutId id="2147484882"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1557118403"/>
      </p:ext>
    </p:extLst>
  </p:cSld>
  <p:clrMap bg1="lt1" tx1="dk1" bg2="lt2" tx2="dk2" accent1="accent1" accent2="accent2" accent3="accent3" accent4="accent4" accent5="accent5" accent6="accent6" hlink="hlink" folHlink="folHlink"/>
  <p:sldLayoutIdLst>
    <p:sldLayoutId id="2147484884" r:id="rId1"/>
    <p:sldLayoutId id="2147484885" r:id="rId2"/>
    <p:sldLayoutId id="2147484886" r:id="rId3"/>
    <p:sldLayoutId id="2147484887" r:id="rId4"/>
    <p:sldLayoutId id="2147484888" r:id="rId5"/>
    <p:sldLayoutId id="2147484889" r:id="rId6"/>
    <p:sldLayoutId id="2147484890" r:id="rId7"/>
    <p:sldLayoutId id="2147484891" r:id="rId8"/>
    <p:sldLayoutId id="2147484892" r:id="rId9"/>
    <p:sldLayoutId id="2147484893" r:id="rId10"/>
    <p:sldLayoutId id="2147484894" r:id="rId11"/>
    <p:sldLayoutId id="2147484895" r:id="rId12"/>
    <p:sldLayoutId id="2147484896" r:id="rId13"/>
    <p:sldLayoutId id="2147484897" r:id="rId14"/>
    <p:sldLayoutId id="2147484898" r:id="rId15"/>
    <p:sldLayoutId id="2147484899" r:id="rId16"/>
    <p:sldLayoutId id="2147484900" r:id="rId17"/>
    <p:sldLayoutId id="2147484901" r:id="rId18"/>
    <p:sldLayoutId id="2147484902" r:id="rId19"/>
    <p:sldLayoutId id="2147484903" r:id="rId20"/>
    <p:sldLayoutId id="2147484904" r:id="rId21"/>
    <p:sldLayoutId id="2147484905" r:id="rId22"/>
    <p:sldLayoutId id="2147484906" r:id="rId23"/>
    <p:sldLayoutId id="2147484907" r:id="rId24"/>
    <p:sldLayoutId id="2147484908" r:id="rId25"/>
    <p:sldLayoutId id="2147484909" r:id="rId26"/>
    <p:sldLayoutId id="2147484910" r:id="rId27"/>
    <p:sldLayoutId id="2147484911" r:id="rId28"/>
    <p:sldLayoutId id="2147484912" r:id="rId29"/>
    <p:sldLayoutId id="2147484913" r:id="rId30"/>
    <p:sldLayoutId id="2147484914" r:id="rId31"/>
    <p:sldLayoutId id="2147484915" r:id="rId32"/>
    <p:sldLayoutId id="2147484916" r:id="rId33"/>
    <p:sldLayoutId id="2147484917" r:id="rId34"/>
    <p:sldLayoutId id="2147484918" r:id="rId35"/>
    <p:sldLayoutId id="2147484919" r:id="rId36"/>
    <p:sldLayoutId id="2147484920" r:id="rId37"/>
    <p:sldLayoutId id="2147484921" r:id="rId38"/>
    <p:sldLayoutId id="2147484922" r:id="rId39"/>
    <p:sldLayoutId id="2147484923" r:id="rId40"/>
    <p:sldLayoutId id="2147484924" r:id="rId41"/>
    <p:sldLayoutId id="2147484925" r:id="rId42"/>
    <p:sldLayoutId id="2147484926" r:id="rId43"/>
    <p:sldLayoutId id="2147484927" r:id="rId44"/>
    <p:sldLayoutId id="2147484928" r:id="rId45"/>
    <p:sldLayoutId id="2147484929" r:id="rId46"/>
    <p:sldLayoutId id="2147484930" r:id="rId47"/>
    <p:sldLayoutId id="2147484931" r:id="rId48"/>
    <p:sldLayoutId id="2147484932" r:id="rId49"/>
    <p:sldLayoutId id="2147484933" r:id="rId50"/>
    <p:sldLayoutId id="2147484934" r:id="rId51"/>
    <p:sldLayoutId id="2147484935" r:id="rId52"/>
    <p:sldLayoutId id="2147484936" r:id="rId53"/>
    <p:sldLayoutId id="2147484937" r:id="rId54"/>
    <p:sldLayoutId id="2147484938" r:id="rId55"/>
    <p:sldLayoutId id="2147484939" r:id="rId56"/>
    <p:sldLayoutId id="2147484940" r:id="rId57"/>
    <p:sldLayoutId id="2147484941" r:id="rId58"/>
    <p:sldLayoutId id="2147484942" r:id="rId59"/>
    <p:sldLayoutId id="2147484943" r:id="rId60"/>
    <p:sldLayoutId id="2147484944" r:id="rId61"/>
    <p:sldLayoutId id="2147484945" r:id="rId62"/>
    <p:sldLayoutId id="2147484946" r:id="rId63"/>
    <p:sldLayoutId id="2147484947" r:id="rId64"/>
    <p:sldLayoutId id="2147484948" r:id="rId65"/>
    <p:sldLayoutId id="2147484949" r:id="rId66"/>
    <p:sldLayoutId id="2147484950" r:id="rId67"/>
    <p:sldLayoutId id="2147484951" r:id="rId68"/>
    <p:sldLayoutId id="2147484952" r:id="rId69"/>
    <p:sldLayoutId id="2147484953" r:id="rId70"/>
    <p:sldLayoutId id="2147484954" r:id="rId71"/>
    <p:sldLayoutId id="2147484955" r:id="rId72"/>
    <p:sldLayoutId id="2147484956" r:id="rId73"/>
    <p:sldLayoutId id="2147484957" r:id="rId74"/>
    <p:sldLayoutId id="2147484958" r:id="rId75"/>
    <p:sldLayoutId id="2147484959" r:id="rId76"/>
    <p:sldLayoutId id="2147484960" r:id="rId77"/>
    <p:sldLayoutId id="2147484961" r:id="rId78"/>
    <p:sldLayoutId id="2147484962" r:id="rId79"/>
    <p:sldLayoutId id="2147484963" r:id="rId80"/>
    <p:sldLayoutId id="2147484964" r:id="rId81"/>
    <p:sldLayoutId id="2147484965" r:id="rId82"/>
    <p:sldLayoutId id="2147484966" r:id="rId83"/>
    <p:sldLayoutId id="2147484967" r:id="rId84"/>
    <p:sldLayoutId id="2147484968" r:id="rId85"/>
    <p:sldLayoutId id="2147484969" r:id="rId86"/>
    <p:sldLayoutId id="2147484970"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8" cstate="print"/>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sz="1200">
                <a:latin typeface="Helvetica"/>
                <a:ea typeface="+mn-ea"/>
                <a:cs typeface="Helvetica"/>
                <a:sym typeface="Helvetica"/>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rPr/>
              <a:pPr/>
              <a:t>‹#›</a:t>
            </a:fld>
            <a:endParaRPr/>
          </a:p>
        </p:txBody>
      </p:sp>
    </p:spTree>
    <p:extLst>
      <p:ext uri="{BB962C8B-B14F-4D97-AF65-F5344CB8AC3E}">
        <p14:creationId xmlns:p14="http://schemas.microsoft.com/office/powerpoint/2010/main" val="1006247980"/>
      </p:ext>
    </p:extLst>
  </p:cSld>
  <p:clrMap bg1="lt1" tx1="dk1" bg2="lt2" tx2="dk2" accent1="accent1" accent2="accent2" accent3="accent3" accent4="accent4" accent5="accent5" accent6="accent6" hlink="hlink" folHlink="folHlink"/>
  <p:sldLayoutIdLst>
    <p:sldLayoutId id="2147484972" r:id="rId1"/>
    <p:sldLayoutId id="2147484973" r:id="rId2"/>
    <p:sldLayoutId id="2147484974" r:id="rId3"/>
    <p:sldLayoutId id="2147484975" r:id="rId4"/>
    <p:sldLayoutId id="2147484976" r:id="rId5"/>
    <p:sldLayoutId id="2147484977" r:id="rId6"/>
    <p:sldLayoutId id="2147484978" r:id="rId7"/>
    <p:sldLayoutId id="2147484979" r:id="rId8"/>
    <p:sldLayoutId id="2147484980" r:id="rId9"/>
    <p:sldLayoutId id="2147484981" r:id="rId10"/>
    <p:sldLayoutId id="2147484982" r:id="rId11"/>
    <p:sldLayoutId id="2147484983" r:id="rId12"/>
    <p:sldLayoutId id="2147484984" r:id="rId13"/>
    <p:sldLayoutId id="2147484985" r:id="rId14"/>
    <p:sldLayoutId id="2147484986" r:id="rId15"/>
    <p:sldLayoutId id="2147484987" r:id="rId16"/>
    <p:sldLayoutId id="2147484988" r:id="rId17"/>
    <p:sldLayoutId id="2147484989" r:id="rId18"/>
    <p:sldLayoutId id="2147484990" r:id="rId19"/>
    <p:sldLayoutId id="2147484991" r:id="rId20"/>
    <p:sldLayoutId id="2147484992" r:id="rId21"/>
    <p:sldLayoutId id="2147484993" r:id="rId22"/>
    <p:sldLayoutId id="2147484995" r:id="rId23"/>
    <p:sldLayoutId id="2147484996" r:id="rId24"/>
    <p:sldLayoutId id="2147484997" r:id="rId25"/>
    <p:sldLayoutId id="2147484998" r:id="rId26"/>
    <p:sldLayoutId id="2147484999" r:id="rId27"/>
    <p:sldLayoutId id="2147485000" r:id="rId28"/>
    <p:sldLayoutId id="2147485001" r:id="rId29"/>
    <p:sldLayoutId id="2147485002" r:id="rId30"/>
    <p:sldLayoutId id="2147485003" r:id="rId31"/>
    <p:sldLayoutId id="2147485004" r:id="rId32"/>
    <p:sldLayoutId id="2147485005" r:id="rId33"/>
    <p:sldLayoutId id="2147485006" r:id="rId34"/>
    <p:sldLayoutId id="2147485007" r:id="rId35"/>
    <p:sldLayoutId id="2147485008" r:id="rId36"/>
    <p:sldLayoutId id="2147485009" r:id="rId37"/>
    <p:sldLayoutId id="2147485010" r:id="rId38"/>
    <p:sldLayoutId id="2147485011" r:id="rId39"/>
    <p:sldLayoutId id="2147485012" r:id="rId40"/>
    <p:sldLayoutId id="2147485013" r:id="rId41"/>
    <p:sldLayoutId id="2147485014" r:id="rId42"/>
    <p:sldLayoutId id="2147485015" r:id="rId43"/>
    <p:sldLayoutId id="2147485016" r:id="rId44"/>
    <p:sldLayoutId id="2147485017" r:id="rId45"/>
    <p:sldLayoutId id="2147485018" r:id="rId46"/>
    <p:sldLayoutId id="2147485019" r:id="rId47"/>
    <p:sldLayoutId id="2147485020" r:id="rId48"/>
    <p:sldLayoutId id="2147485021" r:id="rId49"/>
    <p:sldLayoutId id="2147485022" r:id="rId50"/>
    <p:sldLayoutId id="2147485023" r:id="rId51"/>
    <p:sldLayoutId id="2147485024" r:id="rId52"/>
    <p:sldLayoutId id="2147485025" r:id="rId53"/>
    <p:sldLayoutId id="2147485026" r:id="rId54"/>
    <p:sldLayoutId id="2147485027" r:id="rId55"/>
    <p:sldLayoutId id="2147485028" r:id="rId56"/>
    <p:sldLayoutId id="2147485029" r:id="rId57"/>
    <p:sldLayoutId id="2147485030" r:id="rId58"/>
    <p:sldLayoutId id="2147485031" r:id="rId59"/>
    <p:sldLayoutId id="2147485032" r:id="rId60"/>
    <p:sldLayoutId id="2147485033" r:id="rId61"/>
    <p:sldLayoutId id="2147485034" r:id="rId62"/>
    <p:sldLayoutId id="2147485035" r:id="rId63"/>
    <p:sldLayoutId id="2147485036" r:id="rId64"/>
    <p:sldLayoutId id="2147485037" r:id="rId65"/>
    <p:sldLayoutId id="2147485038" r:id="rId66"/>
    <p:sldLayoutId id="2147485039" r:id="rId67"/>
    <p:sldLayoutId id="2147485040" r:id="rId68"/>
    <p:sldLayoutId id="2147485041" r:id="rId69"/>
    <p:sldLayoutId id="2147485042" r:id="rId70"/>
    <p:sldLayoutId id="2147485043" r:id="rId71"/>
    <p:sldLayoutId id="2147485044" r:id="rId72"/>
    <p:sldLayoutId id="2147485045" r:id="rId73"/>
    <p:sldLayoutId id="2147485046" r:id="rId74"/>
    <p:sldLayoutId id="2147485047" r:id="rId75"/>
    <p:sldLayoutId id="2147485048" r:id="rId76"/>
    <p:sldLayoutId id="2147485049" r:id="rId77"/>
    <p:sldLayoutId id="2147485050" r:id="rId78"/>
    <p:sldLayoutId id="2147485051" r:id="rId79"/>
    <p:sldLayoutId id="2147485052" r:id="rId80"/>
    <p:sldLayoutId id="2147485053" r:id="rId81"/>
    <p:sldLayoutId id="2147485054" r:id="rId82"/>
    <p:sldLayoutId id="2147485055" r:id="rId83"/>
    <p:sldLayoutId id="2147485056" r:id="rId84"/>
    <p:sldLayoutId id="2147485057" r:id="rId85"/>
    <p:sldLayoutId id="2147485058" r:id="rId86"/>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4" y="7804154"/>
            <a:ext cx="9067800" cy="5899149"/>
            <a:chOff x="0" y="2458"/>
            <a:chExt cx="2142" cy="1858"/>
          </a:xfrm>
        </p:grpSpPr>
        <p:sp>
          <p:nvSpPr>
            <p:cNvPr id="329731" name="Freeform 3"/>
            <p:cNvSpPr>
              <a:spLocks/>
            </p:cNvSpPr>
            <p:nvPr/>
          </p:nvSpPr>
          <p:spPr bwMode="ltGray">
            <a:xfrm>
              <a:off x="0" y="2508"/>
              <a:ext cx="2142" cy="1804"/>
            </a:xfrm>
            <a:custGeom>
              <a:avLst/>
              <a:gdLst/>
              <a:ahLst/>
              <a:cxnLst>
                <a:cxn ang="0">
                  <a:pos x="329" y="66"/>
                </a:cxn>
                <a:cxn ang="0">
                  <a:pos x="161" y="30"/>
                </a:cxn>
                <a:cxn ang="0">
                  <a:pos x="0" y="0"/>
                </a:cxn>
                <a:cxn ang="0">
                  <a:pos x="0" y="12"/>
                </a:cxn>
                <a:cxn ang="0">
                  <a:pos x="161" y="42"/>
                </a:cxn>
                <a:cxn ang="0">
                  <a:pos x="323" y="78"/>
                </a:cxn>
                <a:cxn ang="0">
                  <a:pos x="556" y="150"/>
                </a:cxn>
                <a:cxn ang="0">
                  <a:pos x="777" y="245"/>
                </a:cxn>
                <a:cxn ang="0">
                  <a:pos x="993" y="365"/>
                </a:cxn>
                <a:cxn ang="0">
                  <a:pos x="1196" y="503"/>
                </a:cxn>
                <a:cxn ang="0">
                  <a:pos x="1381" y="653"/>
                </a:cxn>
                <a:cxn ang="0">
                  <a:pos x="1555" y="827"/>
                </a:cxn>
                <a:cxn ang="0">
                  <a:pos x="1710" y="1019"/>
                </a:cxn>
                <a:cxn ang="0">
                  <a:pos x="1854" y="1229"/>
                </a:cxn>
                <a:cxn ang="0">
                  <a:pos x="1937" y="1366"/>
                </a:cxn>
                <a:cxn ang="0">
                  <a:pos x="2009" y="1510"/>
                </a:cxn>
                <a:cxn ang="0">
                  <a:pos x="2069" y="1654"/>
                </a:cxn>
                <a:cxn ang="0">
                  <a:pos x="2123" y="1804"/>
                </a:cxn>
                <a:cxn ang="0">
                  <a:pos x="2135" y="1804"/>
                </a:cxn>
                <a:cxn ang="0">
                  <a:pos x="2081" y="1654"/>
                </a:cxn>
                <a:cxn ang="0">
                  <a:pos x="2021" y="1510"/>
                </a:cxn>
                <a:cxn ang="0">
                  <a:pos x="1949" y="1366"/>
                </a:cxn>
                <a:cxn ang="0">
                  <a:pos x="1866" y="1223"/>
                </a:cxn>
                <a:cxn ang="0">
                  <a:pos x="1722" y="1013"/>
                </a:cxn>
                <a:cxn ang="0">
                  <a:pos x="1561" y="821"/>
                </a:cxn>
                <a:cxn ang="0">
                  <a:pos x="1387" y="647"/>
                </a:cxn>
                <a:cxn ang="0">
                  <a:pos x="1202" y="491"/>
                </a:cxn>
                <a:cxn ang="0">
                  <a:pos x="999" y="353"/>
                </a:cxn>
                <a:cxn ang="0">
                  <a:pos x="783" y="239"/>
                </a:cxn>
                <a:cxn ang="0">
                  <a:pos x="562" y="138"/>
                </a:cxn>
                <a:cxn ang="0">
                  <a:pos x="329" y="66"/>
                </a:cxn>
                <a:cxn ang="0">
                  <a:pos x="329" y="66"/>
                </a:cxn>
              </a:cxnLst>
              <a:rect l="0" t="0" r="r" b="b"/>
              <a:pathLst>
                <a:path w="2135" h="1804">
                  <a:moveTo>
                    <a:pt x="329" y="66"/>
                  </a:moveTo>
                  <a:lnTo>
                    <a:pt x="161" y="30"/>
                  </a:lnTo>
                  <a:lnTo>
                    <a:pt x="0" y="0"/>
                  </a:lnTo>
                  <a:lnTo>
                    <a:pt x="0" y="12"/>
                  </a:lnTo>
                  <a:lnTo>
                    <a:pt x="161" y="42"/>
                  </a:lnTo>
                  <a:lnTo>
                    <a:pt x="323" y="78"/>
                  </a:lnTo>
                  <a:lnTo>
                    <a:pt x="556" y="150"/>
                  </a:lnTo>
                  <a:lnTo>
                    <a:pt x="777" y="245"/>
                  </a:lnTo>
                  <a:lnTo>
                    <a:pt x="993" y="365"/>
                  </a:lnTo>
                  <a:lnTo>
                    <a:pt x="1196" y="503"/>
                  </a:lnTo>
                  <a:lnTo>
                    <a:pt x="1381" y="653"/>
                  </a:lnTo>
                  <a:lnTo>
                    <a:pt x="1555" y="827"/>
                  </a:lnTo>
                  <a:lnTo>
                    <a:pt x="1710" y="1019"/>
                  </a:lnTo>
                  <a:lnTo>
                    <a:pt x="1854" y="1229"/>
                  </a:lnTo>
                  <a:lnTo>
                    <a:pt x="1937" y="1366"/>
                  </a:lnTo>
                  <a:lnTo>
                    <a:pt x="2009" y="1510"/>
                  </a:lnTo>
                  <a:lnTo>
                    <a:pt x="2069" y="1654"/>
                  </a:lnTo>
                  <a:lnTo>
                    <a:pt x="2123" y="1804"/>
                  </a:lnTo>
                  <a:lnTo>
                    <a:pt x="2135" y="1804"/>
                  </a:lnTo>
                  <a:lnTo>
                    <a:pt x="2081" y="1654"/>
                  </a:lnTo>
                  <a:lnTo>
                    <a:pt x="2021" y="1510"/>
                  </a:lnTo>
                  <a:lnTo>
                    <a:pt x="1949" y="1366"/>
                  </a:lnTo>
                  <a:lnTo>
                    <a:pt x="1866" y="1223"/>
                  </a:lnTo>
                  <a:lnTo>
                    <a:pt x="1722" y="1013"/>
                  </a:lnTo>
                  <a:lnTo>
                    <a:pt x="1561" y="821"/>
                  </a:lnTo>
                  <a:lnTo>
                    <a:pt x="1387" y="647"/>
                  </a:lnTo>
                  <a:lnTo>
                    <a:pt x="1202" y="491"/>
                  </a:lnTo>
                  <a:lnTo>
                    <a:pt x="999" y="353"/>
                  </a:lnTo>
                  <a:lnTo>
                    <a:pt x="783" y="239"/>
                  </a:lnTo>
                  <a:lnTo>
                    <a:pt x="562" y="138"/>
                  </a:lnTo>
                  <a:lnTo>
                    <a:pt x="329" y="66"/>
                  </a:lnTo>
                  <a:lnTo>
                    <a:pt x="329" y="66"/>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algn="l" defTabSz="2438339" fontAlgn="base" hangingPunct="1">
                <a:spcBef>
                  <a:spcPct val="0"/>
                </a:spcBef>
                <a:spcAft>
                  <a:spcPct val="0"/>
                </a:spcAft>
                <a:defRPr/>
              </a:pPr>
              <a:endParaRPr lang="en-US" sz="6400" kern="1200">
                <a:solidFill>
                  <a:srgbClr val="FFFFFF"/>
                </a:solidFill>
                <a:latin typeface="Times New Roman" pitchFamily="-112" charset="0"/>
                <a:ea typeface="ＭＳ Ｐゴシック" charset="-128"/>
                <a:cs typeface="ＭＳ Ｐゴシック" charset="-128"/>
              </a:endParaRPr>
            </a:p>
          </p:txBody>
        </p:sp>
        <p:sp>
          <p:nvSpPr>
            <p:cNvPr id="329732" name="Freeform 4"/>
            <p:cNvSpPr>
              <a:spLocks/>
            </p:cNvSpPr>
            <p:nvPr/>
          </p:nvSpPr>
          <p:spPr bwMode="hidden">
            <a:xfrm>
              <a:off x="0" y="2458"/>
              <a:ext cx="1854" cy="1858"/>
            </a:xfrm>
            <a:custGeom>
              <a:avLst/>
              <a:gdLst/>
              <a:ahLst/>
              <a:cxnLst>
                <a:cxn ang="0">
                  <a:pos x="1854" y="1858"/>
                </a:cxn>
                <a:cxn ang="0">
                  <a:pos x="0" y="1858"/>
                </a:cxn>
                <a:cxn ang="0">
                  <a:pos x="0" y="0"/>
                </a:cxn>
                <a:cxn ang="0">
                  <a:pos x="1854" y="1858"/>
                </a:cxn>
                <a:cxn ang="0">
                  <a:pos x="1854" y="1858"/>
                </a:cxn>
              </a:cxnLst>
              <a:rect l="0" t="0" r="r" b="b"/>
              <a:pathLst>
                <a:path w="1854" h="1858">
                  <a:moveTo>
                    <a:pt x="1854" y="1858"/>
                  </a:moveTo>
                  <a:lnTo>
                    <a:pt x="0" y="1858"/>
                  </a:lnTo>
                  <a:lnTo>
                    <a:pt x="0" y="0"/>
                  </a:lnTo>
                  <a:lnTo>
                    <a:pt x="1854" y="1858"/>
                  </a:lnTo>
                  <a:lnTo>
                    <a:pt x="1854" y="1858"/>
                  </a:lnTo>
                  <a:close/>
                </a:path>
              </a:pathLst>
            </a:custGeom>
            <a:gradFill rotWithShape="0">
              <a:gsLst>
                <a:gs pos="0">
                  <a:schemeClr val="bg2"/>
                </a:gs>
                <a:gs pos="50000">
                  <a:schemeClr val="bg1"/>
                </a:gs>
                <a:gs pos="100000">
                  <a:schemeClr val="bg2"/>
                </a:gs>
              </a:gsLst>
              <a:lin ang="18900000" scaled="1"/>
            </a:gradFill>
            <a:ln w="9525">
              <a:noFill/>
              <a:round/>
              <a:headEnd/>
              <a:tailEnd/>
            </a:ln>
          </p:spPr>
          <p:txBody>
            <a:bodyPr/>
            <a:lstStyle/>
            <a:p>
              <a:pPr algn="l" defTabSz="2438339" fontAlgn="base" hangingPunct="1">
                <a:spcBef>
                  <a:spcPct val="0"/>
                </a:spcBef>
                <a:spcAft>
                  <a:spcPct val="0"/>
                </a:spcAft>
                <a:defRPr/>
              </a:pPr>
              <a:endParaRPr lang="en-US" sz="6400" kern="1200">
                <a:solidFill>
                  <a:srgbClr val="FFFFFF"/>
                </a:solidFill>
                <a:latin typeface="Times New Roman" pitchFamily="-112" charset="0"/>
                <a:ea typeface="ＭＳ Ｐゴシック" charset="-128"/>
                <a:cs typeface="ＭＳ Ｐゴシック" charset="-128"/>
              </a:endParaRPr>
            </a:p>
          </p:txBody>
        </p:sp>
        <p:sp>
          <p:nvSpPr>
            <p:cNvPr id="329733" name="Freeform 5"/>
            <p:cNvSpPr>
              <a:spLocks/>
            </p:cNvSpPr>
            <p:nvPr/>
          </p:nvSpPr>
          <p:spPr bwMode="ltGray">
            <a:xfrm>
              <a:off x="0" y="2735"/>
              <a:ext cx="1745" cy="1577"/>
            </a:xfrm>
            <a:custGeom>
              <a:avLst/>
              <a:gdLst/>
              <a:ahLst/>
              <a:cxnLst>
                <a:cxn ang="0">
                  <a:pos x="1640" y="1377"/>
                </a:cxn>
                <a:cxn ang="0">
                  <a:pos x="1692" y="1479"/>
                </a:cxn>
                <a:cxn ang="0">
                  <a:pos x="1732" y="1577"/>
                </a:cxn>
                <a:cxn ang="0">
                  <a:pos x="1745" y="1577"/>
                </a:cxn>
                <a:cxn ang="0">
                  <a:pos x="1703" y="1469"/>
                </a:cxn>
                <a:cxn ang="0">
                  <a:pos x="1649" y="1367"/>
                </a:cxn>
                <a:cxn ang="0">
                  <a:pos x="1535" y="1157"/>
                </a:cxn>
                <a:cxn ang="0">
                  <a:pos x="1395" y="951"/>
                </a:cxn>
                <a:cxn ang="0">
                  <a:pos x="1236" y="756"/>
                </a:cxn>
                <a:cxn ang="0">
                  <a:pos x="1061" y="582"/>
                </a:cxn>
                <a:cxn ang="0">
                  <a:pos x="876" y="426"/>
                </a:cxn>
                <a:cxn ang="0">
                  <a:pos x="672" y="294"/>
                </a:cxn>
                <a:cxn ang="0">
                  <a:pos x="455" y="174"/>
                </a:cxn>
                <a:cxn ang="0">
                  <a:pos x="234" y="78"/>
                </a:cxn>
                <a:cxn ang="0">
                  <a:pos x="0" y="0"/>
                </a:cxn>
                <a:cxn ang="0">
                  <a:pos x="0" y="12"/>
                </a:cxn>
                <a:cxn ang="0">
                  <a:pos x="222" y="89"/>
                </a:cxn>
                <a:cxn ang="0">
                  <a:pos x="446" y="185"/>
                </a:cxn>
                <a:cxn ang="0">
                  <a:pos x="662" y="305"/>
                </a:cxn>
                <a:cxn ang="0">
                  <a:pos x="866" y="437"/>
                </a:cxn>
                <a:cxn ang="0">
                  <a:pos x="1052" y="593"/>
                </a:cxn>
                <a:cxn ang="0">
                  <a:pos x="1226" y="767"/>
                </a:cxn>
                <a:cxn ang="0">
                  <a:pos x="1385" y="960"/>
                </a:cxn>
                <a:cxn ang="0">
                  <a:pos x="1526" y="1167"/>
                </a:cxn>
                <a:cxn ang="0">
                  <a:pos x="1640" y="1377"/>
                </a:cxn>
              </a:cxnLst>
              <a:rect l="0" t="0" r="r" b="b"/>
              <a:pathLst>
                <a:path w="1745" h="1577">
                  <a:moveTo>
                    <a:pt x="1640" y="1377"/>
                  </a:moveTo>
                  <a:lnTo>
                    <a:pt x="1692" y="1479"/>
                  </a:lnTo>
                  <a:lnTo>
                    <a:pt x="1732" y="1577"/>
                  </a:lnTo>
                  <a:lnTo>
                    <a:pt x="1745" y="1577"/>
                  </a:lnTo>
                  <a:lnTo>
                    <a:pt x="1703" y="1469"/>
                  </a:lnTo>
                  <a:lnTo>
                    <a:pt x="1649" y="1367"/>
                  </a:lnTo>
                  <a:lnTo>
                    <a:pt x="1535" y="1157"/>
                  </a:lnTo>
                  <a:lnTo>
                    <a:pt x="1395" y="951"/>
                  </a:lnTo>
                  <a:lnTo>
                    <a:pt x="1236" y="756"/>
                  </a:lnTo>
                  <a:lnTo>
                    <a:pt x="1061" y="582"/>
                  </a:lnTo>
                  <a:lnTo>
                    <a:pt x="876" y="426"/>
                  </a:lnTo>
                  <a:lnTo>
                    <a:pt x="672" y="294"/>
                  </a:lnTo>
                  <a:lnTo>
                    <a:pt x="455" y="174"/>
                  </a:lnTo>
                  <a:lnTo>
                    <a:pt x="234" y="78"/>
                  </a:lnTo>
                  <a:lnTo>
                    <a:pt x="0" y="0"/>
                  </a:lnTo>
                  <a:lnTo>
                    <a:pt x="0" y="12"/>
                  </a:lnTo>
                  <a:lnTo>
                    <a:pt x="222" y="89"/>
                  </a:lnTo>
                  <a:lnTo>
                    <a:pt x="446" y="185"/>
                  </a:lnTo>
                  <a:lnTo>
                    <a:pt x="662" y="305"/>
                  </a:lnTo>
                  <a:lnTo>
                    <a:pt x="866" y="437"/>
                  </a:lnTo>
                  <a:lnTo>
                    <a:pt x="1052" y="593"/>
                  </a:lnTo>
                  <a:lnTo>
                    <a:pt x="1226" y="767"/>
                  </a:lnTo>
                  <a:lnTo>
                    <a:pt x="1385" y="960"/>
                  </a:lnTo>
                  <a:lnTo>
                    <a:pt x="1526" y="1167"/>
                  </a:lnTo>
                  <a:lnTo>
                    <a:pt x="1640" y="1377"/>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algn="l" defTabSz="2438339" fontAlgn="base" hangingPunct="1">
                <a:spcBef>
                  <a:spcPct val="0"/>
                </a:spcBef>
                <a:spcAft>
                  <a:spcPct val="0"/>
                </a:spcAft>
                <a:defRPr/>
              </a:pPr>
              <a:endParaRPr lang="en-US" sz="6400" kern="1200">
                <a:solidFill>
                  <a:srgbClr val="FFFFFF"/>
                </a:solidFill>
                <a:latin typeface="Times New Roman" pitchFamily="-112" charset="0"/>
                <a:ea typeface="ＭＳ Ｐゴシック" charset="-128"/>
                <a:cs typeface="ＭＳ Ｐゴシック" charset="-128"/>
              </a:endParaRPr>
            </a:p>
          </p:txBody>
        </p:sp>
        <p:sp>
          <p:nvSpPr>
            <p:cNvPr id="329734" name="Freeform 6"/>
            <p:cNvSpPr>
              <a:spLocks/>
            </p:cNvSpPr>
            <p:nvPr/>
          </p:nvSpPr>
          <p:spPr bwMode="ltGray">
            <a:xfrm>
              <a:off x="0" y="2544"/>
              <a:ext cx="1745" cy="1768"/>
            </a:xfrm>
            <a:custGeom>
              <a:avLst/>
              <a:gdLst/>
              <a:ahLst/>
              <a:cxnLst>
                <a:cxn ang="0">
                  <a:pos x="0" y="0"/>
                </a:cxn>
                <a:cxn ang="0">
                  <a:pos x="0" y="12"/>
                </a:cxn>
                <a:cxn ang="0">
                  <a:pos x="210" y="88"/>
                </a:cxn>
                <a:cxn ang="0">
                  <a:pos x="426" y="190"/>
                </a:cxn>
                <a:cxn ang="0">
                  <a:pos x="630" y="304"/>
                </a:cxn>
                <a:cxn ang="0">
                  <a:pos x="818" y="442"/>
                </a:cxn>
                <a:cxn ang="0">
                  <a:pos x="998" y="592"/>
                </a:cxn>
                <a:cxn ang="0">
                  <a:pos x="1164" y="766"/>
                </a:cxn>
                <a:cxn ang="0">
                  <a:pos x="1310" y="942"/>
                </a:cxn>
                <a:cxn ang="0">
                  <a:pos x="1454" y="1146"/>
                </a:cxn>
                <a:cxn ang="0">
                  <a:pos x="1536" y="1298"/>
                </a:cxn>
                <a:cxn ang="0">
                  <a:pos x="1614" y="1456"/>
                </a:cxn>
                <a:cxn ang="0">
                  <a:pos x="1682" y="1616"/>
                </a:cxn>
                <a:cxn ang="0">
                  <a:pos x="1733" y="1768"/>
                </a:cxn>
                <a:cxn ang="0">
                  <a:pos x="1745" y="1768"/>
                </a:cxn>
                <a:cxn ang="0">
                  <a:pos x="1691" y="1606"/>
                </a:cxn>
                <a:cxn ang="0">
                  <a:pos x="1623" y="1445"/>
                </a:cxn>
                <a:cxn ang="0">
                  <a:pos x="1547" y="1288"/>
                </a:cxn>
                <a:cxn ang="0">
                  <a:pos x="1463" y="1136"/>
                </a:cxn>
                <a:cxn ang="0">
                  <a:pos x="1320" y="932"/>
                </a:cxn>
                <a:cxn ang="0">
                  <a:pos x="1173" y="755"/>
                </a:cxn>
                <a:cxn ang="0">
                  <a:pos x="1008" y="581"/>
                </a:cxn>
                <a:cxn ang="0">
                  <a:pos x="827" y="431"/>
                </a:cxn>
                <a:cxn ang="0">
                  <a:pos x="642" y="293"/>
                </a:cxn>
                <a:cxn ang="0">
                  <a:pos x="437" y="179"/>
                </a:cxn>
                <a:cxn ang="0">
                  <a:pos x="222" y="78"/>
                </a:cxn>
                <a:cxn ang="0">
                  <a:pos x="0" y="0"/>
                </a:cxn>
                <a:cxn ang="0">
                  <a:pos x="0" y="0"/>
                </a:cxn>
              </a:cxnLst>
              <a:rect l="0" t="0" r="r" b="b"/>
              <a:pathLst>
                <a:path w="1745" h="1768">
                  <a:moveTo>
                    <a:pt x="0" y="0"/>
                  </a:moveTo>
                  <a:lnTo>
                    <a:pt x="0" y="12"/>
                  </a:lnTo>
                  <a:lnTo>
                    <a:pt x="210" y="88"/>
                  </a:lnTo>
                  <a:lnTo>
                    <a:pt x="426" y="190"/>
                  </a:lnTo>
                  <a:lnTo>
                    <a:pt x="630" y="304"/>
                  </a:lnTo>
                  <a:lnTo>
                    <a:pt x="818" y="442"/>
                  </a:lnTo>
                  <a:lnTo>
                    <a:pt x="998" y="592"/>
                  </a:lnTo>
                  <a:lnTo>
                    <a:pt x="1164" y="766"/>
                  </a:lnTo>
                  <a:lnTo>
                    <a:pt x="1310" y="942"/>
                  </a:lnTo>
                  <a:lnTo>
                    <a:pt x="1454" y="1146"/>
                  </a:lnTo>
                  <a:lnTo>
                    <a:pt x="1536" y="1298"/>
                  </a:lnTo>
                  <a:lnTo>
                    <a:pt x="1614" y="1456"/>
                  </a:lnTo>
                  <a:lnTo>
                    <a:pt x="1682" y="1616"/>
                  </a:lnTo>
                  <a:lnTo>
                    <a:pt x="1733" y="1768"/>
                  </a:lnTo>
                  <a:lnTo>
                    <a:pt x="1745" y="1768"/>
                  </a:lnTo>
                  <a:lnTo>
                    <a:pt x="1691" y="1606"/>
                  </a:lnTo>
                  <a:lnTo>
                    <a:pt x="1623" y="1445"/>
                  </a:lnTo>
                  <a:lnTo>
                    <a:pt x="1547" y="1288"/>
                  </a:lnTo>
                  <a:lnTo>
                    <a:pt x="1463" y="1136"/>
                  </a:lnTo>
                  <a:lnTo>
                    <a:pt x="1320" y="932"/>
                  </a:lnTo>
                  <a:lnTo>
                    <a:pt x="1173" y="755"/>
                  </a:lnTo>
                  <a:lnTo>
                    <a:pt x="1008" y="581"/>
                  </a:lnTo>
                  <a:lnTo>
                    <a:pt x="827" y="431"/>
                  </a:lnTo>
                  <a:lnTo>
                    <a:pt x="642" y="293"/>
                  </a:lnTo>
                  <a:lnTo>
                    <a:pt x="437" y="179"/>
                  </a:lnTo>
                  <a:lnTo>
                    <a:pt x="222" y="78"/>
                  </a:lnTo>
                  <a:lnTo>
                    <a:pt x="0" y="0"/>
                  </a:lnTo>
                  <a:lnTo>
                    <a:pt x="0" y="0"/>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algn="l" defTabSz="2438339" fontAlgn="base" hangingPunct="1">
                <a:spcBef>
                  <a:spcPct val="0"/>
                </a:spcBef>
                <a:spcAft>
                  <a:spcPct val="0"/>
                </a:spcAft>
                <a:defRPr/>
              </a:pPr>
              <a:endParaRPr lang="en-US" sz="6400" kern="1200">
                <a:solidFill>
                  <a:srgbClr val="FFFFFF"/>
                </a:solidFill>
                <a:latin typeface="Times New Roman" pitchFamily="-112" charset="0"/>
                <a:ea typeface="ＭＳ Ｐゴシック" charset="-128"/>
                <a:cs typeface="ＭＳ Ｐゴシック" charset="-128"/>
              </a:endParaRPr>
            </a:p>
          </p:txBody>
        </p:sp>
        <p:sp>
          <p:nvSpPr>
            <p:cNvPr id="29708" name="Oval 7"/>
            <p:cNvSpPr>
              <a:spLocks noChangeArrowheads="1"/>
            </p:cNvSpPr>
            <p:nvPr/>
          </p:nvSpPr>
          <p:spPr bwMode="ltGray">
            <a:xfrm>
              <a:off x="209" y="2784"/>
              <a:ext cx="86" cy="86"/>
            </a:xfrm>
            <a:prstGeom prst="ellipse">
              <a:avLst/>
            </a:prstGeom>
            <a:gradFill rotWithShape="0">
              <a:gsLst>
                <a:gs pos="0">
                  <a:schemeClr val="bg2"/>
                </a:gs>
                <a:gs pos="100000">
                  <a:schemeClr val="bg1"/>
                </a:gs>
              </a:gsLst>
              <a:lin ang="189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algn="l" defTabSz="2438339" fontAlgn="base" hangingPunct="1">
                <a:spcBef>
                  <a:spcPct val="0"/>
                </a:spcBef>
                <a:spcAft>
                  <a:spcPct val="0"/>
                </a:spcAft>
              </a:pPr>
              <a:endParaRPr lang="en-US" sz="6400" kern="1200">
                <a:solidFill>
                  <a:srgbClr val="FFFFFF"/>
                </a:solidFill>
                <a:latin typeface="Times New Roman" charset="0"/>
                <a:ea typeface="ＭＳ Ｐゴシック" charset="0"/>
                <a:cs typeface="ＭＳ Ｐゴシック" charset="0"/>
              </a:endParaRPr>
            </a:p>
          </p:txBody>
        </p:sp>
        <p:sp>
          <p:nvSpPr>
            <p:cNvPr id="29709" name="Oval 8"/>
            <p:cNvSpPr>
              <a:spLocks noChangeArrowheads="1"/>
            </p:cNvSpPr>
            <p:nvPr/>
          </p:nvSpPr>
          <p:spPr bwMode="ltGray">
            <a:xfrm>
              <a:off x="1536" y="3884"/>
              <a:ext cx="92" cy="92"/>
            </a:xfrm>
            <a:prstGeom prst="ellipse">
              <a:avLst/>
            </a:prstGeom>
            <a:gradFill rotWithShape="0">
              <a:gsLst>
                <a:gs pos="0">
                  <a:schemeClr val="bg2"/>
                </a:gs>
                <a:gs pos="100000">
                  <a:schemeClr val="bg1"/>
                </a:gs>
              </a:gsLst>
              <a:lin ang="27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algn="l" defTabSz="2438339" fontAlgn="base" hangingPunct="1">
                <a:spcBef>
                  <a:spcPct val="0"/>
                </a:spcBef>
                <a:spcAft>
                  <a:spcPct val="0"/>
                </a:spcAft>
              </a:pPr>
              <a:endParaRPr lang="en-US" sz="6400" kern="1200">
                <a:solidFill>
                  <a:srgbClr val="FFFFFF"/>
                </a:solidFill>
                <a:latin typeface="Times New Roman" charset="0"/>
                <a:ea typeface="ＭＳ Ｐゴシック" charset="0"/>
                <a:cs typeface="ＭＳ Ｐゴシック" charset="0"/>
              </a:endParaRPr>
            </a:p>
          </p:txBody>
        </p:sp>
        <p:sp>
          <p:nvSpPr>
            <p:cNvPr id="29710" name="Oval 9"/>
            <p:cNvSpPr>
              <a:spLocks noChangeArrowheads="1"/>
            </p:cNvSpPr>
            <p:nvPr/>
          </p:nvSpPr>
          <p:spPr bwMode="ltGray">
            <a:xfrm>
              <a:off x="791" y="2723"/>
              <a:ext cx="121" cy="121"/>
            </a:xfrm>
            <a:prstGeom prst="ellipse">
              <a:avLst/>
            </a:prstGeom>
            <a:gradFill rotWithShape="0">
              <a:gsLst>
                <a:gs pos="0">
                  <a:schemeClr val="bg2"/>
                </a:gs>
                <a:gs pos="100000">
                  <a:schemeClr val="bg1"/>
                </a:gs>
              </a:gsLst>
              <a:lin ang="189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algn="l" defTabSz="2438339" fontAlgn="base" hangingPunct="1">
                <a:spcBef>
                  <a:spcPct val="0"/>
                </a:spcBef>
                <a:spcAft>
                  <a:spcPct val="0"/>
                </a:spcAft>
              </a:pPr>
              <a:endParaRPr lang="en-US" sz="6400" kern="1200">
                <a:solidFill>
                  <a:srgbClr val="FFFFFF"/>
                </a:solidFill>
                <a:latin typeface="Times New Roman" charset="0"/>
                <a:ea typeface="ＭＳ Ｐゴシック" charset="0"/>
                <a:cs typeface="ＭＳ Ｐゴシック" charset="0"/>
              </a:endParaRPr>
            </a:p>
          </p:txBody>
        </p:sp>
      </p:grpSp>
      <p:sp>
        <p:nvSpPr>
          <p:cNvPr id="329738" name="Rectangle 10"/>
          <p:cNvSpPr>
            <a:spLocks noGrp="1" noChangeArrowheads="1"/>
          </p:cNvSpPr>
          <p:nvPr>
            <p:ph type="title"/>
          </p:nvPr>
        </p:nvSpPr>
        <p:spPr bwMode="auto">
          <a:xfrm>
            <a:off x="1219200" y="555628"/>
            <a:ext cx="21945600" cy="2279651"/>
          </a:xfrm>
          <a:prstGeom prst="rect">
            <a:avLst/>
          </a:prstGeom>
          <a:noFill/>
          <a:ln w="9525">
            <a:noFill/>
            <a:miter lim="800000"/>
            <a:headEnd/>
            <a:tailEnd/>
          </a:ln>
          <a:effectLst/>
        </p:spPr>
        <p:txBody>
          <a:bodyPr vert="horz" wrap="square" lIns="243834" tIns="121917" rIns="243834" bIns="121917" numCol="1" anchor="ctr" anchorCtr="1" compatLnSpc="1">
            <a:prstTxWarp prst="textNoShape">
              <a:avLst/>
            </a:prstTxWarp>
          </a:bodyPr>
          <a:lstStyle/>
          <a:p>
            <a:pPr lvl="0"/>
            <a:r>
              <a:rPr lang="en-US"/>
              <a:t>Click to edit Master title style</a:t>
            </a:r>
          </a:p>
        </p:txBody>
      </p:sp>
      <p:sp>
        <p:nvSpPr>
          <p:cNvPr id="329739" name="Rectangle 11"/>
          <p:cNvSpPr>
            <a:spLocks noGrp="1" noChangeArrowheads="1"/>
          </p:cNvSpPr>
          <p:nvPr>
            <p:ph type="body" idx="1"/>
          </p:nvPr>
        </p:nvSpPr>
        <p:spPr bwMode="auto">
          <a:xfrm>
            <a:off x="1219200" y="3200400"/>
            <a:ext cx="21945600" cy="9061451"/>
          </a:xfrm>
          <a:prstGeom prst="rect">
            <a:avLst/>
          </a:prstGeom>
          <a:noFill/>
          <a:ln w="9525">
            <a:noFill/>
            <a:miter lim="800000"/>
            <a:headEnd/>
            <a:tailEnd/>
          </a:ln>
          <a:effectLst/>
        </p:spPr>
        <p:txBody>
          <a:bodyPr vert="horz" wrap="square" lIns="243834" tIns="121917" rIns="243834" bIns="121917"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29740" name="Rectangle 12"/>
          <p:cNvSpPr>
            <a:spLocks noGrp="1" noChangeArrowheads="1"/>
          </p:cNvSpPr>
          <p:nvPr>
            <p:ph type="dt" sz="half" idx="2"/>
          </p:nvPr>
        </p:nvSpPr>
        <p:spPr bwMode="auto">
          <a:xfrm>
            <a:off x="1219200" y="12496800"/>
            <a:ext cx="5689600" cy="914400"/>
          </a:xfrm>
          <a:prstGeom prst="rect">
            <a:avLst/>
          </a:prstGeom>
          <a:noFill/>
          <a:ln w="9525">
            <a:noFill/>
            <a:miter lim="800000"/>
            <a:headEnd/>
            <a:tailEnd/>
          </a:ln>
          <a:effectLst/>
        </p:spPr>
        <p:txBody>
          <a:bodyPr vert="horz" wrap="square" lIns="243834" tIns="121917" rIns="243834" bIns="121917" numCol="1" anchor="t" anchorCtr="0" compatLnSpc="1">
            <a:prstTxWarp prst="textNoShape">
              <a:avLst/>
            </a:prstTxWarp>
          </a:bodyPr>
          <a:lstStyle>
            <a:lvl1pPr>
              <a:defRPr sz="2700">
                <a:solidFill>
                  <a:srgbClr val="FFFFFF"/>
                </a:solidFill>
                <a:effectLst>
                  <a:outerShdw blurRad="38100" dist="38100" dir="2700000" algn="tl">
                    <a:srgbClr val="000000"/>
                  </a:outerShdw>
                </a:effectLst>
                <a:latin typeface="Arial" pitchFamily="-112" charset="0"/>
                <a:ea typeface="+mn-ea"/>
                <a:cs typeface="+mn-cs"/>
              </a:defRPr>
            </a:lvl1pPr>
          </a:lstStyle>
          <a:p>
            <a:pPr algn="l" defTabSz="2438339" fontAlgn="base" hangingPunct="1">
              <a:spcBef>
                <a:spcPct val="0"/>
              </a:spcBef>
              <a:spcAft>
                <a:spcPct val="0"/>
              </a:spcAft>
              <a:defRPr/>
            </a:pPr>
            <a:endParaRPr lang="en-US" kern="1200"/>
          </a:p>
        </p:txBody>
      </p:sp>
      <p:sp>
        <p:nvSpPr>
          <p:cNvPr id="329741" name="Rectangle 13"/>
          <p:cNvSpPr>
            <a:spLocks noGrp="1" noChangeArrowheads="1"/>
          </p:cNvSpPr>
          <p:nvPr>
            <p:ph type="ftr" sz="quarter" idx="3"/>
          </p:nvPr>
        </p:nvSpPr>
        <p:spPr bwMode="auto">
          <a:xfrm>
            <a:off x="8331200" y="12496800"/>
            <a:ext cx="7721600" cy="914400"/>
          </a:xfrm>
          <a:prstGeom prst="rect">
            <a:avLst/>
          </a:prstGeom>
          <a:noFill/>
          <a:ln w="9525">
            <a:noFill/>
            <a:miter lim="800000"/>
            <a:headEnd/>
            <a:tailEnd/>
          </a:ln>
          <a:effectLst/>
        </p:spPr>
        <p:txBody>
          <a:bodyPr vert="horz" wrap="square" lIns="243834" tIns="121917" rIns="243834" bIns="121917" numCol="1" anchor="t" anchorCtr="0" compatLnSpc="1">
            <a:prstTxWarp prst="textNoShape">
              <a:avLst/>
            </a:prstTxWarp>
          </a:bodyPr>
          <a:lstStyle>
            <a:lvl1pPr algn="ctr">
              <a:defRPr sz="2700">
                <a:solidFill>
                  <a:srgbClr val="FFFFFF"/>
                </a:solidFill>
                <a:effectLst>
                  <a:outerShdw blurRad="38100" dist="38100" dir="2700000" algn="tl">
                    <a:srgbClr val="000000"/>
                  </a:outerShdw>
                </a:effectLst>
                <a:latin typeface="Arial" pitchFamily="-112" charset="0"/>
                <a:ea typeface="+mn-ea"/>
                <a:cs typeface="+mn-cs"/>
              </a:defRPr>
            </a:lvl1pPr>
          </a:lstStyle>
          <a:p>
            <a:pPr defTabSz="2438339" fontAlgn="base" hangingPunct="1">
              <a:spcBef>
                <a:spcPct val="0"/>
              </a:spcBef>
              <a:spcAft>
                <a:spcPct val="0"/>
              </a:spcAft>
              <a:defRPr/>
            </a:pPr>
            <a:endParaRPr lang="en-US" kern="1200"/>
          </a:p>
        </p:txBody>
      </p:sp>
      <p:sp>
        <p:nvSpPr>
          <p:cNvPr id="329742" name="Rectangle 14"/>
          <p:cNvSpPr>
            <a:spLocks noGrp="1" noChangeArrowheads="1"/>
          </p:cNvSpPr>
          <p:nvPr>
            <p:ph type="sldNum" sz="quarter" idx="4"/>
          </p:nvPr>
        </p:nvSpPr>
        <p:spPr bwMode="auto">
          <a:xfrm>
            <a:off x="17475200" y="12496800"/>
            <a:ext cx="5689600" cy="914400"/>
          </a:xfrm>
          <a:prstGeom prst="rect">
            <a:avLst/>
          </a:prstGeom>
          <a:noFill/>
          <a:ln w="9525">
            <a:noFill/>
            <a:miter lim="800000"/>
            <a:headEnd/>
            <a:tailEnd/>
          </a:ln>
          <a:effectLst/>
        </p:spPr>
        <p:txBody>
          <a:bodyPr vert="horz" wrap="square" lIns="243834" tIns="121917" rIns="243834" bIns="121917" numCol="1" anchor="t" anchorCtr="0" compatLnSpc="1">
            <a:prstTxWarp prst="textNoShape">
              <a:avLst/>
            </a:prstTxWarp>
          </a:bodyPr>
          <a:lstStyle>
            <a:lvl1pPr algn="r">
              <a:defRPr sz="2700">
                <a:solidFill>
                  <a:srgbClr val="FFFFFF"/>
                </a:solidFill>
                <a:effectLst>
                  <a:outerShdw blurRad="38100" dist="38100" dir="2700000" algn="tl">
                    <a:srgbClr val="000000"/>
                  </a:outerShdw>
                </a:effectLst>
                <a:latin typeface="Arial" charset="0"/>
                <a:ea typeface="ＭＳ Ｐゴシック" charset="-128"/>
                <a:cs typeface="ＭＳ Ｐゴシック" charset="-128"/>
              </a:defRPr>
            </a:lvl1pPr>
          </a:lstStyle>
          <a:p>
            <a:pPr defTabSz="2438339" fontAlgn="base" hangingPunct="1">
              <a:spcBef>
                <a:spcPct val="0"/>
              </a:spcBef>
              <a:spcAft>
                <a:spcPct val="0"/>
              </a:spcAft>
              <a:defRPr/>
            </a:pPr>
            <a:fld id="{61F442D0-A11F-2640-8129-5D1BEF7A3C1E}" type="slidenum">
              <a:rPr lang="en-US" kern="1200"/>
              <a:pPr defTabSz="2438339" fontAlgn="base" hangingPunct="1">
                <a:spcBef>
                  <a:spcPct val="0"/>
                </a:spcBef>
                <a:spcAft>
                  <a:spcPct val="0"/>
                </a:spcAft>
                <a:defRPr/>
              </a:pPr>
              <a:t>‹#›</a:t>
            </a:fld>
            <a:endParaRPr lang="en-US" kern="1200"/>
          </a:p>
        </p:txBody>
      </p:sp>
    </p:spTree>
    <p:extLst>
      <p:ext uri="{BB962C8B-B14F-4D97-AF65-F5344CB8AC3E}">
        <p14:creationId xmlns:p14="http://schemas.microsoft.com/office/powerpoint/2010/main" val="2727747096"/>
      </p:ext>
    </p:extLst>
  </p:cSld>
  <p:clrMap bg1="dk2" tx1="lt1" bg2="dk1" tx2="lt2" accent1="accent1" accent2="accent2" accent3="accent3" accent4="accent4" accent5="accent5" accent6="accent6" hlink="hlink" folHlink="folHlink"/>
  <p:sldLayoutIdLst>
    <p:sldLayoutId id="2147485060" r:id="rId1"/>
    <p:sldLayoutId id="2147485061" r:id="rId2"/>
    <p:sldLayoutId id="2147485062" r:id="rId3"/>
    <p:sldLayoutId id="2147485063" r:id="rId4"/>
    <p:sldLayoutId id="2147485064" r:id="rId5"/>
    <p:sldLayoutId id="2147485065" r:id="rId6"/>
    <p:sldLayoutId id="2147485066" r:id="rId7"/>
    <p:sldLayoutId id="2147485067" r:id="rId8"/>
    <p:sldLayoutId id="2147485068" r:id="rId9"/>
    <p:sldLayoutId id="2147485069" r:id="rId10"/>
    <p:sldLayoutId id="2147485070" r:id="rId11"/>
  </p:sldLayoutIdLst>
  <p:transition/>
  <p:txStyles>
    <p:titleStyle>
      <a:lvl1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mj-lt"/>
          <a:ea typeface="ＭＳ Ｐゴシック" pitchFamily="-111" charset="-128"/>
          <a:cs typeface="ＭＳ Ｐゴシック" pitchFamily="-111" charset="-128"/>
        </a:defRPr>
      </a:lvl1pPr>
      <a:lvl2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2pPr>
      <a:lvl3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3pPr>
      <a:lvl4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4pPr>
      <a:lvl5pPr algn="ctr" rtl="0" eaLnBrk="0" fontAlgn="base" hangingPunct="0">
        <a:spcBef>
          <a:spcPct val="0"/>
        </a:spcBef>
        <a:spcAft>
          <a:spcPct val="0"/>
        </a:spcAft>
        <a:defRPr sz="11700">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5pPr>
      <a:lvl6pPr marL="1219170" algn="ctr" rtl="0" fontAlgn="base">
        <a:spcBef>
          <a:spcPct val="0"/>
        </a:spcBef>
        <a:spcAft>
          <a:spcPct val="0"/>
        </a:spcAft>
        <a:defRPr sz="11700">
          <a:solidFill>
            <a:schemeClr val="tx2"/>
          </a:solidFill>
          <a:effectLst>
            <a:outerShdw blurRad="38100" dist="38100" dir="2700000" algn="tl">
              <a:srgbClr val="000000"/>
            </a:outerShdw>
          </a:effectLst>
          <a:latin typeface="Arial" pitchFamily="-111" charset="0"/>
        </a:defRPr>
      </a:lvl6pPr>
      <a:lvl7pPr marL="2438339" algn="ctr" rtl="0" fontAlgn="base">
        <a:spcBef>
          <a:spcPct val="0"/>
        </a:spcBef>
        <a:spcAft>
          <a:spcPct val="0"/>
        </a:spcAft>
        <a:defRPr sz="11700">
          <a:solidFill>
            <a:schemeClr val="tx2"/>
          </a:solidFill>
          <a:effectLst>
            <a:outerShdw blurRad="38100" dist="38100" dir="2700000" algn="tl">
              <a:srgbClr val="000000"/>
            </a:outerShdw>
          </a:effectLst>
          <a:latin typeface="Arial" pitchFamily="-111" charset="0"/>
        </a:defRPr>
      </a:lvl7pPr>
      <a:lvl8pPr marL="3657509" algn="ctr" rtl="0" fontAlgn="base">
        <a:spcBef>
          <a:spcPct val="0"/>
        </a:spcBef>
        <a:spcAft>
          <a:spcPct val="0"/>
        </a:spcAft>
        <a:defRPr sz="11700">
          <a:solidFill>
            <a:schemeClr val="tx2"/>
          </a:solidFill>
          <a:effectLst>
            <a:outerShdw blurRad="38100" dist="38100" dir="2700000" algn="tl">
              <a:srgbClr val="000000"/>
            </a:outerShdw>
          </a:effectLst>
          <a:latin typeface="Arial" pitchFamily="-111" charset="0"/>
        </a:defRPr>
      </a:lvl8pPr>
      <a:lvl9pPr marL="4876678" algn="ctr" rtl="0" fontAlgn="base">
        <a:spcBef>
          <a:spcPct val="0"/>
        </a:spcBef>
        <a:spcAft>
          <a:spcPct val="0"/>
        </a:spcAft>
        <a:defRPr sz="11700">
          <a:solidFill>
            <a:schemeClr val="tx2"/>
          </a:solidFill>
          <a:effectLst>
            <a:outerShdw blurRad="38100" dist="38100" dir="2700000" algn="tl">
              <a:srgbClr val="000000"/>
            </a:outerShdw>
          </a:effectLst>
          <a:latin typeface="Arial" pitchFamily="-111" charset="0"/>
        </a:defRPr>
      </a:lvl9pPr>
    </p:titleStyle>
    <p:bodyStyle>
      <a:lvl1pPr marL="914377" indent="-914377" algn="l" rtl="0" eaLnBrk="0" fontAlgn="base" hangingPunct="0">
        <a:spcBef>
          <a:spcPct val="20000"/>
        </a:spcBef>
        <a:spcAft>
          <a:spcPct val="0"/>
        </a:spcAft>
        <a:buClr>
          <a:schemeClr val="hlink"/>
        </a:buClr>
        <a:buSzPct val="75000"/>
        <a:buFont typeface="Wingdings" charset="0"/>
        <a:buChar char="l"/>
        <a:defRPr sz="8500">
          <a:solidFill>
            <a:schemeClr val="tx1"/>
          </a:solidFill>
          <a:effectLst>
            <a:outerShdw blurRad="38100" dist="38100" dir="2700000" algn="tl">
              <a:srgbClr val="000000"/>
            </a:outerShdw>
          </a:effectLst>
          <a:latin typeface="+mn-lt"/>
          <a:ea typeface="ＭＳ Ｐゴシック" pitchFamily="-111" charset="-128"/>
          <a:cs typeface="ＭＳ Ｐゴシック" pitchFamily="-111" charset="-128"/>
        </a:defRPr>
      </a:lvl1pPr>
      <a:lvl2pPr marL="1981150" indent="-761981" algn="l" rtl="0" eaLnBrk="0" fontAlgn="base" hangingPunct="0">
        <a:spcBef>
          <a:spcPct val="20000"/>
        </a:spcBef>
        <a:spcAft>
          <a:spcPct val="0"/>
        </a:spcAft>
        <a:buClr>
          <a:schemeClr val="tx2"/>
        </a:buClr>
        <a:buSzPct val="75000"/>
        <a:buFont typeface="Wingdings" charset="0"/>
        <a:buChar char="l"/>
        <a:defRPr sz="7500">
          <a:solidFill>
            <a:schemeClr val="tx1"/>
          </a:solidFill>
          <a:effectLst>
            <a:outerShdw blurRad="38100" dist="38100" dir="2700000" algn="tl">
              <a:srgbClr val="000000"/>
            </a:outerShdw>
          </a:effectLst>
          <a:latin typeface="+mn-lt"/>
          <a:ea typeface="ＭＳ Ｐゴシック" pitchFamily="-111" charset="-128"/>
        </a:defRPr>
      </a:lvl2pPr>
      <a:lvl3pPr marL="3047924" indent="-609585" algn="l" rtl="0" eaLnBrk="0" fontAlgn="base" hangingPunct="0">
        <a:spcBef>
          <a:spcPct val="20000"/>
        </a:spcBef>
        <a:spcAft>
          <a:spcPct val="0"/>
        </a:spcAft>
        <a:buClr>
          <a:schemeClr val="accent2"/>
        </a:buClr>
        <a:buSzPct val="75000"/>
        <a:buFont typeface="Wingdings" charset="0"/>
        <a:buChar char="l"/>
        <a:defRPr sz="6400">
          <a:solidFill>
            <a:schemeClr val="tx1"/>
          </a:solidFill>
          <a:effectLst>
            <a:outerShdw blurRad="38100" dist="38100" dir="2700000" algn="tl">
              <a:srgbClr val="000000"/>
            </a:outerShdw>
          </a:effectLst>
          <a:latin typeface="+mn-lt"/>
          <a:ea typeface="ＭＳ Ｐゴシック" charset="0"/>
          <a:cs typeface="Geneva" charset="0"/>
        </a:defRPr>
      </a:lvl3pPr>
      <a:lvl4pPr marL="4267093" indent="-609585" algn="l" rtl="0" eaLnBrk="0" fontAlgn="base" hangingPunct="0">
        <a:spcBef>
          <a:spcPct val="20000"/>
        </a:spcBef>
        <a:spcAft>
          <a:spcPct val="0"/>
        </a:spcAft>
        <a:buClr>
          <a:schemeClr val="folHlink"/>
        </a:buClr>
        <a:buSzPct val="75000"/>
        <a:buFont typeface="Wingdings" charset="0"/>
        <a:buChar char="l"/>
        <a:defRPr sz="5300">
          <a:solidFill>
            <a:schemeClr val="tx1"/>
          </a:solidFill>
          <a:effectLst>
            <a:outerShdw blurRad="38100" dist="38100" dir="2700000" algn="tl">
              <a:srgbClr val="000000"/>
            </a:outerShdw>
          </a:effectLst>
          <a:latin typeface="+mn-lt"/>
          <a:ea typeface="Geneva" charset="-128"/>
          <a:cs typeface="Geneva" charset="0"/>
        </a:defRPr>
      </a:lvl4pPr>
      <a:lvl5pPr marL="5486263" indent="-609585" algn="l" rtl="0" eaLnBrk="0" fontAlgn="base" hangingPunct="0">
        <a:spcBef>
          <a:spcPct val="20000"/>
        </a:spcBef>
        <a:spcAft>
          <a:spcPct val="0"/>
        </a:spcAft>
        <a:buClr>
          <a:schemeClr val="tx1"/>
        </a:buClr>
        <a:buSzPct val="75000"/>
        <a:buFont typeface="Wingdings" charset="0"/>
        <a:buChar char="l"/>
        <a:defRPr sz="5300">
          <a:solidFill>
            <a:schemeClr val="tx1"/>
          </a:solidFill>
          <a:effectLst>
            <a:outerShdw blurRad="38100" dist="38100" dir="2700000" algn="tl">
              <a:srgbClr val="000000"/>
            </a:outerShdw>
          </a:effectLst>
          <a:latin typeface="+mn-lt"/>
          <a:ea typeface="Geneva" charset="-128"/>
          <a:cs typeface="Geneva" charset="0"/>
        </a:defRPr>
      </a:lvl5pPr>
      <a:lvl6pPr marL="6705432" indent="-609585" algn="l" rtl="0" fontAlgn="base">
        <a:spcBef>
          <a:spcPct val="20000"/>
        </a:spcBef>
        <a:spcAft>
          <a:spcPct val="0"/>
        </a:spcAft>
        <a:buClr>
          <a:schemeClr val="tx1"/>
        </a:buClr>
        <a:buSzPct val="75000"/>
        <a:buFont typeface="Wingdings" pitchFamily="-111" charset="2"/>
        <a:buChar char="l"/>
        <a:defRPr sz="5300">
          <a:solidFill>
            <a:schemeClr val="tx1"/>
          </a:solidFill>
          <a:effectLst>
            <a:outerShdw blurRad="38100" dist="38100" dir="2700000" algn="tl">
              <a:srgbClr val="000000"/>
            </a:outerShdw>
          </a:effectLst>
          <a:latin typeface="+mn-lt"/>
          <a:ea typeface="ＭＳ Ｐゴシック" pitchFamily="-111" charset="-128"/>
        </a:defRPr>
      </a:lvl6pPr>
      <a:lvl7pPr marL="7924602" indent="-609585" algn="l" rtl="0" fontAlgn="base">
        <a:spcBef>
          <a:spcPct val="20000"/>
        </a:spcBef>
        <a:spcAft>
          <a:spcPct val="0"/>
        </a:spcAft>
        <a:buClr>
          <a:schemeClr val="tx1"/>
        </a:buClr>
        <a:buSzPct val="75000"/>
        <a:buFont typeface="Wingdings" pitchFamily="-111" charset="2"/>
        <a:buChar char="l"/>
        <a:defRPr sz="5300">
          <a:solidFill>
            <a:schemeClr val="tx1"/>
          </a:solidFill>
          <a:effectLst>
            <a:outerShdw blurRad="38100" dist="38100" dir="2700000" algn="tl">
              <a:srgbClr val="000000"/>
            </a:outerShdw>
          </a:effectLst>
          <a:latin typeface="+mn-lt"/>
          <a:ea typeface="ＭＳ Ｐゴシック" pitchFamily="-111" charset="-128"/>
        </a:defRPr>
      </a:lvl7pPr>
      <a:lvl8pPr marL="9143771" indent="-609585" algn="l" rtl="0" fontAlgn="base">
        <a:spcBef>
          <a:spcPct val="20000"/>
        </a:spcBef>
        <a:spcAft>
          <a:spcPct val="0"/>
        </a:spcAft>
        <a:buClr>
          <a:schemeClr val="tx1"/>
        </a:buClr>
        <a:buSzPct val="75000"/>
        <a:buFont typeface="Wingdings" pitchFamily="-111" charset="2"/>
        <a:buChar char="l"/>
        <a:defRPr sz="5300">
          <a:solidFill>
            <a:schemeClr val="tx1"/>
          </a:solidFill>
          <a:effectLst>
            <a:outerShdw blurRad="38100" dist="38100" dir="2700000" algn="tl">
              <a:srgbClr val="000000"/>
            </a:outerShdw>
          </a:effectLst>
          <a:latin typeface="+mn-lt"/>
          <a:ea typeface="ＭＳ Ｐゴシック" pitchFamily="-111" charset="-128"/>
        </a:defRPr>
      </a:lvl8pPr>
      <a:lvl9pPr marL="10362941" indent="-609585" algn="l" rtl="0" fontAlgn="base">
        <a:spcBef>
          <a:spcPct val="20000"/>
        </a:spcBef>
        <a:spcAft>
          <a:spcPct val="0"/>
        </a:spcAft>
        <a:buClr>
          <a:schemeClr val="tx1"/>
        </a:buClr>
        <a:buSzPct val="75000"/>
        <a:buFont typeface="Wingdings" pitchFamily="-111" charset="2"/>
        <a:buChar char="l"/>
        <a:defRPr sz="5300">
          <a:solidFill>
            <a:schemeClr val="tx1"/>
          </a:solidFill>
          <a:effectLst>
            <a:outerShdw blurRad="38100" dist="38100" dir="2700000" algn="tl">
              <a:srgbClr val="000000"/>
            </a:outerShdw>
          </a:effectLst>
          <a:latin typeface="+mn-lt"/>
          <a:ea typeface="ＭＳ Ｐゴシック" pitchFamily="-111" charset="-128"/>
        </a:defRPr>
      </a:lvl9pPr>
    </p:bodyStyle>
    <p:otherStyle>
      <a:defPPr>
        <a:defRPr lang="en-US"/>
      </a:defPPr>
      <a:lvl1pPr marL="0" algn="l" defTabSz="1219170" rtl="0" eaLnBrk="1" latinLnBrk="0" hangingPunct="1">
        <a:defRPr sz="4800" kern="1200">
          <a:solidFill>
            <a:schemeClr val="tx1"/>
          </a:solidFill>
          <a:latin typeface="+mn-lt"/>
          <a:ea typeface="+mn-ea"/>
          <a:cs typeface="+mn-cs"/>
        </a:defRPr>
      </a:lvl1pPr>
      <a:lvl2pPr marL="1219170" algn="l" defTabSz="1219170" rtl="0" eaLnBrk="1" latinLnBrk="0" hangingPunct="1">
        <a:defRPr sz="4800" kern="1200">
          <a:solidFill>
            <a:schemeClr val="tx1"/>
          </a:solidFill>
          <a:latin typeface="+mn-lt"/>
          <a:ea typeface="+mn-ea"/>
          <a:cs typeface="+mn-cs"/>
        </a:defRPr>
      </a:lvl2pPr>
      <a:lvl3pPr marL="2438339" algn="l" defTabSz="1219170" rtl="0" eaLnBrk="1" latinLnBrk="0" hangingPunct="1">
        <a:defRPr sz="4800" kern="1200">
          <a:solidFill>
            <a:schemeClr val="tx1"/>
          </a:solidFill>
          <a:latin typeface="+mn-lt"/>
          <a:ea typeface="+mn-ea"/>
          <a:cs typeface="+mn-cs"/>
        </a:defRPr>
      </a:lvl3pPr>
      <a:lvl4pPr marL="3657509" algn="l" defTabSz="1219170" rtl="0" eaLnBrk="1" latinLnBrk="0" hangingPunct="1">
        <a:defRPr sz="4800" kern="1200">
          <a:solidFill>
            <a:schemeClr val="tx1"/>
          </a:solidFill>
          <a:latin typeface="+mn-lt"/>
          <a:ea typeface="+mn-ea"/>
          <a:cs typeface="+mn-cs"/>
        </a:defRPr>
      </a:lvl4pPr>
      <a:lvl5pPr marL="4876678" algn="l" defTabSz="1219170" rtl="0" eaLnBrk="1" latinLnBrk="0" hangingPunct="1">
        <a:defRPr sz="4800" kern="1200">
          <a:solidFill>
            <a:schemeClr val="tx1"/>
          </a:solidFill>
          <a:latin typeface="+mn-lt"/>
          <a:ea typeface="+mn-ea"/>
          <a:cs typeface="+mn-cs"/>
        </a:defRPr>
      </a:lvl5pPr>
      <a:lvl6pPr marL="6095848" algn="l" defTabSz="1219170" rtl="0" eaLnBrk="1" latinLnBrk="0" hangingPunct="1">
        <a:defRPr sz="4800" kern="1200">
          <a:solidFill>
            <a:schemeClr val="tx1"/>
          </a:solidFill>
          <a:latin typeface="+mn-lt"/>
          <a:ea typeface="+mn-ea"/>
          <a:cs typeface="+mn-cs"/>
        </a:defRPr>
      </a:lvl6pPr>
      <a:lvl7pPr marL="7315017" algn="l" defTabSz="1219170" rtl="0" eaLnBrk="1" latinLnBrk="0" hangingPunct="1">
        <a:defRPr sz="4800" kern="1200">
          <a:solidFill>
            <a:schemeClr val="tx1"/>
          </a:solidFill>
          <a:latin typeface="+mn-lt"/>
          <a:ea typeface="+mn-ea"/>
          <a:cs typeface="+mn-cs"/>
        </a:defRPr>
      </a:lvl7pPr>
      <a:lvl8pPr marL="8534187" algn="l" defTabSz="1219170" rtl="0" eaLnBrk="1" latinLnBrk="0" hangingPunct="1">
        <a:defRPr sz="4800" kern="1200">
          <a:solidFill>
            <a:schemeClr val="tx1"/>
          </a:solidFill>
          <a:latin typeface="+mn-lt"/>
          <a:ea typeface="+mn-ea"/>
          <a:cs typeface="+mn-cs"/>
        </a:defRPr>
      </a:lvl8pPr>
      <a:lvl9pPr marL="9753356" algn="l" defTabSz="1219170" rtl="0" eaLnBrk="1" latinLnBrk="0" hangingPunct="1">
        <a:defRPr sz="4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Scripture.jpg" descr="Scripture.jpg"/>
          <p:cNvPicPr>
            <a:picLocks noChangeAspect="1"/>
          </p:cNvPicPr>
          <p:nvPr/>
        </p:nvPicPr>
        <p:blipFill>
          <a:blip r:embed="rId89"/>
          <a:stretch>
            <a:fillRect/>
          </a:stretch>
        </p:blipFill>
        <p:spPr>
          <a:xfrm>
            <a:off x="0" y="0"/>
            <a:ext cx="24384000" cy="13716000"/>
          </a:xfrm>
          <a:prstGeom prst="rect">
            <a:avLst/>
          </a:prstGeom>
          <a:ln w="12700">
            <a:miter lim="400000"/>
          </a:ln>
        </p:spPr>
      </p:pic>
      <p:grpSp>
        <p:nvGrpSpPr>
          <p:cNvPr id="13" name="Group"/>
          <p:cNvGrpSpPr/>
          <p:nvPr/>
        </p:nvGrpSpPr>
        <p:grpSpPr>
          <a:xfrm>
            <a:off x="5816586" y="13766666"/>
            <a:ext cx="9855201" cy="8712203"/>
            <a:chOff x="0" y="0"/>
            <a:chExt cx="9855200" cy="8712201"/>
          </a:xfrm>
        </p:grpSpPr>
        <p:sp>
          <p:nvSpPr>
            <p:cNvPr id="3" name="Line"/>
            <p:cNvSpPr/>
            <p:nvPr/>
          </p:nvSpPr>
          <p:spPr>
            <a:xfrm>
              <a:off x="0" y="4467428"/>
              <a:ext cx="9855201" cy="62"/>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4" name="Line"/>
            <p:cNvSpPr/>
            <p:nvPr/>
          </p:nvSpPr>
          <p:spPr>
            <a:xfrm flipH="1">
              <a:off x="4927599" y="0"/>
              <a:ext cx="1" cy="6896307"/>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5" name="Circle"/>
            <p:cNvSpPr/>
            <p:nvPr/>
          </p:nvSpPr>
          <p:spPr>
            <a:xfrm>
              <a:off x="679053" y="222219"/>
              <a:ext cx="8497096" cy="848998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 name="Circle"/>
            <p:cNvSpPr/>
            <p:nvPr/>
          </p:nvSpPr>
          <p:spPr>
            <a:xfrm>
              <a:off x="1382136" y="924714"/>
              <a:ext cx="7090928" cy="708499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 name="Circle"/>
            <p:cNvSpPr/>
            <p:nvPr/>
          </p:nvSpPr>
          <p:spPr>
            <a:xfrm>
              <a:off x="2025127" y="1567166"/>
              <a:ext cx="5804947" cy="5800085"/>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 name="Circle"/>
            <p:cNvSpPr/>
            <p:nvPr/>
          </p:nvSpPr>
          <p:spPr>
            <a:xfrm>
              <a:off x="2674127" y="2215623"/>
              <a:ext cx="4506946" cy="4503172"/>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 name="Circle"/>
            <p:cNvSpPr/>
            <p:nvPr/>
          </p:nvSpPr>
          <p:spPr>
            <a:xfrm>
              <a:off x="3349261" y="2886009"/>
              <a:ext cx="3160873" cy="3158226"/>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Circle"/>
            <p:cNvSpPr/>
            <p:nvPr/>
          </p:nvSpPr>
          <p:spPr>
            <a:xfrm>
              <a:off x="3979210" y="3519030"/>
              <a:ext cx="1892918" cy="1891333"/>
            </a:xfrm>
            <a:prstGeom prst="ellips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 name="Line"/>
            <p:cNvSpPr/>
            <p:nvPr/>
          </p:nvSpPr>
          <p:spPr>
            <a:xfrm>
              <a:off x="1414767" y="1136688"/>
              <a:ext cx="7145891" cy="6781151"/>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sp>
          <p:nvSpPr>
            <p:cNvPr id="12" name="Line"/>
            <p:cNvSpPr/>
            <p:nvPr/>
          </p:nvSpPr>
          <p:spPr>
            <a:xfrm flipH="1">
              <a:off x="1769174" y="1377605"/>
              <a:ext cx="6589056" cy="5979329"/>
            </a:xfrm>
            <a:prstGeom prst="line">
              <a:avLst/>
            </a:prstGeom>
            <a:noFill/>
            <a:ln w="25400" cap="flat">
              <a:solidFill>
                <a:srgbClr val="FFFFFF">
                  <a:alpha val="40000"/>
                </a:srgbClr>
              </a:solidFill>
              <a:prstDash val="solid"/>
              <a:miter lim="400000"/>
            </a:ln>
            <a:effectLst/>
          </p:spPr>
          <p:txBody>
            <a:bodyPr wrap="square" lIns="50800" tIns="50800" rIns="50800" bIns="50800" numCol="1" anchor="ctr">
              <a:noAutofit/>
            </a:bodyPr>
            <a:lstStyle/>
            <a:p>
              <a:pPr algn="l" defTabSz="457200">
                <a:defRPr sz="1200">
                  <a:latin typeface="+mn-lt"/>
                  <a:ea typeface="+mn-ea"/>
                  <a:cs typeface="+mn-cs"/>
                  <a:sym typeface="Helvetica"/>
                </a:defRPr>
              </a:pPr>
              <a:endParaRPr/>
            </a:p>
          </p:txBody>
        </p:sp>
      </p:grpSp>
      <p:sp>
        <p:nvSpPr>
          <p:cNvPr id="14" name="Title Text"/>
          <p:cNvSpPr txBox="1">
            <a:spLocks noGrp="1"/>
          </p:cNvSpPr>
          <p:nvPr>
            <p:ph type="title"/>
          </p:nvPr>
        </p:nvSpPr>
        <p:spPr>
          <a:xfrm>
            <a:off x="1727200" y="1371600"/>
            <a:ext cx="20828000" cy="20955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15" name="Body Level One…"/>
          <p:cNvSpPr txBox="1">
            <a:spLocks noGrp="1"/>
          </p:cNvSpPr>
          <p:nvPr>
            <p:ph type="body" idx="1"/>
          </p:nvPr>
        </p:nvSpPr>
        <p:spPr>
          <a:xfrm>
            <a:off x="1752600" y="3073400"/>
            <a:ext cx="20828000" cy="8839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extLst>
      <p:ext uri="{BB962C8B-B14F-4D97-AF65-F5344CB8AC3E}">
        <p14:creationId xmlns:p14="http://schemas.microsoft.com/office/powerpoint/2010/main" val="3053744212"/>
      </p:ext>
    </p:extLst>
  </p:cSld>
  <p:clrMap bg1="lt1" tx1="dk1" bg2="lt2" tx2="dk2" accent1="accent1" accent2="accent2" accent3="accent3" accent4="accent4" accent5="accent5" accent6="accent6" hlink="hlink" folHlink="folHlink"/>
  <p:sldLayoutIdLst>
    <p:sldLayoutId id="2147485072" r:id="rId1"/>
    <p:sldLayoutId id="2147485073" r:id="rId2"/>
    <p:sldLayoutId id="2147485074" r:id="rId3"/>
    <p:sldLayoutId id="2147485075" r:id="rId4"/>
    <p:sldLayoutId id="2147485076" r:id="rId5"/>
    <p:sldLayoutId id="2147485077" r:id="rId6"/>
    <p:sldLayoutId id="2147485078" r:id="rId7"/>
    <p:sldLayoutId id="2147485079" r:id="rId8"/>
    <p:sldLayoutId id="2147485080" r:id="rId9"/>
    <p:sldLayoutId id="2147485081" r:id="rId10"/>
    <p:sldLayoutId id="2147485082" r:id="rId11"/>
    <p:sldLayoutId id="2147485083" r:id="rId12"/>
    <p:sldLayoutId id="2147485084" r:id="rId13"/>
    <p:sldLayoutId id="2147485085" r:id="rId14"/>
    <p:sldLayoutId id="2147485086" r:id="rId15"/>
    <p:sldLayoutId id="2147485087" r:id="rId16"/>
    <p:sldLayoutId id="2147485088" r:id="rId17"/>
    <p:sldLayoutId id="2147485089" r:id="rId18"/>
    <p:sldLayoutId id="2147485090" r:id="rId19"/>
    <p:sldLayoutId id="2147485091" r:id="rId20"/>
    <p:sldLayoutId id="2147485092" r:id="rId21"/>
    <p:sldLayoutId id="2147485093" r:id="rId22"/>
    <p:sldLayoutId id="2147485094" r:id="rId23"/>
    <p:sldLayoutId id="2147485095" r:id="rId24"/>
    <p:sldLayoutId id="2147485096" r:id="rId25"/>
    <p:sldLayoutId id="2147485097" r:id="rId26"/>
    <p:sldLayoutId id="2147485098" r:id="rId27"/>
    <p:sldLayoutId id="2147485099" r:id="rId28"/>
    <p:sldLayoutId id="2147485100" r:id="rId29"/>
    <p:sldLayoutId id="2147485101" r:id="rId30"/>
    <p:sldLayoutId id="2147485102" r:id="rId31"/>
    <p:sldLayoutId id="2147485103" r:id="rId32"/>
    <p:sldLayoutId id="2147485104" r:id="rId33"/>
    <p:sldLayoutId id="2147485105" r:id="rId34"/>
    <p:sldLayoutId id="2147485106" r:id="rId35"/>
    <p:sldLayoutId id="2147485107" r:id="rId36"/>
    <p:sldLayoutId id="2147485108" r:id="rId37"/>
    <p:sldLayoutId id="2147485109" r:id="rId38"/>
    <p:sldLayoutId id="2147485110" r:id="rId39"/>
    <p:sldLayoutId id="2147485111" r:id="rId40"/>
    <p:sldLayoutId id="2147485112" r:id="rId41"/>
    <p:sldLayoutId id="2147485113" r:id="rId42"/>
    <p:sldLayoutId id="2147485114" r:id="rId43"/>
    <p:sldLayoutId id="2147485115" r:id="rId44"/>
    <p:sldLayoutId id="2147485116" r:id="rId45"/>
    <p:sldLayoutId id="2147485117" r:id="rId46"/>
    <p:sldLayoutId id="2147485118" r:id="rId47"/>
    <p:sldLayoutId id="2147485119" r:id="rId48"/>
    <p:sldLayoutId id="2147485120" r:id="rId49"/>
    <p:sldLayoutId id="2147485121" r:id="rId50"/>
    <p:sldLayoutId id="2147485122" r:id="rId51"/>
    <p:sldLayoutId id="2147485123" r:id="rId52"/>
    <p:sldLayoutId id="2147485124" r:id="rId53"/>
    <p:sldLayoutId id="2147485125" r:id="rId54"/>
    <p:sldLayoutId id="2147485126" r:id="rId55"/>
    <p:sldLayoutId id="2147485127" r:id="rId56"/>
    <p:sldLayoutId id="2147485128" r:id="rId57"/>
    <p:sldLayoutId id="2147485129" r:id="rId58"/>
    <p:sldLayoutId id="2147485130" r:id="rId59"/>
    <p:sldLayoutId id="2147485131" r:id="rId60"/>
    <p:sldLayoutId id="2147485132" r:id="rId61"/>
    <p:sldLayoutId id="2147485133" r:id="rId62"/>
    <p:sldLayoutId id="2147485134" r:id="rId63"/>
    <p:sldLayoutId id="2147485135" r:id="rId64"/>
    <p:sldLayoutId id="2147485136" r:id="rId65"/>
    <p:sldLayoutId id="2147485137" r:id="rId66"/>
    <p:sldLayoutId id="2147485138" r:id="rId67"/>
    <p:sldLayoutId id="2147485139" r:id="rId68"/>
    <p:sldLayoutId id="2147485140" r:id="rId69"/>
    <p:sldLayoutId id="2147485141" r:id="rId70"/>
    <p:sldLayoutId id="2147485142" r:id="rId71"/>
    <p:sldLayoutId id="2147485143" r:id="rId72"/>
    <p:sldLayoutId id="2147485144" r:id="rId73"/>
    <p:sldLayoutId id="2147485145" r:id="rId74"/>
    <p:sldLayoutId id="2147485146" r:id="rId75"/>
    <p:sldLayoutId id="2147485147" r:id="rId76"/>
    <p:sldLayoutId id="2147485148" r:id="rId77"/>
    <p:sldLayoutId id="2147485149" r:id="rId78"/>
    <p:sldLayoutId id="2147485150" r:id="rId79"/>
    <p:sldLayoutId id="2147485151" r:id="rId80"/>
    <p:sldLayoutId id="2147485152" r:id="rId81"/>
    <p:sldLayoutId id="2147485153" r:id="rId82"/>
    <p:sldLayoutId id="2147485154" r:id="rId83"/>
    <p:sldLayoutId id="2147485155" r:id="rId84"/>
    <p:sldLayoutId id="2147485156" r:id="rId85"/>
    <p:sldLayoutId id="2147485157" r:id="rId86"/>
    <p:sldLayoutId id="2147485158" r:id="rId87"/>
  </p:sldLayoutIdLst>
  <p:transition spd="med"/>
  <p:txStyles>
    <p:titleStyle>
      <a:lvl1pPr marL="0" marR="0" indent="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9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titleStyle>
    <p:bodyStyle>
      <a:lvl1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Gill San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9.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69.xml"/></Relationships>
</file>

<file path=ppt/slides/_rels/slide1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7.xml"/><Relationship Id="rId1" Type="http://schemas.openxmlformats.org/officeDocument/2006/relationships/slideLayout" Target="../slideLayouts/slideLayout65.xml"/><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43.png"/><Relationship Id="rId4" Type="http://schemas.openxmlformats.org/officeDocument/2006/relationships/image" Target="../media/image42.png"/></Relationships>
</file>

<file path=ppt/slides/_rels/slide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45.png"/></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jpe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_rels/slide16.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46.png"/><Relationship Id="rId7" Type="http://schemas.openxmlformats.org/officeDocument/2006/relationships/image" Target="../media/image54.jpe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53.jpeg"/><Relationship Id="rId5" Type="http://schemas.openxmlformats.org/officeDocument/2006/relationships/image" Target="../media/image52.png"/><Relationship Id="rId4" Type="http://schemas.openxmlformats.org/officeDocument/2006/relationships/image" Target="../media/image51.jpeg"/></Relationships>
</file>

<file path=ppt/slides/_rels/slide17.xml.rels><?xml version="1.0" encoding="UTF-8" standalone="yes"?>
<Relationships xmlns="http://schemas.openxmlformats.org/package/2006/relationships"><Relationship Id="rId8" Type="http://schemas.openxmlformats.org/officeDocument/2006/relationships/image" Target="../media/image59.jpeg"/><Relationship Id="rId13" Type="http://schemas.openxmlformats.org/officeDocument/2006/relationships/image" Target="../media/image55.jpeg"/><Relationship Id="rId3" Type="http://schemas.openxmlformats.org/officeDocument/2006/relationships/image" Target="../media/image52.png"/><Relationship Id="rId7" Type="http://schemas.openxmlformats.org/officeDocument/2006/relationships/image" Target="../media/image58.jpeg"/><Relationship Id="rId12" Type="http://schemas.openxmlformats.org/officeDocument/2006/relationships/image" Target="../media/image62.jpe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53.jpeg"/><Relationship Id="rId11" Type="http://schemas.openxmlformats.org/officeDocument/2006/relationships/image" Target="../media/image54.jpeg"/><Relationship Id="rId5" Type="http://schemas.openxmlformats.org/officeDocument/2006/relationships/image" Target="../media/image57.jpeg"/><Relationship Id="rId10" Type="http://schemas.openxmlformats.org/officeDocument/2006/relationships/image" Target="../media/image61.jpeg"/><Relationship Id="rId4" Type="http://schemas.openxmlformats.org/officeDocument/2006/relationships/image" Target="../media/image56.jpeg"/><Relationship Id="rId9" Type="http://schemas.openxmlformats.org/officeDocument/2006/relationships/image" Target="../media/image60.jpeg"/><Relationship Id="rId14" Type="http://schemas.openxmlformats.org/officeDocument/2006/relationships/image" Target="../media/image63.jpeg"/></Relationships>
</file>

<file path=ppt/slides/_rels/slide1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70.png"/></Relationships>
</file>

<file path=ppt/slides/_rels/slide2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71.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25.xml"/><Relationship Id="rId1" Type="http://schemas.openxmlformats.org/officeDocument/2006/relationships/slideLayout" Target="../slideLayouts/slideLayout19.xml"/><Relationship Id="rId6" Type="http://schemas.openxmlformats.org/officeDocument/2006/relationships/image" Target="../media/image84.gif"/><Relationship Id="rId5" Type="http://schemas.openxmlformats.org/officeDocument/2006/relationships/image" Target="../media/image83.jpeg"/><Relationship Id="rId4" Type="http://schemas.openxmlformats.org/officeDocument/2006/relationships/image" Target="../media/image82.png"/></Relationships>
</file>

<file path=ppt/slides/_rels/slide38.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slideLayout" Target="../slideLayouts/slideLayout1402.xml"/><Relationship Id="rId1" Type="http://schemas.openxmlformats.org/officeDocument/2006/relationships/themeOverride" Target="../theme/themeOverride1.xml"/></Relationships>
</file>

<file path=ppt/slides/_rels/slide4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slideLayout" Target="../slideLayouts/slideLayout1402.xml"/><Relationship Id="rId1" Type="http://schemas.openxmlformats.org/officeDocument/2006/relationships/themeOverride" Target="../theme/themeOverride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92.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04.xml"/><Relationship Id="rId1" Type="http://schemas.openxmlformats.org/officeDocument/2006/relationships/themeOverride" Target="../theme/themeOverride3.xml"/><Relationship Id="rId4" Type="http://schemas.openxmlformats.org/officeDocument/2006/relationships/image" Target="../media/image98.jpeg"/></Relationships>
</file>

<file path=ppt/slides/_rels/slide62.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40.xml"/><Relationship Id="rId1" Type="http://schemas.openxmlformats.org/officeDocument/2006/relationships/slideLayout" Target="../slideLayouts/slideLayout84.xml"/></Relationships>
</file>

<file path=ppt/slides/_rels/slide6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3.xml"/><Relationship Id="rId1" Type="http://schemas.openxmlformats.org/officeDocument/2006/relationships/slideLayout" Target="../slideLayouts/slideLayout70.xml"/><Relationship Id="rId4" Type="http://schemas.openxmlformats.org/officeDocument/2006/relationships/image" Target="../media/image102.jpeg"/></Relationships>
</file>

<file path=ppt/slides/_rels/slide66.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52.xml"/><Relationship Id="rId1" Type="http://schemas.openxmlformats.org/officeDocument/2006/relationships/slideLayout" Target="../slideLayouts/slideLayout4.xml"/><Relationship Id="rId4" Type="http://schemas.openxmlformats.org/officeDocument/2006/relationships/image" Target="../media/image112.png"/></Relationships>
</file>

<file path=ppt/slides/_rels/slide78.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54.xml"/><Relationship Id="rId1" Type="http://schemas.openxmlformats.org/officeDocument/2006/relationships/slideLayout" Target="../slideLayouts/slideLayout4.xml"/><Relationship Id="rId4" Type="http://schemas.openxmlformats.org/officeDocument/2006/relationships/image" Target="../media/image116.png"/></Relationships>
</file>

<file path=ppt/slides/_rels/slide81.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55.xml"/><Relationship Id="rId1" Type="http://schemas.openxmlformats.org/officeDocument/2006/relationships/slideLayout" Target="../slideLayouts/slideLayout4.xml"/><Relationship Id="rId4" Type="http://schemas.openxmlformats.org/officeDocument/2006/relationships/image" Target="../media/image118.png"/></Relationships>
</file>

<file path=ppt/slides/_rels/slide82.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4.xml"/><Relationship Id="rId4" Type="http://schemas.openxmlformats.org/officeDocument/2006/relationships/image" Target="../media/image122.png"/></Relationships>
</file>

<file path=ppt/slides/_rels/slide84.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4.xml"/><Relationship Id="rId6" Type="http://schemas.openxmlformats.org/officeDocument/2006/relationships/image" Target="../media/image127.png"/><Relationship Id="rId5" Type="http://schemas.openxmlformats.org/officeDocument/2006/relationships/image" Target="../media/image126.png"/><Relationship Id="rId4" Type="http://schemas.openxmlformats.org/officeDocument/2006/relationships/image" Target="../media/image125.pn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notesSlide" Target="../notesSlides/notesSlide58.xml"/><Relationship Id="rId1" Type="http://schemas.openxmlformats.org/officeDocument/2006/relationships/slideLayout" Target="../slideLayouts/slideLayout4.xml"/><Relationship Id="rId4" Type="http://schemas.openxmlformats.org/officeDocument/2006/relationships/image" Target="../media/image130.png"/></Relationships>
</file>

<file path=ppt/slides/_rels/slide88.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59.xml"/><Relationship Id="rId1" Type="http://schemas.openxmlformats.org/officeDocument/2006/relationships/slideLayout" Target="../slideLayouts/slideLayout4.xml"/><Relationship Id="rId4" Type="http://schemas.openxmlformats.org/officeDocument/2006/relationships/image" Target="../media/image132.jpeg"/></Relationships>
</file>

<file path=ppt/slides/_rels/slide89.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60.xml"/><Relationship Id="rId1" Type="http://schemas.openxmlformats.org/officeDocument/2006/relationships/slideLayout" Target="../slideLayouts/slideLayout33.xml"/><Relationship Id="rId4" Type="http://schemas.openxmlformats.org/officeDocument/2006/relationships/image" Target="../media/image134.png"/></Relationships>
</file>

<file path=ppt/slides/_rels/slide90.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61.xml"/><Relationship Id="rId1" Type="http://schemas.openxmlformats.org/officeDocument/2006/relationships/slideLayout" Target="../slideLayouts/slideLayout4.xml"/><Relationship Id="rId4" Type="http://schemas.openxmlformats.org/officeDocument/2006/relationships/image" Target="../media/image136.jpeg"/></Relationships>
</file>

<file path=ppt/slides/_rels/slide91.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62.xml"/><Relationship Id="rId1" Type="http://schemas.openxmlformats.org/officeDocument/2006/relationships/slideLayout" Target="../slideLayouts/slideLayout83.xml"/></Relationships>
</file>

<file path=ppt/slides/_rels/slide92.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63.xml"/><Relationship Id="rId1" Type="http://schemas.openxmlformats.org/officeDocument/2006/relationships/slideLayout" Target="../slideLayouts/slideLayout83.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64.xml"/><Relationship Id="rId1" Type="http://schemas.openxmlformats.org/officeDocument/2006/relationships/slideLayout" Target="../slideLayouts/slideLayout4.xml"/><Relationship Id="rId4" Type="http://schemas.openxmlformats.org/officeDocument/2006/relationships/image" Target="../media/image122.pn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6.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65.xml"/><Relationship Id="rId1" Type="http://schemas.openxmlformats.org/officeDocument/2006/relationships/slideLayout" Target="../slideLayouts/slideLayout4.xml"/><Relationship Id="rId4" Type="http://schemas.openxmlformats.org/officeDocument/2006/relationships/image" Target="../media/image140.jpeg"/></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8.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66.xml"/><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notesSlide" Target="../notesSlides/notesSlide67.xml"/><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2" Type="http://schemas.openxmlformats.org/officeDocument/2006/relationships/image" Target="../media/image143.jpe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68.xml"/><Relationship Id="rId1" Type="http://schemas.openxmlformats.org/officeDocument/2006/relationships/slideLayout" Target="../slideLayouts/slideLayout1.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3.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70.xml"/><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notesSlide" Target="../notesSlides/notesSlide71.xml"/><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73.xml"/><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notesSlide" Target="../notesSlides/notesSlide74.xml"/><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75.xml"/><Relationship Id="rId1" Type="http://schemas.openxmlformats.org/officeDocument/2006/relationships/slideLayout" Target="../slideLayouts/slideLayout4.xml"/></Relationships>
</file>

<file path=ppt/slides/_rels/slide110.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76.xml"/><Relationship Id="rId1" Type="http://schemas.openxmlformats.org/officeDocument/2006/relationships/slideLayout" Target="../slideLayouts/slideLayout4.xml"/></Relationships>
</file>

<file path=ppt/slides/_rels/slide111.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notesSlide" Target="../notesSlides/notesSlide77.xml"/><Relationship Id="rId1" Type="http://schemas.openxmlformats.org/officeDocument/2006/relationships/slideLayout" Target="../slideLayouts/slideLayout4.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189.xml"/><Relationship Id="rId1" Type="http://schemas.openxmlformats.org/officeDocument/2006/relationships/themeOverride" Target="../theme/themeOverride4.xml"/><Relationship Id="rId4" Type="http://schemas.openxmlformats.org/officeDocument/2006/relationships/image" Target="../media/image154.jpeg"/></Relationships>
</file>

<file path=ppt/slides/_rels/slide113.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79.xml"/><Relationship Id="rId1" Type="http://schemas.openxmlformats.org/officeDocument/2006/relationships/slideLayout" Target="../slideLayouts/slideLayout3.xml"/><Relationship Id="rId4" Type="http://schemas.openxmlformats.org/officeDocument/2006/relationships/image" Target="../media/image156.png"/></Relationships>
</file>

<file path=ppt/slides/_rels/slide114.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80.xml"/><Relationship Id="rId1" Type="http://schemas.openxmlformats.org/officeDocument/2006/relationships/slideLayout" Target="../slideLayouts/slideLayout246.xml"/></Relationships>
</file>

<file path=ppt/slides/_rels/slide115.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notesSlide" Target="../notesSlides/notesSlide81.xml"/><Relationship Id="rId1" Type="http://schemas.openxmlformats.org/officeDocument/2006/relationships/slideLayout" Target="../slideLayouts/slideLayout333.xml"/><Relationship Id="rId6" Type="http://schemas.openxmlformats.org/officeDocument/2006/relationships/image" Target="../media/image161.jpeg"/><Relationship Id="rId5" Type="http://schemas.openxmlformats.org/officeDocument/2006/relationships/image" Target="../media/image160.jpeg"/><Relationship Id="rId4" Type="http://schemas.openxmlformats.org/officeDocument/2006/relationships/image" Target="../media/image159.jpeg"/></Relationships>
</file>

<file path=ppt/slides/_rels/slide116.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82.xml"/><Relationship Id="rId1" Type="http://schemas.openxmlformats.org/officeDocument/2006/relationships/slideLayout" Target="../slideLayouts/slideLayout333.xml"/></Relationships>
</file>

<file path=ppt/slides/_rels/slide117.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83.xml"/><Relationship Id="rId1" Type="http://schemas.openxmlformats.org/officeDocument/2006/relationships/slideLayout" Target="../slideLayouts/slideLayout470.xml"/><Relationship Id="rId4" Type="http://schemas.openxmlformats.org/officeDocument/2006/relationships/image" Target="../media/image163.png"/></Relationships>
</file>

<file path=ppt/slides/_rels/slide118.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84.xml"/><Relationship Id="rId1" Type="http://schemas.openxmlformats.org/officeDocument/2006/relationships/slideLayout" Target="../slideLayouts/slideLayout557.xml"/><Relationship Id="rId4" Type="http://schemas.openxmlformats.org/officeDocument/2006/relationships/image" Target="../media/image163.png"/></Relationships>
</file>

<file path=ppt/slides/_rels/slide119.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85.xml"/><Relationship Id="rId1" Type="http://schemas.openxmlformats.org/officeDocument/2006/relationships/slideLayout" Target="../slideLayouts/slideLayout644.xml"/><Relationship Id="rId4" Type="http://schemas.openxmlformats.org/officeDocument/2006/relationships/image" Target="../media/image165.png"/></Relationships>
</file>

<file path=ppt/slides/_rels/slide120.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86.xml"/><Relationship Id="rId1" Type="http://schemas.openxmlformats.org/officeDocument/2006/relationships/slideLayout" Target="../slideLayouts/slideLayout731.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2.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87.xml"/><Relationship Id="rId1" Type="http://schemas.openxmlformats.org/officeDocument/2006/relationships/slideLayout" Target="../slideLayouts/slideLayout767.xml"/></Relationships>
</file>

<file path=ppt/slides/_rels/slide123.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22.png"/><Relationship Id="rId1" Type="http://schemas.openxmlformats.org/officeDocument/2006/relationships/slideLayout" Target="../slideLayouts/slideLayout767.xml"/></Relationships>
</file>

<file path=ppt/slides/_rels/slide124.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68.png"/><Relationship Id="rId1" Type="http://schemas.openxmlformats.org/officeDocument/2006/relationships/slideLayout" Target="../slideLayouts/slideLayout4.xml"/></Relationships>
</file>

<file path=ppt/slides/_rels/slide125.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68.png"/><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68.png"/><Relationship Id="rId1" Type="http://schemas.openxmlformats.org/officeDocument/2006/relationships/slideLayout" Target="../slideLayouts/slideLayout4.xml"/></Relationships>
</file>

<file path=ppt/slides/_rels/slide127.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2" Type="http://schemas.openxmlformats.org/officeDocument/2006/relationships/image" Target="../media/image145.jpeg"/><Relationship Id="rId1" Type="http://schemas.openxmlformats.org/officeDocument/2006/relationships/slideLayout" Target="../slideLayouts/slideLayout4.xml"/></Relationships>
</file>

<file path=ppt/slides/_rels/slide129.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notesSlide" Target="../notesSlides/notesSlide88.xml"/><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notesSlide" Target="../notesSlides/notesSlide89.xml"/><Relationship Id="rId1" Type="http://schemas.openxmlformats.org/officeDocument/2006/relationships/slideLayout" Target="../slideLayouts/slideLayout4.xml"/></Relationships>
</file>

<file path=ppt/slides/_rels/slide131.xml.rels><?xml version="1.0" encoding="UTF-8" standalone="yes"?>
<Relationships xmlns="http://schemas.openxmlformats.org/package/2006/relationships"><Relationship Id="rId3" Type="http://schemas.openxmlformats.org/officeDocument/2006/relationships/image" Target="../media/image171.jpeg"/><Relationship Id="rId2" Type="http://schemas.openxmlformats.org/officeDocument/2006/relationships/notesSlide" Target="../notesSlides/notesSlide90.xml"/><Relationship Id="rId1" Type="http://schemas.openxmlformats.org/officeDocument/2006/relationships/slideLayout" Target="../slideLayouts/slideLayout4.xml"/></Relationships>
</file>

<file path=ppt/slides/_rels/slide132.xml.rels><?xml version="1.0" encoding="UTF-8" standalone="yes"?>
<Relationships xmlns="http://schemas.openxmlformats.org/package/2006/relationships"><Relationship Id="rId2" Type="http://schemas.openxmlformats.org/officeDocument/2006/relationships/image" Target="../media/image172.jpeg"/><Relationship Id="rId1" Type="http://schemas.openxmlformats.org/officeDocument/2006/relationships/slideLayout" Target="../slideLayouts/slideLayout52.xml"/></Relationships>
</file>

<file path=ppt/slides/_rels/slide133.xml.rels><?xml version="1.0" encoding="UTF-8" standalone="yes"?>
<Relationships xmlns="http://schemas.openxmlformats.org/package/2006/relationships"><Relationship Id="rId2" Type="http://schemas.openxmlformats.org/officeDocument/2006/relationships/image" Target="../media/image173.jpeg"/><Relationship Id="rId1" Type="http://schemas.openxmlformats.org/officeDocument/2006/relationships/slideLayout" Target="../slideLayouts/slideLayout52.xml"/></Relationships>
</file>

<file path=ppt/slides/_rels/slide134.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jpeg"/><Relationship Id="rId1" Type="http://schemas.openxmlformats.org/officeDocument/2006/relationships/slideLayout" Target="../slideLayouts/slideLayout223.xml"/></Relationships>
</file>

<file path=ppt/slides/_rels/slide135.xml.rels><?xml version="1.0" encoding="UTF-8" standalone="yes"?>
<Relationships xmlns="http://schemas.openxmlformats.org/package/2006/relationships"><Relationship Id="rId2" Type="http://schemas.openxmlformats.org/officeDocument/2006/relationships/image" Target="../media/image176.jpeg"/><Relationship Id="rId1" Type="http://schemas.openxmlformats.org/officeDocument/2006/relationships/slideLayout" Target="../slideLayouts/slideLayout223.xml"/></Relationships>
</file>

<file path=ppt/slides/_rels/slide136.xml.rels><?xml version="1.0" encoding="UTF-8" standalone="yes"?>
<Relationships xmlns="http://schemas.openxmlformats.org/package/2006/relationships"><Relationship Id="rId2" Type="http://schemas.openxmlformats.org/officeDocument/2006/relationships/image" Target="../media/image177.jpeg"/><Relationship Id="rId1" Type="http://schemas.openxmlformats.org/officeDocument/2006/relationships/slideLayout" Target="../slideLayouts/slideLayout223.xml"/></Relationships>
</file>

<file path=ppt/slides/_rels/slide137.xml.rels><?xml version="1.0" encoding="UTF-8" standalone="yes"?>
<Relationships xmlns="http://schemas.openxmlformats.org/package/2006/relationships"><Relationship Id="rId3" Type="http://schemas.openxmlformats.org/officeDocument/2006/relationships/image" Target="../media/image178.jpeg"/><Relationship Id="rId2" Type="http://schemas.openxmlformats.org/officeDocument/2006/relationships/notesSlide" Target="../notesSlides/notesSlide91.xml"/><Relationship Id="rId1" Type="http://schemas.openxmlformats.org/officeDocument/2006/relationships/slideLayout" Target="../slideLayouts/slideLayout870.xml"/></Relationships>
</file>

<file path=ppt/slides/_rels/slide138.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notesSlide" Target="../notesSlides/notesSlide92.xml"/><Relationship Id="rId1" Type="http://schemas.openxmlformats.org/officeDocument/2006/relationships/slideLayout" Target="../slideLayouts/slideLayout957.xml"/></Relationships>
</file>

<file path=ppt/slides/_rels/slide139.xml.rels><?xml version="1.0" encoding="UTF-8" standalone="yes"?>
<Relationships xmlns="http://schemas.openxmlformats.org/package/2006/relationships"><Relationship Id="rId2" Type="http://schemas.openxmlformats.org/officeDocument/2006/relationships/image" Target="../media/image180.jpeg"/><Relationship Id="rId1" Type="http://schemas.openxmlformats.org/officeDocument/2006/relationships/slideLayout" Target="../slideLayouts/slideLayout1044.xml"/></Relationships>
</file>

<file path=ppt/slides/_rels/slide140.xml.rels><?xml version="1.0" encoding="UTF-8" standalone="yes"?>
<Relationships xmlns="http://schemas.openxmlformats.org/package/2006/relationships"><Relationship Id="rId2" Type="http://schemas.openxmlformats.org/officeDocument/2006/relationships/image" Target="../media/image181.jpeg"/><Relationship Id="rId1" Type="http://schemas.openxmlformats.org/officeDocument/2006/relationships/slideLayout" Target="../slideLayouts/slideLayout1131.xml"/></Relationships>
</file>

<file path=ppt/slides/_rels/slide141.xml.rels><?xml version="1.0" encoding="UTF-8" standalone="yes"?>
<Relationships xmlns="http://schemas.openxmlformats.org/package/2006/relationships"><Relationship Id="rId2" Type="http://schemas.openxmlformats.org/officeDocument/2006/relationships/image" Target="../media/image182.jpeg"/><Relationship Id="rId1" Type="http://schemas.openxmlformats.org/officeDocument/2006/relationships/slideLayout" Target="../slideLayouts/slideLayout1218.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3.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93.xml"/><Relationship Id="rId1" Type="http://schemas.openxmlformats.org/officeDocument/2006/relationships/slideLayout" Target="../slideLayouts/slideLayout171.xml"/></Relationships>
</file>

<file path=ppt/slides/_rels/slide14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4.xml"/><Relationship Id="rId1" Type="http://schemas.openxmlformats.org/officeDocument/2006/relationships/slideLayout" Target="../slideLayouts/slideLayout6.xml"/></Relationships>
</file>

<file path=ppt/slides/_rels/slide14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 Id="rId4" Type="http://schemas.openxmlformats.org/officeDocument/2006/relationships/image" Target="../media/image183.png"/></Relationships>
</file>

<file path=ppt/slides/_rels/slide14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 Id="rId4" Type="http://schemas.openxmlformats.org/officeDocument/2006/relationships/image" Target="../media/image183.png"/></Relationships>
</file>

<file path=ppt/slides/_rels/slide1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 Id="rId4" Type="http://schemas.openxmlformats.org/officeDocument/2006/relationships/image" Target="../media/image183.png"/></Relationships>
</file>

<file path=ppt/slides/_rels/slide14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4.xml"/><Relationship Id="rId4" Type="http://schemas.openxmlformats.org/officeDocument/2006/relationships/image" Target="../media/image183.png"/></Relationships>
</file>

<file path=ppt/slides/_rels/slide150.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image" Target="../media/image184.png"/><Relationship Id="rId1" Type="http://schemas.openxmlformats.org/officeDocument/2006/relationships/slideLayout" Target="../slideLayouts/slideLayout33.xml"/><Relationship Id="rId4" Type="http://schemas.openxmlformats.org/officeDocument/2006/relationships/image" Target="../media/image186.jpeg"/></Relationships>
</file>

<file path=ppt/slides/_rels/slide151.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image" Target="../media/image184.png"/><Relationship Id="rId1" Type="http://schemas.openxmlformats.org/officeDocument/2006/relationships/slideLayout" Target="../slideLayouts/slideLayout33.xml"/><Relationship Id="rId6" Type="http://schemas.openxmlformats.org/officeDocument/2006/relationships/image" Target="../media/image188.png"/><Relationship Id="rId5" Type="http://schemas.openxmlformats.org/officeDocument/2006/relationships/image" Target="../media/image187.png"/><Relationship Id="rId4" Type="http://schemas.openxmlformats.org/officeDocument/2006/relationships/image" Target="../media/image186.jpeg"/></Relationships>
</file>

<file path=ppt/slides/_rels/slide152.xml.rels><?xml version="1.0" encoding="UTF-8" standalone="yes"?>
<Relationships xmlns="http://schemas.openxmlformats.org/package/2006/relationships"><Relationship Id="rId8" Type="http://schemas.openxmlformats.org/officeDocument/2006/relationships/image" Target="../media/image190.png"/><Relationship Id="rId3" Type="http://schemas.openxmlformats.org/officeDocument/2006/relationships/image" Target="../media/image185.png"/><Relationship Id="rId7" Type="http://schemas.openxmlformats.org/officeDocument/2006/relationships/image" Target="../media/image189.png"/><Relationship Id="rId2" Type="http://schemas.openxmlformats.org/officeDocument/2006/relationships/image" Target="../media/image184.png"/><Relationship Id="rId1" Type="http://schemas.openxmlformats.org/officeDocument/2006/relationships/slideLayout" Target="../slideLayouts/slideLayout33.xml"/><Relationship Id="rId6" Type="http://schemas.openxmlformats.org/officeDocument/2006/relationships/image" Target="../media/image188.png"/><Relationship Id="rId5" Type="http://schemas.openxmlformats.org/officeDocument/2006/relationships/image" Target="../media/image187.png"/><Relationship Id="rId4" Type="http://schemas.openxmlformats.org/officeDocument/2006/relationships/image" Target="../media/image186.jpeg"/></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1.xml"/></Relationships>
</file>

<file path=ppt/slides/_rels/slide155.xml.rels><?xml version="1.0" encoding="UTF-8" standalone="yes"?>
<Relationships xmlns="http://schemas.openxmlformats.org/package/2006/relationships"><Relationship Id="rId3" Type="http://schemas.openxmlformats.org/officeDocument/2006/relationships/image" Target="../media/image192.jpeg"/><Relationship Id="rId7" Type="http://schemas.openxmlformats.org/officeDocument/2006/relationships/image" Target="../media/image196.jpeg"/><Relationship Id="rId2" Type="http://schemas.openxmlformats.org/officeDocument/2006/relationships/image" Target="../media/image191.jpeg"/><Relationship Id="rId1" Type="http://schemas.openxmlformats.org/officeDocument/2006/relationships/slideLayout" Target="../slideLayouts/slideLayout57.xml"/><Relationship Id="rId6" Type="http://schemas.openxmlformats.org/officeDocument/2006/relationships/image" Target="../media/image195.jpeg"/><Relationship Id="rId5" Type="http://schemas.openxmlformats.org/officeDocument/2006/relationships/image" Target="../media/image194.jpeg"/><Relationship Id="rId4" Type="http://schemas.openxmlformats.org/officeDocument/2006/relationships/image" Target="../media/image193.jpeg"/></Relationships>
</file>

<file path=ppt/slides/_rels/slide156.xml.rels><?xml version="1.0" encoding="UTF-8" standalone="yes"?>
<Relationships xmlns="http://schemas.openxmlformats.org/package/2006/relationships"><Relationship Id="rId3" Type="http://schemas.openxmlformats.org/officeDocument/2006/relationships/image" Target="../media/image197.jpeg"/><Relationship Id="rId2" Type="http://schemas.openxmlformats.org/officeDocument/2006/relationships/notesSlide" Target="../notesSlides/notesSlide96.xml"/><Relationship Id="rId1" Type="http://schemas.openxmlformats.org/officeDocument/2006/relationships/slideLayout" Target="../slideLayouts/slideLayout1.xml"/></Relationships>
</file>

<file path=ppt/slides/_rels/slide157.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4.xml"/></Relationships>
</file>

<file path=ppt/slides/_rels/slide158.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4.xml"/></Relationships>
</file>

<file path=ppt/slides/_rels/slide159.xml.rels><?xml version="1.0" encoding="UTF-8" standalone="yes"?>
<Relationships xmlns="http://schemas.openxmlformats.org/package/2006/relationships"><Relationship Id="rId3" Type="http://schemas.openxmlformats.org/officeDocument/2006/relationships/image" Target="../media/image201.png"/><Relationship Id="rId2" Type="http://schemas.openxmlformats.org/officeDocument/2006/relationships/image" Target="../media/image200.png"/><Relationship Id="rId1" Type="http://schemas.openxmlformats.org/officeDocument/2006/relationships/slideLayout" Target="../slideLayouts/slideLayout4.xml"/></Relationships>
</file>

<file path=ppt/slides/_rels/slide160.xml.rels><?xml version="1.0" encoding="UTF-8" standalone="yes"?>
<Relationships xmlns="http://schemas.openxmlformats.org/package/2006/relationships"><Relationship Id="rId3" Type="http://schemas.openxmlformats.org/officeDocument/2006/relationships/image" Target="../media/image203.tiff"/><Relationship Id="rId2" Type="http://schemas.openxmlformats.org/officeDocument/2006/relationships/image" Target="../media/image202.jpeg"/><Relationship Id="rId1" Type="http://schemas.openxmlformats.org/officeDocument/2006/relationships/slideLayout" Target="../slideLayouts/slideLayout3.xml"/></Relationships>
</file>

<file path=ppt/slides/_rels/slide161.xml.rels><?xml version="1.0" encoding="UTF-8" standalone="yes"?>
<Relationships xmlns="http://schemas.openxmlformats.org/package/2006/relationships"><Relationship Id="rId2" Type="http://schemas.openxmlformats.org/officeDocument/2006/relationships/image" Target="../media/image204.png"/><Relationship Id="rId1" Type="http://schemas.openxmlformats.org/officeDocument/2006/relationships/slideLayout" Target="../slideLayouts/slideLayout19.xml"/></Relationships>
</file>

<file path=ppt/slides/_rels/slide162.xml.rels><?xml version="1.0" encoding="UTF-8" standalone="yes"?>
<Relationships xmlns="http://schemas.openxmlformats.org/package/2006/relationships"><Relationship Id="rId2" Type="http://schemas.openxmlformats.org/officeDocument/2006/relationships/image" Target="../media/image205.png"/><Relationship Id="rId1" Type="http://schemas.openxmlformats.org/officeDocument/2006/relationships/slideLayout" Target="../slideLayouts/slideLayout1302.xml"/></Relationships>
</file>

<file path=ppt/slides/_rels/slide163.xml.rels><?xml version="1.0" encoding="UTF-8" standalone="yes"?>
<Relationships xmlns="http://schemas.openxmlformats.org/package/2006/relationships"><Relationship Id="rId2" Type="http://schemas.openxmlformats.org/officeDocument/2006/relationships/image" Target="../media/image206.jpeg"/><Relationship Id="rId1" Type="http://schemas.openxmlformats.org/officeDocument/2006/relationships/slideLayout" Target="../slideLayouts/slideLayout190.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176.xml"/></Relationships>
</file>

<file path=ppt/slides/_rels/slide165.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notesSlide" Target="../notesSlides/notesSlide97.xml"/><Relationship Id="rId1" Type="http://schemas.openxmlformats.org/officeDocument/2006/relationships/slideLayout" Target="../slideLayouts/slideLayout1381.xml"/><Relationship Id="rId4" Type="http://schemas.openxmlformats.org/officeDocument/2006/relationships/image" Target="../media/image20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5" name="Noah’s Flood"/>
          <p:cNvSpPr txBox="1">
            <a:spLocks noGrp="1"/>
          </p:cNvSpPr>
          <p:nvPr>
            <p:ph type="title" idx="4294967295"/>
          </p:nvPr>
        </p:nvSpPr>
        <p:spPr>
          <a:xfrm>
            <a:off x="2476500" y="77216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pPr algn="ctr"/>
            <a:r>
              <a:rPr lang="ar-JO" sz="26600" dirty="0"/>
              <a:t>فلك نوح</a:t>
            </a:r>
            <a:endParaRPr sz="26600" dirty="0"/>
          </a:p>
        </p:txBody>
      </p:sp>
      <p:sp>
        <p:nvSpPr>
          <p:cNvPr id="746" name="Washing Away Millions of Years"/>
          <p:cNvSpPr txBox="1"/>
          <p:nvPr/>
        </p:nvSpPr>
        <p:spPr>
          <a:xfrm>
            <a:off x="2705100" y="10058400"/>
            <a:ext cx="20828000" cy="1549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lgn="l">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pPr algn="ctr"/>
            <a:r>
              <a:rPr lang="ar-JO" sz="9600" dirty="0"/>
              <a:t>إبادة ملايين السنين</a:t>
            </a:r>
            <a:endParaRPr sz="9600" dirty="0"/>
          </a:p>
        </p:txBody>
      </p:sp>
      <p:sp>
        <p:nvSpPr>
          <p:cNvPr id="747" name="Dr. Terry Mortenson"/>
          <p:cNvSpPr txBox="1"/>
          <p:nvPr/>
        </p:nvSpPr>
        <p:spPr>
          <a:xfrm>
            <a:off x="9985111" y="2850503"/>
            <a:ext cx="9188903" cy="10541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l">
              <a:defRPr sz="4800">
                <a:solidFill>
                  <a:srgbClr val="EBEBEB"/>
                </a:solidFill>
                <a:effectLst>
                  <a:outerShdw blurRad="50800" dist="38100" dir="5400000" rotWithShape="0">
                    <a:srgbClr val="000000">
                      <a:alpha val="40000"/>
                    </a:srgbClr>
                  </a:outerShdw>
                </a:effectLst>
                <a:latin typeface="Quicksand"/>
                <a:ea typeface="Quicksand"/>
                <a:cs typeface="Quicksand"/>
                <a:sym typeface="Quicksand"/>
              </a:defRPr>
            </a:lvl1pPr>
          </a:lstStyle>
          <a:p>
            <a:pPr algn="r"/>
            <a:r>
              <a:rPr lang="ar-JO" sz="6000" dirty="0">
                <a:latin typeface="+mn-lt"/>
              </a:rPr>
              <a:t>د. تيري مورتنسون</a:t>
            </a:r>
            <a:endParaRPr sz="6000" dirty="0">
              <a:latin typeface="+mn-lt"/>
            </a:endParaRPr>
          </a:p>
        </p:txBody>
      </p:sp>
      <p:sp>
        <p:nvSpPr>
          <p:cNvPr id="5" name="Rectangle 4"/>
          <p:cNvSpPr>
            <a:spLocks noChangeArrowheads="1"/>
          </p:cNvSpPr>
          <p:nvPr/>
        </p:nvSpPr>
        <p:spPr bwMode="auto">
          <a:xfrm>
            <a:off x="-622" y="12107333"/>
            <a:ext cx="24384002" cy="1592085"/>
          </a:xfrm>
          <a:prstGeom prst="rect">
            <a:avLst/>
          </a:prstGeom>
          <a:noFill/>
          <a:ln w="9525">
            <a:noFill/>
            <a:miter lim="800000"/>
            <a:headEnd/>
            <a:tailEnd/>
          </a:ln>
          <a:effectLst/>
        </p:spPr>
        <p:txBody>
          <a:bodyPr/>
          <a:lstStyle/>
          <a:p>
            <a:pPr marL="0" marR="0" lvl="0" indent="0" algn="ctr" defTabSz="914400" eaLnBrk="1" fontAlgn="base" latinLnBrk="0" hangingPunct="1">
              <a:lnSpc>
                <a:spcPct val="100000"/>
              </a:lnSpc>
              <a:spcBef>
                <a:spcPct val="20000"/>
              </a:spcBef>
              <a:spcAft>
                <a:spcPts val="0"/>
              </a:spcAft>
              <a:buClr>
                <a:srgbClr val="FFCC00"/>
              </a:buClr>
              <a:buSzPct val="70000"/>
              <a:buFont typeface="Wingdings" charset="0"/>
              <a:buNone/>
              <a:tabLst/>
              <a:defRPr/>
            </a:pPr>
            <a:r>
              <a:rPr lang="ar-JO" sz="3200" b="1" dirty="0">
                <a:solidFill>
                  <a:srgbClr val="FFFFFF"/>
                </a:solidFill>
                <a:latin typeface="Arial"/>
                <a:ea typeface="ＭＳ Ｐゴシック" charset="0"/>
                <a:cs typeface="Arial"/>
              </a:rPr>
              <a:t> علمها د. تيري مورتنسون</a:t>
            </a:r>
            <a:r>
              <a:rPr kumimoji="0" lang="en-US" sz="3200" b="1" i="0" u="none" strike="noStrike" kern="0" cap="none" spc="0" normalizeH="0" baseline="0" noProof="0" dirty="0">
                <a:ln>
                  <a:noFill/>
                </a:ln>
                <a:solidFill>
                  <a:srgbClr val="FFFFFF"/>
                </a:solidFill>
                <a:effectLst/>
                <a:uLnTx/>
                <a:uFillTx/>
                <a:latin typeface="Arial"/>
                <a:ea typeface="ＭＳ Ｐゴシック" charset="0"/>
                <a:cs typeface="Arial"/>
              </a:rPr>
              <a:t>, AnswersinGenesis.org</a:t>
            </a:r>
            <a:br>
              <a:rPr kumimoji="0" lang="en-US" sz="3200" b="1" i="0" u="none" strike="noStrike" kern="0" cap="none" spc="0" normalizeH="0" baseline="0" noProof="0" dirty="0">
                <a:ln>
                  <a:noFill/>
                </a:ln>
                <a:solidFill>
                  <a:srgbClr val="FFFFFF"/>
                </a:solidFill>
                <a:effectLst/>
                <a:uLnTx/>
                <a:uFillTx/>
                <a:latin typeface="Arial"/>
                <a:ea typeface="ＭＳ Ｐゴシック" charset="0"/>
                <a:cs typeface="Arial"/>
              </a:rPr>
            </a:br>
            <a:r>
              <a:rPr lang="ar-JO" sz="3200" b="1" dirty="0">
                <a:solidFill>
                  <a:srgbClr val="FFFFFF"/>
                </a:solidFill>
                <a:latin typeface="Arial"/>
                <a:ea typeface="ＭＳ Ｐゴシック" charset="0"/>
                <a:cs typeface="Arial"/>
              </a:rPr>
              <a:t> ، نزلها د. ريك جريفيث</a:t>
            </a:r>
            <a:r>
              <a:rPr kumimoji="0" lang="en-US" sz="3200" b="1" i="0" u="none" strike="noStrike" kern="0" cap="none" spc="0" normalizeH="0" baseline="0" noProof="0" dirty="0">
                <a:ln>
                  <a:noFill/>
                </a:ln>
                <a:solidFill>
                  <a:srgbClr val="FFFFFF"/>
                </a:solidFill>
                <a:effectLst/>
                <a:uLnTx/>
                <a:uFillTx/>
                <a:latin typeface="Arial"/>
                <a:ea typeface="ＭＳ Ｐゴシック" charset="0"/>
                <a:cs typeface="Arial"/>
              </a:rPr>
              <a:t> </a:t>
            </a:r>
            <a:r>
              <a:rPr kumimoji="0" lang="ar-JO" sz="3200" b="1" i="0" u="none" strike="noStrike" kern="0" cap="none" spc="0" normalizeH="0" baseline="0" noProof="0" dirty="0">
                <a:ln>
                  <a:noFill/>
                </a:ln>
                <a:solidFill>
                  <a:srgbClr val="FFFFFF"/>
                </a:solidFill>
                <a:effectLst/>
                <a:uLnTx/>
                <a:uFillTx/>
                <a:latin typeface="Arial"/>
                <a:ea typeface="ＭＳ Ｐゴシック" charset="0"/>
                <a:cs typeface="Arial"/>
              </a:rPr>
              <a:t>مؤسسة الدراسات اللاهوتية الأردنية</a:t>
            </a:r>
            <a:br>
              <a:rPr kumimoji="0" lang="en-US" sz="3200" b="1" i="0" u="none" strike="noStrike" kern="0" cap="none" spc="0" normalizeH="0" baseline="0" noProof="0" dirty="0">
                <a:ln>
                  <a:noFill/>
                </a:ln>
                <a:solidFill>
                  <a:srgbClr val="FFFFFF"/>
                </a:solidFill>
                <a:effectLst/>
                <a:uLnTx/>
                <a:uFillTx/>
                <a:latin typeface="Arial"/>
                <a:ea typeface="ＭＳ Ｐゴシック" charset="0"/>
                <a:cs typeface="Arial"/>
              </a:rPr>
            </a:br>
            <a:r>
              <a:rPr kumimoji="0" lang="ar-JO" sz="3200" b="1" i="0" u="none" strike="noStrike" kern="0" cap="none" spc="0" normalizeH="0" baseline="0" noProof="0" dirty="0">
                <a:ln>
                  <a:noFill/>
                </a:ln>
                <a:solidFill>
                  <a:srgbClr val="FFFFFF"/>
                </a:solidFill>
                <a:effectLst/>
                <a:uLnTx/>
                <a:uFillTx/>
                <a:latin typeface="Arial"/>
                <a:ea typeface="ＭＳ Ｐゴシック" charset="0"/>
                <a:cs typeface="Arial"/>
              </a:rPr>
              <a:t> كل الملفات متاحة للتحميل</a:t>
            </a:r>
            <a:r>
              <a:rPr kumimoji="0" lang="ar-JO" sz="3200" b="1" i="0" u="none" strike="noStrike" kern="0" cap="none" spc="0" normalizeH="0" noProof="0" dirty="0">
                <a:ln>
                  <a:noFill/>
                </a:ln>
                <a:solidFill>
                  <a:srgbClr val="FFFFFF"/>
                </a:solidFill>
                <a:effectLst/>
                <a:uLnTx/>
                <a:uFillTx/>
                <a:latin typeface="Arial"/>
                <a:ea typeface="ＭＳ Ｐゴシック" charset="0"/>
                <a:cs typeface="Arial"/>
              </a:rPr>
              <a:t> بلغات متعددة على </a:t>
            </a:r>
            <a:r>
              <a:rPr kumimoji="0" lang="en-US" sz="3200" b="1" i="0" u="none" strike="noStrike" kern="0" cap="none" spc="0" normalizeH="0" baseline="0" noProof="0" dirty="0">
                <a:ln>
                  <a:noFill/>
                </a:ln>
                <a:solidFill>
                  <a:srgbClr val="FFFFFF"/>
                </a:solidFill>
                <a:effectLst/>
                <a:uLnTx/>
                <a:uFillTx/>
                <a:latin typeface="Arial"/>
                <a:ea typeface="ＭＳ Ｐゴシック" charset="0"/>
                <a:cs typeface="Arial"/>
              </a:rPr>
              <a:t>BibleStudyDownloads.org</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1" name="When &amp; how was this all formed?"/>
          <p:cNvSpPr txBox="1">
            <a:spLocks noGrp="1"/>
          </p:cNvSpPr>
          <p:nvPr>
            <p:ph type="title" idx="4294967295"/>
          </p:nvPr>
        </p:nvSpPr>
        <p:spPr>
          <a:xfrm>
            <a:off x="1200150" y="-907974"/>
            <a:ext cx="21983700" cy="2489201"/>
          </a:xfrm>
          <a:prstGeom prst="rect">
            <a:avLst/>
          </a:prstGeom>
          <a:effectLst>
            <a:outerShdw blurRad="50800" dist="38100" dir="5400000" rotWithShape="0">
              <a:srgbClr val="000000">
                <a:alpha val="40000"/>
              </a:srgbClr>
            </a:outerShdw>
          </a:effectLst>
        </p:spPr>
        <p:txBody>
          <a:bodyPr anchor="b"/>
          <a:lstStyle>
            <a:lvl1pPr>
              <a:defRPr sz="8000">
                <a:latin typeface="+mn-lt"/>
                <a:ea typeface="+mn-ea"/>
                <a:cs typeface="+mn-cs"/>
                <a:sym typeface="DejaVu Sans Condensed"/>
              </a:defRPr>
            </a:lvl1pPr>
          </a:lstStyle>
          <a:p>
            <a:r>
              <a:rPr lang="ar-JO" dirty="0"/>
              <a:t>متى و كيف تشكل كل هذا؟</a:t>
            </a:r>
            <a:endParaRPr dirty="0"/>
          </a:p>
        </p:txBody>
      </p:sp>
      <p:pic>
        <p:nvPicPr>
          <p:cNvPr id="752" name="121088266.jpg" descr="121088266.jpg"/>
          <p:cNvPicPr>
            <a:picLocks noChangeAspect="1"/>
          </p:cNvPicPr>
          <p:nvPr/>
        </p:nvPicPr>
        <p:blipFill>
          <a:blip r:embed="rId3" cstate="print"/>
          <a:stretch>
            <a:fillRect/>
          </a:stretch>
        </p:blipFill>
        <p:spPr>
          <a:xfrm>
            <a:off x="3667981" y="1769737"/>
            <a:ext cx="17048038" cy="11241341"/>
          </a:xfrm>
          <a:prstGeom prst="rect">
            <a:avLst/>
          </a:prstGeom>
          <a:ln w="25400">
            <a:solidFill>
              <a:srgbClr val="FFFFFF"/>
            </a:solidFill>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751"/>
                                        </p:tgtEl>
                                        <p:attrNameLst>
                                          <p:attrName>style.visibility</p:attrName>
                                        </p:attrNameLst>
                                      </p:cBhvr>
                                      <p:to>
                                        <p:strVal val="visible"/>
                                      </p:to>
                                    </p:set>
                                    <p:animEffect transition="in" filter="dissolve">
                                      <p:cBhvr>
                                        <p:cTn id="7" dur="500"/>
                                        <p:tgtEl>
                                          <p:spTgt spid="7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1" grpId="1"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6" name="Geologic TimescaleBlueBackground.jpg" descr="Geologic TimescaleBlueBackgrou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757" name="background!.png" descr="background!.png"/>
          <p:cNvPicPr>
            <a:picLocks noChangeAspect="1"/>
          </p:cNvPicPr>
          <p:nvPr/>
        </p:nvPicPr>
        <p:blipFill>
          <a:blip r:embed="rId3" cstate="print"/>
          <a:stretch>
            <a:fillRect/>
          </a:stretch>
        </p:blipFill>
        <p:spPr>
          <a:xfrm>
            <a:off x="0" y="0"/>
            <a:ext cx="24384001" cy="13716001"/>
          </a:xfrm>
          <a:prstGeom prst="rect">
            <a:avLst/>
          </a:prstGeom>
          <a:ln w="12700">
            <a:miter lim="400000"/>
          </a:ln>
        </p:spPr>
      </p:pic>
      <p:sp>
        <p:nvSpPr>
          <p:cNvPr id="758" name="ERA"/>
          <p:cNvSpPr txBox="1"/>
          <p:nvPr/>
        </p:nvSpPr>
        <p:spPr>
          <a:xfrm>
            <a:off x="1565956" y="1359339"/>
            <a:ext cx="1008288"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حقبة</a:t>
            </a:r>
            <a:endParaRPr dirty="0"/>
          </a:p>
        </p:txBody>
      </p:sp>
      <p:sp>
        <p:nvSpPr>
          <p:cNvPr id="759" name="CENOZOIC…"/>
          <p:cNvSpPr txBox="1"/>
          <p:nvPr/>
        </p:nvSpPr>
        <p:spPr>
          <a:xfrm>
            <a:off x="375974" y="2222500"/>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760" name="MESOZOIC…"/>
          <p:cNvSpPr txBox="1"/>
          <p:nvPr/>
        </p:nvSpPr>
        <p:spPr>
          <a:xfrm>
            <a:off x="363274" y="4458133"/>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761" name="PALEOZOIC…"/>
          <p:cNvSpPr txBox="1"/>
          <p:nvPr/>
        </p:nvSpPr>
        <p:spPr>
          <a:xfrm>
            <a:off x="351844" y="10863895"/>
            <a:ext cx="380746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762" name="PERIOD"/>
          <p:cNvSpPr txBox="1"/>
          <p:nvPr/>
        </p:nvSpPr>
        <p:spPr>
          <a:xfrm>
            <a:off x="7738396" y="1359339"/>
            <a:ext cx="926536"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فترة</a:t>
            </a:r>
            <a:endParaRPr dirty="0"/>
          </a:p>
        </p:txBody>
      </p:sp>
      <p:sp>
        <p:nvSpPr>
          <p:cNvPr id="763" name="EPOCH"/>
          <p:cNvSpPr txBox="1"/>
          <p:nvPr/>
        </p:nvSpPr>
        <p:spPr>
          <a:xfrm>
            <a:off x="12858524" y="1359339"/>
            <a:ext cx="1295226"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عصر</a:t>
            </a:r>
            <a:endParaRPr dirty="0"/>
          </a:p>
        </p:txBody>
      </p:sp>
      <p:sp>
        <p:nvSpPr>
          <p:cNvPr id="764" name="SUCCESSION OF LIFE"/>
          <p:cNvSpPr txBox="1"/>
          <p:nvPr/>
        </p:nvSpPr>
        <p:spPr>
          <a:xfrm>
            <a:off x="18107390" y="1359339"/>
            <a:ext cx="2491068"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خلافة الحياة</a:t>
            </a:r>
            <a:endParaRPr dirty="0"/>
          </a:p>
        </p:txBody>
      </p:sp>
      <p:sp>
        <p:nvSpPr>
          <p:cNvPr id="765" name="QUATERNARY"/>
          <p:cNvSpPr txBox="1"/>
          <p:nvPr/>
        </p:nvSpPr>
        <p:spPr>
          <a:xfrm>
            <a:off x="4649174" y="2271790"/>
            <a:ext cx="34907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766" name="TERTIARY"/>
          <p:cNvSpPr txBox="1"/>
          <p:nvPr/>
        </p:nvSpPr>
        <p:spPr>
          <a:xfrm>
            <a:off x="4719962" y="2984933"/>
            <a:ext cx="25095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767" name="0-1 Million Years"/>
          <p:cNvSpPr txBox="1"/>
          <p:nvPr/>
        </p:nvSpPr>
        <p:spPr>
          <a:xfrm>
            <a:off x="8491368" y="2246390"/>
            <a:ext cx="3866694"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768" name="62 Million Years"/>
          <p:cNvSpPr txBox="1"/>
          <p:nvPr/>
        </p:nvSpPr>
        <p:spPr>
          <a:xfrm>
            <a:off x="8573835" y="2984933"/>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769" name="CRETACEOUS"/>
          <p:cNvSpPr txBox="1"/>
          <p:nvPr/>
        </p:nvSpPr>
        <p:spPr>
          <a:xfrm>
            <a:off x="4643104" y="3980574"/>
            <a:ext cx="350859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770" name="JURASSIC"/>
          <p:cNvSpPr txBox="1"/>
          <p:nvPr/>
        </p:nvSpPr>
        <p:spPr>
          <a:xfrm>
            <a:off x="4617525" y="4833417"/>
            <a:ext cx="261853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771" name="72 Million Years"/>
          <p:cNvSpPr txBox="1"/>
          <p:nvPr/>
        </p:nvSpPr>
        <p:spPr>
          <a:xfrm>
            <a:off x="8513181" y="403137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772" name="46 Million Years"/>
          <p:cNvSpPr txBox="1"/>
          <p:nvPr/>
        </p:nvSpPr>
        <p:spPr>
          <a:xfrm>
            <a:off x="8513181" y="476991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773" name="TRIASSIC"/>
          <p:cNvSpPr txBox="1"/>
          <p:nvPr/>
        </p:nvSpPr>
        <p:spPr>
          <a:xfrm>
            <a:off x="4637413" y="5689359"/>
            <a:ext cx="24263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774" name="49 Million Years"/>
          <p:cNvSpPr txBox="1"/>
          <p:nvPr/>
        </p:nvSpPr>
        <p:spPr>
          <a:xfrm>
            <a:off x="8462381" y="5676659"/>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775" name="PERMIAN"/>
          <p:cNvSpPr txBox="1"/>
          <p:nvPr/>
        </p:nvSpPr>
        <p:spPr>
          <a:xfrm>
            <a:off x="4652976" y="6646444"/>
            <a:ext cx="242586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776" name="50 Million Years"/>
          <p:cNvSpPr txBox="1"/>
          <p:nvPr/>
        </p:nvSpPr>
        <p:spPr>
          <a:xfrm>
            <a:off x="8477696" y="663374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777" name="PENNSYLVANIAN"/>
          <p:cNvSpPr txBox="1"/>
          <p:nvPr/>
        </p:nvSpPr>
        <p:spPr>
          <a:xfrm>
            <a:off x="5403537" y="7683048"/>
            <a:ext cx="324726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778" name="30 Million Years"/>
          <p:cNvSpPr txBox="1"/>
          <p:nvPr/>
        </p:nvSpPr>
        <p:spPr>
          <a:xfrm>
            <a:off x="9279488" y="7683048"/>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779" name="MISSISSIPPIAN"/>
          <p:cNvSpPr txBox="1"/>
          <p:nvPr/>
        </p:nvSpPr>
        <p:spPr>
          <a:xfrm>
            <a:off x="5389028" y="8548371"/>
            <a:ext cx="2887219"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780" name="35 Million Years"/>
          <p:cNvSpPr txBox="1"/>
          <p:nvPr/>
        </p:nvSpPr>
        <p:spPr>
          <a:xfrm>
            <a:off x="9279488" y="8586471"/>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781" name="DEVONIAN"/>
          <p:cNvSpPr txBox="1"/>
          <p:nvPr/>
        </p:nvSpPr>
        <p:spPr>
          <a:xfrm>
            <a:off x="4621112" y="9410037"/>
            <a:ext cx="27834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782" name="60 Million Years"/>
          <p:cNvSpPr txBox="1"/>
          <p:nvPr/>
        </p:nvSpPr>
        <p:spPr>
          <a:xfrm>
            <a:off x="8490396" y="939733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783" name="SILURIAN"/>
          <p:cNvSpPr txBox="1"/>
          <p:nvPr/>
        </p:nvSpPr>
        <p:spPr>
          <a:xfrm>
            <a:off x="4645178" y="10316778"/>
            <a:ext cx="2481340"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784" name="20 Million Years"/>
          <p:cNvSpPr txBox="1"/>
          <p:nvPr/>
        </p:nvSpPr>
        <p:spPr>
          <a:xfrm>
            <a:off x="8475081" y="10259798"/>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785" name="ORDOVICIAN"/>
          <p:cNvSpPr txBox="1"/>
          <p:nvPr/>
        </p:nvSpPr>
        <p:spPr>
          <a:xfrm>
            <a:off x="4345725" y="11188620"/>
            <a:ext cx="33342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786" name="75 Million Years"/>
          <p:cNvSpPr txBox="1"/>
          <p:nvPr/>
        </p:nvSpPr>
        <p:spPr>
          <a:xfrm>
            <a:off x="8475081" y="11188620"/>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787" name="CAMBRIAN"/>
          <p:cNvSpPr txBox="1"/>
          <p:nvPr/>
        </p:nvSpPr>
        <p:spPr>
          <a:xfrm>
            <a:off x="4593375" y="12053148"/>
            <a:ext cx="28389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788" name="100 Million Years"/>
          <p:cNvSpPr txBox="1"/>
          <p:nvPr/>
        </p:nvSpPr>
        <p:spPr>
          <a:xfrm>
            <a:off x="8197688" y="12015048"/>
            <a:ext cx="3977145"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789" name="CARBONIFEROUS"/>
          <p:cNvSpPr txBox="1"/>
          <p:nvPr/>
        </p:nvSpPr>
        <p:spPr>
          <a:xfrm rot="16200000">
            <a:off x="4111086" y="8067462"/>
            <a:ext cx="2081437" cy="609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790" name="PRECAMBRIAN"/>
          <p:cNvSpPr txBox="1"/>
          <p:nvPr/>
        </p:nvSpPr>
        <p:spPr>
          <a:xfrm>
            <a:off x="4125564" y="12840306"/>
            <a:ext cx="377456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grpSp>
        <p:nvGrpSpPr>
          <p:cNvPr id="2" name="Group 1">
            <a:extLst>
              <a:ext uri="{FF2B5EF4-FFF2-40B4-BE49-F238E27FC236}">
                <a16:creationId xmlns:a16="http://schemas.microsoft.com/office/drawing/2014/main" id="{FAA07B74-7E09-5348-9AC9-4F27BC4BCD5D}"/>
              </a:ext>
            </a:extLst>
          </p:cNvPr>
          <p:cNvGrpSpPr/>
          <p:nvPr/>
        </p:nvGrpSpPr>
        <p:grpSpPr>
          <a:xfrm>
            <a:off x="-202355" y="2156597"/>
            <a:ext cx="12814301" cy="11811001"/>
            <a:chOff x="-202355" y="2156597"/>
            <a:chExt cx="12814301" cy="11811001"/>
          </a:xfrm>
        </p:grpSpPr>
        <p:sp>
          <p:nvSpPr>
            <p:cNvPr id="791" name="Rectangle"/>
            <p:cNvSpPr/>
            <p:nvPr/>
          </p:nvSpPr>
          <p:spPr>
            <a:xfrm>
              <a:off x="-202355" y="2156597"/>
              <a:ext cx="12814301" cy="11811001"/>
            </a:xfrm>
            <a:prstGeom prst="rect">
              <a:avLst/>
            </a:prstGeom>
            <a:solidFill>
              <a:srgbClr val="52171B"/>
            </a:solidFill>
            <a:ln w="25400" cap="flat">
              <a:noFill/>
              <a:round/>
            </a:ln>
            <a:effectLst/>
          </p:spPr>
          <p:txBody>
            <a:bodyPr wrap="square" lIns="38100" tIns="38100" rIns="38100" bIns="38100" numCol="1" anchor="t">
              <a:noAutofit/>
            </a:bodyPr>
            <a:lstStyle/>
            <a:p>
              <a:pPr defTabSz="914400">
                <a:buClr>
                  <a:srgbClr val="000000"/>
                </a:buClr>
                <a:defRPr>
                  <a:uFill>
                    <a:solidFill>
                      <a:srgbClr val="000000"/>
                    </a:solidFill>
                  </a:uFill>
                </a:defRPr>
              </a:pPr>
              <a:endParaRPr/>
            </a:p>
          </p:txBody>
        </p:sp>
        <p:sp>
          <p:nvSpPr>
            <p:cNvPr id="792" name="According to Evolution"/>
            <p:cNvSpPr txBox="1"/>
            <p:nvPr/>
          </p:nvSpPr>
          <p:spPr>
            <a:xfrm>
              <a:off x="759423" y="11855166"/>
              <a:ext cx="10261602" cy="1295401"/>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E2DEAB"/>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بحسب التطور</a:t>
              </a:r>
              <a:endParaRPr dirty="0"/>
            </a:p>
          </p:txBody>
        </p:sp>
        <p:sp>
          <p:nvSpPr>
            <p:cNvPr id="794" name="Line"/>
            <p:cNvSpPr/>
            <p:nvPr/>
          </p:nvSpPr>
          <p:spPr>
            <a:xfrm flipH="1">
              <a:off x="11784779" y="2497349"/>
              <a:ext cx="1" cy="10951697"/>
            </a:xfrm>
            <a:prstGeom prst="line">
              <a:avLst/>
            </a:prstGeom>
            <a:noFill/>
            <a:ln w="190500" cap="flat">
              <a:solidFill>
                <a:srgbClr val="E2DEAB"/>
              </a:solidFill>
              <a:prstDash val="solid"/>
              <a:miter lim="400000"/>
              <a:headEnd type="triangle" w="med" len="med"/>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793" name="3.5 Billion Years"/>
          <p:cNvSpPr txBox="1"/>
          <p:nvPr/>
        </p:nvSpPr>
        <p:spPr>
          <a:xfrm>
            <a:off x="1191226" y="2579294"/>
            <a:ext cx="9398002" cy="146890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E2DEAB"/>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5ر3 مليار سنة</a:t>
            </a:r>
            <a:endParaRPr dirty="0"/>
          </a:p>
        </p:txBody>
      </p:sp>
      <p:sp>
        <p:nvSpPr>
          <p:cNvPr id="796" name="GEOLOGIC TIMESCALE"/>
          <p:cNvSpPr txBox="1"/>
          <p:nvPr/>
        </p:nvSpPr>
        <p:spPr>
          <a:xfrm>
            <a:off x="9130268" y="177754"/>
            <a:ext cx="6123472" cy="131831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rPr lang="ar-JO" dirty="0"/>
              <a:t>التوقيت الجيولوجي</a:t>
            </a:r>
            <a:endParaRPr dirty="0"/>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0"/>
                                          </p:stCondLst>
                                        </p:cTn>
                                        <p:tgtEl>
                                          <p:spTgt spid="7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0" name="Historical global catastrophe…"/>
          <p:cNvSpPr txBox="1">
            <a:spLocks noGrp="1"/>
          </p:cNvSpPr>
          <p:nvPr>
            <p:ph type="body" idx="1"/>
          </p:nvPr>
        </p:nvSpPr>
        <p:spPr>
          <a:xfrm>
            <a:off x="2489200" y="4000500"/>
            <a:ext cx="20828000" cy="7569200"/>
          </a:xfrm>
          <a:prstGeom prst="rect">
            <a:avLst/>
          </a:prstGeom>
        </p:spPr>
        <p:txBody>
          <a:bodyPr>
            <a:normAutofit fontScale="92500"/>
          </a:bodyPr>
          <a:lstStyle/>
          <a:p>
            <a:pPr marL="1143000" indent="-1143000" algn="r" rtl="1">
              <a:lnSpc>
                <a:spcPct val="190000"/>
              </a:lnSpc>
              <a:buSzPct val="100000"/>
              <a:buNone/>
            </a:pPr>
            <a:r>
              <a:rPr lang="ar-JO" dirty="0"/>
              <a:t>1. كارثة عالمية تاريخية</a:t>
            </a:r>
            <a:endParaRPr dirty="0"/>
          </a:p>
          <a:p>
            <a:pPr marL="1143000" indent="-1143000" algn="r" rtl="1">
              <a:lnSpc>
                <a:spcPct val="190000"/>
              </a:lnSpc>
              <a:buSzPct val="100000"/>
              <a:buNone/>
            </a:pPr>
            <a:r>
              <a:rPr lang="ar-JO" dirty="0"/>
              <a:t>2. كارثة محلية تاريخية</a:t>
            </a:r>
          </a:p>
          <a:p>
            <a:pPr marL="1143000" indent="-1143000" algn="r" rtl="1">
              <a:lnSpc>
                <a:spcPct val="190000"/>
              </a:lnSpc>
              <a:buSzPct val="100000"/>
              <a:buNone/>
            </a:pPr>
            <a:r>
              <a:rPr lang="ar-JO" dirty="0"/>
              <a:t>3. فيضانات عالمية تاريخية سلمية</a:t>
            </a:r>
            <a:endParaRPr dirty="0"/>
          </a:p>
          <a:p>
            <a:pPr marL="1143000" indent="-1143000" algn="r" rtl="1">
              <a:lnSpc>
                <a:spcPct val="190000"/>
              </a:lnSpc>
              <a:buSzPct val="100000"/>
              <a:buNone/>
            </a:pPr>
            <a:r>
              <a:rPr lang="ar-JO" dirty="0"/>
              <a:t>4. أسطورة</a:t>
            </a:r>
            <a:endParaRPr dirty="0"/>
          </a:p>
        </p:txBody>
      </p:sp>
      <p:sp>
        <p:nvSpPr>
          <p:cNvPr id="801" name="Four Views of the Flood"/>
          <p:cNvSpPr txBox="1">
            <a:spLocks noGrp="1"/>
          </p:cNvSpPr>
          <p:nvPr>
            <p:ph type="title"/>
          </p:nvPr>
        </p:nvSpPr>
        <p:spPr>
          <a:prstGeom prst="rect">
            <a:avLst/>
          </a:prstGeom>
        </p:spPr>
        <p:txBody>
          <a:bodyPr/>
          <a:lstStyle/>
          <a:p>
            <a:r>
              <a:rPr lang="ar-JO" dirty="0"/>
              <a:t>أربع نظرات للطوفان</a:t>
            </a:r>
            <a:endParaRPr dirty="0"/>
          </a:p>
        </p:txBody>
      </p:sp>
      <p:pic>
        <p:nvPicPr>
          <p:cNvPr id="802" name="Line" descr="Line"/>
          <p:cNvPicPr>
            <a:picLocks/>
          </p:cNvPicPr>
          <p:nvPr/>
        </p:nvPicPr>
        <p:blipFill>
          <a:blip r:embed="rId2" cstate="print"/>
          <a:stretch>
            <a:fillRect/>
          </a:stretch>
        </p:blipFill>
        <p:spPr>
          <a:xfrm>
            <a:off x="11338560" y="9228907"/>
            <a:ext cx="10894423" cy="359230"/>
          </a:xfrm>
          <a:prstGeom prst="rect">
            <a:avLst/>
          </a:prstGeom>
        </p:spPr>
      </p:pic>
      <p:pic>
        <p:nvPicPr>
          <p:cNvPr id="804" name="Line" descr="Line"/>
          <p:cNvPicPr>
            <a:picLocks/>
          </p:cNvPicPr>
          <p:nvPr/>
        </p:nvPicPr>
        <p:blipFill>
          <a:blip r:embed="rId3" cstate="print"/>
          <a:stretch>
            <a:fillRect/>
          </a:stretch>
        </p:blipFill>
        <p:spPr>
          <a:xfrm flipV="1">
            <a:off x="17896114" y="10564020"/>
            <a:ext cx="4709886" cy="565533"/>
          </a:xfrm>
          <a:prstGeom prst="rect">
            <a:avLst/>
          </a:prstGeom>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800">
                                            <p:txEl>
                                              <p:pRg st="0" end="0"/>
                                            </p:txEl>
                                          </p:spTgt>
                                        </p:tgtEl>
                                        <p:attrNameLst>
                                          <p:attrName>style.visibility</p:attrName>
                                        </p:attrNameLst>
                                      </p:cBhvr>
                                      <p:to>
                                        <p:strVal val="visible"/>
                                      </p:to>
                                    </p:set>
                                    <p:animEffect transition="in" filter="dissolve">
                                      <p:cBhvr>
                                        <p:cTn id="7" dur="500"/>
                                        <p:tgtEl>
                                          <p:spTgt spid="800">
                                            <p:txEl>
                                              <p:pRg st="0" end="0"/>
                                            </p:txEl>
                                          </p:spTgt>
                                        </p:tgtEl>
                                      </p:cBhvr>
                                    </p:animEffect>
                                  </p:childTnLst>
                                </p:cTn>
                              </p:par>
                            </p:childTnLst>
                          </p:cTn>
                        </p:par>
                        <p:par>
                          <p:cTn id="8" fill="hold">
                            <p:stCondLst>
                              <p:cond delay="500"/>
                            </p:stCondLst>
                            <p:childTnLst>
                              <p:par>
                                <p:cTn id="9" presetID="9" presetClass="entr" fill="hold" grpId="1" nodeType="afterEffect">
                                  <p:stCondLst>
                                    <p:cond delay="0"/>
                                  </p:stCondLst>
                                  <p:iterate>
                                    <p:tmAbs val="0"/>
                                  </p:iterate>
                                  <p:childTnLst>
                                    <p:set>
                                      <p:cBhvr>
                                        <p:cTn id="10" fill="hold"/>
                                        <p:tgtEl>
                                          <p:spTgt spid="800">
                                            <p:txEl>
                                              <p:pRg st="1" end="1"/>
                                            </p:txEl>
                                          </p:spTgt>
                                        </p:tgtEl>
                                        <p:attrNameLst>
                                          <p:attrName>style.visibility</p:attrName>
                                        </p:attrNameLst>
                                      </p:cBhvr>
                                      <p:to>
                                        <p:strVal val="visible"/>
                                      </p:to>
                                    </p:set>
                                    <p:animEffect transition="in" filter="dissolve">
                                      <p:cBhvr>
                                        <p:cTn id="11" dur="500"/>
                                        <p:tgtEl>
                                          <p:spTgt spid="800">
                                            <p:txEl>
                                              <p:pRg st="1" end="1"/>
                                            </p:txEl>
                                          </p:spTgt>
                                        </p:tgtEl>
                                      </p:cBhvr>
                                    </p:animEffect>
                                  </p:childTnLst>
                                </p:cTn>
                              </p:par>
                            </p:childTnLst>
                          </p:cTn>
                        </p:par>
                        <p:par>
                          <p:cTn id="12" fill="hold">
                            <p:stCondLst>
                              <p:cond delay="1000"/>
                            </p:stCondLst>
                            <p:childTnLst>
                              <p:par>
                                <p:cTn id="13" presetID="9" presetClass="entr" fill="hold" grpId="1" nodeType="afterEffect">
                                  <p:stCondLst>
                                    <p:cond delay="0"/>
                                  </p:stCondLst>
                                  <p:iterate>
                                    <p:tmAbs val="0"/>
                                  </p:iterate>
                                  <p:childTnLst>
                                    <p:set>
                                      <p:cBhvr>
                                        <p:cTn id="14" fill="hold"/>
                                        <p:tgtEl>
                                          <p:spTgt spid="800">
                                            <p:txEl>
                                              <p:pRg st="2" end="2"/>
                                            </p:txEl>
                                          </p:spTgt>
                                        </p:tgtEl>
                                        <p:attrNameLst>
                                          <p:attrName>style.visibility</p:attrName>
                                        </p:attrNameLst>
                                      </p:cBhvr>
                                      <p:to>
                                        <p:strVal val="visible"/>
                                      </p:to>
                                    </p:set>
                                    <p:animEffect transition="in" filter="dissolve">
                                      <p:cBhvr>
                                        <p:cTn id="15" dur="500"/>
                                        <p:tgtEl>
                                          <p:spTgt spid="800">
                                            <p:txEl>
                                              <p:pRg st="2" end="2"/>
                                            </p:txEl>
                                          </p:spTgt>
                                        </p:tgtEl>
                                      </p:cBhvr>
                                    </p:animEffect>
                                  </p:childTnLst>
                                </p:cTn>
                              </p:par>
                            </p:childTnLst>
                          </p:cTn>
                        </p:par>
                        <p:par>
                          <p:cTn id="16" fill="hold">
                            <p:stCondLst>
                              <p:cond delay="1500"/>
                            </p:stCondLst>
                            <p:childTnLst>
                              <p:par>
                                <p:cTn id="17" presetID="9" presetClass="entr" fill="hold" grpId="1" nodeType="afterEffect">
                                  <p:stCondLst>
                                    <p:cond delay="0"/>
                                  </p:stCondLst>
                                  <p:iterate>
                                    <p:tmAbs val="0"/>
                                  </p:iterate>
                                  <p:childTnLst>
                                    <p:set>
                                      <p:cBhvr>
                                        <p:cTn id="18" fill="hold"/>
                                        <p:tgtEl>
                                          <p:spTgt spid="800">
                                            <p:txEl>
                                              <p:pRg st="3" end="3"/>
                                            </p:txEl>
                                          </p:spTgt>
                                        </p:tgtEl>
                                        <p:attrNameLst>
                                          <p:attrName>style.visibility</p:attrName>
                                        </p:attrNameLst>
                                      </p:cBhvr>
                                      <p:to>
                                        <p:strVal val="visible"/>
                                      </p:to>
                                    </p:set>
                                    <p:animEffect transition="in" filter="dissolve">
                                      <p:cBhvr>
                                        <p:cTn id="19" dur="500"/>
                                        <p:tgtEl>
                                          <p:spTgt spid="800">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2" nodeType="clickEffect">
                                  <p:stCondLst>
                                    <p:cond delay="0"/>
                                  </p:stCondLst>
                                  <p:iterate>
                                    <p:tmAbs val="0"/>
                                  </p:iterate>
                                  <p:childTnLst>
                                    <p:set>
                                      <p:cBhvr>
                                        <p:cTn id="23" fill="hold"/>
                                        <p:tgtEl>
                                          <p:spTgt spid="802"/>
                                        </p:tgtEl>
                                        <p:attrNameLst>
                                          <p:attrName>style.visibility</p:attrName>
                                        </p:attrNameLst>
                                      </p:cBhvr>
                                      <p:to>
                                        <p:strVal val="visible"/>
                                      </p:to>
                                    </p:set>
                                    <p:animEffect transition="in" filter="wipe(left)">
                                      <p:cBhvr>
                                        <p:cTn id="24" dur="500"/>
                                        <p:tgtEl>
                                          <p:spTgt spid="802"/>
                                        </p:tgtEl>
                                      </p:cBhvr>
                                    </p:animEffect>
                                  </p:childTnLst>
                                </p:cTn>
                              </p:par>
                            </p:childTnLst>
                          </p:cTn>
                        </p:par>
                        <p:par>
                          <p:cTn id="25" fill="hold">
                            <p:stCondLst>
                              <p:cond delay="500"/>
                            </p:stCondLst>
                            <p:childTnLst>
                              <p:par>
                                <p:cTn id="26" presetID="22" presetClass="entr" presetSubtype="8" fill="hold" grpId="3" nodeType="afterEffect">
                                  <p:stCondLst>
                                    <p:cond delay="0"/>
                                  </p:stCondLst>
                                  <p:iterate>
                                    <p:tmAbs val="0"/>
                                  </p:iterate>
                                  <p:childTnLst>
                                    <p:set>
                                      <p:cBhvr>
                                        <p:cTn id="27" fill="hold"/>
                                        <p:tgtEl>
                                          <p:spTgt spid="804"/>
                                        </p:tgtEl>
                                        <p:attrNameLst>
                                          <p:attrName>style.visibility</p:attrName>
                                        </p:attrNameLst>
                                      </p:cBhvr>
                                      <p:to>
                                        <p:strVal val="visible"/>
                                      </p:to>
                                    </p:set>
                                    <p:animEffect transition="in" filter="wipe(left)">
                                      <p:cBhvr>
                                        <p:cTn id="28" dur="250"/>
                                        <p:tgtEl>
                                          <p:spTgt spid="8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0" grpId="1" build="p" bldLvl="5" animBg="1" advAuto="0"/>
      <p:bldP spid="802" grpId="2" animBg="1" advAuto="0"/>
      <p:bldP spid="804" grpId="3" animBg="1"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7" name="PURPOSE"/>
          <p:cNvSpPr txBox="1">
            <a:spLocks noGrp="1"/>
          </p:cNvSpPr>
          <p:nvPr>
            <p:ph type="title" idx="4294967295"/>
          </p:nvPr>
        </p:nvSpPr>
        <p:spPr>
          <a:xfrm>
            <a:off x="2514600" y="89408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r>
              <a:rPr lang="ar-JO" dirty="0"/>
              <a:t>غرض</a:t>
            </a:r>
            <a:endParaRPr dirty="0"/>
          </a:p>
        </p:txBody>
      </p:sp>
      <p:sp>
        <p:nvSpPr>
          <p:cNvPr id="808" name="of the Flood"/>
          <p:cNvSpPr txBox="1"/>
          <p:nvPr/>
        </p:nvSpPr>
        <p:spPr>
          <a:xfrm>
            <a:off x="5638800" y="11125200"/>
            <a:ext cx="7759700" cy="10668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r">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pPr algn="ctr"/>
            <a:r>
              <a:rPr lang="ar-JO" dirty="0"/>
              <a:t>الطوفان</a:t>
            </a:r>
            <a:endParaRPr dirty="0"/>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2" name="Genesis 6:7, 13"/>
          <p:cNvSpPr txBox="1">
            <a:spLocks noGrp="1"/>
          </p:cNvSpPr>
          <p:nvPr>
            <p:ph type="title"/>
          </p:nvPr>
        </p:nvSpPr>
        <p:spPr>
          <a:prstGeom prst="rect">
            <a:avLst/>
          </a:prstGeom>
        </p:spPr>
        <p:txBody>
          <a:bodyPr/>
          <a:lstStyle/>
          <a:p>
            <a:r>
              <a:rPr lang="ar-JO" dirty="0"/>
              <a:t>تكوين 6: 7 و13</a:t>
            </a:r>
            <a:endParaRPr dirty="0"/>
          </a:p>
        </p:txBody>
      </p:sp>
      <p:sp>
        <p:nvSpPr>
          <p:cNvPr id="813" name="7 The Lord said, “I will blot out man whom I have created from the face of the land, from man to animals to creeping things and to birds of the sky, for I am sorry that I have made them.”…"/>
          <p:cNvSpPr txBox="1">
            <a:spLocks noGrp="1"/>
          </p:cNvSpPr>
          <p:nvPr>
            <p:ph type="body" idx="1"/>
          </p:nvPr>
        </p:nvSpPr>
        <p:spPr>
          <a:xfrm>
            <a:off x="1752600" y="3073400"/>
            <a:ext cx="20828000" cy="9702800"/>
          </a:xfrm>
          <a:prstGeom prst="rect">
            <a:avLst/>
          </a:prstGeom>
        </p:spPr>
        <p:txBody>
          <a:bodyPr anchor="ctr">
            <a:normAutofit/>
          </a:bodyPr>
          <a:lstStyle/>
          <a:p>
            <a:pPr algn="r"/>
            <a:r>
              <a:rPr lang="ar-JO" sz="4800" dirty="0"/>
              <a:t>7</a:t>
            </a:r>
            <a:r>
              <a:rPr lang="ar-JO" dirty="0"/>
              <a:t> فقال الرب أمحو عن وجه الأرض الإنسان الذي خلقته </a:t>
            </a:r>
            <a:r>
              <a:rPr lang="ar-JO" dirty="0">
                <a:solidFill>
                  <a:srgbClr val="FFFF00"/>
                </a:solidFill>
              </a:rPr>
              <a:t>الإنسان مع بهائم و دبابات و طيور السماء</a:t>
            </a:r>
            <a:r>
              <a:rPr lang="ar-JO" dirty="0"/>
              <a:t> لأني حزنت أني عملتهم </a:t>
            </a:r>
            <a:r>
              <a:rPr dirty="0"/>
              <a:t>.”</a:t>
            </a:r>
            <a:endParaRPr lang="ar-JO" dirty="0"/>
          </a:p>
          <a:p>
            <a:pPr algn="r">
              <a:spcBef>
                <a:spcPts val="5000"/>
              </a:spcBef>
            </a:pPr>
            <a:r>
              <a:rPr lang="ar-JO" sz="4800" dirty="0"/>
              <a:t>13</a:t>
            </a:r>
            <a:r>
              <a:rPr lang="ar-JO" dirty="0"/>
              <a:t> فقال الله لنوح نهاية كل بشر قد أتت أمامي لأن الأرض امتلأت ظلماً منهم فها أنا مهلكهم </a:t>
            </a:r>
            <a:r>
              <a:rPr lang="ar-JO" dirty="0">
                <a:solidFill>
                  <a:srgbClr val="FFFF00"/>
                </a:solidFill>
              </a:rPr>
              <a:t>مع الأرض</a:t>
            </a:r>
            <a:endParaRPr dirty="0">
              <a:solidFill>
                <a:srgbClr val="FFFF00"/>
              </a:solidFill>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4" name="Elephant Kind"/>
          <p:cNvSpPr txBox="1"/>
          <p:nvPr/>
        </p:nvSpPr>
        <p:spPr>
          <a:xfrm>
            <a:off x="3923988" y="4953187"/>
            <a:ext cx="17107212" cy="272039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nchor="ctr"/>
          <a:lstStyle>
            <a:lvl1pPr marL="40639" marR="40639" defTabSz="914400">
              <a:defRPr sz="9600">
                <a:solidFill>
                  <a:srgbClr val="FFFFFF"/>
                </a:solidFill>
                <a:uFill>
                  <a:solidFill>
                    <a:srgbClr val="381C00"/>
                  </a:solidFill>
                </a:uFill>
                <a:latin typeface="+mn-lt"/>
                <a:ea typeface="+mn-ea"/>
                <a:cs typeface="+mn-cs"/>
                <a:sym typeface="Helvetica"/>
              </a:defRPr>
            </a:lvl1pPr>
          </a:lstStyle>
          <a:p>
            <a:pPr marL="30480" marR="30480" defTabSz="685800"/>
            <a:r>
              <a:rPr lang="ar-JO" sz="19200" b="1" dirty="0">
                <a:solidFill>
                  <a:schemeClr val="bg1"/>
                </a:solidFill>
                <a:latin typeface="Arial" charset="0"/>
                <a:ea typeface="ＭＳ Ｐゴシック" charset="0"/>
              </a:rPr>
              <a:t>الفلك</a:t>
            </a:r>
            <a:endParaRPr sz="19200" dirty="0">
              <a:latin typeface="Helvetica"/>
            </a:endParaRPr>
          </a:p>
        </p:txBody>
      </p:sp>
    </p:spTree>
    <p:extLst>
      <p:ext uri="{BB962C8B-B14F-4D97-AF65-F5344CB8AC3E}">
        <p14:creationId xmlns:p14="http://schemas.microsoft.com/office/powerpoint/2010/main" val="3288083693"/>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7" name="PURPOSE"/>
          <p:cNvSpPr txBox="1">
            <a:spLocks noGrp="1"/>
          </p:cNvSpPr>
          <p:nvPr>
            <p:ph type="title" idx="4294967295"/>
          </p:nvPr>
        </p:nvSpPr>
        <p:spPr>
          <a:xfrm>
            <a:off x="2425700" y="90170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r>
              <a:rPr lang="ar-JO" dirty="0"/>
              <a:t>غرض</a:t>
            </a:r>
            <a:endParaRPr dirty="0"/>
          </a:p>
        </p:txBody>
      </p:sp>
      <p:sp>
        <p:nvSpPr>
          <p:cNvPr id="818" name="of the Ark"/>
          <p:cNvSpPr txBox="1"/>
          <p:nvPr/>
        </p:nvSpPr>
        <p:spPr>
          <a:xfrm>
            <a:off x="6794500" y="11201400"/>
            <a:ext cx="6515100" cy="10668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r">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pPr algn="ctr"/>
            <a:r>
              <a:rPr lang="ar-JO" dirty="0"/>
              <a:t>الفلك</a:t>
            </a:r>
            <a:endParaRPr dirty="0"/>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2" name="Genesis 7:1–3"/>
          <p:cNvSpPr txBox="1">
            <a:spLocks noGrp="1"/>
          </p:cNvSpPr>
          <p:nvPr>
            <p:ph type="title"/>
          </p:nvPr>
        </p:nvSpPr>
        <p:spPr>
          <a:prstGeom prst="rect">
            <a:avLst/>
          </a:prstGeom>
        </p:spPr>
        <p:txBody>
          <a:bodyPr/>
          <a:lstStyle/>
          <a:p>
            <a:r>
              <a:rPr lang="ar-JO" dirty="0"/>
              <a:t>تكوين 7 : 1 - 3</a:t>
            </a:r>
            <a:endParaRPr sz="9500" dirty="0"/>
          </a:p>
        </p:txBody>
      </p:sp>
      <p:sp>
        <p:nvSpPr>
          <p:cNvPr id="823" name="1 Then the Lord said to Noah, “Enter the ark, you and all your household, for you alone I have seen to be righteous before Me in this time. 2 You shall take with you of every clean animal by sevens, a male and his female; of the animals that are not clean two, a male and his female; 3 also of the birds of the sky, by sevens, male and female, to keep offspring alive on the face of all the earth."/>
          <p:cNvSpPr txBox="1">
            <a:spLocks noGrp="1"/>
          </p:cNvSpPr>
          <p:nvPr>
            <p:ph type="body" idx="1"/>
          </p:nvPr>
        </p:nvSpPr>
        <p:spPr>
          <a:prstGeom prst="rect">
            <a:avLst/>
          </a:prstGeom>
        </p:spPr>
        <p:txBody>
          <a:bodyPr anchor="ctr"/>
          <a:lstStyle/>
          <a:p>
            <a:pPr algn="r"/>
            <a:r>
              <a:rPr lang="ar-JO" sz="4800" dirty="0"/>
              <a:t>1</a:t>
            </a:r>
            <a:r>
              <a:rPr lang="ar-JO" sz="3600" dirty="0"/>
              <a:t> </a:t>
            </a:r>
            <a:r>
              <a:rPr lang="ar-JO" dirty="0"/>
              <a:t>و قال الرب لنوح أدخل أنت و جميع بيتك إلى الفلك لأني إياك رأيت باراً لدي في هذا الجيل . </a:t>
            </a:r>
            <a:r>
              <a:rPr lang="ar-JO" sz="4800" dirty="0"/>
              <a:t>2</a:t>
            </a:r>
            <a:r>
              <a:rPr lang="ar-JO" sz="3600" dirty="0"/>
              <a:t> </a:t>
            </a:r>
            <a:r>
              <a:rPr lang="ar-JO" dirty="0"/>
              <a:t>من جميع البهائم الطاهرة بأخذ معك سبعة سبعة ذكراً و أنثى و من البهائم التي ليست بطاهرة اثنين ذكراً و أنثى .  </a:t>
            </a:r>
            <a:r>
              <a:rPr lang="ar-JO" sz="4800" dirty="0"/>
              <a:t>3</a:t>
            </a:r>
            <a:r>
              <a:rPr lang="ar-JO" sz="3600" dirty="0"/>
              <a:t> </a:t>
            </a:r>
            <a:r>
              <a:rPr lang="ar-JO" dirty="0"/>
              <a:t>و من طيور السماء أيضاً سبعة سبعة ذكراً و أنثى </a:t>
            </a:r>
            <a:r>
              <a:rPr lang="ar-JO" dirty="0">
                <a:solidFill>
                  <a:srgbClr val="FFFF00"/>
                </a:solidFill>
              </a:rPr>
              <a:t>لاستبقاء نسل على وجه كل الأرض</a:t>
            </a:r>
            <a:endParaRPr dirty="0">
              <a:solidFill>
                <a:srgbClr val="FFFF00"/>
              </a:solidFill>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7" name="New Silly Ark.jpg" descr="New Silly Ark.jpg"/>
          <p:cNvPicPr>
            <a:picLocks noChangeAspect="1"/>
          </p:cNvPicPr>
          <p:nvPr/>
        </p:nvPicPr>
        <p:blipFill>
          <a:blip r:embed="rId2" cstate="print"/>
          <a:stretch>
            <a:fillRect/>
          </a:stretch>
        </p:blipFill>
        <p:spPr>
          <a:xfrm>
            <a:off x="0" y="3386"/>
            <a:ext cx="24384000" cy="13709228"/>
          </a:xfrm>
          <a:prstGeom prst="rect">
            <a:avLst/>
          </a:prstGeom>
          <a:ln w="12700">
            <a:miter lim="400000"/>
          </a:ln>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A9345-6E04-2A76-6EB8-C82D06088EE6}"/>
            </a:ext>
          </a:extLst>
        </p:cNvPr>
        <p:cNvGrpSpPr/>
        <p:nvPr/>
      </p:nvGrpSpPr>
      <p:grpSpPr>
        <a:xfrm>
          <a:off x="0" y="0"/>
          <a:ext cx="0" cy="0"/>
          <a:chOff x="0" y="0"/>
          <a:chExt cx="0" cy="0"/>
        </a:xfrm>
      </p:grpSpPr>
      <p:pic>
        <p:nvPicPr>
          <p:cNvPr id="827" name="New Silly Ark.jpg" descr="New Silly Ark.jpg">
            <a:extLst>
              <a:ext uri="{FF2B5EF4-FFF2-40B4-BE49-F238E27FC236}">
                <a16:creationId xmlns:a16="http://schemas.microsoft.com/office/drawing/2014/main" id="{92EE5FEE-D5AB-B2E6-102A-C18C0910E668}"/>
              </a:ext>
            </a:extLst>
          </p:cNvPr>
          <p:cNvPicPr>
            <a:picLocks noChangeAspect="1"/>
          </p:cNvPicPr>
          <p:nvPr/>
        </p:nvPicPr>
        <p:blipFill>
          <a:blip r:embed="rId2" cstate="print"/>
          <a:stretch>
            <a:fillRect/>
          </a:stretch>
        </p:blipFill>
        <p:spPr>
          <a:xfrm>
            <a:off x="0" y="3386"/>
            <a:ext cx="24384000" cy="13709228"/>
          </a:xfrm>
          <a:prstGeom prst="rect">
            <a:avLst/>
          </a:prstGeom>
          <a:ln w="12700">
            <a:miter lim="400000"/>
          </a:ln>
        </p:spPr>
      </p:pic>
      <p:pic>
        <p:nvPicPr>
          <p:cNvPr id="828" name="image.png" descr="image.png">
            <a:extLst>
              <a:ext uri="{FF2B5EF4-FFF2-40B4-BE49-F238E27FC236}">
                <a16:creationId xmlns:a16="http://schemas.microsoft.com/office/drawing/2014/main" id="{64438E89-9272-7EDB-1FA6-69A69734F19A}"/>
              </a:ext>
            </a:extLst>
          </p:cNvPr>
          <p:cNvPicPr>
            <a:picLocks noChangeAspect="1"/>
          </p:cNvPicPr>
          <p:nvPr/>
        </p:nvPicPr>
        <p:blipFill>
          <a:blip r:embed="rId3" cstate="print"/>
          <a:stretch>
            <a:fillRect/>
          </a:stretch>
        </p:blipFill>
        <p:spPr>
          <a:xfrm>
            <a:off x="4362578" y="-8508960"/>
            <a:ext cx="12382501" cy="26263520"/>
          </a:xfrm>
          <a:prstGeom prst="rect">
            <a:avLst/>
          </a:prstGeom>
          <a:ln w="12700">
            <a:miter lim="400000"/>
          </a:ln>
        </p:spPr>
      </p:pic>
    </p:spTree>
    <p:extLst>
      <p:ext uri="{BB962C8B-B14F-4D97-AF65-F5344CB8AC3E}">
        <p14:creationId xmlns:p14="http://schemas.microsoft.com/office/powerpoint/2010/main" val="373547765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iterate>
                                    <p:tmAbs val="0"/>
                                  </p:iterate>
                                  <p:childTnLst>
                                    <p:set>
                                      <p:cBhvr>
                                        <p:cTn id="6" fill="hold"/>
                                        <p:tgtEl>
                                          <p:spTgt spid="828"/>
                                        </p:tgtEl>
                                        <p:attrNameLst>
                                          <p:attrName>style.visibility</p:attrName>
                                        </p:attrNameLst>
                                      </p:cBhvr>
                                      <p:to>
                                        <p:strVal val="visible"/>
                                      </p:to>
                                    </p:set>
                                    <p:anim calcmode="lin" valueType="num">
                                      <p:cBhvr>
                                        <p:cTn id="7" dur="500" fill="hold"/>
                                        <p:tgtEl>
                                          <p:spTgt spid="828"/>
                                        </p:tgtEl>
                                        <p:attrNameLst>
                                          <p:attrName>ppt_w</p:attrName>
                                        </p:attrNameLst>
                                      </p:cBhvr>
                                      <p:tavLst>
                                        <p:tav tm="0">
                                          <p:val>
                                            <p:fltVal val="0"/>
                                          </p:val>
                                        </p:tav>
                                        <p:tav tm="100000">
                                          <p:val>
                                            <p:strVal val="#ppt_w"/>
                                          </p:val>
                                        </p:tav>
                                      </p:tavLst>
                                    </p:anim>
                                    <p:anim calcmode="lin" valueType="num">
                                      <p:cBhvr>
                                        <p:cTn id="8" dur="500" fill="hold"/>
                                        <p:tgtEl>
                                          <p:spTgt spid="82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8" grpId="0" animBg="1"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32" name="FootballField_Ark.jpg"/>
          <p:cNvGrpSpPr/>
          <p:nvPr/>
        </p:nvGrpSpPr>
        <p:grpSpPr>
          <a:xfrm>
            <a:off x="1693048" y="1657325"/>
            <a:ext cx="20997904" cy="7018312"/>
            <a:chOff x="0" y="0"/>
            <a:chExt cx="20997902" cy="7018311"/>
          </a:xfrm>
        </p:grpSpPr>
        <p:pic>
          <p:nvPicPr>
            <p:cNvPr id="831" name="FootballField_Ark.jpg" descr="FootballField_Ark.jpg"/>
            <p:cNvPicPr>
              <a:picLocks noChangeAspect="1"/>
            </p:cNvPicPr>
            <p:nvPr/>
          </p:nvPicPr>
          <p:blipFill>
            <a:blip r:embed="rId3" cstate="print"/>
            <a:stretch>
              <a:fillRect/>
            </a:stretch>
          </p:blipFill>
          <p:spPr>
            <a:xfrm>
              <a:off x="215900" y="139700"/>
              <a:ext cx="20566103" cy="6459511"/>
            </a:xfrm>
            <a:prstGeom prst="rect">
              <a:avLst/>
            </a:prstGeom>
            <a:ln>
              <a:noFill/>
            </a:ln>
            <a:effectLst/>
          </p:spPr>
        </p:pic>
        <p:pic>
          <p:nvPicPr>
            <p:cNvPr id="830" name="FootballField_Ark.jpg" descr="FootballField_Ark.jpg"/>
            <p:cNvPicPr>
              <a:picLocks/>
            </p:cNvPicPr>
            <p:nvPr/>
          </p:nvPicPr>
          <p:blipFill>
            <a:blip r:embed="rId4" cstate="print"/>
            <a:stretch>
              <a:fillRect/>
            </a:stretch>
          </p:blipFill>
          <p:spPr>
            <a:xfrm>
              <a:off x="0" y="-1"/>
              <a:ext cx="20997903" cy="7018312"/>
            </a:xfrm>
            <a:prstGeom prst="rect">
              <a:avLst/>
            </a:prstGeom>
            <a:effectLst/>
          </p:spPr>
        </p:pic>
      </p:grpSp>
      <p:sp>
        <p:nvSpPr>
          <p:cNvPr id="833" name="Ark Encounter"/>
          <p:cNvSpPr txBox="1">
            <a:spLocks noGrp="1"/>
          </p:cNvSpPr>
          <p:nvPr>
            <p:ph type="title"/>
          </p:nvPr>
        </p:nvSpPr>
        <p:spPr>
          <a:prstGeom prst="rect">
            <a:avLst/>
          </a:prstGeom>
        </p:spPr>
        <p:txBody>
          <a:bodyPr/>
          <a:lstStyle/>
          <a:p>
            <a:pPr>
              <a:defRPr>
                <a:effectLst/>
              </a:defRPr>
            </a:pPr>
            <a:r>
              <a:rPr lang="ar-JO" dirty="0"/>
              <a:t>لقاء الفلك</a:t>
            </a:r>
            <a:endParaRPr dirty="0"/>
          </a:p>
        </p:txBody>
      </p:sp>
      <p:sp>
        <p:nvSpPr>
          <p:cNvPr id="834" name="Williamstown, KY"/>
          <p:cNvSpPr txBox="1">
            <a:spLocks noGrp="1"/>
          </p:cNvSpPr>
          <p:nvPr>
            <p:ph type="body" sz="quarter" idx="1"/>
          </p:nvPr>
        </p:nvSpPr>
        <p:spPr>
          <a:prstGeom prst="rect">
            <a:avLst/>
          </a:prstGeom>
        </p:spPr>
        <p:txBody>
          <a:bodyPr/>
          <a:lstStyle/>
          <a:p>
            <a:pPr>
              <a:defRPr>
                <a:effectLst/>
              </a:defRPr>
            </a:pPr>
            <a:r>
              <a:rPr lang="ar-JO" dirty="0"/>
              <a:t>ويليامستون، ك ي</a:t>
            </a:r>
            <a:endParaRPr dirty="0"/>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40" name="Two Arks Comparison 1 01810.jpg"/>
          <p:cNvGrpSpPr/>
          <p:nvPr/>
        </p:nvGrpSpPr>
        <p:grpSpPr>
          <a:xfrm>
            <a:off x="3911600" y="787400"/>
            <a:ext cx="16560800" cy="6223000"/>
            <a:chOff x="0" y="0"/>
            <a:chExt cx="16560800" cy="6223000"/>
          </a:xfrm>
        </p:grpSpPr>
        <p:pic>
          <p:nvPicPr>
            <p:cNvPr id="839" name="Two Arks Comparison 1 01810.jpg" descr="Two Arks Comparison 1 01810.jpg"/>
            <p:cNvPicPr>
              <a:picLocks/>
            </p:cNvPicPr>
            <p:nvPr/>
          </p:nvPicPr>
          <p:blipFill>
            <a:blip r:embed="rId3" cstate="print"/>
            <a:srcRect l="155" t="51295" r="77"/>
            <a:stretch>
              <a:fillRect/>
            </a:stretch>
          </p:blipFill>
          <p:spPr>
            <a:xfrm>
              <a:off x="127000" y="127000"/>
              <a:ext cx="16306800" cy="5969000"/>
            </a:xfrm>
            <a:prstGeom prst="rect">
              <a:avLst/>
            </a:prstGeom>
            <a:ln>
              <a:noFill/>
            </a:ln>
            <a:effectLst/>
          </p:spPr>
        </p:pic>
        <p:pic>
          <p:nvPicPr>
            <p:cNvPr id="838" name="Two Arks Comparison 1 01810.jpg" descr="Two Arks Comparison 1 01810.jpg"/>
            <p:cNvPicPr>
              <a:picLocks/>
            </p:cNvPicPr>
            <p:nvPr/>
          </p:nvPicPr>
          <p:blipFill>
            <a:blip r:embed="rId4" cstate="print"/>
            <a:stretch>
              <a:fillRect/>
            </a:stretch>
          </p:blipFill>
          <p:spPr>
            <a:xfrm>
              <a:off x="0" y="0"/>
              <a:ext cx="16560800" cy="6223000"/>
            </a:xfrm>
            <a:prstGeom prst="rect">
              <a:avLst/>
            </a:prstGeom>
            <a:effectLst/>
          </p:spPr>
        </p:pic>
      </p:grpSp>
      <p:grpSp>
        <p:nvGrpSpPr>
          <p:cNvPr id="843" name="Two Arks Comparison 1 01810.jpg"/>
          <p:cNvGrpSpPr/>
          <p:nvPr/>
        </p:nvGrpSpPr>
        <p:grpSpPr>
          <a:xfrm>
            <a:off x="3911600" y="787400"/>
            <a:ext cx="16560800" cy="6223000"/>
            <a:chOff x="0" y="0"/>
            <a:chExt cx="16560800" cy="6223000"/>
          </a:xfrm>
        </p:grpSpPr>
        <p:pic>
          <p:nvPicPr>
            <p:cNvPr id="842" name="Two Arks Comparison 1 01810.jpg" descr="Two Arks Comparison 1 01810.jpg"/>
            <p:cNvPicPr>
              <a:picLocks/>
            </p:cNvPicPr>
            <p:nvPr/>
          </p:nvPicPr>
          <p:blipFill>
            <a:blip r:embed="rId3" cstate="print"/>
            <a:srcRect l="155" t="103" r="77" b="51191"/>
            <a:stretch>
              <a:fillRect/>
            </a:stretch>
          </p:blipFill>
          <p:spPr>
            <a:xfrm>
              <a:off x="127000" y="127000"/>
              <a:ext cx="16306800" cy="5969000"/>
            </a:xfrm>
            <a:prstGeom prst="rect">
              <a:avLst/>
            </a:prstGeom>
            <a:ln>
              <a:noFill/>
            </a:ln>
            <a:effectLst/>
          </p:spPr>
        </p:pic>
        <p:pic>
          <p:nvPicPr>
            <p:cNvPr id="841" name="Two Arks Comparison 1 01810.jpg" descr="Two Arks Comparison 1 01810.jpg"/>
            <p:cNvPicPr>
              <a:picLocks/>
            </p:cNvPicPr>
            <p:nvPr/>
          </p:nvPicPr>
          <p:blipFill>
            <a:blip r:embed="rId4" cstate="print"/>
            <a:stretch>
              <a:fillRect/>
            </a:stretch>
          </p:blipFill>
          <p:spPr>
            <a:xfrm>
              <a:off x="0" y="0"/>
              <a:ext cx="16560800" cy="6223000"/>
            </a:xfrm>
            <a:prstGeom prst="rect">
              <a:avLst/>
            </a:prstGeom>
            <a:effectLst/>
          </p:spPr>
        </p:pic>
      </p:grpSp>
      <p:grpSp>
        <p:nvGrpSpPr>
          <p:cNvPr id="846" name="Group"/>
          <p:cNvGrpSpPr/>
          <p:nvPr/>
        </p:nvGrpSpPr>
        <p:grpSpPr>
          <a:xfrm>
            <a:off x="444498" y="6909900"/>
            <a:ext cx="23495001" cy="6756401"/>
            <a:chOff x="0" y="0"/>
            <a:chExt cx="23495000" cy="6756400"/>
          </a:xfrm>
        </p:grpSpPr>
        <p:pic>
          <p:nvPicPr>
            <p:cNvPr id="844" name="104447884[1].png" descr="104447884[1].png"/>
            <p:cNvPicPr>
              <a:picLocks noChangeAspect="1"/>
            </p:cNvPicPr>
            <p:nvPr/>
          </p:nvPicPr>
          <p:blipFill>
            <a:blip r:embed="rId5" cstate="print"/>
            <a:stretch>
              <a:fillRect/>
            </a:stretch>
          </p:blipFill>
          <p:spPr>
            <a:xfrm>
              <a:off x="0" y="0"/>
              <a:ext cx="23495000" cy="6756400"/>
            </a:xfrm>
            <a:prstGeom prst="rect">
              <a:avLst/>
            </a:prstGeom>
            <a:ln w="12700" cap="flat">
              <a:noFill/>
              <a:miter lim="400000"/>
            </a:ln>
            <a:effectLst/>
          </p:spPr>
        </p:pic>
        <p:sp>
          <p:nvSpPr>
            <p:cNvPr id="845" name="5000"/>
            <p:cNvSpPr txBox="1"/>
            <p:nvPr/>
          </p:nvSpPr>
          <p:spPr>
            <a:xfrm>
              <a:off x="4933012" y="181161"/>
              <a:ext cx="8191501" cy="4521201"/>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noAutofit/>
            </a:bodyPr>
            <a:lstStyle>
              <a:lvl1pPr>
                <a:defRPr sz="32500" b="1">
                  <a:solidFill>
                    <a:srgbClr val="373E4F"/>
                  </a:solidFill>
                </a:defRPr>
              </a:lvl1pPr>
            </a:lstStyle>
            <a:p>
              <a:r>
                <a:rPr lang="ar-JO" dirty="0"/>
                <a:t>450</a:t>
              </a:r>
              <a:endParaRPr dirty="0"/>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xit" fill="hold" grpId="1" nodeType="clickEffect">
                                  <p:stCondLst>
                                    <p:cond delay="0"/>
                                  </p:stCondLst>
                                  <p:iterate>
                                    <p:tmAbs val="0"/>
                                  </p:iterate>
                                  <p:childTnLst>
                                    <p:animEffect transition="out" filter="dissolve">
                                      <p:cBhvr>
                                        <p:cTn id="6" dur="500" fill="hold"/>
                                        <p:tgtEl>
                                          <p:spTgt spid="843"/>
                                        </p:tgtEl>
                                      </p:cBhvr>
                                    </p:animEffect>
                                    <p:set>
                                      <p:cBhvr>
                                        <p:cTn id="7" fill="hold">
                                          <p:stCondLst>
                                            <p:cond delay="500"/>
                                          </p:stCondLst>
                                        </p:cTn>
                                        <p:tgtEl>
                                          <p:spTgt spid="84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2" nodeType="clickEffect">
                                  <p:stCondLst>
                                    <p:cond delay="0"/>
                                  </p:stCondLst>
                                  <p:iterate>
                                    <p:tmAbs val="0"/>
                                  </p:iterate>
                                  <p:childTnLst>
                                    <p:set>
                                      <p:cBhvr>
                                        <p:cTn id="11" fill="hold"/>
                                        <p:tgtEl>
                                          <p:spTgt spid="846"/>
                                        </p:tgtEl>
                                        <p:attrNameLst>
                                          <p:attrName>style.visibility</p:attrName>
                                        </p:attrNameLst>
                                      </p:cBhvr>
                                      <p:to>
                                        <p:strVal val="visible"/>
                                      </p:to>
                                    </p:set>
                                    <p:anim calcmode="lin" valueType="num">
                                      <p:cBhvr>
                                        <p:cTn id="12" dur="750" fill="hold"/>
                                        <p:tgtEl>
                                          <p:spTgt spid="846"/>
                                        </p:tgtEl>
                                        <p:attrNameLst>
                                          <p:attrName>ppt_x</p:attrName>
                                        </p:attrNameLst>
                                      </p:cBhvr>
                                      <p:tavLst>
                                        <p:tav tm="0">
                                          <p:val>
                                            <p:strVal val="0-#ppt_w/2"/>
                                          </p:val>
                                        </p:tav>
                                        <p:tav tm="100000">
                                          <p:val>
                                            <p:strVal val="#ppt_x"/>
                                          </p:val>
                                        </p:tav>
                                      </p:tavLst>
                                    </p:anim>
                                    <p:anim calcmode="lin" valueType="num">
                                      <p:cBhvr>
                                        <p:cTn id="13" dur="750" fill="hold"/>
                                        <p:tgtEl>
                                          <p:spTgt spid="8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3" grpId="1" animBg="1" advAuto="0"/>
      <p:bldP spid="846" grpId="2" animBg="1" advAuto="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4" name="droppedImage.pdf" descr="droppedImage.pdf"/>
          <p:cNvPicPr>
            <a:picLocks noChangeAspect="1"/>
          </p:cNvPicPr>
          <p:nvPr/>
        </p:nvPicPr>
        <p:blipFill>
          <a:blip r:embed="rId3" cstate="print"/>
          <a:stretch>
            <a:fillRect/>
          </a:stretch>
        </p:blipFill>
        <p:spPr>
          <a:xfrm>
            <a:off x="8940800" y="1376805"/>
            <a:ext cx="11468100" cy="10967596"/>
          </a:xfrm>
          <a:prstGeom prst="rect">
            <a:avLst/>
          </a:prstGeom>
          <a:ln w="12700">
            <a:miter lim="400000"/>
          </a:ln>
        </p:spPr>
      </p:pic>
      <p:sp>
        <p:nvSpPr>
          <p:cNvPr id="1215" name="Kingdom…"/>
          <p:cNvSpPr txBox="1">
            <a:spLocks noGrp="1"/>
          </p:cNvSpPr>
          <p:nvPr>
            <p:ph type="title" idx="4294967295"/>
          </p:nvPr>
        </p:nvSpPr>
        <p:spPr>
          <a:xfrm>
            <a:off x="4127500" y="812800"/>
            <a:ext cx="4483100" cy="11417300"/>
          </a:xfrm>
          <a:prstGeom prst="rect">
            <a:avLst/>
          </a:prstGeom>
        </p:spPr>
        <p:txBody>
          <a:bodyPr anchor="b"/>
          <a:lstStyle/>
          <a:p>
            <a:pPr algn="r">
              <a:lnSpc>
                <a:spcPct val="145000"/>
              </a:lnSpc>
              <a:defRPr sz="7200">
                <a:uFill>
                  <a:solidFill>
                    <a:srgbClr val="FFFFFF"/>
                  </a:solidFill>
                </a:uFill>
              </a:defRPr>
            </a:pPr>
            <a:r>
              <a:rPr lang="ar-JO" dirty="0"/>
              <a:t>مملكة</a:t>
            </a:r>
            <a:endParaRPr dirty="0"/>
          </a:p>
          <a:p>
            <a:pPr algn="r">
              <a:lnSpc>
                <a:spcPct val="145000"/>
              </a:lnSpc>
              <a:defRPr sz="7200">
                <a:uFill>
                  <a:solidFill>
                    <a:srgbClr val="FFFFFF"/>
                  </a:solidFill>
                </a:uFill>
              </a:defRPr>
            </a:pPr>
            <a:r>
              <a:rPr lang="ar-JO" dirty="0"/>
              <a:t>الشعبة</a:t>
            </a:r>
            <a:endParaRPr dirty="0"/>
          </a:p>
          <a:p>
            <a:pPr algn="r">
              <a:lnSpc>
                <a:spcPct val="145000"/>
              </a:lnSpc>
              <a:defRPr sz="7200">
                <a:uFill>
                  <a:solidFill>
                    <a:srgbClr val="FFFFFF"/>
                  </a:solidFill>
                </a:uFill>
              </a:defRPr>
            </a:pPr>
            <a:r>
              <a:rPr lang="ar-JO" dirty="0"/>
              <a:t>الصنف</a:t>
            </a:r>
            <a:endParaRPr dirty="0"/>
          </a:p>
          <a:p>
            <a:pPr algn="r">
              <a:lnSpc>
                <a:spcPct val="145000"/>
              </a:lnSpc>
              <a:defRPr sz="7200">
                <a:uFill>
                  <a:solidFill>
                    <a:srgbClr val="FFFFFF"/>
                  </a:solidFill>
                </a:uFill>
              </a:defRPr>
            </a:pPr>
            <a:r>
              <a:rPr lang="ar-JO" dirty="0"/>
              <a:t>الترتيب</a:t>
            </a:r>
            <a:endParaRPr dirty="0"/>
          </a:p>
          <a:p>
            <a:pPr algn="r">
              <a:lnSpc>
                <a:spcPct val="145000"/>
              </a:lnSpc>
              <a:defRPr sz="7200">
                <a:uFill>
                  <a:solidFill>
                    <a:srgbClr val="FFFFFF"/>
                  </a:solidFill>
                </a:uFill>
              </a:defRPr>
            </a:pPr>
            <a:r>
              <a:rPr lang="ar-JO" dirty="0"/>
              <a:t>العائلة</a:t>
            </a:r>
            <a:endParaRPr dirty="0"/>
          </a:p>
          <a:p>
            <a:pPr algn="r">
              <a:lnSpc>
                <a:spcPct val="145000"/>
              </a:lnSpc>
              <a:defRPr sz="7200">
                <a:uFill>
                  <a:solidFill>
                    <a:srgbClr val="FFFFFF"/>
                  </a:solidFill>
                </a:uFill>
              </a:defRPr>
            </a:pPr>
            <a:r>
              <a:rPr lang="ar-JO" dirty="0"/>
              <a:t>الجنس</a:t>
            </a:r>
            <a:endParaRPr dirty="0"/>
          </a:p>
          <a:p>
            <a:pPr algn="r">
              <a:lnSpc>
                <a:spcPct val="145000"/>
              </a:lnSpc>
              <a:defRPr sz="7200">
                <a:uFill>
                  <a:solidFill>
                    <a:srgbClr val="FFFFFF"/>
                  </a:solidFill>
                </a:uFill>
              </a:defRPr>
            </a:pPr>
            <a:r>
              <a:rPr lang="ar-JO" dirty="0"/>
              <a:t>النوع</a:t>
            </a:r>
            <a:endParaRPr dirty="0"/>
          </a:p>
        </p:txBody>
      </p:sp>
      <p:sp>
        <p:nvSpPr>
          <p:cNvPr id="1216" name="Rectangle"/>
          <p:cNvSpPr/>
          <p:nvPr/>
        </p:nvSpPr>
        <p:spPr>
          <a:xfrm>
            <a:off x="2108200" y="7810500"/>
            <a:ext cx="18237200" cy="1473200"/>
          </a:xfrm>
          <a:prstGeom prst="rect">
            <a:avLst/>
          </a:prstGeom>
          <a:ln w="152400">
            <a:solidFill>
              <a:srgbClr val="FF2600"/>
            </a:solidFill>
          </a:ln>
        </p:spPr>
        <p:txBody>
          <a:bodyPr lIns="50800" tIns="50800" rIns="50800" bIns="50800" anchor="ct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17" name="Min"/>
          <p:cNvSpPr txBox="1"/>
          <p:nvPr/>
        </p:nvSpPr>
        <p:spPr>
          <a:xfrm>
            <a:off x="17767300" y="7897800"/>
            <a:ext cx="1950988" cy="1298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defRPr sz="8400" b="1" i="1">
                <a:solidFill>
                  <a:srgbClr val="FF2600"/>
                </a:solidFill>
                <a:latin typeface="Arial"/>
                <a:ea typeface="Arial"/>
                <a:cs typeface="Arial"/>
                <a:sym typeface="Arial"/>
              </a:defRPr>
            </a:lvl1p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sz="8400" b="1" i="1" u="none" strike="noStrike" kern="0" cap="none" spc="0" normalizeH="0" baseline="0" noProof="0">
                <a:ln>
                  <a:noFill/>
                </a:ln>
                <a:solidFill>
                  <a:srgbClr val="FF2600"/>
                </a:solidFill>
                <a:effectLst/>
                <a:uLnTx/>
                <a:uFillTx/>
                <a:latin typeface="Arial"/>
                <a:cs typeface="Arial"/>
                <a:sym typeface="Arial"/>
              </a:rPr>
              <a:t>Min</a:t>
            </a:r>
          </a:p>
        </p:txBody>
      </p:sp>
      <p:pic>
        <p:nvPicPr>
          <p:cNvPr id="1218" name="droppedImage.pdf" descr="droppedImage.pdf"/>
          <p:cNvPicPr>
            <a:picLocks noChangeAspect="1"/>
          </p:cNvPicPr>
          <p:nvPr/>
        </p:nvPicPr>
        <p:blipFill>
          <a:blip r:embed="rId4" cstate="print"/>
          <a:stretch>
            <a:fillRect/>
          </a:stretch>
        </p:blipFill>
        <p:spPr>
          <a:xfrm>
            <a:off x="9640461" y="7454900"/>
            <a:ext cx="2131277" cy="1765300"/>
          </a:xfrm>
          <a:prstGeom prst="rect">
            <a:avLst/>
          </a:prstGeom>
          <a:ln w="12700">
            <a:miter lim="400000"/>
          </a:ln>
        </p:spPr>
      </p:pic>
      <p:sp>
        <p:nvSpPr>
          <p:cNvPr id="1219" name="Kind ="/>
          <p:cNvSpPr txBox="1"/>
          <p:nvPr/>
        </p:nvSpPr>
        <p:spPr>
          <a:xfrm>
            <a:off x="2624052" y="7930079"/>
            <a:ext cx="2614498" cy="127214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7600" b="1" i="1">
                <a:solidFill>
                  <a:srgbClr val="FFFB00"/>
                </a:solidFill>
                <a:uFill>
                  <a:solidFill>
                    <a:srgbClr val="FFFB00"/>
                  </a:solidFill>
                </a:uFill>
                <a:latin typeface="Arial"/>
                <a:ea typeface="Arial"/>
                <a:cs typeface="Arial"/>
                <a:sym typeface="Aria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ar-JO" sz="7600" b="1" i="1" u="none" strike="noStrike" kern="0" cap="none" spc="0" normalizeH="0" baseline="0" noProof="0" dirty="0">
                <a:ln>
                  <a:noFill/>
                </a:ln>
                <a:solidFill>
                  <a:srgbClr val="FFFB00"/>
                </a:solidFill>
                <a:effectLst/>
                <a:uLnTx/>
                <a:uFill>
                  <a:solidFill>
                    <a:srgbClr val="FFFB00"/>
                  </a:solidFill>
                </a:uFill>
                <a:latin typeface="Arial"/>
                <a:cs typeface="Arial"/>
                <a:sym typeface="Arial"/>
              </a:rPr>
              <a:t>النوع</a:t>
            </a:r>
            <a:r>
              <a:rPr kumimoji="0" sz="7600" b="1" i="1" u="none" strike="noStrike" kern="0" cap="none" spc="0" normalizeH="0" baseline="0" noProof="0" dirty="0">
                <a:ln>
                  <a:noFill/>
                </a:ln>
                <a:solidFill>
                  <a:srgbClr val="FFFB00"/>
                </a:solidFill>
                <a:effectLst/>
                <a:uLnTx/>
                <a:uFill>
                  <a:solidFill>
                    <a:srgbClr val="FFFB00"/>
                  </a:solidFill>
                </a:uFill>
                <a:latin typeface="Arial"/>
                <a:cs typeface="Arial"/>
                <a:sym typeface="Arial"/>
              </a:rPr>
              <a:t> =</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216"/>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iterate>
                                    <p:tmAbs val="0"/>
                                  </p:iterate>
                                  <p:childTnLst>
                                    <p:set>
                                      <p:cBhvr>
                                        <p:cTn id="9" fill="hold"/>
                                        <p:tgtEl>
                                          <p:spTgt spid="1217"/>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grpId="0" nodeType="afterEffect">
                                  <p:stCondLst>
                                    <p:cond delay="0"/>
                                  </p:stCondLst>
                                  <p:iterate>
                                    <p:tmAbs val="0"/>
                                  </p:iterate>
                                  <p:childTnLst>
                                    <p:set>
                                      <p:cBhvr>
                                        <p:cTn id="12" fill="hold"/>
                                        <p:tgtEl>
                                          <p:spTgt spid="1218"/>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grpId="0" nodeType="afterEffect">
                                  <p:stCondLst>
                                    <p:cond delay="0"/>
                                  </p:stCondLst>
                                  <p:iterate>
                                    <p:tmAbs val="0"/>
                                  </p:iterate>
                                  <p:childTnLst>
                                    <p:set>
                                      <p:cBhvr>
                                        <p:cTn id="15" fill="hold"/>
                                        <p:tgtEl>
                                          <p:spTgt spid="1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6" grpId="0" animBg="1" advAuto="0"/>
      <p:bldP spid="1217" grpId="0" animBg="1" advAuto="0"/>
      <p:bldP spid="1218" grpId="0" animBg="1" advAuto="0"/>
      <p:bldP spid="1219" grpId="0" animBg="1" advAuto="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1" name="Image" descr="Image"/>
          <p:cNvPicPr>
            <a:picLocks noChangeAspect="1"/>
          </p:cNvPicPr>
          <p:nvPr/>
        </p:nvPicPr>
        <p:blipFill>
          <a:blip r:embed="rId3" cstate="print"/>
          <a:stretch>
            <a:fillRect/>
          </a:stretch>
        </p:blipFill>
        <p:spPr>
          <a:xfrm>
            <a:off x="1997400" y="549786"/>
            <a:ext cx="20389200" cy="3915808"/>
          </a:xfrm>
          <a:prstGeom prst="rect">
            <a:avLst/>
          </a:prstGeom>
          <a:ln w="12700">
            <a:miter lim="400000"/>
          </a:ln>
          <a:effectLst>
            <a:outerShdw blurRad="190500" dist="8455" dir="5400000" rotWithShape="0">
              <a:srgbClr val="000000"/>
            </a:outerShdw>
          </a:effectLst>
        </p:spPr>
      </p:pic>
      <p:pic>
        <p:nvPicPr>
          <p:cNvPr id="1222" name="Clydesdale_horse_by_Bonnie_Gruenberg.JPG" descr="Clydesdale_horse_by_Bonnie_Gruenberg.JPG"/>
          <p:cNvPicPr>
            <a:picLocks noChangeAspect="1"/>
          </p:cNvPicPr>
          <p:nvPr/>
        </p:nvPicPr>
        <p:blipFill>
          <a:blip r:embed="rId4" cstate="print"/>
          <a:stretch>
            <a:fillRect/>
          </a:stretch>
        </p:blipFill>
        <p:spPr>
          <a:xfrm>
            <a:off x="446355" y="8861346"/>
            <a:ext cx="5911690" cy="4428842"/>
          </a:xfrm>
          <a:prstGeom prst="rect">
            <a:avLst/>
          </a:prstGeom>
          <a:ln w="12700">
            <a:miter lim="400000"/>
          </a:ln>
          <a:effectLst>
            <a:outerShdw blurRad="190500" dist="8455" dir="5400000" rotWithShape="0">
              <a:srgbClr val="000000"/>
            </a:outerShdw>
          </a:effectLst>
        </p:spPr>
      </p:pic>
      <p:pic>
        <p:nvPicPr>
          <p:cNvPr id="1223" name="shetland-pony-357756_1920.jpg" descr="shetland-pony-357756_1920.jpg"/>
          <p:cNvPicPr>
            <a:picLocks noChangeAspect="1"/>
          </p:cNvPicPr>
          <p:nvPr/>
        </p:nvPicPr>
        <p:blipFill>
          <a:blip r:embed="rId5" cstate="print"/>
          <a:srcRect l="12896" r="7238"/>
          <a:stretch>
            <a:fillRect/>
          </a:stretch>
        </p:blipFill>
        <p:spPr>
          <a:xfrm>
            <a:off x="6537654" y="8861459"/>
            <a:ext cx="4716142" cy="4428841"/>
          </a:xfrm>
          <a:prstGeom prst="rect">
            <a:avLst/>
          </a:prstGeom>
          <a:ln w="12700">
            <a:miter lim="400000"/>
          </a:ln>
          <a:effectLst>
            <a:outerShdw blurRad="190500" dist="8455" dir="5400000" rotWithShape="0">
              <a:srgbClr val="000000"/>
            </a:outerShdw>
          </a:effectLst>
        </p:spPr>
      </p:pic>
      <p:pic>
        <p:nvPicPr>
          <p:cNvPr id="1224" name="Zebra_running_Ngorongoro.jpg" descr="Zebra_running_Ngorongoro.jpg"/>
          <p:cNvPicPr>
            <a:picLocks noChangeAspect="1"/>
          </p:cNvPicPr>
          <p:nvPr/>
        </p:nvPicPr>
        <p:blipFill>
          <a:blip r:embed="rId6" cstate="print"/>
          <a:srcRect l="7106"/>
          <a:stretch>
            <a:fillRect/>
          </a:stretch>
        </p:blipFill>
        <p:spPr>
          <a:xfrm>
            <a:off x="11433328" y="8861459"/>
            <a:ext cx="6171149" cy="4428841"/>
          </a:xfrm>
          <a:prstGeom prst="rect">
            <a:avLst/>
          </a:prstGeom>
          <a:ln w="12700">
            <a:miter lim="400000"/>
          </a:ln>
          <a:effectLst>
            <a:outerShdw blurRad="190500" dist="8455" dir="5400000" rotWithShape="0">
              <a:srgbClr val="000000"/>
            </a:outerShdw>
          </a:effectLst>
        </p:spPr>
      </p:pic>
      <p:pic>
        <p:nvPicPr>
          <p:cNvPr id="1225" name="Perry-miniature-donkey-in-Palo-Alto-CA-2016 (1).jpg" descr="Perry-miniature-donkey-in-Palo-Alto-CA-2016 (1).jpg"/>
          <p:cNvPicPr>
            <a:picLocks noChangeAspect="1"/>
          </p:cNvPicPr>
          <p:nvPr/>
        </p:nvPicPr>
        <p:blipFill>
          <a:blip r:embed="rId7" cstate="print"/>
          <a:stretch>
            <a:fillRect/>
          </a:stretch>
        </p:blipFill>
        <p:spPr>
          <a:xfrm>
            <a:off x="17783948" y="8861346"/>
            <a:ext cx="6174645" cy="4428842"/>
          </a:xfrm>
          <a:prstGeom prst="rect">
            <a:avLst/>
          </a:prstGeom>
          <a:ln w="12700">
            <a:miter lim="400000"/>
          </a:ln>
          <a:effectLst>
            <a:outerShdw blurRad="190500" dist="8455" dir="5400000" rotWithShape="0">
              <a:srgbClr val="000000"/>
            </a:outerShdw>
          </a:effectLst>
        </p:spPr>
      </p:pic>
      <p:grpSp>
        <p:nvGrpSpPr>
          <p:cNvPr id="2" name="Group"/>
          <p:cNvGrpSpPr/>
          <p:nvPr/>
        </p:nvGrpSpPr>
        <p:grpSpPr>
          <a:xfrm>
            <a:off x="3455364" y="4097651"/>
            <a:ext cx="17337786" cy="4537760"/>
            <a:chOff x="0" y="0"/>
            <a:chExt cx="17337784" cy="4537758"/>
          </a:xfrm>
        </p:grpSpPr>
        <p:sp>
          <p:nvSpPr>
            <p:cNvPr id="1226" name="Line"/>
            <p:cNvSpPr/>
            <p:nvPr/>
          </p:nvSpPr>
          <p:spPr>
            <a:xfrm flipV="1">
              <a:off x="0" y="986017"/>
              <a:ext cx="8756313" cy="3520053"/>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27" name="Line"/>
            <p:cNvSpPr/>
            <p:nvPr/>
          </p:nvSpPr>
          <p:spPr>
            <a:xfrm flipV="1">
              <a:off x="5509115" y="982470"/>
              <a:ext cx="3223879" cy="3555289"/>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28" name="Line"/>
            <p:cNvSpPr/>
            <p:nvPr/>
          </p:nvSpPr>
          <p:spPr>
            <a:xfrm flipH="1" flipV="1">
              <a:off x="8789661" y="1027970"/>
              <a:ext cx="2287847" cy="3490156"/>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29" name="Line"/>
            <p:cNvSpPr/>
            <p:nvPr/>
          </p:nvSpPr>
          <p:spPr>
            <a:xfrm flipH="1" flipV="1">
              <a:off x="8722202" y="985665"/>
              <a:ext cx="8615583" cy="3492677"/>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30" name="2 horses"/>
            <p:cNvSpPr/>
            <p:nvPr/>
          </p:nvSpPr>
          <p:spPr>
            <a:xfrm>
              <a:off x="8736635" y="0"/>
              <a:ext cx="1270001" cy="1270000"/>
            </a:xfrm>
            <a:prstGeom prst="line">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t">
              <a:spAutoFit/>
            </a:bodyPr>
            <a:lstStyle>
              <a:lvl1pPr>
                <a:defRPr sz="6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ar-JO" sz="6600" b="0" i="0" u="none" strike="noStrike" kern="0" cap="none" spc="0" normalizeH="0" baseline="0" noProof="0" dirty="0">
                  <a:ln>
                    <a:noFill/>
                  </a:ln>
                  <a:solidFill>
                    <a:srgbClr val="FFFFFF"/>
                  </a:solidFill>
                  <a:effectLst/>
                  <a:uLnTx/>
                  <a:uFillTx/>
                  <a:latin typeface="Gill Sans"/>
                  <a:cs typeface="Gill Sans"/>
                  <a:sym typeface="Gill Sans"/>
                </a:rPr>
                <a:t>حصانين</a:t>
              </a:r>
              <a:endParaRPr kumimoji="0" sz="6600" b="0" i="0" u="none" strike="noStrike" kern="0" cap="none" spc="0" normalizeH="0" baseline="0" noProof="0" dirty="0">
                <a:ln>
                  <a:noFill/>
                </a:ln>
                <a:solidFill>
                  <a:srgbClr val="FFFFFF"/>
                </a:solidFill>
                <a:effectLst/>
                <a:uLnTx/>
                <a:uFillTx/>
                <a:latin typeface="Gill Sans"/>
                <a:cs typeface="Gill Sans"/>
                <a:sym typeface="Gill Sans"/>
              </a:endParaRP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p:tmAbs val="0"/>
                                  </p:iterate>
                                  <p:childTnLst>
                                    <p:set>
                                      <p:cBhvr>
                                        <p:cTn id="6" fill="hold"/>
                                        <p:tgtEl>
                                          <p:spTgt spid="2"/>
                                        </p:tgtEl>
                                        <p:attrNameLst>
                                          <p:attrName>style.visibility</p:attrName>
                                        </p:attrNameLst>
                                      </p:cBhvr>
                                      <p:to>
                                        <p:strVal val="visible"/>
                                      </p:to>
                                    </p:set>
                                    <p:animEffect transition="in" filter="wipe(up)">
                                      <p:cBhvr>
                                        <p:cTn id="7" dur="499"/>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dvAuto="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5" name="Image" descr="Image"/>
          <p:cNvPicPr>
            <a:picLocks noChangeAspect="1"/>
          </p:cNvPicPr>
          <p:nvPr/>
        </p:nvPicPr>
        <p:blipFill>
          <a:blip r:embed="rId3" cstate="print"/>
          <a:stretch>
            <a:fillRect/>
          </a:stretch>
        </p:blipFill>
        <p:spPr>
          <a:xfrm>
            <a:off x="1997400" y="549786"/>
            <a:ext cx="20389200" cy="3915808"/>
          </a:xfrm>
          <a:prstGeom prst="rect">
            <a:avLst/>
          </a:prstGeom>
          <a:ln w="12700">
            <a:miter lim="400000"/>
          </a:ln>
          <a:effectLst>
            <a:outerShdw blurRad="190500" dist="8455" dir="5400000" rotWithShape="0">
              <a:srgbClr val="000000"/>
            </a:outerShdw>
          </a:effectLst>
        </p:spPr>
      </p:pic>
      <p:grpSp>
        <p:nvGrpSpPr>
          <p:cNvPr id="2" name="Group"/>
          <p:cNvGrpSpPr/>
          <p:nvPr/>
        </p:nvGrpSpPr>
        <p:grpSpPr>
          <a:xfrm>
            <a:off x="6027050" y="4072251"/>
            <a:ext cx="6899928" cy="2284883"/>
            <a:chOff x="0" y="0"/>
            <a:chExt cx="6899926" cy="2284881"/>
          </a:xfrm>
        </p:grpSpPr>
        <p:sp>
          <p:nvSpPr>
            <p:cNvPr id="1236" name="2 dogs"/>
            <p:cNvSpPr txBox="1"/>
            <p:nvPr/>
          </p:nvSpPr>
          <p:spPr>
            <a:xfrm>
              <a:off x="5429972" y="0"/>
              <a:ext cx="1469954" cy="1118254"/>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t">
              <a:spAutoFit/>
            </a:bodyPr>
            <a:lstStyle>
              <a:lvl1pPr>
                <a:defRPr sz="6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ar-JO" sz="6600" b="0" i="0" u="none" strike="noStrike" kern="0" cap="none" spc="0" normalizeH="0" baseline="0" noProof="0" dirty="0">
                  <a:ln>
                    <a:noFill/>
                  </a:ln>
                  <a:solidFill>
                    <a:srgbClr val="FFFFFF"/>
                  </a:solidFill>
                  <a:effectLst/>
                  <a:uLnTx/>
                  <a:uFillTx/>
                  <a:latin typeface="Gill Sans"/>
                  <a:cs typeface="Gill Sans"/>
                  <a:sym typeface="Gill Sans"/>
                </a:rPr>
                <a:t>كلبين</a:t>
              </a:r>
              <a:endParaRPr kumimoji="0" sz="6600" b="0" i="0" u="none" strike="noStrike" kern="0" cap="none" spc="0" normalizeH="0" baseline="0" noProof="0" dirty="0">
                <a:ln>
                  <a:noFill/>
                </a:ln>
                <a:solidFill>
                  <a:srgbClr val="FFFFFF"/>
                </a:solidFill>
                <a:effectLst/>
                <a:uLnTx/>
                <a:uFillTx/>
                <a:latin typeface="Gill Sans"/>
                <a:cs typeface="Gill Sans"/>
                <a:sym typeface="Gill Sans"/>
              </a:endParaRPr>
            </a:p>
          </p:txBody>
        </p:sp>
        <p:pic>
          <p:nvPicPr>
            <p:cNvPr id="1237" name="GreyWolf_iStock_000026509642Medium.jpg" descr="GreyWolf_iStock_000026509642Medium.jpg"/>
            <p:cNvPicPr>
              <a:picLocks noChangeAspect="1"/>
            </p:cNvPicPr>
            <p:nvPr/>
          </p:nvPicPr>
          <p:blipFill>
            <a:blip r:embed="rId4" cstate="print"/>
            <a:srcRect l="37747" t="6342" r="305" b="3312"/>
            <a:stretch>
              <a:fillRect/>
            </a:stretch>
          </p:blipFill>
          <p:spPr>
            <a:xfrm>
              <a:off x="0" y="133349"/>
              <a:ext cx="2315390" cy="2151532"/>
            </a:xfrm>
            <a:prstGeom prst="rect">
              <a:avLst/>
            </a:prstGeom>
            <a:ln w="25400" cap="flat">
              <a:solidFill>
                <a:srgbClr val="FFFFFF"/>
              </a:solidFill>
              <a:prstDash val="solid"/>
              <a:miter lim="400000"/>
            </a:ln>
            <a:effectLst/>
          </p:spPr>
        </p:pic>
      </p:grpSp>
      <p:grpSp>
        <p:nvGrpSpPr>
          <p:cNvPr id="3" name="Group"/>
          <p:cNvGrpSpPr/>
          <p:nvPr/>
        </p:nvGrpSpPr>
        <p:grpSpPr>
          <a:xfrm>
            <a:off x="1784349" y="5080122"/>
            <a:ext cx="20692772" cy="7614354"/>
            <a:chOff x="0" y="0"/>
            <a:chExt cx="20692770" cy="7614353"/>
          </a:xfrm>
        </p:grpSpPr>
        <p:sp>
          <p:nvSpPr>
            <p:cNvPr id="1239" name="Line"/>
            <p:cNvSpPr/>
            <p:nvPr/>
          </p:nvSpPr>
          <p:spPr>
            <a:xfrm flipV="1">
              <a:off x="1671014" y="3547"/>
              <a:ext cx="8756314" cy="3520052"/>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40" name="Line"/>
            <p:cNvSpPr/>
            <p:nvPr/>
          </p:nvSpPr>
          <p:spPr>
            <a:xfrm flipV="1">
              <a:off x="7180130" y="0"/>
              <a:ext cx="3223879" cy="3555289"/>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41" name="Line"/>
            <p:cNvSpPr/>
            <p:nvPr/>
          </p:nvSpPr>
          <p:spPr>
            <a:xfrm flipH="1" flipV="1">
              <a:off x="10460675" y="45500"/>
              <a:ext cx="2287847" cy="3490155"/>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
          <p:nvSpPr>
            <p:cNvPr id="1242" name="Line"/>
            <p:cNvSpPr/>
            <p:nvPr/>
          </p:nvSpPr>
          <p:spPr>
            <a:xfrm flipH="1" flipV="1">
              <a:off x="10393217" y="3194"/>
              <a:ext cx="8615582" cy="3492677"/>
            </a:xfrm>
            <a:prstGeom prst="line">
              <a:avLst/>
            </a:prstGeom>
            <a:noFill/>
            <a:ln w="127000" cap="flat">
              <a:solidFill>
                <a:srgbClr val="FFFFFF"/>
              </a:solidFill>
              <a:prstDash val="solid"/>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pic>
          <p:nvPicPr>
            <p:cNvPr id="1243" name="droppedImage.png" descr="droppedImage.png"/>
            <p:cNvPicPr>
              <a:picLocks noChangeAspect="1"/>
            </p:cNvPicPr>
            <p:nvPr/>
          </p:nvPicPr>
          <p:blipFill>
            <a:blip r:embed="rId5" cstate="print"/>
            <a:stretch>
              <a:fillRect/>
            </a:stretch>
          </p:blipFill>
          <p:spPr>
            <a:xfrm>
              <a:off x="0" y="4140195"/>
              <a:ext cx="3733328" cy="3474001"/>
            </a:xfrm>
            <a:prstGeom prst="rect">
              <a:avLst/>
            </a:prstGeom>
            <a:ln w="25400" cap="flat">
              <a:solidFill>
                <a:srgbClr val="FFFFFF"/>
              </a:solidFill>
              <a:prstDash val="solid"/>
              <a:miter lim="400000"/>
            </a:ln>
            <a:effectLst/>
          </p:spPr>
        </p:pic>
        <p:pic>
          <p:nvPicPr>
            <p:cNvPr id="1244" name="CapeFox_iStock_000020532999Medium.jpg" descr="CapeFox_iStock_000020532999Medium.jpg"/>
            <p:cNvPicPr>
              <a:picLocks noChangeAspect="1"/>
            </p:cNvPicPr>
            <p:nvPr/>
          </p:nvPicPr>
          <p:blipFill>
            <a:blip r:embed="rId6" cstate="print"/>
            <a:srcRect l="26164" t="2460" r="7305" b="4338"/>
            <a:stretch>
              <a:fillRect/>
            </a:stretch>
          </p:blipFill>
          <p:spPr>
            <a:xfrm>
              <a:off x="11307141" y="4140348"/>
              <a:ext cx="3729315" cy="3474006"/>
            </a:xfrm>
            <a:prstGeom prst="rect">
              <a:avLst/>
            </a:prstGeom>
            <a:ln w="25400" cap="flat">
              <a:solidFill>
                <a:srgbClr val="FFFFFF"/>
              </a:solidFill>
              <a:prstDash val="solid"/>
              <a:miter lim="400000"/>
            </a:ln>
            <a:effectLst/>
          </p:spPr>
        </p:pic>
        <p:pic>
          <p:nvPicPr>
            <p:cNvPr id="1245" name="St Bernard 2.jpg" descr="St Bernard 2.jpg"/>
            <p:cNvPicPr>
              <a:picLocks noChangeAspect="1"/>
            </p:cNvPicPr>
            <p:nvPr/>
          </p:nvPicPr>
          <p:blipFill>
            <a:blip r:embed="rId7" cstate="print"/>
            <a:stretch>
              <a:fillRect/>
            </a:stretch>
          </p:blipFill>
          <p:spPr>
            <a:xfrm>
              <a:off x="5650946" y="4140195"/>
              <a:ext cx="3738577" cy="3474001"/>
            </a:xfrm>
            <a:prstGeom prst="rect">
              <a:avLst/>
            </a:prstGeom>
            <a:ln w="25400" cap="flat">
              <a:solidFill>
                <a:srgbClr val="FFFFFF"/>
              </a:solidFill>
              <a:prstDash val="solid"/>
              <a:miter lim="400000"/>
            </a:ln>
            <a:effectLst/>
          </p:spPr>
        </p:pic>
        <p:pic>
          <p:nvPicPr>
            <p:cNvPr id="1246" name="Dachshund.jpg" descr="Dachshund.jpg"/>
            <p:cNvPicPr>
              <a:picLocks noChangeAspect="1"/>
            </p:cNvPicPr>
            <p:nvPr/>
          </p:nvPicPr>
          <p:blipFill>
            <a:blip r:embed="rId8" cstate="print"/>
            <a:srcRect l="11054" r="9821"/>
            <a:stretch>
              <a:fillRect/>
            </a:stretch>
          </p:blipFill>
          <p:spPr>
            <a:xfrm>
              <a:off x="16954195" y="4140195"/>
              <a:ext cx="3738576" cy="3474001"/>
            </a:xfrm>
            <a:prstGeom prst="rect">
              <a:avLst/>
            </a:prstGeom>
            <a:ln w="25400" cap="flat">
              <a:solidFill>
                <a:srgbClr val="FFFFFF"/>
              </a:solidFill>
              <a:prstDash val="solid"/>
              <a:miter lim="400000"/>
            </a:ln>
            <a:effectLst/>
          </p:spPr>
        </p:pic>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iterate>
                                    <p:tmAbs val="0"/>
                                  </p:iterate>
                                  <p:childTnLst>
                                    <p:set>
                                      <p:cBhvr>
                                        <p:cTn id="11" fill="hold"/>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dvAuto="0"/>
      <p:bldP spid="3" grpId="0" animBg="1" advAuto="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1" name="droppedImage.png" descr="droppedImage.png"/>
          <p:cNvPicPr>
            <a:picLocks noChangeAspect="1"/>
          </p:cNvPicPr>
          <p:nvPr/>
        </p:nvPicPr>
        <p:blipFill>
          <a:blip r:embed="rId3" cstate="print"/>
          <a:stretch>
            <a:fillRect/>
          </a:stretch>
        </p:blipFill>
        <p:spPr>
          <a:xfrm>
            <a:off x="886111" y="5142839"/>
            <a:ext cx="3733328" cy="3474001"/>
          </a:xfrm>
          <a:prstGeom prst="rect">
            <a:avLst/>
          </a:prstGeom>
          <a:ln w="12700">
            <a:solidFill>
              <a:srgbClr val="FFFFFF"/>
            </a:solidFill>
            <a:miter lim="400000"/>
          </a:ln>
        </p:spPr>
      </p:pic>
      <p:pic>
        <p:nvPicPr>
          <p:cNvPr id="1252" name="FennecFox_iStock_000026231026Medium.jpg" descr="FennecFox_iStock_000026231026Medium.jpg"/>
          <p:cNvPicPr>
            <a:picLocks noChangeAspect="1"/>
          </p:cNvPicPr>
          <p:nvPr/>
        </p:nvPicPr>
        <p:blipFill>
          <a:blip r:embed="rId4" cstate="print"/>
          <a:srcRect l="66" t="1156" r="27943" b="55"/>
          <a:stretch>
            <a:fillRect/>
          </a:stretch>
        </p:blipFill>
        <p:spPr>
          <a:xfrm>
            <a:off x="7676835" y="789446"/>
            <a:ext cx="3733329" cy="3474001"/>
          </a:xfrm>
          <a:prstGeom prst="rect">
            <a:avLst/>
          </a:prstGeom>
          <a:ln w="12700">
            <a:solidFill>
              <a:srgbClr val="FFFFFF"/>
            </a:solidFill>
            <a:miter lim="400000"/>
          </a:ln>
        </p:spPr>
      </p:pic>
      <p:pic>
        <p:nvPicPr>
          <p:cNvPr id="1253" name="BushDog_iStock_000013257299Medium.jpg" descr="BushDog_iStock_000013257299Medium.jpg"/>
          <p:cNvPicPr>
            <a:picLocks noChangeAspect="1"/>
          </p:cNvPicPr>
          <p:nvPr/>
        </p:nvPicPr>
        <p:blipFill>
          <a:blip r:embed="rId5" cstate="print"/>
          <a:srcRect l="25045" t="7682" r="16212" b="8115"/>
          <a:stretch>
            <a:fillRect/>
          </a:stretch>
        </p:blipFill>
        <p:spPr>
          <a:xfrm>
            <a:off x="13078010" y="789446"/>
            <a:ext cx="3733329" cy="3474001"/>
          </a:xfrm>
          <a:prstGeom prst="rect">
            <a:avLst/>
          </a:prstGeom>
          <a:ln w="12700">
            <a:solidFill>
              <a:srgbClr val="FFFFFF"/>
            </a:solidFill>
            <a:miter lim="400000"/>
          </a:ln>
        </p:spPr>
      </p:pic>
      <p:pic>
        <p:nvPicPr>
          <p:cNvPr id="1254" name="CapeFox_iStock_000020532999Medium.jpg" descr="CapeFox_iStock_000020532999Medium.jpg"/>
          <p:cNvPicPr>
            <a:picLocks noChangeAspect="1"/>
          </p:cNvPicPr>
          <p:nvPr/>
        </p:nvPicPr>
        <p:blipFill>
          <a:blip r:embed="rId6" cstate="print"/>
          <a:srcRect l="26164" t="2460" r="7305" b="4338"/>
          <a:stretch>
            <a:fillRect/>
          </a:stretch>
        </p:blipFill>
        <p:spPr>
          <a:xfrm>
            <a:off x="18478572" y="789441"/>
            <a:ext cx="3729314" cy="3474006"/>
          </a:xfrm>
          <a:prstGeom prst="rect">
            <a:avLst/>
          </a:prstGeom>
          <a:ln w="12700">
            <a:solidFill>
              <a:srgbClr val="FFFFFF"/>
            </a:solidFill>
            <a:miter lim="400000"/>
          </a:ln>
        </p:spPr>
      </p:pic>
      <p:pic>
        <p:nvPicPr>
          <p:cNvPr id="1255" name="GreyWolf_iStock_000026509642Medium.jpg" descr="GreyWolf_iStock_000026509642Medium.jpg"/>
          <p:cNvPicPr>
            <a:picLocks noChangeAspect="1"/>
          </p:cNvPicPr>
          <p:nvPr/>
        </p:nvPicPr>
        <p:blipFill>
          <a:blip r:embed="rId7" cstate="print"/>
          <a:srcRect l="37747" t="6342" r="305" b="3312"/>
          <a:stretch>
            <a:fillRect/>
          </a:stretch>
        </p:blipFill>
        <p:spPr>
          <a:xfrm>
            <a:off x="2270411" y="791885"/>
            <a:ext cx="3733328" cy="3469123"/>
          </a:xfrm>
          <a:prstGeom prst="rect">
            <a:avLst/>
          </a:prstGeom>
          <a:ln w="12700">
            <a:solidFill>
              <a:srgbClr val="FFFFFF"/>
            </a:solidFill>
            <a:miter lim="400000"/>
          </a:ln>
        </p:spPr>
      </p:pic>
      <p:pic>
        <p:nvPicPr>
          <p:cNvPr id="1256" name="Bulldog_iStock_000025784572Medium.jpg" descr="Bulldog_iStock_000025784572Medium.jpg"/>
          <p:cNvPicPr>
            <a:picLocks noChangeAspect="1"/>
          </p:cNvPicPr>
          <p:nvPr/>
        </p:nvPicPr>
        <p:blipFill>
          <a:blip r:embed="rId8" cstate="print"/>
          <a:srcRect l="10062" t="3078" r="21033"/>
          <a:stretch>
            <a:fillRect/>
          </a:stretch>
        </p:blipFill>
        <p:spPr>
          <a:xfrm>
            <a:off x="5059823" y="5174345"/>
            <a:ext cx="3736677" cy="3442373"/>
          </a:xfrm>
          <a:prstGeom prst="rect">
            <a:avLst/>
          </a:prstGeom>
          <a:ln w="12700">
            <a:solidFill>
              <a:srgbClr val="FFFFFF"/>
            </a:solidFill>
            <a:miter lim="400000"/>
          </a:ln>
        </p:spPr>
      </p:pic>
      <p:pic>
        <p:nvPicPr>
          <p:cNvPr id="1257" name="Chihuahua_iStock_000017016408Medium.jpg" descr="Chihuahua_iStock_000017016408Medium.jpg"/>
          <p:cNvPicPr>
            <a:picLocks noChangeAspect="1"/>
          </p:cNvPicPr>
          <p:nvPr/>
        </p:nvPicPr>
        <p:blipFill>
          <a:blip r:embed="rId9" cstate="print"/>
          <a:srcRect l="922" t="4207" r="1322" b="4021"/>
          <a:stretch>
            <a:fillRect/>
          </a:stretch>
        </p:blipFill>
        <p:spPr>
          <a:xfrm>
            <a:off x="15548054" y="5119092"/>
            <a:ext cx="3733328" cy="3477741"/>
          </a:xfrm>
          <a:prstGeom prst="rect">
            <a:avLst/>
          </a:prstGeom>
          <a:ln w="12700">
            <a:solidFill>
              <a:srgbClr val="FFFFFF"/>
            </a:solidFill>
            <a:miter lim="400000"/>
          </a:ln>
        </p:spPr>
      </p:pic>
      <p:pic>
        <p:nvPicPr>
          <p:cNvPr id="1258" name="Black-backedJackal_iStock_000005358553Medium.jpg" descr="Black-backedJackal_iStock_000005358553Medium.jpg"/>
          <p:cNvPicPr>
            <a:picLocks noChangeAspect="1"/>
          </p:cNvPicPr>
          <p:nvPr/>
        </p:nvPicPr>
        <p:blipFill>
          <a:blip r:embed="rId10" cstate="print"/>
          <a:srcRect l="25369" t="1927" r="6153" b="1756"/>
          <a:stretch>
            <a:fillRect/>
          </a:stretch>
        </p:blipFill>
        <p:spPr>
          <a:xfrm>
            <a:off x="19699677" y="5095862"/>
            <a:ext cx="3728086" cy="3469123"/>
          </a:xfrm>
          <a:prstGeom prst="rect">
            <a:avLst/>
          </a:prstGeom>
          <a:ln w="12700">
            <a:solidFill>
              <a:srgbClr val="FFFFFF"/>
            </a:solidFill>
            <a:miter lim="400000"/>
          </a:ln>
        </p:spPr>
      </p:pic>
      <p:pic>
        <p:nvPicPr>
          <p:cNvPr id="1259" name="St Bernard 2.jpg" descr="St Bernard 2.jpg"/>
          <p:cNvPicPr>
            <a:picLocks noChangeAspect="1"/>
          </p:cNvPicPr>
          <p:nvPr/>
        </p:nvPicPr>
        <p:blipFill>
          <a:blip r:embed="rId11" cstate="print"/>
          <a:stretch>
            <a:fillRect/>
          </a:stretch>
        </p:blipFill>
        <p:spPr>
          <a:xfrm>
            <a:off x="2267786" y="9453622"/>
            <a:ext cx="3738578" cy="3474001"/>
          </a:xfrm>
          <a:prstGeom prst="rect">
            <a:avLst/>
          </a:prstGeom>
          <a:ln w="12700">
            <a:solidFill>
              <a:srgbClr val="FFFFFF"/>
            </a:solidFill>
            <a:miter lim="400000"/>
          </a:ln>
        </p:spPr>
      </p:pic>
      <p:pic>
        <p:nvPicPr>
          <p:cNvPr id="1260" name="Dingo.jpg" descr="Dingo.jpg"/>
          <p:cNvPicPr>
            <a:picLocks noChangeAspect="1"/>
          </p:cNvPicPr>
          <p:nvPr/>
        </p:nvPicPr>
        <p:blipFill>
          <a:blip r:embed="rId12" cstate="print"/>
          <a:stretch>
            <a:fillRect/>
          </a:stretch>
        </p:blipFill>
        <p:spPr>
          <a:xfrm>
            <a:off x="7671587" y="9453622"/>
            <a:ext cx="3738577" cy="3474001"/>
          </a:xfrm>
          <a:prstGeom prst="rect">
            <a:avLst/>
          </a:prstGeom>
          <a:ln w="12700">
            <a:solidFill>
              <a:srgbClr val="FFFFFF"/>
            </a:solidFill>
            <a:miter lim="400000"/>
          </a:ln>
        </p:spPr>
      </p:pic>
      <p:pic>
        <p:nvPicPr>
          <p:cNvPr id="1261" name="Dachshund.jpg" descr="Dachshund.jpg"/>
          <p:cNvPicPr>
            <a:picLocks noChangeAspect="1"/>
          </p:cNvPicPr>
          <p:nvPr/>
        </p:nvPicPr>
        <p:blipFill>
          <a:blip r:embed="rId13" cstate="print"/>
          <a:srcRect l="11054" r="9821"/>
          <a:stretch>
            <a:fillRect/>
          </a:stretch>
        </p:blipFill>
        <p:spPr>
          <a:xfrm>
            <a:off x="13075387" y="9453622"/>
            <a:ext cx="3738576" cy="3474002"/>
          </a:xfrm>
          <a:prstGeom prst="rect">
            <a:avLst/>
          </a:prstGeom>
          <a:ln w="12700">
            <a:solidFill>
              <a:srgbClr val="FFFFFF"/>
            </a:solidFill>
            <a:miter lim="400000"/>
          </a:ln>
        </p:spPr>
      </p:pic>
      <p:pic>
        <p:nvPicPr>
          <p:cNvPr id="1262" name="Dalmatian.jpg" descr="Dalmatian.jpg"/>
          <p:cNvPicPr>
            <a:picLocks noChangeAspect="1"/>
          </p:cNvPicPr>
          <p:nvPr/>
        </p:nvPicPr>
        <p:blipFill>
          <a:blip r:embed="rId14" cstate="print"/>
          <a:srcRect l="1304"/>
          <a:stretch>
            <a:fillRect/>
          </a:stretch>
        </p:blipFill>
        <p:spPr>
          <a:xfrm>
            <a:off x="18479186" y="9453622"/>
            <a:ext cx="3738577" cy="3474001"/>
          </a:xfrm>
          <a:prstGeom prst="rect">
            <a:avLst/>
          </a:prstGeom>
          <a:ln w="12700">
            <a:solidFill>
              <a:srgbClr val="FFFFFF"/>
            </a:solidFill>
            <a:miter lim="400000"/>
          </a:ln>
        </p:spPr>
      </p:pic>
      <p:sp>
        <p:nvSpPr>
          <p:cNvPr id="1263" name="DOG KIND"/>
          <p:cNvSpPr txBox="1"/>
          <p:nvPr/>
        </p:nvSpPr>
        <p:spPr>
          <a:xfrm>
            <a:off x="10069627" y="6400800"/>
            <a:ext cx="4244752" cy="133369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spAutoFit/>
          </a:bodyPr>
          <a:lstStyle>
            <a:lvl1pPr>
              <a:defRPr sz="8000">
                <a:solidFill>
                  <a:srgbClr val="FFFFFF"/>
                </a:solidFill>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lang="ar-JO" dirty="0">
                <a:latin typeface="Helvetica"/>
              </a:rPr>
              <a:t>أنواع الكلاب</a:t>
            </a:r>
            <a:endParaRPr kumimoji="0" sz="8000" b="0" i="0" u="none" strike="noStrike" kern="0" cap="none" spc="0" normalizeH="0" baseline="0" noProof="0" dirty="0">
              <a:ln>
                <a:noFill/>
              </a:ln>
              <a:solidFill>
                <a:srgbClr val="FFFFFF"/>
              </a:solidFill>
              <a:effectLst/>
              <a:uLnTx/>
              <a:uFillTx/>
              <a:latin typeface="Helvetica"/>
              <a:sym typeface="Helvetica"/>
            </a:endParaRP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7" name="Wild Cats"/>
          <p:cNvSpPr txBox="1">
            <a:spLocks noGrp="1"/>
          </p:cNvSpPr>
          <p:nvPr>
            <p:ph type="title" idx="4294967295"/>
          </p:nvPr>
        </p:nvSpPr>
        <p:spPr>
          <a:xfrm>
            <a:off x="5096945" y="10608025"/>
            <a:ext cx="5743678" cy="2209801"/>
          </a:xfrm>
          <a:prstGeom prst="rect">
            <a:avLst/>
          </a:prstGeom>
        </p:spPr>
        <p:txBody>
          <a:bodyPr lIns="50800" tIns="50800" rIns="50800" bIns="50800" anchor="ctr"/>
          <a:lstStyle>
            <a:lvl1pPr marL="40639" marR="40639" defTabSz="914400">
              <a:defRPr sz="7200">
                <a:uFill>
                  <a:solidFill>
                    <a:srgbClr val="381C00"/>
                  </a:solidFill>
                </a:uFill>
              </a:defRPr>
            </a:lvl1pPr>
          </a:lstStyle>
          <a:p>
            <a:pPr>
              <a:defRPr>
                <a:effectLst/>
              </a:defRPr>
            </a:pPr>
            <a:r>
              <a:rPr lang="ar-JO" dirty="0"/>
              <a:t>قطط برية</a:t>
            </a:r>
            <a:endParaRPr dirty="0"/>
          </a:p>
        </p:txBody>
      </p:sp>
      <p:pic>
        <p:nvPicPr>
          <p:cNvPr id="1268" name="Cats--wild &amp; domestic.jpg" descr="Cats--wild &amp; domestic.jpg"/>
          <p:cNvPicPr>
            <a:picLocks noChangeAspect="1"/>
          </p:cNvPicPr>
          <p:nvPr/>
        </p:nvPicPr>
        <p:blipFill>
          <a:blip r:embed="rId2" cstate="print"/>
          <a:stretch>
            <a:fillRect/>
          </a:stretch>
        </p:blipFill>
        <p:spPr>
          <a:xfrm>
            <a:off x="1989682" y="3153807"/>
            <a:ext cx="11958203" cy="7783818"/>
          </a:xfrm>
          <a:prstGeom prst="rect">
            <a:avLst/>
          </a:prstGeom>
          <a:ln w="25400">
            <a:solidFill>
              <a:srgbClr val="381C00"/>
            </a:solidFill>
            <a:miter lim="400000"/>
          </a:ln>
        </p:spPr>
      </p:pic>
      <p:pic>
        <p:nvPicPr>
          <p:cNvPr id="1269" name="Cat domestic breeds.jpg" descr="Cat domestic breeds.jpg"/>
          <p:cNvPicPr>
            <a:picLocks noChangeAspect="1"/>
          </p:cNvPicPr>
          <p:nvPr/>
        </p:nvPicPr>
        <p:blipFill>
          <a:blip r:embed="rId3" cstate="print"/>
          <a:stretch>
            <a:fillRect/>
          </a:stretch>
        </p:blipFill>
        <p:spPr>
          <a:xfrm>
            <a:off x="14397169" y="3153807"/>
            <a:ext cx="7805931" cy="7783818"/>
          </a:xfrm>
          <a:prstGeom prst="rect">
            <a:avLst/>
          </a:prstGeom>
          <a:ln w="25400">
            <a:solidFill>
              <a:srgbClr val="381C00"/>
            </a:solidFill>
            <a:miter lim="400000"/>
          </a:ln>
        </p:spPr>
      </p:pic>
      <p:sp>
        <p:nvSpPr>
          <p:cNvPr id="1270" name="House Cats"/>
          <p:cNvSpPr txBox="1"/>
          <p:nvPr/>
        </p:nvSpPr>
        <p:spPr>
          <a:xfrm>
            <a:off x="15428295" y="10608025"/>
            <a:ext cx="5743678" cy="2209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marL="40639" marR="40639" defTabSz="914400">
              <a:defRPr sz="7200">
                <a:solidFill>
                  <a:srgbClr val="FFFFFF"/>
                </a:solidFill>
                <a:uFill>
                  <a:solidFill>
                    <a:srgbClr val="381C00"/>
                  </a:solidFill>
                </a:uFill>
                <a:latin typeface="+mn-lt"/>
                <a:ea typeface="+mn-ea"/>
                <a:cs typeface="+mn-cs"/>
                <a:sym typeface="Helvetica"/>
              </a:defRPr>
            </a:lvl1pPr>
          </a:lstStyle>
          <a:p>
            <a:pPr marL="40639" marR="40639" lvl="0" indent="0" algn="ctr" defTabSz="914400" rtl="0" eaLnBrk="1" fontAlgn="auto" latinLnBrk="0" hangingPunct="0">
              <a:lnSpc>
                <a:spcPct val="100000"/>
              </a:lnSpc>
              <a:spcBef>
                <a:spcPts val="0"/>
              </a:spcBef>
              <a:spcAft>
                <a:spcPts val="0"/>
              </a:spcAft>
              <a:buClrTx/>
              <a:buSzTx/>
              <a:buFontTx/>
              <a:buNone/>
              <a:tabLst/>
              <a:defRPr/>
            </a:pPr>
            <a:r>
              <a:rPr lang="ar-JO" dirty="0">
                <a:latin typeface="Helvetica"/>
              </a:rPr>
              <a:t>قطط بيتية</a:t>
            </a:r>
            <a:endParaRPr kumimoji="0" sz="7200" b="0" i="0" u="none" strike="noStrike" kern="0" cap="none" spc="0" normalizeH="0" baseline="0" noProof="0" dirty="0">
              <a:ln>
                <a:noFill/>
              </a:ln>
              <a:solidFill>
                <a:srgbClr val="FFFFFF"/>
              </a:solidFill>
              <a:effectLst/>
              <a:uLnTx/>
              <a:uFill>
                <a:solidFill>
                  <a:srgbClr val="381C00"/>
                </a:solidFill>
              </a:uFill>
              <a:latin typeface="Helvetica"/>
              <a:sym typeface="Helvetica"/>
            </a:endParaRPr>
          </a:p>
        </p:txBody>
      </p:sp>
      <p:sp>
        <p:nvSpPr>
          <p:cNvPr id="1271" name="Cat Kind"/>
          <p:cNvSpPr txBox="1"/>
          <p:nvPr/>
        </p:nvSpPr>
        <p:spPr>
          <a:xfrm>
            <a:off x="6753179" y="1072755"/>
            <a:ext cx="10877641" cy="2209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marL="40639" marR="40639" defTabSz="914400">
              <a:defRPr sz="9600">
                <a:solidFill>
                  <a:srgbClr val="FFFFFF"/>
                </a:solidFill>
                <a:uFill>
                  <a:solidFill>
                    <a:srgbClr val="381C00"/>
                  </a:solidFill>
                </a:uFill>
                <a:latin typeface="+mn-lt"/>
                <a:ea typeface="+mn-ea"/>
                <a:cs typeface="+mn-cs"/>
                <a:sym typeface="Helvetica"/>
              </a:defRPr>
            </a:lvl1pPr>
          </a:lstStyle>
          <a:p>
            <a:pPr marL="40639" marR="40639" lvl="0" indent="0" algn="ctr" defTabSz="914400" rtl="0" eaLnBrk="1" fontAlgn="auto" latinLnBrk="0" hangingPunct="0">
              <a:lnSpc>
                <a:spcPct val="100000"/>
              </a:lnSpc>
              <a:spcBef>
                <a:spcPts val="0"/>
              </a:spcBef>
              <a:spcAft>
                <a:spcPts val="0"/>
              </a:spcAft>
              <a:buClrTx/>
              <a:buSzTx/>
              <a:buFontTx/>
              <a:buNone/>
              <a:tabLst/>
              <a:defRPr/>
            </a:pPr>
            <a:r>
              <a:rPr lang="ar-JO" dirty="0">
                <a:latin typeface="Helvetica"/>
              </a:rPr>
              <a:t>أنواع القطط</a:t>
            </a:r>
            <a:endParaRPr kumimoji="0" sz="9600" b="0" i="0" u="none" strike="noStrike" kern="0" cap="none" spc="0" normalizeH="0" baseline="0" noProof="0" dirty="0">
              <a:ln>
                <a:noFill/>
              </a:ln>
              <a:solidFill>
                <a:srgbClr val="FFFFFF"/>
              </a:solidFill>
              <a:effectLst/>
              <a:uLnTx/>
              <a:uFill>
                <a:solidFill>
                  <a:srgbClr val="381C00"/>
                </a:solidFill>
              </a:uFill>
              <a:latin typeface="Helvetica"/>
              <a:sym typeface="Helvetica"/>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3" name="Elephant Kind 03120.jpg" descr="Elephant Kind 03120.jpg"/>
          <p:cNvPicPr>
            <a:picLocks/>
          </p:cNvPicPr>
          <p:nvPr/>
        </p:nvPicPr>
        <p:blipFill>
          <a:blip r:embed="rId2" cstate="print"/>
          <a:stretch>
            <a:fillRect/>
          </a:stretch>
        </p:blipFill>
        <p:spPr>
          <a:xfrm>
            <a:off x="7949554" y="1600200"/>
            <a:ext cx="14020801" cy="10515600"/>
          </a:xfrm>
          <a:prstGeom prst="rect">
            <a:avLst/>
          </a:prstGeom>
          <a:ln w="25400">
            <a:solidFill>
              <a:srgbClr val="FFFFFF"/>
            </a:solidFill>
            <a:miter lim="400000"/>
          </a:ln>
        </p:spPr>
      </p:pic>
      <p:sp>
        <p:nvSpPr>
          <p:cNvPr id="1274" name="Elephant Kind"/>
          <p:cNvSpPr txBox="1"/>
          <p:nvPr/>
        </p:nvSpPr>
        <p:spPr>
          <a:xfrm>
            <a:off x="1167983" y="4318248"/>
            <a:ext cx="7064144" cy="36271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marL="40639" marR="40639" defTabSz="914400">
              <a:defRPr sz="9600">
                <a:solidFill>
                  <a:srgbClr val="FFFFFF"/>
                </a:solidFill>
                <a:uFill>
                  <a:solidFill>
                    <a:srgbClr val="381C00"/>
                  </a:solidFill>
                </a:uFill>
                <a:latin typeface="+mn-lt"/>
                <a:ea typeface="+mn-ea"/>
                <a:cs typeface="+mn-cs"/>
                <a:sym typeface="Helvetica"/>
              </a:defRPr>
            </a:lvl1pPr>
          </a:lstStyle>
          <a:p>
            <a:pPr marL="40639" marR="40639" lvl="0" indent="0" algn="ctr" defTabSz="914400" rtl="0" eaLnBrk="1" fontAlgn="auto" latinLnBrk="0" hangingPunct="0">
              <a:lnSpc>
                <a:spcPct val="100000"/>
              </a:lnSpc>
              <a:spcBef>
                <a:spcPts val="0"/>
              </a:spcBef>
              <a:spcAft>
                <a:spcPts val="0"/>
              </a:spcAft>
              <a:buClrTx/>
              <a:buSzTx/>
              <a:buFontTx/>
              <a:buNone/>
              <a:tabLst/>
              <a:defRPr/>
            </a:pPr>
            <a:r>
              <a:rPr lang="ar-JO" dirty="0">
                <a:latin typeface="Helvetica"/>
              </a:rPr>
              <a:t>نوع الفيلة</a:t>
            </a:r>
            <a:endParaRPr kumimoji="0" sz="9600" b="0" i="0" u="none" strike="noStrike" kern="0" cap="none" spc="0" normalizeH="0" baseline="0" noProof="0" dirty="0">
              <a:ln>
                <a:noFill/>
              </a:ln>
              <a:solidFill>
                <a:srgbClr val="FFFFFF"/>
              </a:solidFill>
              <a:effectLst/>
              <a:uLnTx/>
              <a:uFill>
                <a:solidFill>
                  <a:srgbClr val="381C00"/>
                </a:solidFill>
              </a:uFill>
              <a:latin typeface="Helvetica"/>
              <a:sym typeface="Helvetica"/>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6" name="110 Ceratopsia chart 2001.jpg" descr="110 Ceratopsia chart 2001.jpg"/>
          <p:cNvPicPr>
            <a:picLocks noChangeAspect="1"/>
          </p:cNvPicPr>
          <p:nvPr/>
        </p:nvPicPr>
        <p:blipFill>
          <a:blip r:embed="rId2" cstate="print"/>
          <a:stretch>
            <a:fillRect/>
          </a:stretch>
        </p:blipFill>
        <p:spPr>
          <a:xfrm>
            <a:off x="4958608" y="913221"/>
            <a:ext cx="14478001" cy="11875680"/>
          </a:xfrm>
          <a:prstGeom prst="rect">
            <a:avLst/>
          </a:prstGeom>
          <a:ln w="25400">
            <a:solidFill>
              <a:srgbClr val="000000"/>
            </a:solidFill>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8" name="123 animals into ark.jpg" descr="123 animals into ark.jpg"/>
          <p:cNvPicPr>
            <a:picLocks noChangeAspect="1"/>
          </p:cNvPicPr>
          <p:nvPr/>
        </p:nvPicPr>
        <p:blipFill>
          <a:blip r:embed="rId2" cstate="print"/>
          <a:stretch>
            <a:fillRect/>
          </a:stretch>
        </p:blipFill>
        <p:spPr>
          <a:xfrm>
            <a:off x="2274658" y="439274"/>
            <a:ext cx="19834684" cy="12837452"/>
          </a:xfrm>
          <a:prstGeom prst="rect">
            <a:avLst/>
          </a:prstGeom>
          <a:ln w="12700">
            <a:miter lim="400000"/>
          </a:ln>
        </p:spPr>
      </p:pic>
      <p:sp>
        <p:nvSpPr>
          <p:cNvPr id="1279" name="Two of every kind of land animal &amp; bird"/>
          <p:cNvSpPr txBox="1"/>
          <p:nvPr/>
        </p:nvSpPr>
        <p:spPr>
          <a:xfrm>
            <a:off x="4064000" y="1524000"/>
            <a:ext cx="6706613" cy="34265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p>
            <a:pPr marL="40639" marR="40639" lvl="0" indent="0" defTabSz="914400" rtl="0" eaLnBrk="1" fontAlgn="auto" latinLnBrk="0" hangingPunct="0">
              <a:lnSpc>
                <a:spcPct val="100000"/>
              </a:lnSpc>
              <a:spcBef>
                <a:spcPts val="2200"/>
              </a:spcBef>
              <a:spcAft>
                <a:spcPts val="0"/>
              </a:spcAft>
              <a:buClr>
                <a:srgbClr val="000000"/>
              </a:buClr>
              <a:buSzTx/>
              <a:buFont typeface="Arial"/>
              <a:buNone/>
              <a:tabLst/>
              <a:defRPr sz="7200" b="1">
                <a:uFill>
                  <a:solidFill>
                    <a:srgbClr val="000000"/>
                  </a:solidFill>
                </a:uFill>
                <a:latin typeface="+mn-lt"/>
                <a:ea typeface="+mn-ea"/>
                <a:cs typeface="+mn-cs"/>
                <a:sym typeface="Helvetica"/>
              </a:defRPr>
            </a:pPr>
            <a:r>
              <a:rPr lang="ar-JO" sz="7200" b="1" dirty="0">
                <a:uFill>
                  <a:solidFill>
                    <a:srgbClr val="000000"/>
                  </a:solidFill>
                </a:uFill>
                <a:latin typeface="Helvetica"/>
                <a:sym typeface="Helvetica"/>
              </a:rPr>
              <a:t>اثنين من كل </a:t>
            </a:r>
            <a:r>
              <a:rPr lang="ar-JO" sz="7200" b="1" u="sng" dirty="0">
                <a:uFill>
                  <a:solidFill>
                    <a:srgbClr val="000000"/>
                  </a:solidFill>
                </a:uFill>
                <a:latin typeface="Helvetica"/>
                <a:sym typeface="Helvetica"/>
              </a:rPr>
              <a:t>نوع</a:t>
            </a:r>
            <a:r>
              <a:rPr lang="ar-JO" sz="7200" b="1" dirty="0">
                <a:uFill>
                  <a:solidFill>
                    <a:srgbClr val="000000"/>
                  </a:solidFill>
                </a:uFill>
                <a:latin typeface="Helvetica"/>
                <a:sym typeface="Helvetica"/>
              </a:rPr>
              <a:t> من حيوانات الأرض و الطيور</a:t>
            </a:r>
            <a:endParaRPr kumimoji="0" sz="7200" b="1" i="0" u="none" strike="noStrike" kern="0" cap="none" spc="0" normalizeH="0" baseline="0" noProof="0" dirty="0">
              <a:ln>
                <a:noFill/>
              </a:ln>
              <a:solidFill>
                <a:srgbClr val="000000"/>
              </a:solidFill>
              <a:effectLst/>
              <a:uLnTx/>
              <a:uFill>
                <a:solidFill>
                  <a:srgbClr val="000000"/>
                </a:solidFill>
              </a:uFill>
              <a:latin typeface="Helvetica"/>
              <a:sym typeface="Helvetica"/>
            </a:endParaRP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1" name="Animals on the Ark"/>
          <p:cNvSpPr txBox="1"/>
          <p:nvPr/>
        </p:nvSpPr>
        <p:spPr>
          <a:xfrm>
            <a:off x="-50834" y="1037255"/>
            <a:ext cx="24485669" cy="1935481"/>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91439" bIns="91439">
            <a:spAutoFit/>
          </a:bodyPr>
          <a:lstStyle>
            <a:lvl1pPr defTabSz="914400">
              <a:defRPr sz="11500" b="1">
                <a:solidFill>
                  <a:srgbClr val="76D6FF"/>
                </a:solidFill>
                <a:latin typeface="+mn-lt"/>
                <a:ea typeface="+mn-ea"/>
                <a:cs typeface="+mn-cs"/>
                <a:sym typeface="Helvetica"/>
              </a:defRPr>
            </a:lvl1pPr>
          </a:lstStyle>
          <a:p>
            <a:pPr marL="0" marR="0" lvl="0" indent="0" algn="ctr" defTabSz="914400" rtl="0" eaLnBrk="1" fontAlgn="auto" latinLnBrk="0" hangingPunct="0">
              <a:lnSpc>
                <a:spcPct val="100000"/>
              </a:lnSpc>
              <a:spcBef>
                <a:spcPts val="0"/>
              </a:spcBef>
              <a:spcAft>
                <a:spcPts val="0"/>
              </a:spcAft>
              <a:buClrTx/>
              <a:buSzTx/>
              <a:buFontTx/>
              <a:buNone/>
              <a:tabLst/>
              <a:defRPr/>
            </a:pPr>
            <a:r>
              <a:rPr lang="ar-JO" dirty="0">
                <a:latin typeface="Helvetica"/>
              </a:rPr>
              <a:t>حيوانات الفلك</a:t>
            </a:r>
            <a:endParaRPr kumimoji="0" sz="11500" b="1" i="0" u="none" strike="noStrike" kern="0" cap="none" spc="0" normalizeH="0" baseline="0" noProof="0" dirty="0">
              <a:ln>
                <a:noFill/>
              </a:ln>
              <a:solidFill>
                <a:srgbClr val="76D6FF"/>
              </a:solidFill>
              <a:effectLst/>
              <a:uLnTx/>
              <a:uFillTx/>
              <a:latin typeface="Helvetica"/>
              <a:sym typeface="Helvetica"/>
            </a:endParaRPr>
          </a:p>
        </p:txBody>
      </p:sp>
      <p:sp>
        <p:nvSpPr>
          <p:cNvPr id="1282" name="Mammals:   546     1,644"/>
          <p:cNvSpPr txBox="1"/>
          <p:nvPr/>
        </p:nvSpPr>
        <p:spPr>
          <a:xfrm>
            <a:off x="2135454" y="4930919"/>
            <a:ext cx="12559105" cy="1308048"/>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91439" bIns="91439">
            <a:spAutoFit/>
          </a:bodyPr>
          <a:lstStyle>
            <a:lvl1pPr algn="l" defTabSz="914400">
              <a:defRPr sz="7300">
                <a:solidFill>
                  <a:srgbClr val="FFFFFF"/>
                </a:solidFill>
                <a:latin typeface="+mn-lt"/>
                <a:ea typeface="+mn-ea"/>
                <a:cs typeface="+mn-cs"/>
                <a:sym typeface="Helvetica"/>
              </a:defRPr>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lang="ar-JO" dirty="0">
                <a:latin typeface="Helvetica"/>
              </a:rPr>
              <a:t>الثدييات</a:t>
            </a:r>
            <a:r>
              <a:rPr kumimoji="0" sz="7300" b="0" i="0" u="none" strike="noStrike" kern="0" cap="none" spc="0" normalizeH="0" baseline="0" noProof="0" dirty="0">
                <a:ln>
                  <a:noFill/>
                </a:ln>
                <a:solidFill>
                  <a:srgbClr val="FFFFFF"/>
                </a:solidFill>
                <a:effectLst/>
                <a:uLnTx/>
                <a:uFillTx/>
                <a:latin typeface="Helvetica"/>
                <a:sym typeface="Helvetica"/>
              </a:rPr>
              <a:t>	</a:t>
            </a:r>
            <a:r>
              <a:rPr kumimoji="0" lang="ar-JO" sz="7300" b="0" i="0" u="none" strike="noStrike" kern="0" cap="none" spc="0" normalizeH="0" baseline="0" noProof="0" dirty="0">
                <a:ln>
                  <a:noFill/>
                </a:ln>
                <a:solidFill>
                  <a:srgbClr val="FFFFFF"/>
                </a:solidFill>
                <a:effectLst/>
                <a:uLnTx/>
                <a:uFillTx/>
                <a:latin typeface="Helvetica"/>
                <a:sym typeface="Helvetica"/>
              </a:rPr>
              <a:t>     </a:t>
            </a:r>
            <a:r>
              <a:rPr kumimoji="0" sz="7300" b="0" i="0" u="none" strike="noStrike" kern="0" cap="none" spc="0" normalizeH="0" baseline="0" noProof="0" dirty="0">
                <a:ln>
                  <a:noFill/>
                </a:ln>
                <a:solidFill>
                  <a:srgbClr val="FFFFFF"/>
                </a:solidFill>
                <a:effectLst/>
                <a:uLnTx/>
                <a:uFillTx/>
                <a:latin typeface="Helvetica"/>
                <a:sym typeface="Helvetica"/>
              </a:rPr>
              <a:t>	</a:t>
            </a:r>
            <a:r>
              <a:rPr kumimoji="0" lang="ar-JO" sz="7300" b="0" i="0" u="none" strike="noStrike" kern="0" cap="none" spc="0" normalizeH="0" baseline="0" noProof="0" dirty="0">
                <a:ln>
                  <a:noFill/>
                </a:ln>
                <a:solidFill>
                  <a:srgbClr val="FFFFFF"/>
                </a:solidFill>
                <a:effectLst/>
                <a:uLnTx/>
                <a:uFillTx/>
                <a:latin typeface="Helvetica"/>
                <a:sym typeface="Helvetica"/>
              </a:rPr>
              <a:t>    </a:t>
            </a:r>
            <a:r>
              <a:rPr kumimoji="0" sz="7300" b="0" i="0" u="none" strike="noStrike" kern="0" cap="none" spc="0" normalizeH="0" baseline="0" noProof="0" dirty="0">
                <a:ln>
                  <a:noFill/>
                </a:ln>
                <a:solidFill>
                  <a:srgbClr val="FFFFFF"/>
                </a:solidFill>
                <a:effectLst/>
                <a:uLnTx/>
                <a:uFillTx/>
                <a:latin typeface="Helvetica"/>
                <a:sym typeface="Helvetica"/>
              </a:rPr>
              <a:t> </a:t>
            </a:r>
            <a:r>
              <a:rPr kumimoji="0" lang="ar-JO" sz="7300" b="0" i="0" u="none" strike="noStrike" kern="0" cap="none" spc="0" normalizeH="0" baseline="0" noProof="0" dirty="0">
                <a:ln>
                  <a:noFill/>
                </a:ln>
                <a:solidFill>
                  <a:srgbClr val="FFFFFF"/>
                </a:solidFill>
                <a:effectLst/>
                <a:uLnTx/>
                <a:uFillTx/>
                <a:latin typeface="Helvetica"/>
                <a:sym typeface="Helvetica"/>
              </a:rPr>
              <a:t>1644</a:t>
            </a:r>
            <a:r>
              <a:rPr kumimoji="0" sz="7300" b="0" i="0" u="none" strike="noStrike" kern="0" cap="none" spc="0" normalizeH="0" baseline="0" noProof="0" dirty="0">
                <a:ln>
                  <a:noFill/>
                </a:ln>
                <a:solidFill>
                  <a:srgbClr val="FFFFFF"/>
                </a:solidFill>
                <a:effectLst/>
                <a:uLnTx/>
                <a:uFillTx/>
                <a:latin typeface="Helvetica"/>
                <a:sym typeface="Helvetica"/>
              </a:rPr>
              <a:t>  </a:t>
            </a:r>
            <a:r>
              <a:rPr kumimoji="0" lang="ar-JO" sz="7300" b="0" i="0" u="none" strike="noStrike" kern="0" cap="none" spc="0" normalizeH="0" baseline="0" noProof="0" dirty="0">
                <a:ln>
                  <a:noFill/>
                </a:ln>
                <a:solidFill>
                  <a:srgbClr val="FFFFFF"/>
                </a:solidFill>
                <a:effectLst/>
                <a:uLnTx/>
                <a:uFillTx/>
                <a:latin typeface="Helvetica"/>
                <a:sym typeface="Helvetica"/>
              </a:rPr>
              <a:t>       </a:t>
            </a:r>
            <a:r>
              <a:rPr kumimoji="0" sz="7300" b="0" i="0" u="none" strike="noStrike" kern="0" cap="none" spc="0" normalizeH="0" baseline="0" noProof="0" dirty="0">
                <a:ln>
                  <a:noFill/>
                </a:ln>
                <a:solidFill>
                  <a:srgbClr val="FFFFFF"/>
                </a:solidFill>
                <a:effectLst/>
                <a:uLnTx/>
                <a:uFillTx/>
                <a:latin typeface="Helvetica"/>
                <a:sym typeface="Helvetica"/>
              </a:rPr>
              <a:t>   </a:t>
            </a:r>
            <a:r>
              <a:rPr kumimoji="0" lang="ar-JO" sz="7300" b="0" i="0" u="none" strike="noStrike" kern="0" cap="none" spc="0" normalizeH="0" baseline="0" noProof="0" dirty="0">
                <a:ln>
                  <a:noFill/>
                </a:ln>
                <a:solidFill>
                  <a:srgbClr val="FFFFFF"/>
                </a:solidFill>
                <a:effectLst/>
                <a:uLnTx/>
                <a:uFillTx/>
                <a:latin typeface="Helvetica"/>
                <a:sym typeface="Helvetica"/>
              </a:rPr>
              <a:t>546</a:t>
            </a:r>
            <a:endParaRPr kumimoji="0" sz="7300" b="0" i="0" u="none" strike="noStrike" kern="0" cap="none" spc="0" normalizeH="0" baseline="0" noProof="0" dirty="0">
              <a:ln>
                <a:noFill/>
              </a:ln>
              <a:solidFill>
                <a:srgbClr val="FFFFFF"/>
              </a:solidFill>
              <a:effectLst/>
              <a:uLnTx/>
              <a:uFillTx/>
              <a:latin typeface="Helvetica"/>
              <a:sym typeface="Helvetica"/>
            </a:endParaRPr>
          </a:p>
        </p:txBody>
      </p:sp>
      <p:sp>
        <p:nvSpPr>
          <p:cNvPr id="1283" name="Birds:        284     3,676"/>
          <p:cNvSpPr txBox="1"/>
          <p:nvPr/>
        </p:nvSpPr>
        <p:spPr>
          <a:xfrm>
            <a:off x="2031653" y="6362957"/>
            <a:ext cx="11760073" cy="2462210"/>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tIns="91439" bIns="91439">
            <a:spAutoFit/>
          </a:bodyPr>
          <a:lstStyle>
            <a:lvl1pPr algn="l" defTabSz="914400">
              <a:defRPr sz="7400">
                <a:solidFill>
                  <a:srgbClr val="FFFFFF"/>
                </a:solidFill>
                <a:latin typeface="+mn-lt"/>
                <a:ea typeface="+mn-ea"/>
                <a:cs typeface="+mn-cs"/>
                <a:sym typeface="Helvetica"/>
              </a:defRPr>
            </a:lvl1pPr>
          </a:lstStyle>
          <a:p>
            <a:pPr marL="0" marR="0" lvl="0" indent="0" algn="ctr" defTabSz="914400" rtl="0" eaLnBrk="1" fontAlgn="auto" latinLnBrk="0" hangingPunct="0">
              <a:lnSpc>
                <a:spcPct val="100000"/>
              </a:lnSpc>
              <a:spcBef>
                <a:spcPts val="0"/>
              </a:spcBef>
              <a:spcAft>
                <a:spcPts val="0"/>
              </a:spcAft>
              <a:buClrTx/>
              <a:buSzTx/>
              <a:buFontTx/>
              <a:buNone/>
              <a:tabLst/>
              <a:defRPr/>
            </a:pPr>
            <a:r>
              <a:rPr lang="ar-JO" noProof="0" dirty="0">
                <a:latin typeface="Helvetica"/>
              </a:rPr>
              <a:t>الطيور</a:t>
            </a:r>
            <a:r>
              <a:rPr kumimoji="0" sz="7400" b="0" i="0" u="none" strike="noStrike" kern="0" cap="none" spc="0" normalizeH="0" baseline="0" noProof="0" dirty="0">
                <a:ln>
                  <a:noFill/>
                </a:ln>
                <a:solidFill>
                  <a:srgbClr val="FFFFFF"/>
                </a:solidFill>
                <a:effectLst/>
                <a:uLnTx/>
                <a:uFillTx/>
                <a:latin typeface="Helvetica"/>
                <a:sym typeface="Helvetica"/>
              </a:rPr>
              <a:t>		</a:t>
            </a:r>
            <a:r>
              <a:rPr kumimoji="0" lang="ar-JO" sz="7400" b="0" i="0" u="none" strike="noStrike" kern="0" cap="none" spc="0" normalizeH="0" baseline="0" noProof="0" dirty="0">
                <a:ln>
                  <a:noFill/>
                </a:ln>
                <a:solidFill>
                  <a:srgbClr val="FFFFFF"/>
                </a:solidFill>
                <a:effectLst/>
                <a:uLnTx/>
                <a:uFillTx/>
                <a:latin typeface="Helvetica"/>
                <a:sym typeface="Helvetica"/>
              </a:rPr>
              <a:t>  </a:t>
            </a:r>
            <a:r>
              <a:rPr kumimoji="0" lang="en-US" sz="7400" b="0" i="0" u="none" strike="noStrike" kern="0" cap="none" spc="0" normalizeH="0" baseline="0" noProof="0" dirty="0">
                <a:ln>
                  <a:noFill/>
                </a:ln>
                <a:solidFill>
                  <a:srgbClr val="FFFFFF"/>
                </a:solidFill>
                <a:effectLst/>
                <a:uLnTx/>
                <a:uFillTx/>
                <a:latin typeface="Helvetica"/>
                <a:sym typeface="Helvetica"/>
              </a:rPr>
              <a:t> </a:t>
            </a:r>
            <a:r>
              <a:rPr kumimoji="0" sz="7400" b="0" i="0" u="none" strike="noStrike" kern="0" cap="none" spc="0" normalizeH="0" baseline="0" noProof="0" dirty="0">
                <a:ln>
                  <a:noFill/>
                </a:ln>
                <a:solidFill>
                  <a:srgbClr val="FFFFFF"/>
                </a:solidFill>
                <a:effectLst/>
                <a:uLnTx/>
                <a:uFillTx/>
                <a:latin typeface="Helvetica"/>
                <a:sym typeface="Helvetica"/>
              </a:rPr>
              <a:t>	    </a:t>
            </a:r>
            <a:r>
              <a:rPr kumimoji="0" lang="ar-JO" sz="7400" b="0" i="0" u="none" strike="noStrike" kern="0" cap="none" spc="0" normalizeH="0" baseline="0" noProof="0" dirty="0">
                <a:ln>
                  <a:noFill/>
                </a:ln>
                <a:solidFill>
                  <a:srgbClr val="FFFFFF"/>
                </a:solidFill>
                <a:effectLst/>
                <a:uLnTx/>
                <a:uFillTx/>
                <a:latin typeface="Helvetica"/>
                <a:sym typeface="Helvetica"/>
              </a:rPr>
              <a:t>  3676     </a:t>
            </a:r>
            <a:r>
              <a:rPr kumimoji="0" sz="7400" b="0" i="0" u="none" strike="noStrike" kern="0" cap="none" spc="0" normalizeH="0" baseline="0" noProof="0" dirty="0">
                <a:ln>
                  <a:noFill/>
                </a:ln>
                <a:solidFill>
                  <a:srgbClr val="FFFFFF"/>
                </a:solidFill>
                <a:effectLst/>
                <a:uLnTx/>
                <a:uFillTx/>
                <a:latin typeface="Helvetica"/>
                <a:sym typeface="Helvetica"/>
              </a:rPr>
              <a:t> </a:t>
            </a:r>
            <a:r>
              <a:rPr kumimoji="0" lang="ar-JO" sz="7400" b="0" i="0" u="none" strike="noStrike" kern="0" cap="none" spc="0" normalizeH="0" baseline="0" noProof="0" dirty="0">
                <a:ln>
                  <a:noFill/>
                </a:ln>
                <a:solidFill>
                  <a:srgbClr val="FFFFFF"/>
                </a:solidFill>
                <a:effectLst/>
                <a:uLnTx/>
                <a:uFillTx/>
                <a:latin typeface="Helvetica"/>
                <a:sym typeface="Helvetica"/>
              </a:rPr>
              <a:t>284  </a:t>
            </a:r>
            <a:r>
              <a:rPr kumimoji="0" sz="7400" b="0" i="0" u="none" strike="noStrike" kern="0" cap="none" spc="0" normalizeH="0" baseline="0" noProof="0" dirty="0">
                <a:ln>
                  <a:noFill/>
                </a:ln>
                <a:solidFill>
                  <a:srgbClr val="FFFFFF"/>
                </a:solidFill>
                <a:effectLst/>
                <a:uLnTx/>
                <a:uFillTx/>
                <a:latin typeface="Helvetica"/>
                <a:sym typeface="Helvetica"/>
              </a:rPr>
              <a:t>     </a:t>
            </a:r>
          </a:p>
        </p:txBody>
      </p:sp>
      <p:sp>
        <p:nvSpPr>
          <p:cNvPr id="1284" name="Reptiles:         320        928"/>
          <p:cNvSpPr txBox="1"/>
          <p:nvPr/>
        </p:nvSpPr>
        <p:spPr>
          <a:xfrm>
            <a:off x="1386029" y="7693572"/>
            <a:ext cx="12839167" cy="1308048"/>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tIns="91439" bIns="91439">
            <a:spAutoFit/>
          </a:bodyPr>
          <a:lstStyle>
            <a:lvl1pPr algn="l" defTabSz="914400">
              <a:defRPr sz="7300">
                <a:solidFill>
                  <a:srgbClr val="FFFFFF"/>
                </a:solidFill>
                <a:latin typeface="+mn-lt"/>
                <a:ea typeface="+mn-ea"/>
                <a:cs typeface="+mn-cs"/>
                <a:sym typeface="Helvetica"/>
              </a:defRPr>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lang="ar-JO" dirty="0">
                <a:latin typeface="Helvetica"/>
              </a:rPr>
              <a:t>   928        320                الزواحف</a:t>
            </a:r>
            <a:endParaRPr kumimoji="0" sz="7300" b="0" i="0" u="none" strike="noStrike" kern="0" cap="none" spc="0" normalizeH="0" baseline="0" noProof="0" dirty="0">
              <a:ln>
                <a:noFill/>
              </a:ln>
              <a:solidFill>
                <a:srgbClr val="FFFFFF"/>
              </a:solidFill>
              <a:effectLst/>
              <a:uLnTx/>
              <a:uFillTx/>
              <a:latin typeface="Helvetica"/>
              <a:sym typeface="Helvetica"/>
            </a:endParaRPr>
          </a:p>
        </p:txBody>
      </p:sp>
      <p:sp>
        <p:nvSpPr>
          <p:cNvPr id="1285" name="Total:        1,398    6,744"/>
          <p:cNvSpPr txBox="1"/>
          <p:nvPr/>
        </p:nvSpPr>
        <p:spPr>
          <a:xfrm>
            <a:off x="1386029" y="10845014"/>
            <a:ext cx="17028078" cy="1400381"/>
          </a:xfrm>
          <a:prstGeom prst="rect">
            <a:avLst/>
          </a:prstGeom>
          <a:ln w="12700">
            <a:miter lim="400000"/>
          </a:ln>
          <a:effectLst>
            <a:outerShdw blurRad="50800" dist="63500" dir="27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tIns="91439" bIns="91439">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7900">
                <a:solidFill>
                  <a:srgbClr val="76D6FF"/>
                </a:solidFill>
                <a:latin typeface="+mn-lt"/>
                <a:ea typeface="+mn-ea"/>
                <a:cs typeface="+mn-cs"/>
                <a:sym typeface="Helvetica"/>
              </a:defRPr>
            </a:pPr>
            <a:r>
              <a:rPr lang="ar-JO" sz="7900" dirty="0">
                <a:solidFill>
                  <a:srgbClr val="76D6FF"/>
                </a:solidFill>
                <a:latin typeface="Helvetica"/>
                <a:sym typeface="Helvetica"/>
              </a:rPr>
              <a:t>6744            </a:t>
            </a:r>
            <a:r>
              <a:rPr lang="ar-JO" sz="7900" dirty="0">
                <a:solidFill>
                  <a:srgbClr val="92D050"/>
                </a:solidFill>
                <a:latin typeface="Helvetica"/>
                <a:sym typeface="Helvetica"/>
              </a:rPr>
              <a:t>1398</a:t>
            </a:r>
            <a:r>
              <a:rPr lang="ar-JO" sz="7900" dirty="0">
                <a:solidFill>
                  <a:srgbClr val="76D6FF"/>
                </a:solidFill>
                <a:latin typeface="Helvetica"/>
                <a:sym typeface="Helvetica"/>
              </a:rPr>
              <a:t>        المجموع</a:t>
            </a:r>
            <a:endParaRPr kumimoji="0" sz="7900" b="0" i="0" u="none" strike="noStrike" kern="0" cap="none" spc="0" normalizeH="0" baseline="0" noProof="0" dirty="0">
              <a:ln>
                <a:noFill/>
              </a:ln>
              <a:solidFill>
                <a:srgbClr val="76D6FF"/>
              </a:solidFill>
              <a:effectLst/>
              <a:uLnTx/>
              <a:uFillTx/>
              <a:latin typeface="Helvetica"/>
              <a:sym typeface="Helvetica"/>
            </a:endParaRPr>
          </a:p>
        </p:txBody>
      </p:sp>
      <p:sp>
        <p:nvSpPr>
          <p:cNvPr id="1286" name="Line"/>
          <p:cNvSpPr/>
          <p:nvPr/>
        </p:nvSpPr>
        <p:spPr>
          <a:xfrm>
            <a:off x="1906433" y="10524402"/>
            <a:ext cx="11772548" cy="1"/>
          </a:xfrm>
          <a:prstGeom prst="line">
            <a:avLst/>
          </a:prstGeom>
          <a:ln w="101600">
            <a:solidFill>
              <a:srgbClr val="76D6FF"/>
            </a:solidFill>
            <a:bevel/>
          </a:ln>
        </p:spPr>
        <p:txBody>
          <a:bodyPr tIns="91439" bIns="91439"/>
          <a:lstStyle/>
          <a:p>
            <a:pPr marL="0" marR="0" lvl="0" indent="0" algn="l" defTabSz="457200" rtl="0" eaLnBrk="1" fontAlgn="auto" latinLnBrk="0" hangingPunct="0">
              <a:lnSpc>
                <a:spcPct val="100000"/>
              </a:lnSpc>
              <a:spcBef>
                <a:spcPts val="0"/>
              </a:spcBef>
              <a:spcAft>
                <a:spcPts val="0"/>
              </a:spcAft>
              <a:buClrTx/>
              <a:buSzTx/>
              <a:buFontTx/>
              <a:buNone/>
              <a:tabLst/>
              <a:defRPr sz="2400">
                <a:latin typeface="+mn-lt"/>
                <a:ea typeface="+mn-ea"/>
                <a:cs typeface="+mn-cs"/>
                <a:sym typeface="Helvetica"/>
              </a:defRPr>
            </a:pPr>
            <a:endParaRPr kumimoji="0" sz="2400" b="0" i="0" u="none" strike="noStrike" kern="0" cap="none" spc="0" normalizeH="0" baseline="0" noProof="0">
              <a:ln>
                <a:noFill/>
              </a:ln>
              <a:solidFill>
                <a:srgbClr val="000000"/>
              </a:solidFill>
              <a:effectLst/>
              <a:uLnTx/>
              <a:uFillTx/>
              <a:latin typeface="Helvetica"/>
              <a:sym typeface="Helvetica"/>
            </a:endParaRPr>
          </a:p>
        </p:txBody>
      </p:sp>
      <p:grpSp>
        <p:nvGrpSpPr>
          <p:cNvPr id="2" name="Dan Rockafellow 07_5538-small.jpg"/>
          <p:cNvGrpSpPr/>
          <p:nvPr/>
        </p:nvGrpSpPr>
        <p:grpSpPr>
          <a:xfrm>
            <a:off x="14123057" y="5253451"/>
            <a:ext cx="8582098" cy="4997773"/>
            <a:chOff x="0" y="0"/>
            <a:chExt cx="8582097" cy="4997772"/>
          </a:xfrm>
        </p:grpSpPr>
        <p:pic>
          <p:nvPicPr>
            <p:cNvPr id="1288" name="Dan Rockafellow 07_5538-small.jpg" descr="Dan Rockafellow 07_5538-small.jpg"/>
            <p:cNvPicPr>
              <a:picLocks/>
            </p:cNvPicPr>
            <p:nvPr/>
          </p:nvPicPr>
          <p:blipFill>
            <a:blip r:embed="rId3" cstate="print"/>
            <a:srcRect l="6243" t="24858" r="7655" b="21435"/>
            <a:stretch>
              <a:fillRect/>
            </a:stretch>
          </p:blipFill>
          <p:spPr>
            <a:xfrm>
              <a:off x="215900" y="139700"/>
              <a:ext cx="8150298" cy="4438973"/>
            </a:xfrm>
            <a:prstGeom prst="rect">
              <a:avLst/>
            </a:prstGeom>
            <a:ln>
              <a:noFill/>
            </a:ln>
            <a:effectLst/>
          </p:spPr>
        </p:pic>
        <p:pic>
          <p:nvPicPr>
            <p:cNvPr id="1287" name="Dan Rockafellow 07_5538-small.jpg" descr="Dan Rockafellow 07_5538-small.jpg"/>
            <p:cNvPicPr>
              <a:picLocks/>
            </p:cNvPicPr>
            <p:nvPr/>
          </p:nvPicPr>
          <p:blipFill>
            <a:blip r:embed="rId4" cstate="print"/>
            <a:stretch>
              <a:fillRect/>
            </a:stretch>
          </p:blipFill>
          <p:spPr>
            <a:xfrm>
              <a:off x="-1" y="0"/>
              <a:ext cx="8582098" cy="4997773"/>
            </a:xfrm>
            <a:prstGeom prst="rect">
              <a:avLst/>
            </a:prstGeom>
            <a:effectLst/>
          </p:spPr>
        </p:pic>
      </p:grpSp>
      <p:sp>
        <p:nvSpPr>
          <p:cNvPr id="1290" name="Amphibians:   248        496"/>
          <p:cNvSpPr txBox="1"/>
          <p:nvPr/>
        </p:nvSpPr>
        <p:spPr>
          <a:xfrm>
            <a:off x="2056664" y="9241381"/>
            <a:ext cx="12268850" cy="122597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7300">
                <a:solidFill>
                  <a:srgbClr val="FFFFFF"/>
                </a:solidFill>
                <a:latin typeface="+mn-lt"/>
                <a:ea typeface="+mn-ea"/>
                <a:cs typeface="+mn-cs"/>
                <a:sym typeface="Helvetica"/>
              </a:defRPr>
            </a:pPr>
            <a:r>
              <a:rPr lang="ar-JO" sz="7300" dirty="0">
                <a:solidFill>
                  <a:srgbClr val="FFFFFF"/>
                </a:solidFill>
                <a:latin typeface="Helvetica"/>
                <a:sym typeface="Helvetica"/>
              </a:rPr>
              <a:t>496              248       البرمائيات</a:t>
            </a:r>
            <a:endParaRPr kumimoji="0" sz="7300" b="0" i="0" u="none" strike="noStrike" kern="0" cap="none" spc="0" normalizeH="0" baseline="0" noProof="0" dirty="0">
              <a:ln>
                <a:noFill/>
              </a:ln>
              <a:solidFill>
                <a:srgbClr val="FFFFFF"/>
              </a:solidFill>
              <a:effectLst/>
              <a:uLnTx/>
              <a:uFillTx/>
              <a:latin typeface="Helvetica"/>
              <a:sym typeface="Helvetica"/>
            </a:endParaRPr>
          </a:p>
        </p:txBody>
      </p:sp>
      <p:sp>
        <p:nvSpPr>
          <p:cNvPr id="1291" name="Kinds   ANIMALS"/>
          <p:cNvSpPr txBox="1"/>
          <p:nvPr/>
        </p:nvSpPr>
        <p:spPr>
          <a:xfrm>
            <a:off x="6764935" y="3370611"/>
            <a:ext cx="8966987" cy="1308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7900">
                <a:solidFill>
                  <a:srgbClr val="76D6FF"/>
                </a:solidFill>
                <a:latin typeface="+mn-lt"/>
                <a:ea typeface="+mn-ea"/>
                <a:cs typeface="+mn-cs"/>
                <a:sym typeface="Helvetica"/>
              </a:defRPr>
            </a:pPr>
            <a:r>
              <a:rPr lang="ar-JO" sz="7900" u="sng" dirty="0">
                <a:solidFill>
                  <a:srgbClr val="00F900"/>
                </a:solidFill>
                <a:latin typeface="Helvetica"/>
                <a:sym typeface="Helvetica"/>
              </a:rPr>
              <a:t>الحيوانات       الأنواع</a:t>
            </a:r>
            <a:endParaRPr kumimoji="0" sz="7900" b="0" i="0" u="sng" strike="noStrike" kern="0" cap="none" spc="0" normalizeH="0" baseline="0" noProof="0" dirty="0">
              <a:ln>
                <a:noFill/>
              </a:ln>
              <a:solidFill>
                <a:srgbClr val="76D6FF"/>
              </a:solidFill>
              <a:effectLst/>
              <a:uLnTx/>
              <a:uFillTx/>
              <a:latin typeface="Helvetica"/>
              <a:sym typeface="Helvetica"/>
            </a:endParaRP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5" name="Noah’s Ark…"/>
          <p:cNvSpPr txBox="1"/>
          <p:nvPr/>
        </p:nvSpPr>
        <p:spPr>
          <a:xfrm>
            <a:off x="13956059" y="2976781"/>
            <a:ext cx="8636001" cy="52732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0" marR="0" lvl="0" indent="0" algn="r" defTabSz="825500" rtl="0" eaLnBrk="1" fontAlgn="auto" latinLnBrk="0" hangingPunct="0">
              <a:lnSpc>
                <a:spcPct val="100000"/>
              </a:lnSpc>
              <a:spcBef>
                <a:spcPts val="0"/>
              </a:spcBef>
              <a:spcAft>
                <a:spcPts val="0"/>
              </a:spcAft>
              <a:buClrTx/>
              <a:buSzTx/>
              <a:buFontTx/>
              <a:buNone/>
              <a:tabLst/>
              <a:defRPr>
                <a:solidFill>
                  <a:srgbClr val="FFFB00"/>
                </a:solidFill>
                <a:latin typeface="+mn-lt"/>
                <a:ea typeface="+mn-ea"/>
                <a:cs typeface="+mn-cs"/>
                <a:sym typeface="Helvetica"/>
              </a:defRPr>
            </a:pPr>
            <a:r>
              <a:rPr kumimoji="0" lang="ar-JO" sz="5600" b="0" i="0" u="none" strike="noStrike" kern="0" cap="none" spc="0" normalizeH="0" baseline="0" noProof="0" dirty="0">
                <a:ln>
                  <a:noFill/>
                </a:ln>
                <a:solidFill>
                  <a:srgbClr val="FFFB00"/>
                </a:solidFill>
                <a:effectLst/>
                <a:uLnTx/>
                <a:uFillTx/>
                <a:latin typeface="Helvetica"/>
                <a:sym typeface="Helvetica"/>
              </a:rPr>
              <a:t>فلك نوح</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B00"/>
                </a:solidFill>
                <a:latin typeface="+mn-lt"/>
                <a:ea typeface="+mn-ea"/>
                <a:cs typeface="+mn-cs"/>
                <a:sym typeface="Helvetica"/>
              </a:defRPr>
            </a:pPr>
            <a:r>
              <a:rPr lang="ar-JO" dirty="0">
                <a:solidFill>
                  <a:schemeClr val="bg1"/>
                </a:solidFill>
                <a:latin typeface="Helvetica"/>
                <a:sym typeface="Helvetica"/>
              </a:rPr>
              <a:t>التسجيل : السماء</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B00"/>
                </a:solidFill>
                <a:latin typeface="+mn-lt"/>
                <a:ea typeface="+mn-ea"/>
                <a:cs typeface="+mn-cs"/>
                <a:sym typeface="Helvetica"/>
              </a:defRPr>
            </a:pPr>
            <a:r>
              <a:rPr kumimoji="0" lang="ar-JO" sz="5600" b="0" i="0" u="none" strike="noStrike" kern="0" cap="none" spc="0" normalizeH="0" baseline="0" noProof="0" dirty="0">
                <a:ln>
                  <a:noFill/>
                </a:ln>
                <a:solidFill>
                  <a:schemeClr val="bg1"/>
                </a:solidFill>
                <a:effectLst/>
                <a:uLnTx/>
                <a:uFillTx/>
                <a:latin typeface="Helvetica"/>
                <a:sym typeface="Helvetica"/>
              </a:rPr>
              <a:t>الطول : 4ر133</a:t>
            </a:r>
            <a:r>
              <a:rPr kumimoji="0" lang="ar-JO" sz="5600" b="0" i="0" u="none" strike="noStrike" kern="0" cap="none" spc="0" normalizeH="0" noProof="0" dirty="0">
                <a:ln>
                  <a:noFill/>
                </a:ln>
                <a:solidFill>
                  <a:schemeClr val="bg1"/>
                </a:solidFill>
                <a:effectLst/>
                <a:uLnTx/>
                <a:uFillTx/>
                <a:latin typeface="Helvetica"/>
                <a:sym typeface="Helvetica"/>
              </a:rPr>
              <a:t> م</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B00"/>
                </a:solidFill>
                <a:latin typeface="+mn-lt"/>
                <a:ea typeface="+mn-ea"/>
                <a:cs typeface="+mn-cs"/>
                <a:sym typeface="Helvetica"/>
              </a:defRPr>
            </a:pPr>
            <a:r>
              <a:rPr lang="ar-JO" baseline="0" dirty="0">
                <a:solidFill>
                  <a:schemeClr val="bg1"/>
                </a:solidFill>
                <a:latin typeface="Helvetica"/>
                <a:sym typeface="Helvetica"/>
              </a:rPr>
              <a:t>العرض : 2ر22 م</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B00"/>
                </a:solidFill>
                <a:latin typeface="+mn-lt"/>
                <a:ea typeface="+mn-ea"/>
                <a:cs typeface="+mn-cs"/>
                <a:sym typeface="Helvetica"/>
              </a:defRPr>
            </a:pPr>
            <a:r>
              <a:rPr kumimoji="0" lang="ar-JO" sz="5600" b="0" i="0" u="none" strike="noStrike" kern="0" cap="none" spc="0" normalizeH="0" noProof="0" dirty="0">
                <a:ln>
                  <a:noFill/>
                </a:ln>
                <a:solidFill>
                  <a:schemeClr val="bg1"/>
                </a:solidFill>
                <a:effectLst/>
                <a:uLnTx/>
                <a:uFillTx/>
                <a:latin typeface="Helvetica"/>
                <a:sym typeface="Helvetica"/>
              </a:rPr>
              <a:t>الإرتفاع : 5ر13 م</a:t>
            </a:r>
            <a:endParaRPr kumimoji="0" sz="5600" b="0" i="0" u="none" strike="noStrike" kern="0" cap="none" spc="0" normalizeH="0" baseline="0" noProof="0" dirty="0">
              <a:ln>
                <a:noFill/>
              </a:ln>
              <a:solidFill>
                <a:schemeClr val="bg1"/>
              </a:solidFill>
              <a:effectLst/>
              <a:uLnTx/>
              <a:uFillTx/>
              <a:latin typeface="Helvetica"/>
              <a:sym typeface="Helvetica"/>
            </a:endParaRP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lang="ar-JO" dirty="0">
                <a:solidFill>
                  <a:srgbClr val="FFFFFF"/>
                </a:solidFill>
                <a:latin typeface="Helvetica"/>
                <a:sym typeface="Helvetica"/>
              </a:rPr>
              <a:t>الحمولة : حوالي 7000 حيوان</a:t>
            </a:r>
            <a:endParaRPr kumimoji="0" sz="5600" b="0" i="0" u="none" strike="noStrike" kern="0" cap="none" spc="0" normalizeH="0" baseline="0" noProof="0" dirty="0">
              <a:ln>
                <a:noFill/>
              </a:ln>
              <a:solidFill>
                <a:srgbClr val="FFFFFF"/>
              </a:solidFill>
              <a:effectLst/>
              <a:uLnTx/>
              <a:uFillTx/>
              <a:latin typeface="Helvetica"/>
              <a:sym typeface="Helvetica"/>
            </a:endParaRPr>
          </a:p>
        </p:txBody>
      </p:sp>
      <p:pic>
        <p:nvPicPr>
          <p:cNvPr id="1296" name="Two Arks Comparison 1 01810.jpg" descr="Two Arks Comparison 1 01810.jpg"/>
          <p:cNvPicPr>
            <a:picLocks/>
          </p:cNvPicPr>
          <p:nvPr/>
        </p:nvPicPr>
        <p:blipFill>
          <a:blip r:embed="rId3" cstate="print"/>
          <a:srcRect l="4195" t="51295" b="7461"/>
          <a:stretch>
            <a:fillRect/>
          </a:stretch>
        </p:blipFill>
        <p:spPr>
          <a:xfrm>
            <a:off x="8432800" y="8293100"/>
            <a:ext cx="14160494" cy="4102101"/>
          </a:xfrm>
          <a:prstGeom prst="rect">
            <a:avLst/>
          </a:prstGeom>
          <a:ln w="12700">
            <a:miter lim="400000"/>
          </a:ln>
        </p:spPr>
      </p:pic>
      <p:sp>
        <p:nvSpPr>
          <p:cNvPr id="1297" name="MV Cormo Express…"/>
          <p:cNvSpPr txBox="1"/>
          <p:nvPr/>
        </p:nvSpPr>
        <p:spPr>
          <a:xfrm>
            <a:off x="1727745" y="7269381"/>
            <a:ext cx="6464301" cy="52732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0" marR="0" lvl="0" indent="0" algn="r" defTabSz="825500" rtl="0" eaLnBrk="1" fontAlgn="auto" latinLnBrk="0" hangingPunct="0">
              <a:lnSpc>
                <a:spcPct val="100000"/>
              </a:lnSpc>
              <a:spcBef>
                <a:spcPts val="0"/>
              </a:spcBef>
              <a:spcAft>
                <a:spcPts val="0"/>
              </a:spcAft>
              <a:buClrTx/>
              <a:buSzTx/>
              <a:buFontTx/>
              <a:buNone/>
              <a:tabLst/>
              <a:defRPr>
                <a:solidFill>
                  <a:srgbClr val="FFFB00"/>
                </a:solidFill>
                <a:latin typeface="+mn-lt"/>
                <a:ea typeface="+mn-ea"/>
                <a:cs typeface="+mn-cs"/>
                <a:sym typeface="Helvetica"/>
              </a:defRPr>
            </a:pPr>
            <a:r>
              <a:rPr lang="ar-JO" noProof="0" dirty="0">
                <a:solidFill>
                  <a:srgbClr val="FFFB00"/>
                </a:solidFill>
                <a:latin typeface="Helvetica"/>
                <a:sym typeface="Helvetica"/>
              </a:rPr>
              <a:t>إم في كورمو للنقل</a:t>
            </a:r>
            <a:endParaRPr kumimoji="0" lang="ar-JO" sz="5600" b="0" i="0" u="none" strike="noStrike" kern="0" cap="none" spc="0" normalizeH="0" baseline="0" noProof="0" dirty="0">
              <a:ln>
                <a:noFill/>
              </a:ln>
              <a:solidFill>
                <a:srgbClr val="FFFFFF"/>
              </a:solidFill>
              <a:effectLst/>
              <a:uLnTx/>
              <a:uFillTx/>
              <a:latin typeface="Helvetica"/>
              <a:sym typeface="Helvetica"/>
            </a:endParaRP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lang="ar-JO" dirty="0">
                <a:solidFill>
                  <a:srgbClr val="FFFFFF"/>
                </a:solidFill>
                <a:latin typeface="Helvetica"/>
                <a:sym typeface="Helvetica"/>
              </a:rPr>
              <a:t>التسجيل : الفلبين</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lang="ar-JO" sz="5600" b="0" i="0" u="none" strike="noStrike" kern="0" cap="none" spc="0" normalizeH="0" baseline="0" noProof="0" dirty="0">
                <a:ln>
                  <a:noFill/>
                </a:ln>
                <a:solidFill>
                  <a:srgbClr val="FFFFFF"/>
                </a:solidFill>
                <a:effectLst/>
                <a:uLnTx/>
                <a:uFillTx/>
                <a:latin typeface="Helvetica"/>
                <a:sym typeface="Helvetica"/>
              </a:rPr>
              <a:t>الطول : 9ر175 م</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lang="ar-JO" dirty="0">
                <a:solidFill>
                  <a:srgbClr val="FFFFFF"/>
                </a:solidFill>
                <a:latin typeface="Helvetica"/>
                <a:sym typeface="Helvetica"/>
              </a:rPr>
              <a:t>العرض : 5ر26 م</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kumimoji="0" lang="ar-JO" sz="5600" b="0" i="0" u="none" strike="noStrike" kern="0" cap="none" spc="0" normalizeH="0" baseline="0" noProof="0" dirty="0">
                <a:ln>
                  <a:noFill/>
                </a:ln>
                <a:solidFill>
                  <a:srgbClr val="FFFFFF"/>
                </a:solidFill>
                <a:effectLst/>
                <a:uLnTx/>
                <a:uFillTx/>
                <a:latin typeface="Helvetica"/>
                <a:sym typeface="Helvetica"/>
              </a:rPr>
              <a:t>الإرتفاع</a:t>
            </a:r>
            <a:r>
              <a:rPr kumimoji="0" lang="ar-JO" sz="5600" b="0" i="0" u="none" strike="noStrike" kern="0" cap="none" spc="0" normalizeH="0" noProof="0" dirty="0">
                <a:ln>
                  <a:noFill/>
                </a:ln>
                <a:solidFill>
                  <a:srgbClr val="FFFFFF"/>
                </a:solidFill>
                <a:effectLst/>
                <a:uLnTx/>
                <a:uFillTx/>
                <a:latin typeface="Helvetica"/>
                <a:sym typeface="Helvetica"/>
              </a:rPr>
              <a:t> : 9ر8 م</a:t>
            </a:r>
          </a:p>
          <a:p>
            <a:pPr marL="0" marR="0" lvl="0" indent="0" algn="r" defTabSz="825500" rtl="0" eaLnBrk="1" fontAlgn="auto" latinLnBrk="0" hangingPunct="0">
              <a:lnSpc>
                <a:spcPct val="100000"/>
              </a:lnSpc>
              <a:spcBef>
                <a:spcPts val="0"/>
              </a:spcBef>
              <a:spcAft>
                <a:spcPts val="0"/>
              </a:spcAft>
              <a:buClrTx/>
              <a:buSzTx/>
              <a:buFontTx/>
              <a:buNone/>
              <a:tabLst/>
              <a:defRPr>
                <a:solidFill>
                  <a:srgbClr val="FFFFFF"/>
                </a:solidFill>
                <a:latin typeface="+mn-lt"/>
                <a:ea typeface="+mn-ea"/>
                <a:cs typeface="+mn-cs"/>
                <a:sym typeface="Helvetica"/>
              </a:defRPr>
            </a:pPr>
            <a:r>
              <a:rPr lang="ar-JO" baseline="0" dirty="0">
                <a:solidFill>
                  <a:srgbClr val="FFFFFF"/>
                </a:solidFill>
                <a:latin typeface="Helvetica"/>
                <a:sym typeface="Helvetica"/>
              </a:rPr>
              <a:t>الحمولة</a:t>
            </a:r>
            <a:r>
              <a:rPr lang="ar-JO" dirty="0">
                <a:solidFill>
                  <a:srgbClr val="FFFFFF"/>
                </a:solidFill>
                <a:latin typeface="Helvetica"/>
                <a:sym typeface="Helvetica"/>
              </a:rPr>
              <a:t> : 57000 خروف</a:t>
            </a:r>
            <a:endParaRPr kumimoji="0" sz="5600" b="0" i="0" u="none" strike="noStrike" kern="0" cap="none" spc="0" normalizeH="0" baseline="0" noProof="0" dirty="0">
              <a:ln>
                <a:noFill/>
              </a:ln>
              <a:solidFill>
                <a:srgbClr val="FFFFFF"/>
              </a:solidFill>
              <a:effectLst/>
              <a:uLnTx/>
              <a:uFillTx/>
              <a:latin typeface="Helvetica"/>
              <a:sym typeface="Helvetica"/>
            </a:endParaRPr>
          </a:p>
        </p:txBody>
      </p:sp>
      <p:pic>
        <p:nvPicPr>
          <p:cNvPr id="1298" name="Cargo ship.jpg" descr="Cargo ship.jpg"/>
          <p:cNvPicPr>
            <a:picLocks noChangeAspect="1"/>
          </p:cNvPicPr>
          <p:nvPr/>
        </p:nvPicPr>
        <p:blipFill>
          <a:blip r:embed="rId4" cstate="print"/>
          <a:srcRect t="22149" b="11259"/>
          <a:stretch>
            <a:fillRect/>
          </a:stretch>
        </p:blipFill>
        <p:spPr>
          <a:xfrm>
            <a:off x="1778000" y="1242197"/>
            <a:ext cx="10160000" cy="5074267"/>
          </a:xfrm>
          <a:prstGeom prst="rect">
            <a:avLst/>
          </a:prstGeom>
          <a:ln w="12700">
            <a:miter lim="400000"/>
          </a:ln>
          <a:effectLst>
            <a:outerShdw blurRad="190500" dist="8455" dir="5400000" rotWithShape="0">
              <a:srgbClr val="000000"/>
            </a:outerShdw>
          </a:effectLst>
        </p:spPr>
      </p:pic>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0" name="CHARACTER"/>
          <p:cNvSpPr txBox="1">
            <a:spLocks noGrp="1"/>
          </p:cNvSpPr>
          <p:nvPr>
            <p:ph type="title" idx="4294967295"/>
          </p:nvPr>
        </p:nvSpPr>
        <p:spPr>
          <a:xfrm>
            <a:off x="2413000" y="89662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r>
              <a:rPr lang="ar-JO" dirty="0"/>
              <a:t>رمز</a:t>
            </a:r>
            <a:endParaRPr dirty="0"/>
          </a:p>
        </p:txBody>
      </p:sp>
      <p:sp>
        <p:nvSpPr>
          <p:cNvPr id="851" name="of the Flood"/>
          <p:cNvSpPr txBox="1"/>
          <p:nvPr/>
        </p:nvSpPr>
        <p:spPr>
          <a:xfrm>
            <a:off x="7810500" y="10718800"/>
            <a:ext cx="8509000" cy="1549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r">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pPr algn="ctr"/>
            <a:r>
              <a:rPr lang="ar-JO" dirty="0"/>
              <a:t>الطوفان</a:t>
            </a:r>
            <a:endParaRPr dirty="0"/>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57" name="Ark Diorama storming.jpg"/>
          <p:cNvGrpSpPr/>
          <p:nvPr/>
        </p:nvGrpSpPr>
        <p:grpSpPr>
          <a:xfrm>
            <a:off x="2133600" y="952500"/>
            <a:ext cx="20104100" cy="11798697"/>
            <a:chOff x="0" y="0"/>
            <a:chExt cx="20104100" cy="11798696"/>
          </a:xfrm>
        </p:grpSpPr>
        <p:pic>
          <p:nvPicPr>
            <p:cNvPr id="856" name="Ark Diorama storming.jpg" descr="Ark Diorama storming.jpg"/>
            <p:cNvPicPr>
              <a:picLocks noChangeAspect="1"/>
            </p:cNvPicPr>
            <p:nvPr/>
          </p:nvPicPr>
          <p:blipFill>
            <a:blip r:embed="rId2" cstate="print"/>
            <a:srcRect l="3201" t="12324" r="3735" b="9081"/>
            <a:stretch>
              <a:fillRect/>
            </a:stretch>
          </p:blipFill>
          <p:spPr>
            <a:xfrm>
              <a:off x="127000" y="127000"/>
              <a:ext cx="19850100" cy="11544818"/>
            </a:xfrm>
            <a:prstGeom prst="rect">
              <a:avLst/>
            </a:prstGeom>
            <a:ln>
              <a:noFill/>
            </a:ln>
            <a:effectLst/>
          </p:spPr>
        </p:pic>
        <p:pic>
          <p:nvPicPr>
            <p:cNvPr id="855" name="Ark Diorama storming.jpg" descr="Ark Diorama storming.jpg"/>
            <p:cNvPicPr>
              <a:picLocks/>
            </p:cNvPicPr>
            <p:nvPr/>
          </p:nvPicPr>
          <p:blipFill>
            <a:blip r:embed="rId3" cstate="print"/>
            <a:stretch>
              <a:fillRect/>
            </a:stretch>
          </p:blipFill>
          <p:spPr>
            <a:xfrm>
              <a:off x="0" y="0"/>
              <a:ext cx="20104100" cy="11798697"/>
            </a:xfrm>
            <a:prstGeom prst="rect">
              <a:avLst/>
            </a:prstGeom>
            <a:effectLst/>
          </p:spPr>
        </p:pic>
      </p:gr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9" name="Genesis 7:11"/>
          <p:cNvSpPr txBox="1">
            <a:spLocks noGrp="1"/>
          </p:cNvSpPr>
          <p:nvPr>
            <p:ph type="title"/>
          </p:nvPr>
        </p:nvSpPr>
        <p:spPr>
          <a:prstGeom prst="rect">
            <a:avLst/>
          </a:prstGeom>
        </p:spPr>
        <p:txBody>
          <a:bodyPr/>
          <a:lstStyle/>
          <a:p>
            <a:r>
              <a:rPr lang="ar-JO" dirty="0"/>
              <a:t>تكوين 7 : 11</a:t>
            </a:r>
            <a:endParaRPr dirty="0"/>
          </a:p>
        </p:txBody>
      </p:sp>
      <p:sp>
        <p:nvSpPr>
          <p:cNvPr id="860" name="In the six hundredth year of Noah’s life, in the second month, the seventeenth day of the month, on the same day all the fountains of the great deep burst open, and the floodgates of the sky were opened."/>
          <p:cNvSpPr txBox="1">
            <a:spLocks noGrp="1"/>
          </p:cNvSpPr>
          <p:nvPr>
            <p:ph type="body" sz="half" idx="1"/>
          </p:nvPr>
        </p:nvSpPr>
        <p:spPr>
          <a:xfrm>
            <a:off x="2425700" y="2895600"/>
            <a:ext cx="19494500" cy="6108700"/>
          </a:xfrm>
          <a:prstGeom prst="rect">
            <a:avLst/>
          </a:prstGeom>
        </p:spPr>
        <p:txBody>
          <a:bodyPr anchor="ctr">
            <a:normAutofit/>
          </a:bodyPr>
          <a:lstStyle/>
          <a:p>
            <a:pPr algn="r"/>
            <a:r>
              <a:rPr lang="ar-JO" dirty="0"/>
              <a:t>في سنة ست مئة من حياة نوح في الشهر الثاني في اليوم السابع عشر من الشهر في ذلك اليوم انفجرت كل </a:t>
            </a:r>
            <a:r>
              <a:rPr lang="ar-JO" dirty="0">
                <a:solidFill>
                  <a:srgbClr val="FFFF00"/>
                </a:solidFill>
              </a:rPr>
              <a:t>ينابيع الغمر العظيم </a:t>
            </a:r>
            <a:r>
              <a:rPr lang="ar-JO" dirty="0"/>
              <a:t>و انفتحت </a:t>
            </a:r>
            <a:r>
              <a:rPr lang="ar-JO" dirty="0">
                <a:solidFill>
                  <a:srgbClr val="FFFF00"/>
                </a:solidFill>
              </a:rPr>
              <a:t>طاقات السماء</a:t>
            </a:r>
            <a:endParaRPr dirty="0">
              <a:solidFill>
                <a:srgbClr val="FFFF00"/>
              </a:solidFill>
            </a:endParaRP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4" name="mudslide 1.jpg" descr="mudslide 1.jpg"/>
          <p:cNvPicPr>
            <a:picLocks/>
          </p:cNvPicPr>
          <p:nvPr/>
        </p:nvPicPr>
        <p:blipFill>
          <a:blip r:embed="rId3" cstate="print"/>
          <a:stretch>
            <a:fillRect/>
          </a:stretch>
        </p:blipFill>
        <p:spPr>
          <a:xfrm>
            <a:off x="4238230" y="1011200"/>
            <a:ext cx="15907540" cy="11693600"/>
          </a:xfrm>
          <a:prstGeom prst="rect">
            <a:avLst/>
          </a:prstGeom>
          <a:ln w="25400">
            <a:solidFill>
              <a:srgbClr val="FFFFFF"/>
            </a:solidFill>
            <a:miter lim="400000"/>
          </a:ln>
        </p:spPr>
      </p:pic>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8" name="Genesis 7:11"/>
          <p:cNvSpPr txBox="1">
            <a:spLocks noGrp="1"/>
          </p:cNvSpPr>
          <p:nvPr>
            <p:ph type="title"/>
          </p:nvPr>
        </p:nvSpPr>
        <p:spPr>
          <a:prstGeom prst="rect">
            <a:avLst/>
          </a:prstGeom>
        </p:spPr>
        <p:txBody>
          <a:bodyPr/>
          <a:lstStyle/>
          <a:p>
            <a:r>
              <a:rPr lang="ar-JO" dirty="0"/>
              <a:t>تكوين 7 : 11</a:t>
            </a:r>
            <a:endParaRPr dirty="0"/>
          </a:p>
        </p:txBody>
      </p:sp>
      <p:sp>
        <p:nvSpPr>
          <p:cNvPr id="869" name="In the six hundredth year of Noah’s life, in the second month, the seventeenth day of the month, on the same day all the fountains of the great deep burst open, and the floodgates of the sky were opened."/>
          <p:cNvSpPr txBox="1">
            <a:spLocks noGrp="1"/>
          </p:cNvSpPr>
          <p:nvPr>
            <p:ph type="body" idx="1"/>
          </p:nvPr>
        </p:nvSpPr>
        <p:spPr>
          <a:xfrm>
            <a:off x="1752600" y="3073400"/>
            <a:ext cx="20751800" cy="8839200"/>
          </a:xfrm>
          <a:prstGeom prst="rect">
            <a:avLst/>
          </a:prstGeom>
        </p:spPr>
        <p:txBody>
          <a:bodyPr anchor="ctr"/>
          <a:lstStyle/>
          <a:p>
            <a:pPr algn="r"/>
            <a:r>
              <a:rPr lang="ar-JO" dirty="0"/>
              <a:t>في سنة ست مئة من حياة نوح في الشهر الثاني في اليوم السابع عشر من الشهر في ذلك اليوم انفجرت كل </a:t>
            </a:r>
            <a:r>
              <a:rPr lang="ar-JO" dirty="0">
                <a:solidFill>
                  <a:srgbClr val="FFFF00"/>
                </a:solidFill>
              </a:rPr>
              <a:t>ينابيع الغمر العظيم </a:t>
            </a:r>
            <a:r>
              <a:rPr lang="ar-JO" dirty="0"/>
              <a:t>و انفتحت </a:t>
            </a:r>
            <a:r>
              <a:rPr lang="ar-JO" dirty="0">
                <a:solidFill>
                  <a:schemeClr val="bg1"/>
                </a:solidFill>
              </a:rPr>
              <a:t>طاقات السماء</a:t>
            </a:r>
          </a:p>
          <a:p>
            <a:pPr algn="r"/>
            <a:endParaRPr dirty="0"/>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3" name="135412113_Thinkstock2012_Volcano.jpg" descr="135412113_Thinkstock2012_Volcano.jpg"/>
          <p:cNvPicPr>
            <a:picLocks noChangeAspect="1"/>
          </p:cNvPicPr>
          <p:nvPr/>
        </p:nvPicPr>
        <p:blipFill>
          <a:blip r:embed="rId3" cstate="print"/>
          <a:stretch>
            <a:fillRect/>
          </a:stretch>
        </p:blipFill>
        <p:spPr>
          <a:xfrm>
            <a:off x="3841750" y="1295400"/>
            <a:ext cx="16687800" cy="11125200"/>
          </a:xfrm>
          <a:prstGeom prst="rect">
            <a:avLst/>
          </a:prstGeom>
          <a:ln w="25400">
            <a:solidFill>
              <a:srgbClr val="FFFFFF"/>
            </a:solidFill>
            <a:miter lim="400000"/>
          </a:ln>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7" name="Tsunami in Japan, March 2011"/>
          <p:cNvSpPr txBox="1">
            <a:spLocks noGrp="1"/>
          </p:cNvSpPr>
          <p:nvPr>
            <p:ph type="title" idx="4294967295"/>
          </p:nvPr>
        </p:nvSpPr>
        <p:spPr>
          <a:xfrm>
            <a:off x="1778000" y="11822394"/>
            <a:ext cx="20828000" cy="1171696"/>
          </a:xfrm>
          <a:prstGeom prst="rect">
            <a:avLst/>
          </a:prstGeom>
          <a:effectLst>
            <a:outerShdw blurRad="50800" dist="38100" dir="5400000" rotWithShape="0">
              <a:srgbClr val="000000">
                <a:alpha val="40000"/>
              </a:srgbClr>
            </a:outerShdw>
          </a:effectLst>
        </p:spPr>
        <p:txBody>
          <a:bodyPr anchor="b"/>
          <a:lstStyle>
            <a:lvl1pPr>
              <a:defRPr sz="7200"/>
            </a:lvl1pPr>
          </a:lstStyle>
          <a:p>
            <a:r>
              <a:rPr lang="ar-JO" dirty="0"/>
              <a:t>تسونامي في اليابان، آذار 2011</a:t>
            </a:r>
            <a:endParaRPr dirty="0"/>
          </a:p>
        </p:txBody>
      </p:sp>
      <p:pic>
        <p:nvPicPr>
          <p:cNvPr id="878" name="Japan tsunami 2011 wave over wall.jpg" descr="Japan tsunami 2011 wave over wall.jpg"/>
          <p:cNvPicPr>
            <a:picLocks noChangeAspect="1"/>
          </p:cNvPicPr>
          <p:nvPr/>
        </p:nvPicPr>
        <p:blipFill>
          <a:blip r:embed="rId3" cstate="print"/>
          <a:stretch>
            <a:fillRect/>
          </a:stretch>
        </p:blipFill>
        <p:spPr>
          <a:xfrm>
            <a:off x="3771900" y="723900"/>
            <a:ext cx="16827500" cy="11190287"/>
          </a:xfrm>
          <a:prstGeom prst="rect">
            <a:avLst/>
          </a:prstGeom>
          <a:ln w="25400">
            <a:solidFill>
              <a:srgbClr val="FFFFFF"/>
            </a:solidFill>
            <a:miter lim="400000"/>
          </a:ln>
        </p:spPr>
      </p:pic>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2" name="japan tsunami 2011 houses debrie.jpg" descr="japan tsunami 2011 houses debrie.jpg"/>
          <p:cNvPicPr>
            <a:picLocks/>
          </p:cNvPicPr>
          <p:nvPr/>
        </p:nvPicPr>
        <p:blipFill>
          <a:blip r:embed="rId3" cstate="print"/>
          <a:stretch>
            <a:fillRect/>
          </a:stretch>
        </p:blipFill>
        <p:spPr>
          <a:xfrm>
            <a:off x="3771900" y="762000"/>
            <a:ext cx="16827500" cy="11087100"/>
          </a:xfrm>
          <a:prstGeom prst="rect">
            <a:avLst/>
          </a:prstGeom>
          <a:ln w="25400">
            <a:solidFill>
              <a:srgbClr val="FFFFFF"/>
            </a:solidFill>
            <a:miter lim="400000"/>
          </a:ln>
        </p:spPr>
      </p:pic>
      <p:sp>
        <p:nvSpPr>
          <p:cNvPr id="883" name="Tsunami in Japan, March 2011"/>
          <p:cNvSpPr txBox="1">
            <a:spLocks noGrp="1"/>
          </p:cNvSpPr>
          <p:nvPr>
            <p:ph type="title" idx="4294967295"/>
          </p:nvPr>
        </p:nvSpPr>
        <p:spPr>
          <a:xfrm>
            <a:off x="1778000" y="11822394"/>
            <a:ext cx="20828000" cy="1171696"/>
          </a:xfrm>
          <a:prstGeom prst="rect">
            <a:avLst/>
          </a:prstGeom>
          <a:effectLst>
            <a:outerShdw blurRad="50800" dist="38100" dir="5400000" rotWithShape="0">
              <a:srgbClr val="000000">
                <a:alpha val="40000"/>
              </a:srgbClr>
            </a:outerShdw>
          </a:effectLst>
        </p:spPr>
        <p:txBody>
          <a:bodyPr anchor="b"/>
          <a:lstStyle>
            <a:lvl1pPr algn="r">
              <a:defRPr sz="7200"/>
            </a:lvl1pPr>
          </a:lstStyle>
          <a:p>
            <a:r>
              <a:rPr lang="ar-JO" dirty="0"/>
              <a:t>تسونامي في اليابان، آذار 2011</a:t>
            </a:r>
            <a:endParaRPr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7" name="119 GDM flood.jpg" descr="119 GDM flood.jpg"/>
          <p:cNvPicPr>
            <a:picLocks/>
          </p:cNvPicPr>
          <p:nvPr/>
        </p:nvPicPr>
        <p:blipFill>
          <a:blip r:embed="rId3" cstate="print"/>
          <a:srcRect t="7778" b="12202"/>
          <a:stretch>
            <a:fillRect/>
          </a:stretch>
        </p:blipFill>
        <p:spPr>
          <a:xfrm>
            <a:off x="2298700" y="927100"/>
            <a:ext cx="19773900" cy="11861800"/>
          </a:xfrm>
          <a:prstGeom prst="rect">
            <a:avLst/>
          </a:prstGeom>
          <a:ln w="25400">
            <a:solidFill>
              <a:srgbClr val="FFFFFF"/>
            </a:solidFill>
            <a:miter lim="400000"/>
          </a:ln>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1" name="DEPTH"/>
          <p:cNvSpPr txBox="1">
            <a:spLocks noGrp="1"/>
          </p:cNvSpPr>
          <p:nvPr>
            <p:ph type="title" idx="4294967295"/>
          </p:nvPr>
        </p:nvSpPr>
        <p:spPr>
          <a:xfrm>
            <a:off x="2844800" y="8661400"/>
            <a:ext cx="20828000" cy="2489200"/>
          </a:xfrm>
          <a:prstGeom prst="rect">
            <a:avLst/>
          </a:prstGeom>
          <a:effectLst>
            <a:outerShdw blurRad="50800" dist="38100" dir="5400000" rotWithShape="0">
              <a:srgbClr val="000000">
                <a:alpha val="40000"/>
              </a:srgbClr>
            </a:outerShdw>
          </a:effectLst>
        </p:spPr>
        <p:txBody>
          <a:bodyPr anchor="b"/>
          <a:lstStyle>
            <a:lvl1pPr algn="l">
              <a:defRPr sz="18500"/>
            </a:lvl1pPr>
          </a:lstStyle>
          <a:p>
            <a:r>
              <a:rPr lang="ar-JO" dirty="0"/>
              <a:t>عمق</a:t>
            </a:r>
            <a:endParaRPr dirty="0"/>
          </a:p>
        </p:txBody>
      </p:sp>
      <p:sp>
        <p:nvSpPr>
          <p:cNvPr id="892" name="of the Flood"/>
          <p:cNvSpPr txBox="1"/>
          <p:nvPr/>
        </p:nvSpPr>
        <p:spPr>
          <a:xfrm>
            <a:off x="3454400" y="10591800"/>
            <a:ext cx="7061200" cy="1549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86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rPr lang="ar-JO" dirty="0"/>
              <a:t>الطوفان</a:t>
            </a:r>
            <a:endParaRPr dirty="0"/>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6" name="Genesis 7:19–20"/>
          <p:cNvSpPr txBox="1">
            <a:spLocks noGrp="1"/>
          </p:cNvSpPr>
          <p:nvPr>
            <p:ph type="title"/>
          </p:nvPr>
        </p:nvSpPr>
        <p:spPr>
          <a:prstGeom prst="rect">
            <a:avLst/>
          </a:prstGeom>
        </p:spPr>
        <p:txBody>
          <a:bodyPr/>
          <a:lstStyle/>
          <a:p>
            <a:r>
              <a:rPr lang="ar-JO" dirty="0"/>
              <a:t>تكوين 7 : 19-20</a:t>
            </a:r>
            <a:endParaRPr dirty="0"/>
          </a:p>
        </p:txBody>
      </p:sp>
      <p:sp>
        <p:nvSpPr>
          <p:cNvPr id="897" name="19 And the water prevailed more and more on the earth, so that all the high mountains everywhere under the heavens were covered. 20 The waters prevailed fifteen cubits higher, and the mountains were covered."/>
          <p:cNvSpPr txBox="1">
            <a:spLocks noGrp="1"/>
          </p:cNvSpPr>
          <p:nvPr>
            <p:ph type="body" idx="1"/>
          </p:nvPr>
        </p:nvSpPr>
        <p:spPr>
          <a:xfrm>
            <a:off x="1752600" y="3073400"/>
            <a:ext cx="21564600" cy="8839200"/>
          </a:xfrm>
          <a:prstGeom prst="rect">
            <a:avLst/>
          </a:prstGeom>
        </p:spPr>
        <p:txBody>
          <a:bodyPr anchor="ctr"/>
          <a:lstStyle/>
          <a:p>
            <a:pPr algn="r"/>
            <a:r>
              <a:rPr lang="ar-JO" sz="4800" dirty="0"/>
              <a:t>19</a:t>
            </a:r>
            <a:r>
              <a:rPr lang="ar-JO" dirty="0"/>
              <a:t> و تعاظمت المياه كثيراً جداً على الأرض </a:t>
            </a:r>
            <a:r>
              <a:rPr lang="ar-JO" dirty="0">
                <a:solidFill>
                  <a:srgbClr val="FFFF00"/>
                </a:solidFill>
              </a:rPr>
              <a:t>فتغطت جميع الجبال الشامخة التي تحت كل السماء</a:t>
            </a:r>
            <a:r>
              <a:rPr lang="ar-JO" dirty="0"/>
              <a:t> </a:t>
            </a:r>
            <a:r>
              <a:rPr lang="ar-JO" sz="4800" dirty="0"/>
              <a:t>20</a:t>
            </a:r>
            <a:r>
              <a:rPr lang="ar-JO" dirty="0"/>
              <a:t> خمس عشرة ذراعاً في الإرتفاع تعاظمت المياه </a:t>
            </a:r>
            <a:r>
              <a:rPr lang="ar-JO" dirty="0">
                <a:solidFill>
                  <a:srgbClr val="FFFF00"/>
                </a:solidFill>
              </a:rPr>
              <a:t>فتغطت الجبال</a:t>
            </a:r>
            <a:endParaRPr dirty="0">
              <a:solidFill>
                <a:srgbClr val="FFFF00"/>
              </a:solidFill>
            </a:endParaRP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 name="LOCAL FLOOD pic102 MASTER.jpg" descr="LOCAL FLOOD pic102 MASTER.jpg"/>
          <p:cNvPicPr>
            <a:picLocks/>
          </p:cNvPicPr>
          <p:nvPr/>
        </p:nvPicPr>
        <p:blipFill>
          <a:blip r:embed="rId2" cstate="print"/>
          <a:stretch>
            <a:fillRect/>
          </a:stretch>
        </p:blipFill>
        <p:spPr>
          <a:xfrm>
            <a:off x="4279900" y="914400"/>
            <a:ext cx="15824200" cy="11874500"/>
          </a:xfrm>
          <a:prstGeom prst="rect">
            <a:avLst/>
          </a:prstGeom>
          <a:ln w="25400">
            <a:solidFill>
              <a:srgbClr val="FFFFFF"/>
            </a:solidFill>
            <a:miter lim="400000"/>
          </a:ln>
        </p:spPr>
      </p:pic>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ED087B-2092-DC70-33C3-33C6AA146020}"/>
            </a:ext>
          </a:extLst>
        </p:cNvPr>
        <p:cNvGrpSpPr/>
        <p:nvPr/>
      </p:nvGrpSpPr>
      <p:grpSpPr>
        <a:xfrm>
          <a:off x="0" y="0"/>
          <a:ext cx="0" cy="0"/>
          <a:chOff x="0" y="0"/>
          <a:chExt cx="0" cy="0"/>
        </a:xfrm>
      </p:grpSpPr>
      <p:pic>
        <p:nvPicPr>
          <p:cNvPr id="901" name="LOCAL FLOOD pic102 MASTER.jpg" descr="LOCAL FLOOD pic102 MASTER.jpg">
            <a:extLst>
              <a:ext uri="{FF2B5EF4-FFF2-40B4-BE49-F238E27FC236}">
                <a16:creationId xmlns:a16="http://schemas.microsoft.com/office/drawing/2014/main" id="{9018710F-1048-A1CF-9964-75D65E70EBAA}"/>
              </a:ext>
            </a:extLst>
          </p:cNvPr>
          <p:cNvPicPr>
            <a:picLocks/>
          </p:cNvPicPr>
          <p:nvPr/>
        </p:nvPicPr>
        <p:blipFill>
          <a:blip r:embed="rId2" cstate="print"/>
          <a:stretch>
            <a:fillRect/>
          </a:stretch>
        </p:blipFill>
        <p:spPr>
          <a:xfrm>
            <a:off x="4279900" y="914400"/>
            <a:ext cx="15824200" cy="11874500"/>
          </a:xfrm>
          <a:prstGeom prst="rect">
            <a:avLst/>
          </a:prstGeom>
          <a:ln w="25400">
            <a:solidFill>
              <a:srgbClr val="FFFFFF"/>
            </a:solidFill>
            <a:miter lim="400000"/>
          </a:ln>
        </p:spPr>
      </p:pic>
      <p:pic>
        <p:nvPicPr>
          <p:cNvPr id="902" name="X--big red.png" descr="X--big red.png">
            <a:extLst>
              <a:ext uri="{FF2B5EF4-FFF2-40B4-BE49-F238E27FC236}">
                <a16:creationId xmlns:a16="http://schemas.microsoft.com/office/drawing/2014/main" id="{B984F8E7-CAA5-8E1A-1D3A-7E55D6B8B612}"/>
              </a:ext>
            </a:extLst>
          </p:cNvPr>
          <p:cNvPicPr>
            <a:picLocks noChangeAspect="1"/>
          </p:cNvPicPr>
          <p:nvPr/>
        </p:nvPicPr>
        <p:blipFill>
          <a:blip r:embed="rId3" cstate="print"/>
          <a:stretch>
            <a:fillRect/>
          </a:stretch>
        </p:blipFill>
        <p:spPr>
          <a:xfrm>
            <a:off x="6070600" y="1054100"/>
            <a:ext cx="12242800" cy="11595100"/>
          </a:xfrm>
          <a:prstGeom prst="rect">
            <a:avLst/>
          </a:prstGeom>
          <a:ln w="12700">
            <a:miter lim="400000"/>
          </a:ln>
        </p:spPr>
      </p:pic>
    </p:spTree>
    <p:extLst>
      <p:ext uri="{BB962C8B-B14F-4D97-AF65-F5344CB8AC3E}">
        <p14:creationId xmlns:p14="http://schemas.microsoft.com/office/powerpoint/2010/main" val="377425597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902"/>
                                        </p:tgtEl>
                                        <p:attrNameLst>
                                          <p:attrName>style.visibility</p:attrName>
                                        </p:attrNameLst>
                                      </p:cBhvr>
                                      <p:to>
                                        <p:strVal val="visible"/>
                                      </p:to>
                                    </p:set>
                                    <p:animEffect transition="in" filter="dissolve">
                                      <p:cBhvr>
                                        <p:cTn id="7" dur="500"/>
                                        <p:tgtEl>
                                          <p:spTgt spid="9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2" grpId="0" animBg="1" advAuto="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2" name="Rainbow promise"/>
          <p:cNvSpPr txBox="1">
            <a:spLocks noGrp="1"/>
          </p:cNvSpPr>
          <p:nvPr>
            <p:ph type="title" idx="4294967295"/>
          </p:nvPr>
        </p:nvSpPr>
        <p:spPr>
          <a:xfrm>
            <a:off x="6019798" y="-1857715"/>
            <a:ext cx="12344402" cy="1714503"/>
          </a:xfrm>
          <a:prstGeom prst="rect">
            <a:avLst/>
          </a:prstGeom>
        </p:spPr>
        <p:txBody>
          <a:bodyPr lIns="68580" tIns="68580" rIns="68580" bIns="68580" anchor="ctr">
            <a:normAutofit/>
          </a:bodyPr>
          <a:lstStyle>
            <a:lvl1pPr defTabSz="914400">
              <a:defRPr sz="8400">
                <a:solidFill>
                  <a:srgbClr val="000000"/>
                </a:solidFill>
                <a:latin typeface="Arial"/>
                <a:ea typeface="Arial"/>
                <a:cs typeface="Arial"/>
                <a:sym typeface="Arial"/>
              </a:defRPr>
            </a:lvl1pPr>
          </a:lstStyle>
          <a:p>
            <a:pPr>
              <a:defRPr>
                <a:effectLst/>
              </a:defRPr>
            </a:pPr>
            <a:r>
              <a:rPr dirty="0"/>
              <a:t>Rainbow promise</a:t>
            </a:r>
          </a:p>
        </p:txBody>
      </p:sp>
      <p:pic>
        <p:nvPicPr>
          <p:cNvPr id="1363" name="Rainbow Promise" descr="Rainbow Promise"/>
          <p:cNvPicPr>
            <a:picLocks noChangeAspect="1"/>
          </p:cNvPicPr>
          <p:nvPr/>
        </p:nvPicPr>
        <p:blipFill>
          <a:blip r:embed="rId3" cstate="print"/>
          <a:stretch>
            <a:fillRect/>
          </a:stretch>
        </p:blipFill>
        <p:spPr>
          <a:xfrm>
            <a:off x="979722" y="692862"/>
            <a:ext cx="16135400" cy="12101549"/>
          </a:xfrm>
          <a:prstGeom prst="rect">
            <a:avLst/>
          </a:prstGeom>
          <a:ln w="12700">
            <a:miter lim="400000"/>
          </a:ln>
        </p:spPr>
      </p:pic>
      <p:grpSp>
        <p:nvGrpSpPr>
          <p:cNvPr id="2" name="Group"/>
          <p:cNvGrpSpPr/>
          <p:nvPr/>
        </p:nvGrpSpPr>
        <p:grpSpPr>
          <a:xfrm>
            <a:off x="259285" y="10623250"/>
            <a:ext cx="17158276" cy="6141814"/>
            <a:chOff x="0" y="0"/>
            <a:chExt cx="17158275" cy="6141813"/>
          </a:xfrm>
        </p:grpSpPr>
        <p:sp>
          <p:nvSpPr>
            <p:cNvPr id="1364" name="Rounded Rectangle"/>
            <p:cNvSpPr/>
            <p:nvPr/>
          </p:nvSpPr>
          <p:spPr>
            <a:xfrm>
              <a:off x="-1" y="0"/>
              <a:ext cx="17158276" cy="2555490"/>
            </a:xfrm>
            <a:prstGeom prst="roundRect">
              <a:avLst>
                <a:gd name="adj" fmla="val 8333"/>
              </a:avLst>
            </a:prstGeom>
            <a:solidFill>
              <a:srgbClr val="000000"/>
            </a:solidFill>
            <a:ln w="3175" cap="flat">
              <a:solidFill>
                <a:srgbClr val="000000"/>
              </a:solidFill>
              <a:prstDash val="solid"/>
              <a:round/>
            </a:ln>
            <a:effectLst/>
          </p:spPr>
          <p:txBody>
            <a:bodyPr wrap="square" lIns="68580" tIns="68580" rIns="68580" bIns="68580" numCol="1" anchor="t">
              <a:noAutofit/>
            </a:bodyPr>
            <a:lstStyle/>
            <a:p>
              <a:pPr marL="0" marR="0" lvl="0" indent="0" algn="ctr" defTabSz="914400" rtl="0" eaLnBrk="1" fontAlgn="auto" latinLnBrk="0" hangingPunct="0">
                <a:lnSpc>
                  <a:spcPct val="100000"/>
                </a:lnSpc>
                <a:spcBef>
                  <a:spcPts val="0"/>
                </a:spcBef>
                <a:spcAft>
                  <a:spcPts val="0"/>
                </a:spcAft>
                <a:buClrTx/>
                <a:buSzTx/>
                <a:buFontTx/>
                <a:buNone/>
                <a:tabLst/>
                <a:defRPr sz="12600" b="1">
                  <a:solidFill>
                    <a:srgbClr val="FFFFFF"/>
                  </a:solidFill>
                  <a:latin typeface="Arial"/>
                  <a:ea typeface="Arial"/>
                  <a:cs typeface="Arial"/>
                  <a:sym typeface="Arial"/>
                </a:defRPr>
              </a:pPr>
              <a:endParaRPr kumimoji="0" sz="12600" b="1" i="0" u="none" strike="noStrike" kern="0" cap="none" spc="0" normalizeH="0" baseline="0" noProof="0">
                <a:ln>
                  <a:noFill/>
                </a:ln>
                <a:solidFill>
                  <a:srgbClr val="FFFFFF"/>
                </a:solidFill>
                <a:effectLst/>
                <a:uLnTx/>
                <a:uFillTx/>
                <a:latin typeface="Arial"/>
                <a:cs typeface="Arial"/>
                <a:sym typeface="Arial"/>
              </a:endParaRPr>
            </a:p>
          </p:txBody>
        </p:sp>
        <p:sp>
          <p:nvSpPr>
            <p:cNvPr id="1365" name="الوعــد بقــوس قـــزح"/>
            <p:cNvSpPr txBox="1"/>
            <p:nvPr/>
          </p:nvSpPr>
          <p:spPr>
            <a:xfrm>
              <a:off x="124696" y="124697"/>
              <a:ext cx="16908883" cy="601711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numCol="1" anchor="t">
              <a:noAutofit/>
            </a:bodyPr>
            <a:lstStyle>
              <a:lvl1pPr defTabSz="914400" rtl="1">
                <a:defRPr sz="12600" b="1">
                  <a:solidFill>
                    <a:srgbClr val="FFFFFF"/>
                  </a:solidFill>
                  <a:latin typeface="Arial"/>
                  <a:ea typeface="Arial"/>
                  <a:cs typeface="Arial"/>
                  <a:sym typeface="Arial"/>
                </a:defRPr>
              </a:lvl1pPr>
            </a:lstStyle>
            <a:p>
              <a:pPr lvl="0"/>
              <a:r>
                <a:rPr lang="ar-SA" dirty="0"/>
                <a:t>وعد قوس قزح</a:t>
              </a:r>
              <a:endParaRPr kumimoji="0" sz="12600" b="1" i="0" u="none" strike="noStrike" kern="0" cap="none" spc="0" normalizeH="0" baseline="0" noProof="0" dirty="0">
                <a:ln>
                  <a:noFill/>
                </a:ln>
                <a:solidFill>
                  <a:srgbClr val="FFFFFF"/>
                </a:solidFill>
                <a:effectLst/>
                <a:uLnTx/>
                <a:uFillTx/>
                <a:latin typeface="Arial"/>
                <a:cs typeface="Arial"/>
                <a:sym typeface="Arial"/>
              </a:endParaRPr>
            </a:p>
          </p:txBody>
        </p:sp>
      </p:grpSp>
      <p:sp>
        <p:nvSpPr>
          <p:cNvPr id="1367" name="God’s 7 colors"/>
          <p:cNvSpPr txBox="1"/>
          <p:nvPr/>
        </p:nvSpPr>
        <p:spPr>
          <a:xfrm>
            <a:off x="17810433" y="10966156"/>
            <a:ext cx="5608374" cy="1250759"/>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b"/>
          <a:lstStyle>
            <a:lvl1pPr>
              <a:defRPr sz="6200">
                <a:solidFill>
                  <a:srgbClr val="FFFFFF"/>
                </a:solidFill>
                <a:effectLst>
                  <a:outerShdw blurRad="50800" dist="38100" dir="5400000" rotWithShape="0">
                    <a:srgbClr val="000000">
                      <a:alpha val="40000"/>
                    </a:srgbClr>
                  </a:outerShdw>
                </a:effectLst>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ar-JO" sz="6200" b="0" i="0" u="none" strike="noStrike" kern="0" cap="none" spc="0" normalizeH="0" baseline="0" noProof="0" dirty="0">
                <a:ln>
                  <a:noFill/>
                </a:ln>
                <a:solidFill>
                  <a:schemeClr val="tx1"/>
                </a:solidFill>
                <a:effectLst>
                  <a:outerShdw blurRad="50800" dist="38100" dir="5400000" rotWithShape="0">
                    <a:srgbClr val="000000">
                      <a:alpha val="40000"/>
                    </a:srgbClr>
                  </a:outerShdw>
                </a:effectLst>
                <a:uLnTx/>
                <a:uFillTx/>
                <a:latin typeface="Helvetica"/>
                <a:sym typeface="Helvetica"/>
              </a:rPr>
              <a:t>7 ألوان الله</a:t>
            </a:r>
            <a:endParaRPr kumimoji="0" sz="6200" b="0" i="0" u="none" strike="noStrike" kern="0" cap="none" spc="0" normalizeH="0" baseline="0" noProof="0" dirty="0">
              <a:ln>
                <a:noFill/>
              </a:ln>
              <a:solidFill>
                <a:schemeClr val="tx1"/>
              </a:solidFill>
              <a:effectLst>
                <a:outerShdw blurRad="50800" dist="38100" dir="5400000" rotWithShape="0">
                  <a:srgbClr val="000000">
                    <a:alpha val="40000"/>
                  </a:srgbClr>
                </a:outerShdw>
              </a:effectLst>
              <a:uLnTx/>
              <a:uFillTx/>
              <a:latin typeface="Helvetica"/>
              <a:sym typeface="Helvetica"/>
            </a:endParaRPr>
          </a:p>
        </p:txBody>
      </p:sp>
      <p:grpSp>
        <p:nvGrpSpPr>
          <p:cNvPr id="3" name="Group"/>
          <p:cNvGrpSpPr/>
          <p:nvPr/>
        </p:nvGrpSpPr>
        <p:grpSpPr>
          <a:xfrm>
            <a:off x="17810433" y="6733207"/>
            <a:ext cx="5623309" cy="4486546"/>
            <a:chOff x="0" y="0"/>
            <a:chExt cx="5623307" cy="4486544"/>
          </a:xfrm>
        </p:grpSpPr>
        <p:sp>
          <p:nvSpPr>
            <p:cNvPr id="1368" name="Rectangle"/>
            <p:cNvSpPr/>
            <p:nvPr/>
          </p:nvSpPr>
          <p:spPr>
            <a:xfrm>
              <a:off x="0" y="0"/>
              <a:ext cx="5623308" cy="4486545"/>
            </a:xfrm>
            <a:prstGeom prst="rect">
              <a:avLst/>
            </a:prstGeom>
            <a:blipFill rotWithShape="1">
              <a:blip r:embed="rId4" cstate="print"/>
              <a:srcRect/>
              <a:tile tx="0" ty="0" sx="100000" sy="100000" flip="none" algn="tl"/>
            </a:blipFill>
            <a:ln w="12700" cap="flat">
              <a:noFill/>
              <a:miter lim="400000"/>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pic>
          <p:nvPicPr>
            <p:cNvPr id="1369" name="Rainbow--God's.jpg" descr="Rainbow--God's.jpg"/>
            <p:cNvPicPr>
              <a:picLocks noChangeAspect="1"/>
            </p:cNvPicPr>
            <p:nvPr/>
          </p:nvPicPr>
          <p:blipFill>
            <a:blip r:embed="rId5" cstate="print"/>
            <a:srcRect r="24771"/>
            <a:stretch>
              <a:fillRect/>
            </a:stretch>
          </p:blipFill>
          <p:spPr>
            <a:xfrm>
              <a:off x="52427" y="152140"/>
              <a:ext cx="5518294" cy="4182094"/>
            </a:xfrm>
            <a:prstGeom prst="rect">
              <a:avLst/>
            </a:prstGeom>
            <a:ln w="12700" cap="flat">
              <a:noFill/>
              <a:miter lim="400000"/>
            </a:ln>
            <a:effectLst/>
          </p:spPr>
        </p:pic>
      </p:grpSp>
      <p:grpSp>
        <p:nvGrpSpPr>
          <p:cNvPr id="4" name="Group"/>
          <p:cNvGrpSpPr/>
          <p:nvPr/>
        </p:nvGrpSpPr>
        <p:grpSpPr>
          <a:xfrm>
            <a:off x="17792627" y="854451"/>
            <a:ext cx="5643987" cy="5036701"/>
            <a:chOff x="0" y="0"/>
            <a:chExt cx="5643986" cy="5036699"/>
          </a:xfrm>
        </p:grpSpPr>
        <p:sp>
          <p:nvSpPr>
            <p:cNvPr id="1371" name="LGBT’s 6 colors"/>
            <p:cNvSpPr txBox="1"/>
            <p:nvPr/>
          </p:nvSpPr>
          <p:spPr>
            <a:xfrm>
              <a:off x="0" y="0"/>
              <a:ext cx="5643987" cy="1250759"/>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b">
              <a:noAutofit/>
            </a:bodyPr>
            <a:lstStyle>
              <a:lvl1pPr>
                <a:defRPr sz="6200">
                  <a:solidFill>
                    <a:srgbClr val="FFFFFF"/>
                  </a:solidFill>
                  <a:effectLst>
                    <a:outerShdw blurRad="50800" dist="38100" dir="5400000" rotWithShape="0">
                      <a:srgbClr val="000000">
                        <a:alpha val="40000"/>
                      </a:srgbClr>
                    </a:outerShdw>
                  </a:effectLst>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ar-JO" sz="6200" b="0" i="0" u="none" strike="noStrike" kern="0" cap="none" spc="0" normalizeH="0" baseline="0" noProof="0" dirty="0">
                  <a:ln>
                    <a:noFill/>
                  </a:ln>
                  <a:solidFill>
                    <a:schemeClr val="tx1"/>
                  </a:solidFill>
                  <a:effectLst>
                    <a:outerShdw blurRad="50800" dist="38100" dir="5400000" rotWithShape="0">
                      <a:srgbClr val="000000">
                        <a:alpha val="40000"/>
                      </a:srgbClr>
                    </a:outerShdw>
                  </a:effectLst>
                  <a:uLnTx/>
                  <a:uFillTx/>
                  <a:latin typeface="Helvetica"/>
                  <a:sym typeface="Helvetica"/>
                </a:rPr>
                <a:t>6 ألوان مثليي الجنس</a:t>
              </a:r>
              <a:endParaRPr kumimoji="0" sz="6200" b="0" i="0" u="none" strike="noStrike" kern="0" cap="none" spc="0" normalizeH="0" baseline="0" noProof="0" dirty="0">
                <a:ln>
                  <a:noFill/>
                </a:ln>
                <a:solidFill>
                  <a:schemeClr val="tx1"/>
                </a:solidFill>
                <a:effectLst>
                  <a:outerShdw blurRad="50800" dist="38100" dir="5400000" rotWithShape="0">
                    <a:srgbClr val="000000">
                      <a:alpha val="40000"/>
                    </a:srgbClr>
                  </a:outerShdw>
                </a:effectLst>
                <a:uLnTx/>
                <a:uFillTx/>
                <a:latin typeface="Helvetica"/>
                <a:sym typeface="Helvetica"/>
              </a:endParaRPr>
            </a:p>
          </p:txBody>
        </p:sp>
        <p:pic>
          <p:nvPicPr>
            <p:cNvPr id="1372" name="Rainbow--LGBT.gif" descr="Rainbow--LGBT.gif"/>
            <p:cNvPicPr>
              <a:picLocks noChangeAspect="1"/>
            </p:cNvPicPr>
            <p:nvPr/>
          </p:nvPicPr>
          <p:blipFill>
            <a:blip r:embed="rId6" cstate="print"/>
            <a:stretch>
              <a:fillRect/>
            </a:stretch>
          </p:blipFill>
          <p:spPr>
            <a:xfrm>
              <a:off x="24561" y="1302568"/>
              <a:ext cx="5609801" cy="3734132"/>
            </a:xfrm>
            <a:prstGeom prst="rect">
              <a:avLst/>
            </a:prstGeom>
            <a:ln w="25400" cap="flat">
              <a:solidFill>
                <a:srgbClr val="FFFFFF"/>
              </a:solidFill>
              <a:prstDash val="solid"/>
              <a:miter lim="400000"/>
            </a:ln>
            <a:effectLst/>
          </p:spPr>
        </p:pic>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4"/>
                                        </p:tgtEl>
                                        <p:attrNameLst>
                                          <p:attrName>style.visibility</p:attrName>
                                        </p:attrNameLst>
                                      </p:cBhvr>
                                      <p:to>
                                        <p:strVal val="visible"/>
                                      </p:to>
                                    </p:set>
                                    <p:animEffect transition="in" filter="fade">
                                      <p:cBhvr>
                                        <p:cTn id="7" dur="499"/>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dvAuto="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7" name="Billions of Dead Things 00058.jpg" descr="Billions of Dead Things 00058.jpg"/>
          <p:cNvPicPr>
            <a:picLocks noChangeAspect="1"/>
          </p:cNvPicPr>
          <p:nvPr/>
        </p:nvPicPr>
        <p:blipFill>
          <a:blip r:embed="rId2" cstate="print"/>
          <a:stretch>
            <a:fillRect/>
          </a:stretch>
        </p:blipFill>
        <p:spPr>
          <a:xfrm>
            <a:off x="927100" y="2298700"/>
            <a:ext cx="12166600" cy="9122034"/>
          </a:xfrm>
          <a:prstGeom prst="rect">
            <a:avLst/>
          </a:prstGeom>
          <a:ln w="25400">
            <a:solidFill>
              <a:srgbClr val="FFFFFF"/>
            </a:solidFill>
            <a:miter lim="400000"/>
          </a:ln>
        </p:spPr>
      </p:pic>
      <p:sp>
        <p:nvSpPr>
          <p:cNvPr id="918" name="Billions of dead things"/>
          <p:cNvSpPr txBox="1">
            <a:spLocks noGrp="1"/>
          </p:cNvSpPr>
          <p:nvPr>
            <p:ph type="title" idx="4294967295"/>
          </p:nvPr>
        </p:nvSpPr>
        <p:spPr>
          <a:xfrm>
            <a:off x="13487400" y="2336800"/>
            <a:ext cx="10210800" cy="1257300"/>
          </a:xfrm>
          <a:prstGeom prst="rect">
            <a:avLst/>
          </a:prstGeom>
          <a:effectLst>
            <a:outerShdw blurRad="50800" dist="38100" dir="5400000" rotWithShape="0">
              <a:srgbClr val="000000">
                <a:alpha val="40000"/>
              </a:srgbClr>
            </a:outerShdw>
          </a:effectLst>
        </p:spPr>
        <p:txBody>
          <a:bodyPr/>
          <a:lstStyle>
            <a:lvl1pPr algn="l">
              <a:lnSpc>
                <a:spcPct val="140000"/>
              </a:lnSpc>
              <a:defRPr sz="7200"/>
            </a:lvl1pPr>
          </a:lstStyle>
          <a:p>
            <a:pPr algn="ctr"/>
            <a:r>
              <a:rPr lang="ar-JO" dirty="0"/>
              <a:t>مليارات الأجسام الميتة</a:t>
            </a:r>
            <a:endParaRPr dirty="0"/>
          </a:p>
        </p:txBody>
      </p:sp>
      <p:sp>
        <p:nvSpPr>
          <p:cNvPr id="919" name="buried in rock layers"/>
          <p:cNvSpPr txBox="1"/>
          <p:nvPr/>
        </p:nvSpPr>
        <p:spPr>
          <a:xfrm>
            <a:off x="13500100" y="4673600"/>
            <a:ext cx="10210800" cy="12573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lgn="l">
              <a:lnSpc>
                <a:spcPct val="140000"/>
              </a:lnSpc>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r>
              <a:rPr lang="ar-JO" dirty="0"/>
              <a:t>مدفونة في طبقات الصخور</a:t>
            </a:r>
            <a:endParaRPr dirty="0"/>
          </a:p>
        </p:txBody>
      </p:sp>
      <p:sp>
        <p:nvSpPr>
          <p:cNvPr id="920" name="laid down by water"/>
          <p:cNvSpPr txBox="1"/>
          <p:nvPr/>
        </p:nvSpPr>
        <p:spPr>
          <a:xfrm>
            <a:off x="13500100" y="6985000"/>
            <a:ext cx="10210800" cy="11430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lgn="l">
              <a:lnSpc>
                <a:spcPct val="140000"/>
              </a:lnSpc>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r>
              <a:rPr lang="ar-JO" dirty="0"/>
              <a:t>تم وضعها بواسطة الماء</a:t>
            </a:r>
            <a:endParaRPr dirty="0"/>
          </a:p>
        </p:txBody>
      </p:sp>
      <p:sp>
        <p:nvSpPr>
          <p:cNvPr id="921" name="all over the earth"/>
          <p:cNvSpPr txBox="1"/>
          <p:nvPr/>
        </p:nvSpPr>
        <p:spPr>
          <a:xfrm>
            <a:off x="13550900" y="9321800"/>
            <a:ext cx="10210800" cy="12573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lgn="l">
              <a:lnSpc>
                <a:spcPct val="140000"/>
              </a:lnSpc>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r>
              <a:rPr lang="ar-JO" dirty="0"/>
              <a:t>على كل الأرض</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iterate>
                                    <p:tmAbs val="0"/>
                                  </p:iterate>
                                  <p:childTnLst>
                                    <p:set>
                                      <p:cBhvr>
                                        <p:cTn id="6" fill="hold"/>
                                        <p:tgtEl>
                                          <p:spTgt spid="918"/>
                                        </p:tgtEl>
                                        <p:attrNameLst>
                                          <p:attrName>style.visibility</p:attrName>
                                        </p:attrNameLst>
                                      </p:cBhvr>
                                      <p:to>
                                        <p:strVal val="visible"/>
                                      </p:to>
                                    </p:set>
                                    <p:animEffect transition="in" filter="wipe(left)">
                                      <p:cBhvr>
                                        <p:cTn id="7" dur="500"/>
                                        <p:tgtEl>
                                          <p:spTgt spid="9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iterate>
                                    <p:tmAbs val="0"/>
                                  </p:iterate>
                                  <p:childTnLst>
                                    <p:set>
                                      <p:cBhvr>
                                        <p:cTn id="11" fill="hold"/>
                                        <p:tgtEl>
                                          <p:spTgt spid="919"/>
                                        </p:tgtEl>
                                        <p:attrNameLst>
                                          <p:attrName>style.visibility</p:attrName>
                                        </p:attrNameLst>
                                      </p:cBhvr>
                                      <p:to>
                                        <p:strVal val="visible"/>
                                      </p:to>
                                    </p:set>
                                    <p:animEffect transition="in" filter="wipe(left)">
                                      <p:cBhvr>
                                        <p:cTn id="12" dur="500"/>
                                        <p:tgtEl>
                                          <p:spTgt spid="91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iterate>
                                    <p:tmAbs val="0"/>
                                  </p:iterate>
                                  <p:childTnLst>
                                    <p:set>
                                      <p:cBhvr>
                                        <p:cTn id="16" fill="hold"/>
                                        <p:tgtEl>
                                          <p:spTgt spid="920"/>
                                        </p:tgtEl>
                                        <p:attrNameLst>
                                          <p:attrName>style.visibility</p:attrName>
                                        </p:attrNameLst>
                                      </p:cBhvr>
                                      <p:to>
                                        <p:strVal val="visible"/>
                                      </p:to>
                                    </p:set>
                                    <p:animEffect transition="in" filter="wipe(left)">
                                      <p:cBhvr>
                                        <p:cTn id="17" dur="500"/>
                                        <p:tgtEl>
                                          <p:spTgt spid="92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iterate>
                                    <p:tmAbs val="0"/>
                                  </p:iterate>
                                  <p:childTnLst>
                                    <p:set>
                                      <p:cBhvr>
                                        <p:cTn id="21" fill="hold"/>
                                        <p:tgtEl>
                                          <p:spTgt spid="921"/>
                                        </p:tgtEl>
                                        <p:attrNameLst>
                                          <p:attrName>style.visibility</p:attrName>
                                        </p:attrNameLst>
                                      </p:cBhvr>
                                      <p:to>
                                        <p:strVal val="visible"/>
                                      </p:to>
                                    </p:set>
                                    <p:animEffect transition="in" filter="wipe(left)">
                                      <p:cBhvr>
                                        <p:cTn id="22" dur="500"/>
                                        <p:tgtEl>
                                          <p:spTgt spid="9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8" grpId="0" animBg="1" advAuto="0"/>
      <p:bldP spid="919" grpId="0" animBg="1" advAuto="0"/>
      <p:bldP spid="920" grpId="0" animBg="1" advAuto="0"/>
      <p:bldP spid="921" grpId="0" animBg="1" advAuto="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3" name="Mil of Yrs Rock Layers Equals 00309.jpg" descr="Mil of Yrs Rock Layers Equals 00309.jpg"/>
          <p:cNvPicPr>
            <a:picLocks noChangeAspect="1"/>
          </p:cNvPicPr>
          <p:nvPr/>
        </p:nvPicPr>
        <p:blipFill>
          <a:blip r:embed="rId2" cstate="print"/>
          <a:stretch>
            <a:fillRect/>
          </a:stretch>
        </p:blipFill>
        <p:spPr>
          <a:xfrm>
            <a:off x="13081000" y="5150"/>
            <a:ext cx="11315700" cy="13868401"/>
          </a:xfrm>
          <a:prstGeom prst="rect">
            <a:avLst/>
          </a:prstGeom>
          <a:ln w="12700">
            <a:miter lim="400000"/>
          </a:ln>
        </p:spPr>
      </p:pic>
      <p:sp>
        <p:nvSpPr>
          <p:cNvPr id="924" name="DEATH…"/>
          <p:cNvSpPr txBox="1"/>
          <p:nvPr/>
        </p:nvSpPr>
        <p:spPr>
          <a:xfrm>
            <a:off x="2733675" y="4315917"/>
            <a:ext cx="8801100" cy="83099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50800" tIns="50800" rIns="50800" bIns="50800" anchor="ctr">
            <a:spAutoFit/>
          </a:bodyPr>
          <a:lstStyle/>
          <a:p>
            <a:pPr>
              <a:lnSpc>
                <a:spcPts val="8000"/>
              </a:lnSpc>
              <a:defRPr sz="7200" b="1">
                <a:solidFill>
                  <a:srgbClr val="FF4013"/>
                </a:solidFill>
                <a:latin typeface="Quicksand"/>
                <a:ea typeface="Quicksand"/>
                <a:cs typeface="Quicksand"/>
                <a:sym typeface="Quicksand"/>
              </a:defRPr>
            </a:pPr>
            <a:r>
              <a:rPr lang="ar-JO" dirty="0"/>
              <a:t>موت</a:t>
            </a:r>
            <a:endParaRPr dirty="0"/>
          </a:p>
          <a:p>
            <a:pPr>
              <a:lnSpc>
                <a:spcPts val="8000"/>
              </a:lnSpc>
              <a:defRPr sz="7200" b="1">
                <a:solidFill>
                  <a:srgbClr val="FF4013"/>
                </a:solidFill>
                <a:latin typeface="Quicksand"/>
                <a:ea typeface="Quicksand"/>
                <a:cs typeface="Quicksand"/>
                <a:sym typeface="Quicksand"/>
              </a:defRPr>
            </a:pPr>
            <a:r>
              <a:rPr lang="ar-JO" dirty="0"/>
              <a:t>ألم</a:t>
            </a:r>
            <a:endParaRPr dirty="0"/>
          </a:p>
          <a:p>
            <a:pPr>
              <a:lnSpc>
                <a:spcPts val="8000"/>
              </a:lnSpc>
              <a:defRPr sz="7200" b="1">
                <a:solidFill>
                  <a:srgbClr val="FF4013"/>
                </a:solidFill>
                <a:latin typeface="Quicksand"/>
                <a:ea typeface="Quicksand"/>
                <a:cs typeface="Quicksand"/>
                <a:sym typeface="Quicksand"/>
              </a:defRPr>
            </a:pPr>
            <a:r>
              <a:rPr lang="ar-JO" dirty="0"/>
              <a:t>قتل</a:t>
            </a:r>
            <a:endParaRPr dirty="0"/>
          </a:p>
          <a:p>
            <a:pPr>
              <a:lnSpc>
                <a:spcPts val="8000"/>
              </a:lnSpc>
              <a:defRPr sz="7200" b="1">
                <a:solidFill>
                  <a:srgbClr val="FF4013"/>
                </a:solidFill>
                <a:latin typeface="Quicksand"/>
                <a:ea typeface="Quicksand"/>
                <a:cs typeface="Quicksand"/>
                <a:sym typeface="Quicksand"/>
              </a:defRPr>
            </a:pPr>
            <a:r>
              <a:rPr lang="ar-JO" dirty="0"/>
              <a:t>مرض</a:t>
            </a:r>
            <a:endParaRPr dirty="0"/>
          </a:p>
          <a:p>
            <a:pPr>
              <a:lnSpc>
                <a:spcPts val="8000"/>
              </a:lnSpc>
              <a:defRPr sz="7200" b="1">
                <a:solidFill>
                  <a:srgbClr val="FF4013"/>
                </a:solidFill>
                <a:latin typeface="Quicksand"/>
                <a:ea typeface="Quicksand"/>
                <a:cs typeface="Quicksand"/>
                <a:sym typeface="Quicksand"/>
              </a:defRPr>
            </a:pPr>
            <a:r>
              <a:rPr lang="ar-JO" dirty="0"/>
              <a:t>أشواك</a:t>
            </a:r>
            <a:endParaRPr dirty="0"/>
          </a:p>
          <a:p>
            <a:pPr>
              <a:lnSpc>
                <a:spcPts val="8000"/>
              </a:lnSpc>
              <a:defRPr sz="7200" b="1">
                <a:solidFill>
                  <a:srgbClr val="FF4013"/>
                </a:solidFill>
                <a:latin typeface="Quicksand"/>
                <a:ea typeface="Quicksand"/>
                <a:cs typeface="Quicksand"/>
                <a:sym typeface="Quicksand"/>
              </a:defRPr>
            </a:pPr>
            <a:r>
              <a:rPr lang="ar-JO" dirty="0"/>
              <a:t>صراع</a:t>
            </a:r>
            <a:endParaRPr dirty="0"/>
          </a:p>
          <a:p>
            <a:pPr>
              <a:lnSpc>
                <a:spcPts val="8000"/>
              </a:lnSpc>
              <a:defRPr sz="7200" b="1">
                <a:solidFill>
                  <a:srgbClr val="FF4013"/>
                </a:solidFill>
                <a:latin typeface="Quicksand"/>
                <a:ea typeface="Quicksand"/>
                <a:cs typeface="Quicksand"/>
                <a:sym typeface="Quicksand"/>
              </a:defRPr>
            </a:pPr>
            <a:r>
              <a:rPr lang="ar-JO" dirty="0"/>
              <a:t>معاناة</a:t>
            </a:r>
            <a:endParaRPr dirty="0"/>
          </a:p>
          <a:p>
            <a:pPr>
              <a:lnSpc>
                <a:spcPts val="8000"/>
              </a:lnSpc>
              <a:defRPr sz="7200" b="1">
                <a:solidFill>
                  <a:srgbClr val="FF4013"/>
                </a:solidFill>
                <a:latin typeface="Quicksand"/>
                <a:ea typeface="Quicksand"/>
                <a:cs typeface="Quicksand"/>
                <a:sym typeface="Quicksand"/>
              </a:defRPr>
            </a:pPr>
            <a:r>
              <a:rPr lang="ar-JO" dirty="0"/>
              <a:t>انقراض</a:t>
            </a:r>
            <a:endParaRPr dirty="0"/>
          </a:p>
        </p:txBody>
      </p:sp>
      <p:grpSp>
        <p:nvGrpSpPr>
          <p:cNvPr id="2" name="Group"/>
          <p:cNvGrpSpPr/>
          <p:nvPr/>
        </p:nvGrpSpPr>
        <p:grpSpPr>
          <a:xfrm>
            <a:off x="1282079" y="1631950"/>
            <a:ext cx="13919821" cy="2311400"/>
            <a:chOff x="0" y="0"/>
            <a:chExt cx="13919820" cy="2311400"/>
          </a:xfrm>
        </p:grpSpPr>
        <p:sp>
          <p:nvSpPr>
            <p:cNvPr id="925" name="Millions of Years"/>
            <p:cNvSpPr txBox="1"/>
            <p:nvPr/>
          </p:nvSpPr>
          <p:spPr>
            <a:xfrm>
              <a:off x="0" y="355600"/>
              <a:ext cx="11176000" cy="15875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defRPr sz="10000">
                  <a:solidFill>
                    <a:srgbClr val="FFFFFF"/>
                  </a:solidFill>
                  <a:latin typeface="DejaVu Sans"/>
                  <a:ea typeface="DejaVu Sans"/>
                  <a:cs typeface="DejaVu Sans"/>
                  <a:sym typeface="DejaVu Sans"/>
                </a:defRPr>
              </a:lvl1pPr>
            </a:lstStyle>
            <a:p>
              <a:r>
                <a:t>Millions of Years</a:t>
              </a:r>
            </a:p>
          </p:txBody>
        </p:sp>
        <p:sp>
          <p:nvSpPr>
            <p:cNvPr id="926" name="="/>
            <p:cNvSpPr txBox="1"/>
            <p:nvPr/>
          </p:nvSpPr>
          <p:spPr>
            <a:xfrm>
              <a:off x="9297020" y="0"/>
              <a:ext cx="4622801" cy="23114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defRPr sz="15000">
                  <a:solidFill>
                    <a:srgbClr val="FFFFFF"/>
                  </a:solidFill>
                  <a:latin typeface="DejaVu Sans"/>
                  <a:ea typeface="DejaVu Sans"/>
                  <a:cs typeface="DejaVu Sans"/>
                  <a:sym typeface="DejaVu Sans"/>
                </a:defRPr>
              </a:lvl1pPr>
            </a:lstStyle>
            <a:p>
              <a:r>
                <a:t>=</a:t>
              </a:r>
            </a:p>
          </p:txBody>
        </p:sp>
      </p:grpSp>
      <p:grpSp>
        <p:nvGrpSpPr>
          <p:cNvPr id="3" name="Group"/>
          <p:cNvGrpSpPr/>
          <p:nvPr/>
        </p:nvGrpSpPr>
        <p:grpSpPr>
          <a:xfrm>
            <a:off x="1512332" y="3930650"/>
            <a:ext cx="8584846" cy="8951808"/>
            <a:chOff x="-78347" y="0"/>
            <a:chExt cx="7864952" cy="8259657"/>
          </a:xfrm>
        </p:grpSpPr>
        <p:sp>
          <p:nvSpPr>
            <p:cNvPr id="928" name="Fossil Record"/>
            <p:cNvSpPr txBox="1"/>
            <p:nvPr/>
          </p:nvSpPr>
          <p:spPr>
            <a:xfrm rot="16192756">
              <a:off x="-2508312" y="3579307"/>
              <a:ext cx="5969001" cy="1109072"/>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defRPr sz="7200" b="1">
                  <a:solidFill>
                    <a:srgbClr val="FFFFFF"/>
                  </a:solidFill>
                  <a:latin typeface="Quicksand"/>
                  <a:ea typeface="Quicksand"/>
                  <a:cs typeface="Quicksand"/>
                  <a:sym typeface="Quicksand"/>
                </a:defRPr>
              </a:lvl1pPr>
            </a:lstStyle>
            <a:p>
              <a:r>
                <a:rPr lang="ar-JO" dirty="0"/>
                <a:t>سجل الحفريات</a:t>
              </a:r>
              <a:endParaRPr dirty="0"/>
            </a:p>
          </p:txBody>
        </p:sp>
        <p:sp>
          <p:nvSpPr>
            <p:cNvPr id="929" name="Line"/>
            <p:cNvSpPr/>
            <p:nvPr/>
          </p:nvSpPr>
          <p:spPr>
            <a:xfrm>
              <a:off x="508828" y="8229600"/>
              <a:ext cx="7239677" cy="2"/>
            </a:xfrm>
            <a:prstGeom prst="line">
              <a:avLst/>
            </a:prstGeom>
            <a:noFill/>
            <a:ln w="76200" cap="flat">
              <a:solidFill>
                <a:srgbClr val="FFFFFF"/>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30" name="Line"/>
            <p:cNvSpPr/>
            <p:nvPr/>
          </p:nvSpPr>
          <p:spPr>
            <a:xfrm>
              <a:off x="546929" y="25400"/>
              <a:ext cx="7239676" cy="1"/>
            </a:xfrm>
            <a:prstGeom prst="line">
              <a:avLst/>
            </a:prstGeom>
            <a:noFill/>
            <a:ln w="76200" cap="flat">
              <a:solidFill>
                <a:srgbClr val="FFFFFF"/>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31" name="Line"/>
            <p:cNvSpPr/>
            <p:nvPr/>
          </p:nvSpPr>
          <p:spPr>
            <a:xfrm flipH="1">
              <a:off x="546928" y="0"/>
              <a:ext cx="1" cy="677757"/>
            </a:xfrm>
            <a:prstGeom prst="line">
              <a:avLst/>
            </a:prstGeom>
            <a:noFill/>
            <a:ln w="76200" cap="flat">
              <a:solidFill>
                <a:srgbClr val="FFFFFF"/>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32" name="Line"/>
            <p:cNvSpPr/>
            <p:nvPr/>
          </p:nvSpPr>
          <p:spPr>
            <a:xfrm flipH="1">
              <a:off x="546928" y="7581900"/>
              <a:ext cx="1" cy="677757"/>
            </a:xfrm>
            <a:prstGeom prst="line">
              <a:avLst/>
            </a:prstGeom>
            <a:noFill/>
            <a:ln w="76200" cap="flat">
              <a:solidFill>
                <a:srgbClr val="FFFFFF"/>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934" name="Noah’s Flood"/>
          <p:cNvSpPr txBox="1"/>
          <p:nvPr/>
        </p:nvSpPr>
        <p:spPr>
          <a:xfrm>
            <a:off x="1598959" y="1960563"/>
            <a:ext cx="10617201" cy="1641475"/>
          </a:xfrm>
          <a:prstGeom prst="rect">
            <a:avLst/>
          </a:prstGeom>
          <a:solidFill>
            <a:srgbClr val="000000"/>
          </a:solidFill>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10000">
                <a:solidFill>
                  <a:srgbClr val="FFFFFF"/>
                </a:solidFill>
                <a:latin typeface="DejaVu Sans"/>
                <a:ea typeface="DejaVu Sans"/>
                <a:cs typeface="DejaVu Sans"/>
                <a:sym typeface="DejaVu Sans"/>
              </a:defRPr>
            </a:lvl1pPr>
          </a:lstStyle>
          <a:p>
            <a:r>
              <a:rPr lang="ar-JO" dirty="0"/>
              <a:t>طوفان نوح</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iterate>
                                    <p:tmAbs val="0"/>
                                  </p:iterate>
                                  <p:childTnLst>
                                    <p:set>
                                      <p:cBhvr>
                                        <p:cTn id="6" fill="hold"/>
                                        <p:tgtEl>
                                          <p:spTgt spid="2"/>
                                        </p:tgtEl>
                                        <p:attrNameLst>
                                          <p:attrName>style.visibility</p:attrName>
                                        </p:attrNameLst>
                                      </p:cBhvr>
                                      <p:to>
                                        <p:strVal val="visible"/>
                                      </p:to>
                                    </p:set>
                                    <p:anim calcmode="lin" valueType="num">
                                      <p:cBhvr>
                                        <p:cTn id="7" dur="750" fill="hold"/>
                                        <p:tgtEl>
                                          <p:spTgt spid="2"/>
                                        </p:tgtEl>
                                        <p:attrNameLst>
                                          <p:attrName>ppt_x</p:attrName>
                                        </p:attrNameLst>
                                      </p:cBhvr>
                                      <p:tavLst>
                                        <p:tav tm="0">
                                          <p:val>
                                            <p:strVal val="0-#ppt_w/2"/>
                                          </p:val>
                                        </p:tav>
                                        <p:tav tm="100000">
                                          <p:val>
                                            <p:strVal val="#ppt_x"/>
                                          </p:val>
                                        </p:tav>
                                      </p:tavLst>
                                    </p:anim>
                                    <p:anim calcmode="lin" valueType="num">
                                      <p:cBhvr>
                                        <p:cTn id="8" dur="7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iterate>
                                    <p:tmAbs val="0"/>
                                  </p:iterate>
                                  <p:childTnLst>
                                    <p:set>
                                      <p:cBhvr>
                                        <p:cTn id="12" fill="hold"/>
                                        <p:tgtEl>
                                          <p:spTgt spid="934"/>
                                        </p:tgtEl>
                                        <p:attrNameLst>
                                          <p:attrName>style.visibility</p:attrName>
                                        </p:attrNameLst>
                                      </p:cBhvr>
                                      <p:to>
                                        <p:strVal val="visible"/>
                                      </p:to>
                                    </p:set>
                                    <p:animEffect transition="in" filter="wipe(left)">
                                      <p:cBhvr>
                                        <p:cTn id="13" dur="500"/>
                                        <p:tgtEl>
                                          <p:spTgt spid="9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dvAuto="0"/>
      <p:bldP spid="934" grpId="0" animBg="1" advAuto="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rotWithShape="1">
          <a:blip r:embed="rId3"/>
          <a:srcRect/>
          <a:stretch>
            <a:fillRect/>
          </a:stretch>
        </a:blipFill>
        <a:effectLst/>
      </p:bgPr>
    </p:bg>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10AAF10F-21D9-8444-9155-569EBBEB9337}"/>
              </a:ext>
            </a:extLst>
          </p:cNvPr>
          <p:cNvSpPr txBox="1">
            <a:spLocks noChangeArrowheads="1"/>
          </p:cNvSpPr>
          <p:nvPr/>
        </p:nvSpPr>
        <p:spPr bwMode="auto">
          <a:xfrm>
            <a:off x="13085064" y="685800"/>
            <a:ext cx="5995416" cy="35418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FFFF"/>
                </a:solidFill>
                <a:effectLst>
                  <a:glow rad="228600">
                    <a:srgbClr val="000000"/>
                  </a:glow>
                </a:effectLst>
                <a:latin typeface="Arial"/>
                <a:ea typeface="ＭＳ Ｐゴシック"/>
                <a:cs typeface="Arial"/>
              </a:rPr>
              <a:t>سجل الحفريات</a:t>
            </a:r>
            <a:endParaRPr lang="en-US" sz="6600" b="1" kern="0" dirty="0">
              <a:solidFill>
                <a:srgbClr val="FFFFFF"/>
              </a:solidFill>
              <a:effectLst>
                <a:glow rad="228600">
                  <a:srgbClr val="000000"/>
                </a:glow>
              </a:effectLst>
              <a:latin typeface="Arial"/>
              <a:ea typeface="ＭＳ Ｐゴシック"/>
              <a:cs typeface="Arial"/>
            </a:endParaRPr>
          </a:p>
        </p:txBody>
      </p:sp>
      <p:sp>
        <p:nvSpPr>
          <p:cNvPr id="8" name="Rectangle 3">
            <a:extLst>
              <a:ext uri="{FF2B5EF4-FFF2-40B4-BE49-F238E27FC236}">
                <a16:creationId xmlns:a16="http://schemas.microsoft.com/office/drawing/2014/main" id="{63C5FEF3-8F8C-5448-A3FF-AFDD5921D99A}"/>
              </a:ext>
            </a:extLst>
          </p:cNvPr>
          <p:cNvSpPr txBox="1">
            <a:spLocks noChangeArrowheads="1"/>
          </p:cNvSpPr>
          <p:nvPr/>
        </p:nvSpPr>
        <p:spPr bwMode="auto">
          <a:xfrm>
            <a:off x="3474722" y="0"/>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الألم</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9" name="Rectangle 3">
            <a:extLst>
              <a:ext uri="{FF2B5EF4-FFF2-40B4-BE49-F238E27FC236}">
                <a16:creationId xmlns:a16="http://schemas.microsoft.com/office/drawing/2014/main" id="{D22D7BF6-5B97-164E-A1B2-22F6B24D0D32}"/>
              </a:ext>
            </a:extLst>
          </p:cNvPr>
          <p:cNvSpPr txBox="1">
            <a:spLocks noChangeArrowheads="1"/>
          </p:cNvSpPr>
          <p:nvPr/>
        </p:nvSpPr>
        <p:spPr bwMode="auto">
          <a:xfrm>
            <a:off x="3474722" y="1970617"/>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الموت</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0" name="Rectangle 3">
            <a:extLst>
              <a:ext uri="{FF2B5EF4-FFF2-40B4-BE49-F238E27FC236}">
                <a16:creationId xmlns:a16="http://schemas.microsoft.com/office/drawing/2014/main" id="{88119A7A-CE0F-A54D-A871-D8148BE90D30}"/>
              </a:ext>
            </a:extLst>
          </p:cNvPr>
          <p:cNvSpPr txBox="1">
            <a:spLocks noChangeArrowheads="1"/>
          </p:cNvSpPr>
          <p:nvPr/>
        </p:nvSpPr>
        <p:spPr bwMode="auto">
          <a:xfrm>
            <a:off x="3474722" y="3941234"/>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القتل</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1" name="Rectangle 3">
            <a:extLst>
              <a:ext uri="{FF2B5EF4-FFF2-40B4-BE49-F238E27FC236}">
                <a16:creationId xmlns:a16="http://schemas.microsoft.com/office/drawing/2014/main" id="{CCD4FD1F-C926-A84D-9DC1-68B733C06071}"/>
              </a:ext>
            </a:extLst>
          </p:cNvPr>
          <p:cNvSpPr txBox="1">
            <a:spLocks noChangeArrowheads="1"/>
          </p:cNvSpPr>
          <p:nvPr/>
        </p:nvSpPr>
        <p:spPr bwMode="auto">
          <a:xfrm>
            <a:off x="3474722" y="5911851"/>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المرض</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2" name="Rectangle 3">
            <a:extLst>
              <a:ext uri="{FF2B5EF4-FFF2-40B4-BE49-F238E27FC236}">
                <a16:creationId xmlns:a16="http://schemas.microsoft.com/office/drawing/2014/main" id="{DA928924-B70E-6F48-82B5-42C3C9A174C8}"/>
              </a:ext>
            </a:extLst>
          </p:cNvPr>
          <p:cNvSpPr txBox="1">
            <a:spLocks noChangeArrowheads="1"/>
          </p:cNvSpPr>
          <p:nvPr/>
        </p:nvSpPr>
        <p:spPr bwMode="auto">
          <a:xfrm>
            <a:off x="3474722" y="7882468"/>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الصراع</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3" name="Rectangle 3">
            <a:extLst>
              <a:ext uri="{FF2B5EF4-FFF2-40B4-BE49-F238E27FC236}">
                <a16:creationId xmlns:a16="http://schemas.microsoft.com/office/drawing/2014/main" id="{DF56CE9B-8F18-A94B-A06C-E17863028019}"/>
              </a:ext>
            </a:extLst>
          </p:cNvPr>
          <p:cNvSpPr txBox="1">
            <a:spLocks noChangeArrowheads="1"/>
          </p:cNvSpPr>
          <p:nvPr/>
        </p:nvSpPr>
        <p:spPr bwMode="auto">
          <a:xfrm>
            <a:off x="3474722" y="9853085"/>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المعاناة</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4" name="Rectangle 3">
            <a:extLst>
              <a:ext uri="{FF2B5EF4-FFF2-40B4-BE49-F238E27FC236}">
                <a16:creationId xmlns:a16="http://schemas.microsoft.com/office/drawing/2014/main" id="{5992AFFC-C148-8D45-809E-52D86E1C864A}"/>
              </a:ext>
            </a:extLst>
          </p:cNvPr>
          <p:cNvSpPr txBox="1">
            <a:spLocks noChangeArrowheads="1"/>
          </p:cNvSpPr>
          <p:nvPr/>
        </p:nvSpPr>
        <p:spPr bwMode="auto">
          <a:xfrm>
            <a:off x="3474721" y="11823700"/>
            <a:ext cx="6187441" cy="1673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الإنقراض</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5" name="Rectangle 3">
            <a:extLst>
              <a:ext uri="{FF2B5EF4-FFF2-40B4-BE49-F238E27FC236}">
                <a16:creationId xmlns:a16="http://schemas.microsoft.com/office/drawing/2014/main" id="{5E0628F5-74BD-AB49-A1CB-069D3D4500F0}"/>
              </a:ext>
            </a:extLst>
          </p:cNvPr>
          <p:cNvSpPr txBox="1">
            <a:spLocks noChangeArrowheads="1"/>
          </p:cNvSpPr>
          <p:nvPr/>
        </p:nvSpPr>
        <p:spPr bwMode="auto">
          <a:xfrm>
            <a:off x="14798040" y="3941234"/>
            <a:ext cx="8564880" cy="65388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8800" b="1" kern="0" dirty="0">
                <a:solidFill>
                  <a:srgbClr val="FFFFFF"/>
                </a:solidFill>
                <a:effectLst>
                  <a:glow rad="279400">
                    <a:srgbClr val="000000">
                      <a:alpha val="75000"/>
                    </a:srgbClr>
                  </a:glow>
                </a:effectLst>
                <a:latin typeface="Arial"/>
                <a:ea typeface="ＭＳ Ｐゴシック"/>
                <a:cs typeface="Arial"/>
              </a:rPr>
              <a:t>= ملايين </a:t>
            </a:r>
          </a:p>
          <a:p>
            <a:pPr eaLnBrk="1" hangingPunct="1">
              <a:defRPr/>
            </a:pPr>
            <a:r>
              <a:rPr lang="ar-JO" sz="8800" b="1" kern="0" dirty="0">
                <a:solidFill>
                  <a:srgbClr val="FFFFFF"/>
                </a:solidFill>
                <a:effectLst>
                  <a:glow rad="279400">
                    <a:srgbClr val="000000">
                      <a:alpha val="75000"/>
                    </a:srgbClr>
                  </a:glow>
                </a:effectLst>
                <a:latin typeface="Arial"/>
                <a:ea typeface="ＭＳ Ｐゴシック"/>
                <a:cs typeface="Arial"/>
              </a:rPr>
              <a:t>السنين</a:t>
            </a:r>
            <a:endParaRPr lang="en-US" sz="8800" b="1" kern="0" dirty="0">
              <a:solidFill>
                <a:srgbClr val="FFFFFF"/>
              </a:solidFill>
              <a:effectLst>
                <a:glow rad="279400">
                  <a:srgbClr val="000000">
                    <a:alpha val="75000"/>
                  </a:srgbClr>
                </a:glow>
              </a:effectLst>
              <a:latin typeface="Arial"/>
              <a:ea typeface="ＭＳ Ｐゴシック"/>
              <a:cs typeface="Arial"/>
            </a:endParaRPr>
          </a:p>
        </p:txBody>
      </p:sp>
    </p:spTree>
  </p:cSld>
  <p:clrMapOvr>
    <a:overrideClrMapping bg1="lt1" tx1="dk1" bg2="lt2" tx2="dk2" accent1="accent1" accent2="accent2" accent3="accent3" accent4="accent4" accent5="accent5" accent6="accent6" hlink="hlink" folHlink="folHlink"/>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rotWithShape="1">
          <a:blip r:embed="rId3"/>
          <a:srcRect/>
          <a:stretch>
            <a:fillRect/>
          </a:stretch>
        </a:blipFill>
        <a:effectLst/>
      </p:bgPr>
    </p:bg>
    <p:spTree>
      <p:nvGrpSpPr>
        <p:cNvPr id="1" name="">
          <a:extLst>
            <a:ext uri="{FF2B5EF4-FFF2-40B4-BE49-F238E27FC236}">
              <a16:creationId xmlns:a16="http://schemas.microsoft.com/office/drawing/2014/main" id="{9AF90F5F-160D-2044-1CA2-27DB227E14AC}"/>
            </a:ext>
          </a:extLst>
        </p:cNvPr>
        <p:cNvGrpSpPr/>
        <p:nvPr/>
      </p:nvGrpSpPr>
      <p:grpSpPr>
        <a:xfrm>
          <a:off x="0" y="0"/>
          <a:ext cx="0" cy="0"/>
          <a:chOff x="0" y="0"/>
          <a:chExt cx="0" cy="0"/>
        </a:xfrm>
      </p:grpSpPr>
      <p:sp>
        <p:nvSpPr>
          <p:cNvPr id="7" name="Rectangle 3">
            <a:extLst>
              <a:ext uri="{FF2B5EF4-FFF2-40B4-BE49-F238E27FC236}">
                <a16:creationId xmlns:a16="http://schemas.microsoft.com/office/drawing/2014/main" id="{63211C08-ADD9-92C7-BBFC-5D6EABBAD6E2}"/>
              </a:ext>
            </a:extLst>
          </p:cNvPr>
          <p:cNvSpPr txBox="1">
            <a:spLocks noChangeArrowheads="1"/>
          </p:cNvSpPr>
          <p:nvPr/>
        </p:nvSpPr>
        <p:spPr bwMode="auto">
          <a:xfrm>
            <a:off x="13085064" y="685800"/>
            <a:ext cx="5995416" cy="354185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FFFF"/>
                </a:solidFill>
                <a:effectLst>
                  <a:glow rad="228600">
                    <a:srgbClr val="000000"/>
                  </a:glow>
                </a:effectLst>
                <a:latin typeface="Arial"/>
                <a:ea typeface="ＭＳ Ｐゴシック"/>
                <a:cs typeface="Arial"/>
              </a:rPr>
              <a:t>سجل الحفريات</a:t>
            </a:r>
            <a:endParaRPr lang="en-US" sz="6600" b="1" kern="0" dirty="0">
              <a:solidFill>
                <a:srgbClr val="FFFFFF"/>
              </a:solidFill>
              <a:effectLst>
                <a:glow rad="228600">
                  <a:srgbClr val="000000"/>
                </a:glow>
              </a:effectLst>
              <a:latin typeface="Arial"/>
              <a:ea typeface="ＭＳ Ｐゴシック"/>
              <a:cs typeface="Arial"/>
            </a:endParaRPr>
          </a:p>
        </p:txBody>
      </p:sp>
      <p:sp>
        <p:nvSpPr>
          <p:cNvPr id="8" name="Rectangle 3">
            <a:extLst>
              <a:ext uri="{FF2B5EF4-FFF2-40B4-BE49-F238E27FC236}">
                <a16:creationId xmlns:a16="http://schemas.microsoft.com/office/drawing/2014/main" id="{1FC2871C-A159-0598-6906-5FE947EF0470}"/>
              </a:ext>
            </a:extLst>
          </p:cNvPr>
          <p:cNvSpPr txBox="1">
            <a:spLocks noChangeArrowheads="1"/>
          </p:cNvSpPr>
          <p:nvPr/>
        </p:nvSpPr>
        <p:spPr bwMode="auto">
          <a:xfrm>
            <a:off x="3474722" y="0"/>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الألم</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9" name="Rectangle 3">
            <a:extLst>
              <a:ext uri="{FF2B5EF4-FFF2-40B4-BE49-F238E27FC236}">
                <a16:creationId xmlns:a16="http://schemas.microsoft.com/office/drawing/2014/main" id="{88648633-B0FA-E93B-A6EA-F23A9483B310}"/>
              </a:ext>
            </a:extLst>
          </p:cNvPr>
          <p:cNvSpPr txBox="1">
            <a:spLocks noChangeArrowheads="1"/>
          </p:cNvSpPr>
          <p:nvPr/>
        </p:nvSpPr>
        <p:spPr bwMode="auto">
          <a:xfrm>
            <a:off x="3474722" y="1970617"/>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الموت</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0" name="Rectangle 3">
            <a:extLst>
              <a:ext uri="{FF2B5EF4-FFF2-40B4-BE49-F238E27FC236}">
                <a16:creationId xmlns:a16="http://schemas.microsoft.com/office/drawing/2014/main" id="{A9B96350-EA52-E131-3A48-DF7FD353ED8B}"/>
              </a:ext>
            </a:extLst>
          </p:cNvPr>
          <p:cNvSpPr txBox="1">
            <a:spLocks noChangeArrowheads="1"/>
          </p:cNvSpPr>
          <p:nvPr/>
        </p:nvSpPr>
        <p:spPr bwMode="auto">
          <a:xfrm>
            <a:off x="3474722" y="3941234"/>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القتل</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1" name="Rectangle 3">
            <a:extLst>
              <a:ext uri="{FF2B5EF4-FFF2-40B4-BE49-F238E27FC236}">
                <a16:creationId xmlns:a16="http://schemas.microsoft.com/office/drawing/2014/main" id="{B1B22115-CF20-1287-35A9-79C6AF8AB1E8}"/>
              </a:ext>
            </a:extLst>
          </p:cNvPr>
          <p:cNvSpPr txBox="1">
            <a:spLocks noChangeArrowheads="1"/>
          </p:cNvSpPr>
          <p:nvPr/>
        </p:nvSpPr>
        <p:spPr bwMode="auto">
          <a:xfrm>
            <a:off x="3474722" y="5911851"/>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المرض</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2" name="Rectangle 3">
            <a:extLst>
              <a:ext uri="{FF2B5EF4-FFF2-40B4-BE49-F238E27FC236}">
                <a16:creationId xmlns:a16="http://schemas.microsoft.com/office/drawing/2014/main" id="{D0F2482D-57B9-BCC9-AF06-89005D64CEA4}"/>
              </a:ext>
            </a:extLst>
          </p:cNvPr>
          <p:cNvSpPr txBox="1">
            <a:spLocks noChangeArrowheads="1"/>
          </p:cNvSpPr>
          <p:nvPr/>
        </p:nvSpPr>
        <p:spPr bwMode="auto">
          <a:xfrm>
            <a:off x="3474722" y="7882468"/>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الصراع</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3" name="Rectangle 3">
            <a:extLst>
              <a:ext uri="{FF2B5EF4-FFF2-40B4-BE49-F238E27FC236}">
                <a16:creationId xmlns:a16="http://schemas.microsoft.com/office/drawing/2014/main" id="{D7D55023-3AC5-3A70-6372-596672B63BB5}"/>
              </a:ext>
            </a:extLst>
          </p:cNvPr>
          <p:cNvSpPr txBox="1">
            <a:spLocks noChangeArrowheads="1"/>
          </p:cNvSpPr>
          <p:nvPr/>
        </p:nvSpPr>
        <p:spPr bwMode="auto">
          <a:xfrm>
            <a:off x="3474722" y="9853085"/>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المعاناة</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4" name="Rectangle 3">
            <a:extLst>
              <a:ext uri="{FF2B5EF4-FFF2-40B4-BE49-F238E27FC236}">
                <a16:creationId xmlns:a16="http://schemas.microsoft.com/office/drawing/2014/main" id="{47BB5021-A487-CD2D-BC81-98B967FE4ECB}"/>
              </a:ext>
            </a:extLst>
          </p:cNvPr>
          <p:cNvSpPr txBox="1">
            <a:spLocks noChangeArrowheads="1"/>
          </p:cNvSpPr>
          <p:nvPr/>
        </p:nvSpPr>
        <p:spPr bwMode="auto">
          <a:xfrm>
            <a:off x="3474721" y="11823700"/>
            <a:ext cx="6187441" cy="1673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6600" b="1" kern="0" dirty="0">
                <a:solidFill>
                  <a:srgbClr val="FF0000"/>
                </a:solidFill>
                <a:effectLst>
                  <a:glow rad="228600">
                    <a:srgbClr val="000000"/>
                  </a:glow>
                </a:effectLst>
                <a:latin typeface="Arial Black"/>
                <a:ea typeface="ＭＳ Ｐゴシック"/>
                <a:cs typeface="Arial Black"/>
              </a:rPr>
              <a:t>الإنقراض</a:t>
            </a:r>
            <a:endParaRPr lang="en-US" sz="6600" b="1" kern="0" dirty="0">
              <a:solidFill>
                <a:srgbClr val="FF0000"/>
              </a:solidFill>
              <a:effectLst>
                <a:glow rad="228600">
                  <a:srgbClr val="000000"/>
                </a:glow>
              </a:effectLst>
              <a:latin typeface="Arial Black"/>
              <a:ea typeface="ＭＳ Ｐゴシック"/>
              <a:cs typeface="Arial Black"/>
            </a:endParaRPr>
          </a:p>
        </p:txBody>
      </p:sp>
      <p:sp>
        <p:nvSpPr>
          <p:cNvPr id="15" name="Rectangle 3">
            <a:extLst>
              <a:ext uri="{FF2B5EF4-FFF2-40B4-BE49-F238E27FC236}">
                <a16:creationId xmlns:a16="http://schemas.microsoft.com/office/drawing/2014/main" id="{7EDCC2BC-3542-3F2E-7E7D-B549DA566412}"/>
              </a:ext>
            </a:extLst>
          </p:cNvPr>
          <p:cNvSpPr txBox="1">
            <a:spLocks noChangeArrowheads="1"/>
          </p:cNvSpPr>
          <p:nvPr/>
        </p:nvSpPr>
        <p:spPr bwMode="auto">
          <a:xfrm>
            <a:off x="14798040" y="3941234"/>
            <a:ext cx="8564880" cy="65388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Arial"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Arial"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Arial"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Arial" charset="0"/>
              </a:defRPr>
            </a:lvl5pPr>
            <a:lvl6pPr marL="457200" algn="ctr" rtl="0" fontAlgn="base">
              <a:spcBef>
                <a:spcPct val="0"/>
              </a:spcBef>
              <a:spcAft>
                <a:spcPct val="0"/>
              </a:spcAft>
              <a:defRPr sz="4400">
                <a:solidFill>
                  <a:schemeClr val="tx2"/>
                </a:solidFill>
                <a:latin typeface="Arial" charset="0"/>
                <a:ea typeface="ＭＳ Ｐゴシック" charset="0"/>
                <a:cs typeface="Arial" charset="0"/>
              </a:defRPr>
            </a:lvl6pPr>
            <a:lvl7pPr marL="914400" algn="ctr" rtl="0" fontAlgn="base">
              <a:spcBef>
                <a:spcPct val="0"/>
              </a:spcBef>
              <a:spcAft>
                <a:spcPct val="0"/>
              </a:spcAft>
              <a:defRPr sz="4400">
                <a:solidFill>
                  <a:schemeClr val="tx2"/>
                </a:solidFill>
                <a:latin typeface="Arial" charset="0"/>
                <a:ea typeface="ＭＳ Ｐゴシック" charset="0"/>
                <a:cs typeface="Arial" charset="0"/>
              </a:defRPr>
            </a:lvl7pPr>
            <a:lvl8pPr marL="1371600" algn="ctr" rtl="0" fontAlgn="base">
              <a:spcBef>
                <a:spcPct val="0"/>
              </a:spcBef>
              <a:spcAft>
                <a:spcPct val="0"/>
              </a:spcAft>
              <a:defRPr sz="4400">
                <a:solidFill>
                  <a:schemeClr val="tx2"/>
                </a:solidFill>
                <a:latin typeface="Arial" charset="0"/>
                <a:ea typeface="ＭＳ Ｐゴシック" charset="0"/>
                <a:cs typeface="Arial" charset="0"/>
              </a:defRPr>
            </a:lvl8pPr>
            <a:lvl9pPr marL="1828800" algn="ctr" rtl="0" fontAlgn="base">
              <a:spcBef>
                <a:spcPct val="0"/>
              </a:spcBef>
              <a:spcAft>
                <a:spcPct val="0"/>
              </a:spcAft>
              <a:defRPr sz="4400">
                <a:solidFill>
                  <a:schemeClr val="tx2"/>
                </a:solidFill>
                <a:latin typeface="Arial" charset="0"/>
                <a:ea typeface="ＭＳ Ｐゴシック" charset="0"/>
                <a:cs typeface="Arial" charset="0"/>
              </a:defRPr>
            </a:lvl9pPr>
          </a:lstStyle>
          <a:p>
            <a:pPr eaLnBrk="1" hangingPunct="1">
              <a:defRPr/>
            </a:pPr>
            <a:r>
              <a:rPr lang="ar-JO" sz="8800" b="1" kern="0" dirty="0">
                <a:solidFill>
                  <a:srgbClr val="FFFFFF"/>
                </a:solidFill>
                <a:effectLst>
                  <a:glow rad="279400">
                    <a:srgbClr val="000000">
                      <a:alpha val="75000"/>
                    </a:srgbClr>
                  </a:glow>
                </a:effectLst>
                <a:latin typeface="Arial"/>
                <a:ea typeface="ＭＳ Ｐゴシック"/>
                <a:cs typeface="Arial"/>
              </a:rPr>
              <a:t>= ملايين </a:t>
            </a:r>
          </a:p>
          <a:p>
            <a:pPr eaLnBrk="1" hangingPunct="1">
              <a:defRPr/>
            </a:pPr>
            <a:r>
              <a:rPr lang="ar-JO" sz="8800" b="1" kern="0" dirty="0">
                <a:solidFill>
                  <a:srgbClr val="FFFFFF"/>
                </a:solidFill>
                <a:effectLst>
                  <a:glow rad="279400">
                    <a:srgbClr val="000000">
                      <a:alpha val="75000"/>
                    </a:srgbClr>
                  </a:glow>
                </a:effectLst>
                <a:latin typeface="Arial"/>
                <a:ea typeface="ＭＳ Ｐゴシック"/>
                <a:cs typeface="Arial"/>
              </a:rPr>
              <a:t>السنين</a:t>
            </a:r>
            <a:endParaRPr lang="en-US" sz="8800" b="1" kern="0" dirty="0">
              <a:solidFill>
                <a:srgbClr val="FFFFFF"/>
              </a:solidFill>
              <a:effectLst>
                <a:glow rad="279400">
                  <a:srgbClr val="000000">
                    <a:alpha val="75000"/>
                  </a:srgbClr>
                </a:glow>
              </a:effectLst>
              <a:latin typeface="Arial"/>
              <a:ea typeface="ＭＳ Ｐゴシック"/>
              <a:cs typeface="Arial"/>
            </a:endParaRPr>
          </a:p>
        </p:txBody>
      </p:sp>
      <p:sp>
        <p:nvSpPr>
          <p:cNvPr id="16" name="WordArt 17">
            <a:extLst>
              <a:ext uri="{FF2B5EF4-FFF2-40B4-BE49-F238E27FC236}">
                <a16:creationId xmlns:a16="http://schemas.microsoft.com/office/drawing/2014/main" id="{5991C11E-3215-6284-25E4-D3003168A7CA}"/>
              </a:ext>
            </a:extLst>
          </p:cNvPr>
          <p:cNvSpPr>
            <a:spLocks noChangeArrowheads="1" noChangeShapeType="1" noTextEdit="1"/>
          </p:cNvSpPr>
          <p:nvPr/>
        </p:nvSpPr>
        <p:spPr bwMode="auto">
          <a:xfrm>
            <a:off x="16080828" y="5108028"/>
            <a:ext cx="5793143" cy="4845809"/>
          </a:xfrm>
          <a:prstGeom prst="rect">
            <a:avLst/>
          </a:prstGeom>
        </p:spPr>
        <p:txBody>
          <a:bodyPr wrap="none" fromWordArt="1">
            <a:prstTxWarp prst="textPlain">
              <a:avLst>
                <a:gd name="adj" fmla="val 50000"/>
              </a:avLst>
            </a:prstTxWarp>
          </a:bodyPr>
          <a:lstStyle/>
          <a:p>
            <a:pPr algn="ctr"/>
            <a:r>
              <a:rPr lang="en-US" sz="3600" kern="10" dirty="0">
                <a:ln w="76200">
                  <a:solidFill>
                    <a:srgbClr val="000000"/>
                  </a:solidFill>
                  <a:round/>
                  <a:headEnd/>
                  <a:tailEnd/>
                </a:ln>
                <a:solidFill>
                  <a:srgbClr val="FFFF00"/>
                </a:solidFill>
                <a:latin typeface="Arial Black"/>
                <a:ea typeface="Arial Black"/>
                <a:cs typeface="Arial Black"/>
              </a:rPr>
              <a:t>X</a:t>
            </a:r>
          </a:p>
        </p:txBody>
      </p:sp>
    </p:spTree>
    <p:extLst>
      <p:ext uri="{BB962C8B-B14F-4D97-AF65-F5344CB8AC3E}">
        <p14:creationId xmlns:p14="http://schemas.microsoft.com/office/powerpoint/2010/main" val="3902838127"/>
      </p:ext>
    </p:extLst>
  </p:cSld>
  <p:clrMapOvr>
    <a:overrideClrMapping bg1="lt1" tx1="dk1" bg2="lt2" tx2="dk2" accent1="accent1" accent2="accent2" accent3="accent3" accent4="accent4" accent5="accent5" accent6="accent6" hlink="hlink" folHlink="folHlink"/>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p:cTn id="14" dur="500" fill="hold"/>
                                        <p:tgtEl>
                                          <p:spTgt spid="16"/>
                                        </p:tgtEl>
                                        <p:attrNameLst>
                                          <p:attrName>ppt_w</p:attrName>
                                        </p:attrNameLst>
                                      </p:cBhvr>
                                      <p:tavLst>
                                        <p:tav tm="0">
                                          <p:val>
                                            <p:fltVal val="0"/>
                                          </p:val>
                                        </p:tav>
                                        <p:tav tm="100000">
                                          <p:val>
                                            <p:strVal val="#ppt_w"/>
                                          </p:val>
                                        </p:tav>
                                      </p:tavLst>
                                    </p:anim>
                                    <p:anim calcmode="lin" valueType="num">
                                      <p:cBhvr>
                                        <p:cTn id="15" dur="500" fill="hold"/>
                                        <p:tgtEl>
                                          <p:spTgt spid="16"/>
                                        </p:tgtEl>
                                        <p:attrNameLst>
                                          <p:attrName>ppt_h</p:attrName>
                                        </p:attrNameLst>
                                      </p:cBhvr>
                                      <p:tavLst>
                                        <p:tav tm="0">
                                          <p:val>
                                            <p:fltVal val="0"/>
                                          </p:val>
                                        </p:tav>
                                        <p:tav tm="100000">
                                          <p:val>
                                            <p:strVal val="#ppt_h"/>
                                          </p:val>
                                        </p:tav>
                                      </p:tavLst>
                                    </p:anim>
                                    <p:animEffect transition="in" filter="fade">
                                      <p:cBhvr>
                                        <p:cTn id="1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6" name="Early 19th Century Views of Earth History"/>
          <p:cNvSpPr txBox="1">
            <a:spLocks noGrp="1"/>
          </p:cNvSpPr>
          <p:nvPr>
            <p:ph type="body" sz="quarter" idx="4294967295"/>
          </p:nvPr>
        </p:nvSpPr>
        <p:spPr>
          <a:xfrm>
            <a:off x="1752828" y="1117605"/>
            <a:ext cx="20868819" cy="1320800"/>
          </a:xfrm>
          <a:prstGeom prst="rect">
            <a:avLst/>
          </a:prstGeom>
          <a:ln w="9525">
            <a:round/>
          </a:ln>
        </p:spPr>
        <p:txBody>
          <a:bodyPr/>
          <a:lstStyle/>
          <a:p>
            <a:pPr algn="ctr" defTabSz="914400">
              <a:buClr>
                <a:srgbClr val="FFFEEC"/>
              </a:buClr>
              <a:buFont typeface="GoudyTwenty"/>
              <a:defRPr sz="8400">
                <a:solidFill>
                  <a:srgbClr val="F4EDB7"/>
                </a:solidFill>
                <a:effectLst>
                  <a:outerShdw blurRad="38100" dist="38100" dir="2700000" rotWithShape="0">
                    <a:srgbClr val="000000">
                      <a:alpha val="43137"/>
                    </a:srgbClr>
                  </a:outerShdw>
                </a:effectLst>
                <a:uFill>
                  <a:solidFill>
                    <a:srgbClr val="F4EDB7"/>
                  </a:solidFill>
                </a:uFill>
              </a:defRPr>
            </a:pPr>
            <a:r>
              <a:rPr lang="ar-JO" sz="8400" dirty="0">
                <a:effectLst>
                  <a:outerShdw blurRad="38100" dist="38100" dir="2700000" rotWithShape="0">
                    <a:srgbClr val="000000">
                      <a:alpha val="43137"/>
                    </a:srgbClr>
                  </a:outerShdw>
                </a:effectLst>
              </a:rPr>
              <a:t>آراء أوائل القرن التاسع عشر لتاريخ الأرض</a:t>
            </a:r>
            <a:endParaRPr dirty="0"/>
          </a:p>
        </p:txBody>
      </p:sp>
      <p:grpSp>
        <p:nvGrpSpPr>
          <p:cNvPr id="946" name="Group"/>
          <p:cNvGrpSpPr/>
          <p:nvPr/>
        </p:nvGrpSpPr>
        <p:grpSpPr>
          <a:xfrm>
            <a:off x="2414587" y="2856954"/>
            <a:ext cx="21000584" cy="3165881"/>
            <a:chOff x="0" y="0"/>
            <a:chExt cx="21000583" cy="3165879"/>
          </a:xfrm>
        </p:grpSpPr>
        <p:sp>
          <p:nvSpPr>
            <p:cNvPr id="937" name="Biblical/Traditional view (Scriptural geologists)"/>
            <p:cNvSpPr txBox="1"/>
            <p:nvPr/>
          </p:nvSpPr>
          <p:spPr>
            <a:xfrm>
              <a:off x="0" y="0"/>
              <a:ext cx="19545300"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algn="l" defTabSz="914400">
                <a:buClr>
                  <a:srgbClr val="B6DE87"/>
                </a:buClr>
                <a:defRPr sz="7200">
                  <a:solidFill>
                    <a:srgbClr val="FFFFFF"/>
                  </a:solidFill>
                  <a:uFill>
                    <a:solidFill>
                      <a:srgbClr val="FFFFFF"/>
                    </a:solidFill>
                  </a:uFill>
                  <a:latin typeface="+mn-lt"/>
                  <a:ea typeface="+mn-ea"/>
                  <a:cs typeface="+mn-cs"/>
                  <a:sym typeface="DejaVu Sans Condensed"/>
                </a:defRPr>
              </a:lvl1pPr>
            </a:lstStyle>
            <a:p>
              <a:pPr algn="ctr">
                <a:defRPr sz="2400"/>
              </a:pPr>
              <a:r>
                <a:rPr lang="ar-JO" sz="6600" dirty="0">
                  <a:latin typeface="Arial" pitchFamily="34" charset="0"/>
                  <a:cs typeface="Arial" pitchFamily="34" charset="0"/>
                </a:rPr>
                <a:t>النظرة الكتابية / التقليدية (علماء الجيولوجيا الكتابيين )</a:t>
              </a:r>
              <a:endParaRPr sz="6600" dirty="0">
                <a:latin typeface="Arial" pitchFamily="34" charset="0"/>
                <a:cs typeface="Arial" pitchFamily="34" charset="0"/>
              </a:endParaRPr>
            </a:p>
          </p:txBody>
        </p:sp>
        <p:sp>
          <p:nvSpPr>
            <p:cNvPr id="938" name="SCW"/>
            <p:cNvSpPr txBox="1"/>
            <p:nvPr/>
          </p:nvSpPr>
          <p:spPr>
            <a:xfrm>
              <a:off x="9407299" y="1259928"/>
              <a:ext cx="3196215" cy="44627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algn="r" defTabSz="914400">
                <a:spcBef>
                  <a:spcPts val="3900"/>
                </a:spcBef>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أسبوع الخلق الخارق</a:t>
              </a:r>
              <a:endParaRPr sz="6600" b="0" dirty="0">
                <a:latin typeface="+mn-lt"/>
                <a:ea typeface="+mn-ea"/>
                <a:cs typeface="+mn-cs"/>
                <a:sym typeface="DejaVu Sans Condensed"/>
              </a:endParaRPr>
            </a:p>
          </p:txBody>
        </p:sp>
        <p:grpSp>
          <p:nvGrpSpPr>
            <p:cNvPr id="941" name="Group"/>
            <p:cNvGrpSpPr/>
            <p:nvPr/>
          </p:nvGrpSpPr>
          <p:grpSpPr>
            <a:xfrm>
              <a:off x="12555562" y="1259929"/>
              <a:ext cx="2087339" cy="509975"/>
              <a:chOff x="0" y="0"/>
              <a:chExt cx="2087338" cy="509975"/>
            </a:xfrm>
          </p:grpSpPr>
          <p:sp>
            <p:nvSpPr>
              <p:cNvPr id="939" name="Line"/>
              <p:cNvSpPr/>
              <p:nvPr/>
            </p:nvSpPr>
            <p:spPr>
              <a:xfrm>
                <a:off x="0" y="509974"/>
                <a:ext cx="1350554"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40" name="F"/>
              <p:cNvSpPr txBox="1"/>
              <p:nvPr/>
            </p:nvSpPr>
            <p:spPr>
              <a:xfrm>
                <a:off x="1375605" y="0"/>
                <a:ext cx="711733" cy="44627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طوفان</a:t>
                </a:r>
                <a:endParaRPr sz="6600" b="0" dirty="0">
                  <a:latin typeface="+mn-lt"/>
                  <a:ea typeface="+mn-ea"/>
                  <a:cs typeface="+mn-cs"/>
                  <a:sym typeface="DejaVu Sans Condensed"/>
                </a:endParaRPr>
              </a:p>
            </p:txBody>
          </p:sp>
        </p:grpSp>
        <p:grpSp>
          <p:nvGrpSpPr>
            <p:cNvPr id="944" name="Group"/>
            <p:cNvGrpSpPr/>
            <p:nvPr/>
          </p:nvGrpSpPr>
          <p:grpSpPr>
            <a:xfrm>
              <a:off x="14594095" y="1259929"/>
              <a:ext cx="6406488" cy="517008"/>
              <a:chOff x="0" y="0"/>
              <a:chExt cx="6406487" cy="517008"/>
            </a:xfrm>
          </p:grpSpPr>
          <p:sp>
            <p:nvSpPr>
              <p:cNvPr id="942" name="Line"/>
              <p:cNvSpPr/>
              <p:nvPr/>
            </p:nvSpPr>
            <p:spPr>
              <a:xfrm>
                <a:off x="0" y="509974"/>
                <a:ext cx="4347098" cy="7034"/>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43" name="P"/>
              <p:cNvSpPr txBox="1"/>
              <p:nvPr/>
            </p:nvSpPr>
            <p:spPr>
              <a:xfrm>
                <a:off x="4513221" y="0"/>
                <a:ext cx="1893266" cy="446275"/>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حاليا</a:t>
                </a:r>
                <a:endParaRPr sz="6600" b="0" dirty="0">
                  <a:latin typeface="+mn-lt"/>
                  <a:ea typeface="+mn-ea"/>
                  <a:cs typeface="+mn-cs"/>
                  <a:sym typeface="DejaVu Sans Condensed"/>
                </a:endParaRPr>
              </a:p>
            </p:txBody>
          </p:sp>
        </p:grpSp>
        <p:sp>
          <p:nvSpPr>
            <p:cNvPr id="945" name="(ca. 6000 years)"/>
            <p:cNvSpPr txBox="1"/>
            <p:nvPr/>
          </p:nvSpPr>
          <p:spPr>
            <a:xfrm>
              <a:off x="14512681" y="2242550"/>
              <a:ext cx="2564806" cy="923329"/>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lang="ar-JO" b="0" dirty="0"/>
                <a:t>6000 سنة</a:t>
              </a:r>
              <a:endParaRPr b="0" dirty="0"/>
            </a:p>
          </p:txBody>
        </p:sp>
      </p:grpSp>
      <p:grpSp>
        <p:nvGrpSpPr>
          <p:cNvPr id="964" name="Group"/>
          <p:cNvGrpSpPr/>
          <p:nvPr/>
        </p:nvGrpSpPr>
        <p:grpSpPr>
          <a:xfrm>
            <a:off x="2416023" y="6261100"/>
            <a:ext cx="20022801" cy="3298231"/>
            <a:chOff x="0" y="0"/>
            <a:chExt cx="20022799" cy="3298230"/>
          </a:xfrm>
        </p:grpSpPr>
        <p:sp>
          <p:nvSpPr>
            <p:cNvPr id="947" name="(millions of years)"/>
            <p:cNvSpPr txBox="1"/>
            <p:nvPr/>
          </p:nvSpPr>
          <p:spPr>
            <a:xfrm>
              <a:off x="6596883" y="2374900"/>
              <a:ext cx="9131301" cy="92333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defTabSz="914400">
                <a:spcBef>
                  <a:spcPts val="3900"/>
                </a:spcBef>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lang="ar-JO" b="0" dirty="0"/>
                <a:t>ملايين السنين</a:t>
              </a:r>
              <a:endParaRPr b="0" dirty="0"/>
            </a:p>
          </p:txBody>
        </p:sp>
        <p:sp>
          <p:nvSpPr>
            <p:cNvPr id="948" name="Catastrophist view (e.g., Cuvier, Smith)"/>
            <p:cNvSpPr txBox="1"/>
            <p:nvPr/>
          </p:nvSpPr>
          <p:spPr>
            <a:xfrm>
              <a:off x="0" y="0"/>
              <a:ext cx="19202400" cy="1107996"/>
            </a:xfrm>
            <a:prstGeom prst="rect">
              <a:avLst/>
            </a:prstGeom>
            <a:noFill/>
            <a:ln w="9525" cap="flat">
              <a:noFill/>
              <a:round/>
            </a:ln>
            <a:effectLst/>
            <a:extLst>
              <a:ext uri="{C572A759-6A51-4108-AA02-DFA0A04FC94B}">
                <ma14:wrappingTextBoxFlag xmlns="" xmlns:ma14="http://schemas.microsoft.com/office/mac/drawingml/2011/main" val="1"/>
              </a:ext>
            </a:extLst>
          </p:spPr>
          <p:txBody>
            <a:bodyPr wrap="square" lIns="0" tIns="0" rIns="0" bIns="0" numCol="1" anchor="t">
              <a:spAutoFit/>
            </a:bodyPr>
            <a:lstStyle>
              <a:lvl1pPr algn="l" defTabSz="914400">
                <a:spcBef>
                  <a:spcPts val="4300"/>
                </a:spcBef>
                <a:buClr>
                  <a:srgbClr val="B6DE87"/>
                </a:buClr>
                <a:defRPr sz="7200">
                  <a:solidFill>
                    <a:srgbClr val="FFFFFF"/>
                  </a:solidFill>
                  <a:effectLst>
                    <a:outerShdw blurRad="38100" dist="38100" dir="2700000" rotWithShape="0">
                      <a:srgbClr val="000000">
                        <a:alpha val="43137"/>
                      </a:srgbClr>
                    </a:outerShdw>
                  </a:effectLst>
                  <a:uFill>
                    <a:solidFill>
                      <a:srgbClr val="FFFFFF"/>
                    </a:solidFill>
                  </a:uFill>
                  <a:latin typeface="+mn-lt"/>
                  <a:ea typeface="+mn-ea"/>
                  <a:cs typeface="+mn-cs"/>
                  <a:sym typeface="DejaVu Sans Condensed"/>
                </a:defRPr>
              </a:lvl1pPr>
            </a:lstStyle>
            <a:p>
              <a:pPr algn="ctr"/>
              <a:r>
                <a:rPr lang="ar-JO" dirty="0"/>
                <a:t>وجهة نظر كارثية (على سبيل المثال ، كوفيير ، سميث)</a:t>
              </a:r>
              <a:endParaRPr dirty="0"/>
            </a:p>
          </p:txBody>
        </p:sp>
        <p:sp>
          <p:nvSpPr>
            <p:cNvPr id="949" name="SB"/>
            <p:cNvSpPr txBox="1"/>
            <p:nvPr/>
          </p:nvSpPr>
          <p:spPr>
            <a:xfrm>
              <a:off x="588435" y="1235416"/>
              <a:ext cx="4110680" cy="1092607"/>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بداية خارقة</a:t>
              </a:r>
              <a:endParaRPr sz="6600" b="0" dirty="0">
                <a:latin typeface="+mn-lt"/>
                <a:ea typeface="+mn-ea"/>
                <a:cs typeface="+mn-cs"/>
                <a:sym typeface="DejaVu Sans Condensed"/>
              </a:endParaRPr>
            </a:p>
          </p:txBody>
        </p:sp>
        <p:grpSp>
          <p:nvGrpSpPr>
            <p:cNvPr id="952" name="Group"/>
            <p:cNvGrpSpPr/>
            <p:nvPr/>
          </p:nvGrpSpPr>
          <p:grpSpPr>
            <a:xfrm>
              <a:off x="4421295" y="1235416"/>
              <a:ext cx="2622099" cy="1092607"/>
              <a:chOff x="0" y="0"/>
              <a:chExt cx="2622098" cy="1092606"/>
            </a:xfrm>
          </p:grpSpPr>
          <p:sp>
            <p:nvSpPr>
              <p:cNvPr id="950" name="Line"/>
              <p:cNvSpPr/>
              <p:nvPr/>
            </p:nvSpPr>
            <p:spPr>
              <a:xfrm>
                <a:off x="0" y="571546"/>
                <a:ext cx="1449033"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1" name="C"/>
              <p:cNvSpPr txBox="1"/>
              <p:nvPr/>
            </p:nvSpPr>
            <p:spPr>
              <a:xfrm>
                <a:off x="1080010" y="0"/>
                <a:ext cx="1542088"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كارثة</a:t>
                </a:r>
                <a:endParaRPr sz="6600" b="0" dirty="0">
                  <a:latin typeface="+mn-lt"/>
                  <a:ea typeface="+mn-ea"/>
                  <a:cs typeface="+mn-cs"/>
                  <a:sym typeface="DejaVu Sans Condensed"/>
                </a:endParaRPr>
              </a:p>
            </p:txBody>
          </p:sp>
        </p:grpSp>
        <p:grpSp>
          <p:nvGrpSpPr>
            <p:cNvPr id="955" name="Group"/>
            <p:cNvGrpSpPr/>
            <p:nvPr/>
          </p:nvGrpSpPr>
          <p:grpSpPr>
            <a:xfrm>
              <a:off x="6624430" y="1235416"/>
              <a:ext cx="2796502" cy="1092607"/>
              <a:chOff x="0" y="0"/>
              <a:chExt cx="2796501" cy="1092606"/>
            </a:xfrm>
          </p:grpSpPr>
          <p:sp>
            <p:nvSpPr>
              <p:cNvPr id="953" name="Line"/>
              <p:cNvSpPr/>
              <p:nvPr/>
            </p:nvSpPr>
            <p:spPr>
              <a:xfrm>
                <a:off x="0" y="571546"/>
                <a:ext cx="1688194"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4" name="C"/>
              <p:cNvSpPr txBox="1"/>
              <p:nvPr/>
            </p:nvSpPr>
            <p:spPr>
              <a:xfrm>
                <a:off x="1254413" y="0"/>
                <a:ext cx="1542088"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كارثة</a:t>
                </a:r>
                <a:endParaRPr sz="6600" b="0" dirty="0">
                  <a:latin typeface="+mn-lt"/>
                  <a:ea typeface="+mn-ea"/>
                  <a:cs typeface="+mn-cs"/>
                  <a:sym typeface="DejaVu Sans Condensed"/>
                </a:endParaRPr>
              </a:p>
            </p:txBody>
          </p:sp>
        </p:grpSp>
        <p:grpSp>
          <p:nvGrpSpPr>
            <p:cNvPr id="958" name="Group"/>
            <p:cNvGrpSpPr/>
            <p:nvPr/>
          </p:nvGrpSpPr>
          <p:grpSpPr>
            <a:xfrm>
              <a:off x="9000597" y="1235416"/>
              <a:ext cx="3367717" cy="1092607"/>
              <a:chOff x="0" y="0"/>
              <a:chExt cx="3367715" cy="1092606"/>
            </a:xfrm>
          </p:grpSpPr>
          <p:sp>
            <p:nvSpPr>
              <p:cNvPr id="956" name="Line"/>
              <p:cNvSpPr/>
              <p:nvPr/>
            </p:nvSpPr>
            <p:spPr>
              <a:xfrm>
                <a:off x="0" y="571546"/>
                <a:ext cx="2194652"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7" name="C"/>
              <p:cNvSpPr txBox="1"/>
              <p:nvPr/>
            </p:nvSpPr>
            <p:spPr>
              <a:xfrm>
                <a:off x="1825627" y="0"/>
                <a:ext cx="1542088"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كارثة</a:t>
                </a:r>
                <a:endParaRPr sz="6600" b="0" dirty="0">
                  <a:latin typeface="+mn-lt"/>
                  <a:ea typeface="+mn-ea"/>
                  <a:cs typeface="+mn-cs"/>
                  <a:sym typeface="DejaVu Sans Condensed"/>
                </a:endParaRPr>
              </a:p>
            </p:txBody>
          </p:sp>
        </p:grpSp>
        <p:grpSp>
          <p:nvGrpSpPr>
            <p:cNvPr id="963" name="Group"/>
            <p:cNvGrpSpPr/>
            <p:nvPr/>
          </p:nvGrpSpPr>
          <p:grpSpPr>
            <a:xfrm>
              <a:off x="11940786" y="1231900"/>
              <a:ext cx="8082013" cy="1092607"/>
              <a:chOff x="0" y="0"/>
              <a:chExt cx="8082011" cy="1092606"/>
            </a:xfrm>
          </p:grpSpPr>
          <p:sp>
            <p:nvSpPr>
              <p:cNvPr id="959" name="Line"/>
              <p:cNvSpPr/>
              <p:nvPr/>
            </p:nvSpPr>
            <p:spPr>
              <a:xfrm>
                <a:off x="3116121" y="575062"/>
                <a:ext cx="3882845"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60" name="C"/>
              <p:cNvSpPr txBox="1"/>
              <p:nvPr/>
            </p:nvSpPr>
            <p:spPr>
              <a:xfrm>
                <a:off x="2470359" y="3516"/>
                <a:ext cx="604333" cy="44627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كارثة</a:t>
                </a:r>
                <a:endParaRPr sz="6600" b="0" dirty="0">
                  <a:latin typeface="+mn-lt"/>
                  <a:ea typeface="+mn-ea"/>
                  <a:cs typeface="+mn-cs"/>
                  <a:sym typeface="DejaVu Sans Condensed"/>
                </a:endParaRPr>
              </a:p>
            </p:txBody>
          </p:sp>
          <p:sp>
            <p:nvSpPr>
              <p:cNvPr id="961" name="P"/>
              <p:cNvSpPr txBox="1"/>
              <p:nvPr/>
            </p:nvSpPr>
            <p:spPr>
              <a:xfrm>
                <a:off x="6786785" y="0"/>
                <a:ext cx="1295226"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حالياً</a:t>
                </a:r>
                <a:endParaRPr sz="6600" b="0" dirty="0">
                  <a:latin typeface="+mn-lt"/>
                  <a:ea typeface="+mn-ea"/>
                  <a:cs typeface="+mn-cs"/>
                  <a:sym typeface="DejaVu Sans Condensed"/>
                </a:endParaRPr>
              </a:p>
            </p:txBody>
          </p:sp>
          <p:sp>
            <p:nvSpPr>
              <p:cNvPr id="962" name="Line"/>
              <p:cNvSpPr/>
              <p:nvPr/>
            </p:nvSpPr>
            <p:spPr>
              <a:xfrm>
                <a:off x="0" y="575062"/>
                <a:ext cx="2363470"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grpSp>
        <p:nvGrpSpPr>
          <p:cNvPr id="971" name="Group"/>
          <p:cNvGrpSpPr/>
          <p:nvPr/>
        </p:nvGrpSpPr>
        <p:grpSpPr>
          <a:xfrm>
            <a:off x="2416023" y="9861587"/>
            <a:ext cx="20022880" cy="2834643"/>
            <a:chOff x="0" y="0"/>
            <a:chExt cx="20022878" cy="2834642"/>
          </a:xfrm>
        </p:grpSpPr>
        <p:sp>
          <p:nvSpPr>
            <p:cNvPr id="965" name="SB?"/>
            <p:cNvSpPr txBox="1"/>
            <p:nvPr/>
          </p:nvSpPr>
          <p:spPr>
            <a:xfrm>
              <a:off x="1568148" y="1063315"/>
              <a:ext cx="2998231" cy="44627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بداية خارقة</a:t>
              </a:r>
              <a:endParaRPr sz="6600" b="0" dirty="0">
                <a:latin typeface="+mn-lt"/>
                <a:ea typeface="+mn-ea"/>
                <a:cs typeface="+mn-cs"/>
                <a:sym typeface="DejaVu Sans Condensed"/>
              </a:endParaRPr>
            </a:p>
          </p:txBody>
        </p:sp>
        <p:sp>
          <p:nvSpPr>
            <p:cNvPr id="966" name="Uniformitarian view (e.g., Hutton, Lyell)"/>
            <p:cNvSpPr txBox="1"/>
            <p:nvPr/>
          </p:nvSpPr>
          <p:spPr>
            <a:xfrm>
              <a:off x="0" y="0"/>
              <a:ext cx="19202400" cy="1092607"/>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algn="l" defTabSz="914400">
                <a:spcBef>
                  <a:spcPts val="4300"/>
                </a:spcBef>
                <a:buClr>
                  <a:srgbClr val="B6DE87"/>
                </a:buClr>
                <a:defRPr sz="7200">
                  <a:solidFill>
                    <a:srgbClr val="FFFFFF"/>
                  </a:solidFill>
                  <a:uFill>
                    <a:solidFill>
                      <a:srgbClr val="FFFFFF"/>
                    </a:solidFill>
                  </a:uFill>
                  <a:latin typeface="+mn-lt"/>
                  <a:ea typeface="+mn-ea"/>
                  <a:cs typeface="+mn-cs"/>
                  <a:sym typeface="DejaVu Sans Condensed"/>
                </a:defRPr>
              </a:lvl1pPr>
            </a:lstStyle>
            <a:p>
              <a:pPr algn="ctr">
                <a:defRPr sz="2400"/>
              </a:pPr>
              <a:r>
                <a:rPr lang="ar-JO" sz="6600" dirty="0">
                  <a:latin typeface="Arial" pitchFamily="34" charset="0"/>
                  <a:cs typeface="Arial" pitchFamily="34" charset="0"/>
                </a:rPr>
                <a:t>نظرة موحدة (على سبيل المثال ، هوتون ، ليل)</a:t>
              </a:r>
              <a:endParaRPr sz="6600" dirty="0">
                <a:latin typeface="Arial" pitchFamily="34" charset="0"/>
                <a:cs typeface="Arial" pitchFamily="34" charset="0"/>
              </a:endParaRPr>
            </a:p>
          </p:txBody>
        </p:sp>
        <p:grpSp>
          <p:nvGrpSpPr>
            <p:cNvPr id="969" name="Group"/>
            <p:cNvGrpSpPr/>
            <p:nvPr/>
          </p:nvGrpSpPr>
          <p:grpSpPr>
            <a:xfrm>
              <a:off x="4759011" y="1105521"/>
              <a:ext cx="15263867" cy="1092607"/>
              <a:chOff x="0" y="0"/>
              <a:chExt cx="15263866" cy="1092606"/>
            </a:xfrm>
          </p:grpSpPr>
          <p:sp>
            <p:nvSpPr>
              <p:cNvPr id="967" name="Line"/>
              <p:cNvSpPr/>
              <p:nvPr/>
            </p:nvSpPr>
            <p:spPr>
              <a:xfrm>
                <a:off x="0" y="506458"/>
                <a:ext cx="14180822"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68" name="P"/>
              <p:cNvSpPr txBox="1"/>
              <p:nvPr/>
            </p:nvSpPr>
            <p:spPr>
              <a:xfrm>
                <a:off x="13968640" y="0"/>
                <a:ext cx="1295226"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حالياً</a:t>
                </a:r>
                <a:endParaRPr sz="6600" b="0" dirty="0">
                  <a:latin typeface="+mn-lt"/>
                  <a:ea typeface="+mn-ea"/>
                  <a:cs typeface="+mn-cs"/>
                  <a:sym typeface="DejaVu Sans Condensed"/>
                </a:endParaRPr>
              </a:p>
            </p:txBody>
          </p:sp>
        </p:grpSp>
        <p:sp>
          <p:nvSpPr>
            <p:cNvPr id="970" name="(millions of years)"/>
            <p:cNvSpPr txBox="1"/>
            <p:nvPr/>
          </p:nvSpPr>
          <p:spPr>
            <a:xfrm>
              <a:off x="6918961" y="1911312"/>
              <a:ext cx="9131301" cy="923330"/>
            </a:xfrm>
            <a:prstGeom prst="rect">
              <a:avLst/>
            </a:prstGeom>
            <a:noFill/>
            <a:ln w="9525" cap="flat">
              <a:noFill/>
              <a:round/>
            </a:ln>
            <a:effectLst>
              <a:outerShdw blurRad="12700" dist="35920" dir="2700000" rotWithShape="0">
                <a:srgbClr val="000000"/>
              </a:outerShdw>
            </a:effectLst>
            <a:extLst>
              <a:ext uri="{C572A759-6A51-4108-AA02-DFA0A04FC94B}">
                <ma14:wrappingTextBoxFlag xmlns="" xmlns:ma14="http://schemas.microsoft.com/office/mac/drawingml/2011/main" val="1"/>
              </a:ext>
            </a:extLst>
          </p:spPr>
          <p:txBody>
            <a:bodyPr wrap="square" lIns="38100" tIns="38100" rIns="38100" bIns="38100" numCol="1" anchor="t">
              <a:spAutoFit/>
            </a:bodyPr>
            <a:lstStyle>
              <a:lvl1pPr defTabSz="914400">
                <a:spcBef>
                  <a:spcPts val="3900"/>
                </a:spcBef>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lang="ar-JO" b="0" dirty="0"/>
                <a:t>ملايين السنين</a:t>
              </a:r>
              <a:endParaRPr b="0" dirty="0"/>
            </a:p>
          </p:txBody>
        </p:sp>
      </p:grpSp>
      <p:sp>
        <p:nvSpPr>
          <p:cNvPr id="972" name="Line"/>
          <p:cNvSpPr/>
          <p:nvPr/>
        </p:nvSpPr>
        <p:spPr>
          <a:xfrm>
            <a:off x="2540000" y="6045200"/>
            <a:ext cx="19304000" cy="0"/>
          </a:xfrm>
          <a:prstGeom prst="line">
            <a:avLst/>
          </a:prstGeom>
          <a:ln w="25400">
            <a:solidFill>
              <a:srgbClr val="F4EDB7">
                <a:alpha val="30000"/>
              </a:srgbClr>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973" name="Line"/>
          <p:cNvSpPr/>
          <p:nvPr/>
        </p:nvSpPr>
        <p:spPr>
          <a:xfrm>
            <a:off x="2540000" y="9639300"/>
            <a:ext cx="19304000" cy="0"/>
          </a:xfrm>
          <a:prstGeom prst="line">
            <a:avLst/>
          </a:prstGeom>
          <a:ln w="25400">
            <a:solidFill>
              <a:srgbClr val="F4EDB7">
                <a:alpha val="30000"/>
              </a:srgbClr>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964"/>
                                        </p:tgtEl>
                                        <p:attrNameLst>
                                          <p:attrName>style.visibility</p:attrName>
                                        </p:attrNameLst>
                                      </p:cBhvr>
                                      <p:to>
                                        <p:strVal val="visible"/>
                                      </p:to>
                                    </p:set>
                                    <p:animEffect transition="in" filter="dissolve">
                                      <p:cBhvr>
                                        <p:cTn id="7" dur="500"/>
                                        <p:tgtEl>
                                          <p:spTgt spid="96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971"/>
                                        </p:tgtEl>
                                        <p:attrNameLst>
                                          <p:attrName>style.visibility</p:attrName>
                                        </p:attrNameLst>
                                      </p:cBhvr>
                                      <p:to>
                                        <p:strVal val="visible"/>
                                      </p:to>
                                    </p:set>
                                    <p:animEffect transition="in" filter="dissolve">
                                      <p:cBhvr>
                                        <p:cTn id="12" dur="500"/>
                                        <p:tgtEl>
                                          <p:spTgt spid="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4" grpId="1" animBg="1" advAuto="0"/>
      <p:bldP spid="971" grpId="2" animBg="1" advAuto="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4C6C7-2099-5E08-A223-F81F11243BC8}"/>
            </a:ext>
          </a:extLst>
        </p:cNvPr>
        <p:cNvGrpSpPr/>
        <p:nvPr/>
      </p:nvGrpSpPr>
      <p:grpSpPr>
        <a:xfrm>
          <a:off x="0" y="0"/>
          <a:ext cx="0" cy="0"/>
          <a:chOff x="0" y="0"/>
          <a:chExt cx="0" cy="0"/>
        </a:xfrm>
      </p:grpSpPr>
      <p:sp>
        <p:nvSpPr>
          <p:cNvPr id="936" name="Early 19th Century Views of Earth History">
            <a:extLst>
              <a:ext uri="{FF2B5EF4-FFF2-40B4-BE49-F238E27FC236}">
                <a16:creationId xmlns:a16="http://schemas.microsoft.com/office/drawing/2014/main" id="{FE608A21-0092-5895-6E74-791BF59B8180}"/>
              </a:ext>
            </a:extLst>
          </p:cNvPr>
          <p:cNvSpPr txBox="1">
            <a:spLocks noGrp="1"/>
          </p:cNvSpPr>
          <p:nvPr>
            <p:ph type="body" sz="quarter" idx="4294967295"/>
          </p:nvPr>
        </p:nvSpPr>
        <p:spPr>
          <a:xfrm>
            <a:off x="1752828" y="1117605"/>
            <a:ext cx="20868819" cy="1320800"/>
          </a:xfrm>
          <a:prstGeom prst="rect">
            <a:avLst/>
          </a:prstGeom>
          <a:ln w="9525">
            <a:round/>
          </a:ln>
        </p:spPr>
        <p:txBody>
          <a:bodyPr/>
          <a:lstStyle/>
          <a:p>
            <a:pPr algn="ctr" defTabSz="914400">
              <a:buClr>
                <a:srgbClr val="FFFEEC"/>
              </a:buClr>
              <a:buFont typeface="GoudyTwenty"/>
              <a:defRPr sz="8400">
                <a:solidFill>
                  <a:srgbClr val="F4EDB7"/>
                </a:solidFill>
                <a:effectLst>
                  <a:outerShdw blurRad="38100" dist="38100" dir="2700000" rotWithShape="0">
                    <a:srgbClr val="000000">
                      <a:alpha val="43137"/>
                    </a:srgbClr>
                  </a:outerShdw>
                </a:effectLst>
                <a:uFill>
                  <a:solidFill>
                    <a:srgbClr val="F4EDB7"/>
                  </a:solidFill>
                </a:uFill>
              </a:defRPr>
            </a:pPr>
            <a:r>
              <a:rPr lang="ar-JO" sz="8400" dirty="0">
                <a:effectLst>
                  <a:outerShdw blurRad="38100" dist="38100" dir="2700000" rotWithShape="0">
                    <a:srgbClr val="000000">
                      <a:alpha val="43137"/>
                    </a:srgbClr>
                  </a:outerShdw>
                </a:effectLst>
              </a:rPr>
              <a:t>آراء أوائل القرن التاسع عشر لتاريخ الأرض</a:t>
            </a:r>
            <a:endParaRPr dirty="0"/>
          </a:p>
        </p:txBody>
      </p:sp>
      <p:grpSp>
        <p:nvGrpSpPr>
          <p:cNvPr id="946" name="Group">
            <a:extLst>
              <a:ext uri="{FF2B5EF4-FFF2-40B4-BE49-F238E27FC236}">
                <a16:creationId xmlns:a16="http://schemas.microsoft.com/office/drawing/2014/main" id="{C87CE2D0-2B57-CCBC-27A6-1C102AD2199E}"/>
              </a:ext>
            </a:extLst>
          </p:cNvPr>
          <p:cNvGrpSpPr/>
          <p:nvPr/>
        </p:nvGrpSpPr>
        <p:grpSpPr>
          <a:xfrm>
            <a:off x="2414587" y="2856954"/>
            <a:ext cx="21000584" cy="3165881"/>
            <a:chOff x="0" y="0"/>
            <a:chExt cx="21000583" cy="3165879"/>
          </a:xfrm>
        </p:grpSpPr>
        <p:sp>
          <p:nvSpPr>
            <p:cNvPr id="937" name="Biblical/Traditional view (Scriptural geologists)">
              <a:extLst>
                <a:ext uri="{FF2B5EF4-FFF2-40B4-BE49-F238E27FC236}">
                  <a16:creationId xmlns:a16="http://schemas.microsoft.com/office/drawing/2014/main" id="{A050D36E-03D7-9884-CC76-316F501C0642}"/>
                </a:ext>
              </a:extLst>
            </p:cNvPr>
            <p:cNvSpPr txBox="1"/>
            <p:nvPr/>
          </p:nvSpPr>
          <p:spPr>
            <a:xfrm>
              <a:off x="0" y="0"/>
              <a:ext cx="19545300"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algn="l" defTabSz="914400">
                <a:buClr>
                  <a:srgbClr val="B6DE87"/>
                </a:buClr>
                <a:defRPr sz="7200">
                  <a:solidFill>
                    <a:srgbClr val="FFFFFF"/>
                  </a:solidFill>
                  <a:uFill>
                    <a:solidFill>
                      <a:srgbClr val="FFFFFF"/>
                    </a:solidFill>
                  </a:uFill>
                  <a:latin typeface="+mn-lt"/>
                  <a:ea typeface="+mn-ea"/>
                  <a:cs typeface="+mn-cs"/>
                  <a:sym typeface="DejaVu Sans Condensed"/>
                </a:defRPr>
              </a:lvl1pPr>
            </a:lstStyle>
            <a:p>
              <a:pPr algn="ctr">
                <a:defRPr sz="2400"/>
              </a:pPr>
              <a:r>
                <a:rPr lang="ar-JO" sz="6600" dirty="0">
                  <a:latin typeface="Arial" pitchFamily="34" charset="0"/>
                  <a:cs typeface="Arial" pitchFamily="34" charset="0"/>
                </a:rPr>
                <a:t>النظرة الكتابية / التقليدية (علماء الجيولوجيا الكتابيين )</a:t>
              </a:r>
              <a:endParaRPr sz="6600" dirty="0">
                <a:latin typeface="Arial" pitchFamily="34" charset="0"/>
                <a:cs typeface="Arial" pitchFamily="34" charset="0"/>
              </a:endParaRPr>
            </a:p>
          </p:txBody>
        </p:sp>
        <p:sp>
          <p:nvSpPr>
            <p:cNvPr id="938" name="SCW">
              <a:extLst>
                <a:ext uri="{FF2B5EF4-FFF2-40B4-BE49-F238E27FC236}">
                  <a16:creationId xmlns:a16="http://schemas.microsoft.com/office/drawing/2014/main" id="{52B987A1-1E1E-4258-8C42-71B5E1A62B57}"/>
                </a:ext>
              </a:extLst>
            </p:cNvPr>
            <p:cNvSpPr txBox="1"/>
            <p:nvPr/>
          </p:nvSpPr>
          <p:spPr>
            <a:xfrm>
              <a:off x="9407299" y="1259928"/>
              <a:ext cx="3196215" cy="44627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algn="r" defTabSz="914400">
                <a:spcBef>
                  <a:spcPts val="3900"/>
                </a:spcBef>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أسبوع الخلق الخارق</a:t>
              </a:r>
              <a:endParaRPr sz="6600" b="0" dirty="0">
                <a:latin typeface="+mn-lt"/>
                <a:ea typeface="+mn-ea"/>
                <a:cs typeface="+mn-cs"/>
                <a:sym typeface="DejaVu Sans Condensed"/>
              </a:endParaRPr>
            </a:p>
          </p:txBody>
        </p:sp>
        <p:grpSp>
          <p:nvGrpSpPr>
            <p:cNvPr id="941" name="Group">
              <a:extLst>
                <a:ext uri="{FF2B5EF4-FFF2-40B4-BE49-F238E27FC236}">
                  <a16:creationId xmlns:a16="http://schemas.microsoft.com/office/drawing/2014/main" id="{00430C69-4937-4A0A-3F80-DA4F93D549E1}"/>
                </a:ext>
              </a:extLst>
            </p:cNvPr>
            <p:cNvGrpSpPr/>
            <p:nvPr/>
          </p:nvGrpSpPr>
          <p:grpSpPr>
            <a:xfrm>
              <a:off x="12555562" y="1259929"/>
              <a:ext cx="2087339" cy="509975"/>
              <a:chOff x="0" y="0"/>
              <a:chExt cx="2087338" cy="509975"/>
            </a:xfrm>
          </p:grpSpPr>
          <p:sp>
            <p:nvSpPr>
              <p:cNvPr id="939" name="Line">
                <a:extLst>
                  <a:ext uri="{FF2B5EF4-FFF2-40B4-BE49-F238E27FC236}">
                    <a16:creationId xmlns:a16="http://schemas.microsoft.com/office/drawing/2014/main" id="{B3A96AD4-6C81-A774-DF2C-2EE3416DF28F}"/>
                  </a:ext>
                </a:extLst>
              </p:cNvPr>
              <p:cNvSpPr/>
              <p:nvPr/>
            </p:nvSpPr>
            <p:spPr>
              <a:xfrm>
                <a:off x="0" y="509974"/>
                <a:ext cx="1350554"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40" name="F">
                <a:extLst>
                  <a:ext uri="{FF2B5EF4-FFF2-40B4-BE49-F238E27FC236}">
                    <a16:creationId xmlns:a16="http://schemas.microsoft.com/office/drawing/2014/main" id="{7228BE9A-B440-11A3-50D1-843F7C6D6C69}"/>
                  </a:ext>
                </a:extLst>
              </p:cNvPr>
              <p:cNvSpPr txBox="1"/>
              <p:nvPr/>
            </p:nvSpPr>
            <p:spPr>
              <a:xfrm>
                <a:off x="1375605" y="0"/>
                <a:ext cx="711733" cy="44627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طوفان</a:t>
                </a:r>
                <a:endParaRPr sz="6600" b="0" dirty="0">
                  <a:latin typeface="+mn-lt"/>
                  <a:ea typeface="+mn-ea"/>
                  <a:cs typeface="+mn-cs"/>
                  <a:sym typeface="DejaVu Sans Condensed"/>
                </a:endParaRPr>
              </a:p>
            </p:txBody>
          </p:sp>
        </p:grpSp>
        <p:grpSp>
          <p:nvGrpSpPr>
            <p:cNvPr id="944" name="Group">
              <a:extLst>
                <a:ext uri="{FF2B5EF4-FFF2-40B4-BE49-F238E27FC236}">
                  <a16:creationId xmlns:a16="http://schemas.microsoft.com/office/drawing/2014/main" id="{407C7D07-E809-3B9F-21F5-75732F66458F}"/>
                </a:ext>
              </a:extLst>
            </p:cNvPr>
            <p:cNvGrpSpPr/>
            <p:nvPr/>
          </p:nvGrpSpPr>
          <p:grpSpPr>
            <a:xfrm>
              <a:off x="14594095" y="1259929"/>
              <a:ext cx="6406488" cy="517008"/>
              <a:chOff x="0" y="0"/>
              <a:chExt cx="6406487" cy="517008"/>
            </a:xfrm>
          </p:grpSpPr>
          <p:sp>
            <p:nvSpPr>
              <p:cNvPr id="942" name="Line">
                <a:extLst>
                  <a:ext uri="{FF2B5EF4-FFF2-40B4-BE49-F238E27FC236}">
                    <a16:creationId xmlns:a16="http://schemas.microsoft.com/office/drawing/2014/main" id="{4669D8DD-0533-5030-1630-A523694C89DA}"/>
                  </a:ext>
                </a:extLst>
              </p:cNvPr>
              <p:cNvSpPr/>
              <p:nvPr/>
            </p:nvSpPr>
            <p:spPr>
              <a:xfrm>
                <a:off x="0" y="509974"/>
                <a:ext cx="4347098" cy="7034"/>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43" name="P">
                <a:extLst>
                  <a:ext uri="{FF2B5EF4-FFF2-40B4-BE49-F238E27FC236}">
                    <a16:creationId xmlns:a16="http://schemas.microsoft.com/office/drawing/2014/main" id="{EC83751E-A4EE-0B49-04B8-B11181BE1049}"/>
                  </a:ext>
                </a:extLst>
              </p:cNvPr>
              <p:cNvSpPr txBox="1"/>
              <p:nvPr/>
            </p:nvSpPr>
            <p:spPr>
              <a:xfrm>
                <a:off x="4513221" y="0"/>
                <a:ext cx="1893266" cy="446275"/>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حاليا</a:t>
                </a:r>
                <a:endParaRPr sz="6600" b="0" dirty="0">
                  <a:latin typeface="+mn-lt"/>
                  <a:ea typeface="+mn-ea"/>
                  <a:cs typeface="+mn-cs"/>
                  <a:sym typeface="DejaVu Sans Condensed"/>
                </a:endParaRPr>
              </a:p>
            </p:txBody>
          </p:sp>
        </p:grpSp>
        <p:sp>
          <p:nvSpPr>
            <p:cNvPr id="945" name="(ca. 6000 years)">
              <a:extLst>
                <a:ext uri="{FF2B5EF4-FFF2-40B4-BE49-F238E27FC236}">
                  <a16:creationId xmlns:a16="http://schemas.microsoft.com/office/drawing/2014/main" id="{916A034A-85A3-D644-6E42-42167418B7EA}"/>
                </a:ext>
              </a:extLst>
            </p:cNvPr>
            <p:cNvSpPr txBox="1"/>
            <p:nvPr/>
          </p:nvSpPr>
          <p:spPr>
            <a:xfrm>
              <a:off x="14512681" y="2242550"/>
              <a:ext cx="2564806" cy="923329"/>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lang="ar-JO" b="0" dirty="0"/>
                <a:t>6000 سنة</a:t>
              </a:r>
              <a:endParaRPr b="0" dirty="0"/>
            </a:p>
          </p:txBody>
        </p:sp>
      </p:grpSp>
      <p:grpSp>
        <p:nvGrpSpPr>
          <p:cNvPr id="964" name="Group">
            <a:extLst>
              <a:ext uri="{FF2B5EF4-FFF2-40B4-BE49-F238E27FC236}">
                <a16:creationId xmlns:a16="http://schemas.microsoft.com/office/drawing/2014/main" id="{A2AA6847-E6B6-5FCB-AC9C-B3D0D20B3255}"/>
              </a:ext>
            </a:extLst>
          </p:cNvPr>
          <p:cNvGrpSpPr/>
          <p:nvPr/>
        </p:nvGrpSpPr>
        <p:grpSpPr>
          <a:xfrm>
            <a:off x="2416023" y="6261100"/>
            <a:ext cx="20022801" cy="3298231"/>
            <a:chOff x="0" y="0"/>
            <a:chExt cx="20022799" cy="3298230"/>
          </a:xfrm>
        </p:grpSpPr>
        <p:sp>
          <p:nvSpPr>
            <p:cNvPr id="947" name="(millions of years)">
              <a:extLst>
                <a:ext uri="{FF2B5EF4-FFF2-40B4-BE49-F238E27FC236}">
                  <a16:creationId xmlns:a16="http://schemas.microsoft.com/office/drawing/2014/main" id="{27A958F7-ACC4-78FF-21EC-0E6DBD6B3F84}"/>
                </a:ext>
              </a:extLst>
            </p:cNvPr>
            <p:cNvSpPr txBox="1"/>
            <p:nvPr/>
          </p:nvSpPr>
          <p:spPr>
            <a:xfrm>
              <a:off x="6596883" y="2374900"/>
              <a:ext cx="9131301" cy="92333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defTabSz="914400">
                <a:spcBef>
                  <a:spcPts val="3900"/>
                </a:spcBef>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lang="ar-JO" b="0" dirty="0"/>
                <a:t>ملايين السنين</a:t>
              </a:r>
              <a:endParaRPr b="0" dirty="0"/>
            </a:p>
          </p:txBody>
        </p:sp>
        <p:sp>
          <p:nvSpPr>
            <p:cNvPr id="948" name="Catastrophist view (e.g., Cuvier, Smith)">
              <a:extLst>
                <a:ext uri="{FF2B5EF4-FFF2-40B4-BE49-F238E27FC236}">
                  <a16:creationId xmlns:a16="http://schemas.microsoft.com/office/drawing/2014/main" id="{597E9590-E46B-C741-C8DA-67C08197B662}"/>
                </a:ext>
              </a:extLst>
            </p:cNvPr>
            <p:cNvSpPr txBox="1"/>
            <p:nvPr/>
          </p:nvSpPr>
          <p:spPr>
            <a:xfrm>
              <a:off x="0" y="0"/>
              <a:ext cx="19202400" cy="1107996"/>
            </a:xfrm>
            <a:prstGeom prst="rect">
              <a:avLst/>
            </a:prstGeom>
            <a:noFill/>
            <a:ln w="9525" cap="flat">
              <a:noFill/>
              <a:round/>
            </a:ln>
            <a:effectLst/>
            <a:extLst>
              <a:ext uri="{C572A759-6A51-4108-AA02-DFA0A04FC94B}">
                <ma14:wrappingTextBoxFlag xmlns:ma14="http://schemas.microsoft.com/office/mac/drawingml/2011/main" xmlns="" val="1"/>
              </a:ext>
            </a:extLst>
          </p:spPr>
          <p:txBody>
            <a:bodyPr wrap="square" lIns="0" tIns="0" rIns="0" bIns="0" numCol="1" anchor="t">
              <a:spAutoFit/>
            </a:bodyPr>
            <a:lstStyle>
              <a:lvl1pPr algn="l" defTabSz="914400">
                <a:spcBef>
                  <a:spcPts val="4300"/>
                </a:spcBef>
                <a:buClr>
                  <a:srgbClr val="B6DE87"/>
                </a:buClr>
                <a:defRPr sz="7200">
                  <a:solidFill>
                    <a:srgbClr val="FFFFFF"/>
                  </a:solidFill>
                  <a:effectLst>
                    <a:outerShdw blurRad="38100" dist="38100" dir="2700000" rotWithShape="0">
                      <a:srgbClr val="000000">
                        <a:alpha val="43137"/>
                      </a:srgbClr>
                    </a:outerShdw>
                  </a:effectLst>
                  <a:uFill>
                    <a:solidFill>
                      <a:srgbClr val="FFFFFF"/>
                    </a:solidFill>
                  </a:uFill>
                  <a:latin typeface="+mn-lt"/>
                  <a:ea typeface="+mn-ea"/>
                  <a:cs typeface="+mn-cs"/>
                  <a:sym typeface="DejaVu Sans Condensed"/>
                </a:defRPr>
              </a:lvl1pPr>
            </a:lstStyle>
            <a:p>
              <a:pPr algn="ctr"/>
              <a:r>
                <a:rPr lang="ar-JO" dirty="0"/>
                <a:t>وجهة نظر كارثية (على سبيل المثال ، كوفيير ، سميث)</a:t>
              </a:r>
              <a:endParaRPr dirty="0"/>
            </a:p>
          </p:txBody>
        </p:sp>
        <p:sp>
          <p:nvSpPr>
            <p:cNvPr id="949" name="SB">
              <a:extLst>
                <a:ext uri="{FF2B5EF4-FFF2-40B4-BE49-F238E27FC236}">
                  <a16:creationId xmlns:a16="http://schemas.microsoft.com/office/drawing/2014/main" id="{24E6146C-F9D4-E48A-2933-AFFC716CBBA4}"/>
                </a:ext>
              </a:extLst>
            </p:cNvPr>
            <p:cNvSpPr txBox="1"/>
            <p:nvPr/>
          </p:nvSpPr>
          <p:spPr>
            <a:xfrm>
              <a:off x="588435" y="1235416"/>
              <a:ext cx="4110680" cy="1092607"/>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بداية خارقة</a:t>
              </a:r>
              <a:endParaRPr sz="6600" b="0" dirty="0">
                <a:latin typeface="+mn-lt"/>
                <a:ea typeface="+mn-ea"/>
                <a:cs typeface="+mn-cs"/>
                <a:sym typeface="DejaVu Sans Condensed"/>
              </a:endParaRPr>
            </a:p>
          </p:txBody>
        </p:sp>
        <p:grpSp>
          <p:nvGrpSpPr>
            <p:cNvPr id="952" name="Group">
              <a:extLst>
                <a:ext uri="{FF2B5EF4-FFF2-40B4-BE49-F238E27FC236}">
                  <a16:creationId xmlns:a16="http://schemas.microsoft.com/office/drawing/2014/main" id="{FB2FB7B4-B97D-FDA7-B111-D94C4C2286D7}"/>
                </a:ext>
              </a:extLst>
            </p:cNvPr>
            <p:cNvGrpSpPr/>
            <p:nvPr/>
          </p:nvGrpSpPr>
          <p:grpSpPr>
            <a:xfrm>
              <a:off x="4421295" y="1235416"/>
              <a:ext cx="2622099" cy="1092607"/>
              <a:chOff x="0" y="0"/>
              <a:chExt cx="2622098" cy="1092606"/>
            </a:xfrm>
          </p:grpSpPr>
          <p:sp>
            <p:nvSpPr>
              <p:cNvPr id="950" name="Line">
                <a:extLst>
                  <a:ext uri="{FF2B5EF4-FFF2-40B4-BE49-F238E27FC236}">
                    <a16:creationId xmlns:a16="http://schemas.microsoft.com/office/drawing/2014/main" id="{67075489-BF8D-105D-59AB-94C2507FDDDA}"/>
                  </a:ext>
                </a:extLst>
              </p:cNvPr>
              <p:cNvSpPr/>
              <p:nvPr/>
            </p:nvSpPr>
            <p:spPr>
              <a:xfrm>
                <a:off x="0" y="571546"/>
                <a:ext cx="1449033"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1" name="C">
                <a:extLst>
                  <a:ext uri="{FF2B5EF4-FFF2-40B4-BE49-F238E27FC236}">
                    <a16:creationId xmlns:a16="http://schemas.microsoft.com/office/drawing/2014/main" id="{91BA5883-834C-242E-2646-41794E9164B8}"/>
                  </a:ext>
                </a:extLst>
              </p:cNvPr>
              <p:cNvSpPr txBox="1"/>
              <p:nvPr/>
            </p:nvSpPr>
            <p:spPr>
              <a:xfrm>
                <a:off x="1080010" y="0"/>
                <a:ext cx="1542088"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كارثة</a:t>
                </a:r>
                <a:endParaRPr sz="6600" b="0" dirty="0">
                  <a:latin typeface="+mn-lt"/>
                  <a:ea typeface="+mn-ea"/>
                  <a:cs typeface="+mn-cs"/>
                  <a:sym typeface="DejaVu Sans Condensed"/>
                </a:endParaRPr>
              </a:p>
            </p:txBody>
          </p:sp>
        </p:grpSp>
        <p:grpSp>
          <p:nvGrpSpPr>
            <p:cNvPr id="955" name="Group">
              <a:extLst>
                <a:ext uri="{FF2B5EF4-FFF2-40B4-BE49-F238E27FC236}">
                  <a16:creationId xmlns:a16="http://schemas.microsoft.com/office/drawing/2014/main" id="{5F7809FC-04FC-7619-A568-B877AEAE1E5A}"/>
                </a:ext>
              </a:extLst>
            </p:cNvPr>
            <p:cNvGrpSpPr/>
            <p:nvPr/>
          </p:nvGrpSpPr>
          <p:grpSpPr>
            <a:xfrm>
              <a:off x="6624430" y="1235416"/>
              <a:ext cx="2796502" cy="1092607"/>
              <a:chOff x="0" y="0"/>
              <a:chExt cx="2796501" cy="1092606"/>
            </a:xfrm>
          </p:grpSpPr>
          <p:sp>
            <p:nvSpPr>
              <p:cNvPr id="953" name="Line">
                <a:extLst>
                  <a:ext uri="{FF2B5EF4-FFF2-40B4-BE49-F238E27FC236}">
                    <a16:creationId xmlns:a16="http://schemas.microsoft.com/office/drawing/2014/main" id="{551E02DC-C45D-62FC-DFE5-49049E8DDA63}"/>
                  </a:ext>
                </a:extLst>
              </p:cNvPr>
              <p:cNvSpPr/>
              <p:nvPr/>
            </p:nvSpPr>
            <p:spPr>
              <a:xfrm>
                <a:off x="0" y="571546"/>
                <a:ext cx="1688194"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4" name="C">
                <a:extLst>
                  <a:ext uri="{FF2B5EF4-FFF2-40B4-BE49-F238E27FC236}">
                    <a16:creationId xmlns:a16="http://schemas.microsoft.com/office/drawing/2014/main" id="{0EE4D61B-59EB-5DB8-A5A5-5179BB424821}"/>
                  </a:ext>
                </a:extLst>
              </p:cNvPr>
              <p:cNvSpPr txBox="1"/>
              <p:nvPr/>
            </p:nvSpPr>
            <p:spPr>
              <a:xfrm>
                <a:off x="1254413" y="0"/>
                <a:ext cx="1542088"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كارثة</a:t>
                </a:r>
                <a:endParaRPr sz="6600" b="0" dirty="0">
                  <a:latin typeface="+mn-lt"/>
                  <a:ea typeface="+mn-ea"/>
                  <a:cs typeface="+mn-cs"/>
                  <a:sym typeface="DejaVu Sans Condensed"/>
                </a:endParaRPr>
              </a:p>
            </p:txBody>
          </p:sp>
        </p:grpSp>
        <p:grpSp>
          <p:nvGrpSpPr>
            <p:cNvPr id="958" name="Group">
              <a:extLst>
                <a:ext uri="{FF2B5EF4-FFF2-40B4-BE49-F238E27FC236}">
                  <a16:creationId xmlns:a16="http://schemas.microsoft.com/office/drawing/2014/main" id="{EFE5BBEA-B3B2-D79A-8910-6CA06FEB1EFA}"/>
                </a:ext>
              </a:extLst>
            </p:cNvPr>
            <p:cNvGrpSpPr/>
            <p:nvPr/>
          </p:nvGrpSpPr>
          <p:grpSpPr>
            <a:xfrm>
              <a:off x="9000597" y="1235416"/>
              <a:ext cx="3367717" cy="1092607"/>
              <a:chOff x="0" y="0"/>
              <a:chExt cx="3367715" cy="1092606"/>
            </a:xfrm>
          </p:grpSpPr>
          <p:sp>
            <p:nvSpPr>
              <p:cNvPr id="956" name="Line">
                <a:extLst>
                  <a:ext uri="{FF2B5EF4-FFF2-40B4-BE49-F238E27FC236}">
                    <a16:creationId xmlns:a16="http://schemas.microsoft.com/office/drawing/2014/main" id="{90F8BF0D-8837-08E7-9006-65B4AC490DD7}"/>
                  </a:ext>
                </a:extLst>
              </p:cNvPr>
              <p:cNvSpPr/>
              <p:nvPr/>
            </p:nvSpPr>
            <p:spPr>
              <a:xfrm>
                <a:off x="0" y="571546"/>
                <a:ext cx="2194652"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57" name="C">
                <a:extLst>
                  <a:ext uri="{FF2B5EF4-FFF2-40B4-BE49-F238E27FC236}">
                    <a16:creationId xmlns:a16="http://schemas.microsoft.com/office/drawing/2014/main" id="{8A52EDA1-2208-793E-58B8-ACEE58A667C6}"/>
                  </a:ext>
                </a:extLst>
              </p:cNvPr>
              <p:cNvSpPr txBox="1"/>
              <p:nvPr/>
            </p:nvSpPr>
            <p:spPr>
              <a:xfrm>
                <a:off x="1825627" y="0"/>
                <a:ext cx="1542088"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كارثة</a:t>
                </a:r>
                <a:endParaRPr sz="6600" b="0" dirty="0">
                  <a:latin typeface="+mn-lt"/>
                  <a:ea typeface="+mn-ea"/>
                  <a:cs typeface="+mn-cs"/>
                  <a:sym typeface="DejaVu Sans Condensed"/>
                </a:endParaRPr>
              </a:p>
            </p:txBody>
          </p:sp>
        </p:grpSp>
        <p:grpSp>
          <p:nvGrpSpPr>
            <p:cNvPr id="963" name="Group">
              <a:extLst>
                <a:ext uri="{FF2B5EF4-FFF2-40B4-BE49-F238E27FC236}">
                  <a16:creationId xmlns:a16="http://schemas.microsoft.com/office/drawing/2014/main" id="{CABF3412-1206-20FB-95DE-24981C941296}"/>
                </a:ext>
              </a:extLst>
            </p:cNvPr>
            <p:cNvGrpSpPr/>
            <p:nvPr/>
          </p:nvGrpSpPr>
          <p:grpSpPr>
            <a:xfrm>
              <a:off x="11940786" y="1231900"/>
              <a:ext cx="8082013" cy="1092607"/>
              <a:chOff x="0" y="0"/>
              <a:chExt cx="8082011" cy="1092606"/>
            </a:xfrm>
          </p:grpSpPr>
          <p:sp>
            <p:nvSpPr>
              <p:cNvPr id="959" name="Line">
                <a:extLst>
                  <a:ext uri="{FF2B5EF4-FFF2-40B4-BE49-F238E27FC236}">
                    <a16:creationId xmlns:a16="http://schemas.microsoft.com/office/drawing/2014/main" id="{B1A75682-772B-528A-52B6-8DA52EFF61BC}"/>
                  </a:ext>
                </a:extLst>
              </p:cNvPr>
              <p:cNvSpPr/>
              <p:nvPr/>
            </p:nvSpPr>
            <p:spPr>
              <a:xfrm>
                <a:off x="3116121" y="575062"/>
                <a:ext cx="3882845"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60" name="C">
                <a:extLst>
                  <a:ext uri="{FF2B5EF4-FFF2-40B4-BE49-F238E27FC236}">
                    <a16:creationId xmlns:a16="http://schemas.microsoft.com/office/drawing/2014/main" id="{8A36CE32-3FCB-F76D-CD72-78B527E00E64}"/>
                  </a:ext>
                </a:extLst>
              </p:cNvPr>
              <p:cNvSpPr txBox="1"/>
              <p:nvPr/>
            </p:nvSpPr>
            <p:spPr>
              <a:xfrm>
                <a:off x="2470359" y="3516"/>
                <a:ext cx="604333" cy="44627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كارثة</a:t>
                </a:r>
                <a:endParaRPr sz="6600" b="0" dirty="0">
                  <a:latin typeface="+mn-lt"/>
                  <a:ea typeface="+mn-ea"/>
                  <a:cs typeface="+mn-cs"/>
                  <a:sym typeface="DejaVu Sans Condensed"/>
                </a:endParaRPr>
              </a:p>
            </p:txBody>
          </p:sp>
          <p:sp>
            <p:nvSpPr>
              <p:cNvPr id="961" name="P">
                <a:extLst>
                  <a:ext uri="{FF2B5EF4-FFF2-40B4-BE49-F238E27FC236}">
                    <a16:creationId xmlns:a16="http://schemas.microsoft.com/office/drawing/2014/main" id="{594FC32E-DDFD-EAE4-6A86-B4B39E4DA5B0}"/>
                  </a:ext>
                </a:extLst>
              </p:cNvPr>
              <p:cNvSpPr txBox="1"/>
              <p:nvPr/>
            </p:nvSpPr>
            <p:spPr>
              <a:xfrm>
                <a:off x="6786785" y="0"/>
                <a:ext cx="1295226"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حالياً</a:t>
                </a:r>
                <a:endParaRPr sz="6600" b="0" dirty="0">
                  <a:latin typeface="+mn-lt"/>
                  <a:ea typeface="+mn-ea"/>
                  <a:cs typeface="+mn-cs"/>
                  <a:sym typeface="DejaVu Sans Condensed"/>
                </a:endParaRPr>
              </a:p>
            </p:txBody>
          </p:sp>
          <p:sp>
            <p:nvSpPr>
              <p:cNvPr id="962" name="Line">
                <a:extLst>
                  <a:ext uri="{FF2B5EF4-FFF2-40B4-BE49-F238E27FC236}">
                    <a16:creationId xmlns:a16="http://schemas.microsoft.com/office/drawing/2014/main" id="{83D1F7E9-F1CA-B90A-6C0F-19F6A95E8842}"/>
                  </a:ext>
                </a:extLst>
              </p:cNvPr>
              <p:cNvSpPr/>
              <p:nvPr/>
            </p:nvSpPr>
            <p:spPr>
              <a:xfrm>
                <a:off x="0" y="575062"/>
                <a:ext cx="2363470"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grpSp>
        <p:nvGrpSpPr>
          <p:cNvPr id="971" name="Group">
            <a:extLst>
              <a:ext uri="{FF2B5EF4-FFF2-40B4-BE49-F238E27FC236}">
                <a16:creationId xmlns:a16="http://schemas.microsoft.com/office/drawing/2014/main" id="{ACC89F11-95B0-0FED-712E-8B13FC227D1B}"/>
              </a:ext>
            </a:extLst>
          </p:cNvPr>
          <p:cNvGrpSpPr/>
          <p:nvPr/>
        </p:nvGrpSpPr>
        <p:grpSpPr>
          <a:xfrm>
            <a:off x="2416023" y="9861587"/>
            <a:ext cx="20022880" cy="2834643"/>
            <a:chOff x="0" y="0"/>
            <a:chExt cx="20022878" cy="2834642"/>
          </a:xfrm>
        </p:grpSpPr>
        <p:sp>
          <p:nvSpPr>
            <p:cNvPr id="965" name="SB?">
              <a:extLst>
                <a:ext uri="{FF2B5EF4-FFF2-40B4-BE49-F238E27FC236}">
                  <a16:creationId xmlns:a16="http://schemas.microsoft.com/office/drawing/2014/main" id="{136F5E48-9B9D-0E9C-8D76-7C71A900518D}"/>
                </a:ext>
              </a:extLst>
            </p:cNvPr>
            <p:cNvSpPr txBox="1"/>
            <p:nvPr/>
          </p:nvSpPr>
          <p:spPr>
            <a:xfrm>
              <a:off x="1568148" y="1063315"/>
              <a:ext cx="2998231" cy="44627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dirty="0"/>
                <a:t>بداية خارقة</a:t>
              </a:r>
              <a:endParaRPr sz="6600" b="0" dirty="0">
                <a:latin typeface="+mn-lt"/>
                <a:ea typeface="+mn-ea"/>
                <a:cs typeface="+mn-cs"/>
                <a:sym typeface="DejaVu Sans Condensed"/>
              </a:endParaRPr>
            </a:p>
          </p:txBody>
        </p:sp>
        <p:sp>
          <p:nvSpPr>
            <p:cNvPr id="966" name="Uniformitarian view (e.g., Hutton, Lyell)">
              <a:extLst>
                <a:ext uri="{FF2B5EF4-FFF2-40B4-BE49-F238E27FC236}">
                  <a16:creationId xmlns:a16="http://schemas.microsoft.com/office/drawing/2014/main" id="{8E2EDE25-3303-7AAE-F4D6-EEEBFB899B0E}"/>
                </a:ext>
              </a:extLst>
            </p:cNvPr>
            <p:cNvSpPr txBox="1"/>
            <p:nvPr/>
          </p:nvSpPr>
          <p:spPr>
            <a:xfrm>
              <a:off x="0" y="0"/>
              <a:ext cx="19202400" cy="1092607"/>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algn="l" defTabSz="914400">
                <a:spcBef>
                  <a:spcPts val="4300"/>
                </a:spcBef>
                <a:buClr>
                  <a:srgbClr val="B6DE87"/>
                </a:buClr>
                <a:defRPr sz="7200">
                  <a:solidFill>
                    <a:srgbClr val="FFFFFF"/>
                  </a:solidFill>
                  <a:uFill>
                    <a:solidFill>
                      <a:srgbClr val="FFFFFF"/>
                    </a:solidFill>
                  </a:uFill>
                  <a:latin typeface="+mn-lt"/>
                  <a:ea typeface="+mn-ea"/>
                  <a:cs typeface="+mn-cs"/>
                  <a:sym typeface="DejaVu Sans Condensed"/>
                </a:defRPr>
              </a:lvl1pPr>
            </a:lstStyle>
            <a:p>
              <a:pPr algn="ctr">
                <a:defRPr sz="2400"/>
              </a:pPr>
              <a:r>
                <a:rPr lang="ar-JO" sz="6600" dirty="0">
                  <a:latin typeface="Arial" pitchFamily="34" charset="0"/>
                  <a:cs typeface="Arial" pitchFamily="34" charset="0"/>
                </a:rPr>
                <a:t>نظرة موحدة (على سبيل المثال ، هوتون ، ليل)</a:t>
              </a:r>
              <a:endParaRPr sz="6600" dirty="0">
                <a:latin typeface="Arial" pitchFamily="34" charset="0"/>
                <a:cs typeface="Arial" pitchFamily="34" charset="0"/>
              </a:endParaRPr>
            </a:p>
          </p:txBody>
        </p:sp>
        <p:grpSp>
          <p:nvGrpSpPr>
            <p:cNvPr id="969" name="Group">
              <a:extLst>
                <a:ext uri="{FF2B5EF4-FFF2-40B4-BE49-F238E27FC236}">
                  <a16:creationId xmlns:a16="http://schemas.microsoft.com/office/drawing/2014/main" id="{6944CD49-AC75-3561-C58B-0C7DFE7AE6E0}"/>
                </a:ext>
              </a:extLst>
            </p:cNvPr>
            <p:cNvGrpSpPr/>
            <p:nvPr/>
          </p:nvGrpSpPr>
          <p:grpSpPr>
            <a:xfrm>
              <a:off x="4759011" y="1105521"/>
              <a:ext cx="15263867" cy="1092607"/>
              <a:chOff x="0" y="0"/>
              <a:chExt cx="15263866" cy="1092606"/>
            </a:xfrm>
          </p:grpSpPr>
          <p:sp>
            <p:nvSpPr>
              <p:cNvPr id="967" name="Line">
                <a:extLst>
                  <a:ext uri="{FF2B5EF4-FFF2-40B4-BE49-F238E27FC236}">
                    <a16:creationId xmlns:a16="http://schemas.microsoft.com/office/drawing/2014/main" id="{C8C3B49F-E225-0E33-8D1E-04F3578E0DED}"/>
                  </a:ext>
                </a:extLst>
              </p:cNvPr>
              <p:cNvSpPr/>
              <p:nvPr/>
            </p:nvSpPr>
            <p:spPr>
              <a:xfrm>
                <a:off x="0" y="506458"/>
                <a:ext cx="14180822" cy="1"/>
              </a:xfrm>
              <a:prstGeom prst="line">
                <a:avLst/>
              </a:prstGeom>
              <a:noFill/>
              <a:ln w="38100" cap="flat">
                <a:solidFill>
                  <a:srgbClr val="FFFFFF"/>
                </a:solidFill>
                <a:prstDash val="solid"/>
                <a:round/>
              </a:ln>
              <a:effectLst>
                <a:outerShdw blurRad="12700" dist="35920" dir="2700000" rotWithShape="0">
                  <a:srgbClr val="000000"/>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968" name="P">
                <a:extLst>
                  <a:ext uri="{FF2B5EF4-FFF2-40B4-BE49-F238E27FC236}">
                    <a16:creationId xmlns:a16="http://schemas.microsoft.com/office/drawing/2014/main" id="{00B2FBF9-2051-EE5E-F235-B660C6BCD829}"/>
                  </a:ext>
                </a:extLst>
              </p:cNvPr>
              <p:cNvSpPr txBox="1"/>
              <p:nvPr/>
            </p:nvSpPr>
            <p:spPr>
              <a:xfrm>
                <a:off x="13968640" y="0"/>
                <a:ext cx="1295226" cy="1092606"/>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none" lIns="38100" tIns="38100" rIns="38100" bIns="38100" numCol="1" anchor="t">
                <a:spAutoFit/>
              </a:bodyPr>
              <a:lstStyle>
                <a:lvl1pPr defTabSz="914400">
                  <a:buFont typeface="DejaVu Sans Condensed"/>
                  <a:defRPr sz="6600">
                    <a:solidFill>
                      <a:srgbClr val="FFFFFF"/>
                    </a:solidFill>
                    <a:uFill>
                      <a:solidFill>
                        <a:srgbClr val="FFFFFF"/>
                      </a:solidFill>
                    </a:uFill>
                    <a:latin typeface="+mn-lt"/>
                    <a:ea typeface="+mn-ea"/>
                    <a:cs typeface="+mn-cs"/>
                    <a:sym typeface="DejaVu Sans Condensed"/>
                  </a:defRPr>
                </a:lvl1pPr>
              </a:lstStyle>
              <a:p>
                <a:pPr>
                  <a:defRPr sz="2400" b="1">
                    <a:latin typeface="Arial"/>
                    <a:ea typeface="Arial"/>
                    <a:cs typeface="Arial"/>
                    <a:sym typeface="Arial"/>
                  </a:defRPr>
                </a:pPr>
                <a:r>
                  <a:rPr lang="ar-JO" sz="6600" b="0" dirty="0">
                    <a:latin typeface="+mn-lt"/>
                    <a:ea typeface="+mn-ea"/>
                    <a:cs typeface="+mn-cs"/>
                    <a:sym typeface="DejaVu Sans Condensed"/>
                  </a:rPr>
                  <a:t>حالياً</a:t>
                </a:r>
                <a:endParaRPr sz="6600" b="0" dirty="0">
                  <a:latin typeface="+mn-lt"/>
                  <a:ea typeface="+mn-ea"/>
                  <a:cs typeface="+mn-cs"/>
                  <a:sym typeface="DejaVu Sans Condensed"/>
                </a:endParaRPr>
              </a:p>
            </p:txBody>
          </p:sp>
        </p:grpSp>
        <p:sp>
          <p:nvSpPr>
            <p:cNvPr id="970" name="(millions of years)">
              <a:extLst>
                <a:ext uri="{FF2B5EF4-FFF2-40B4-BE49-F238E27FC236}">
                  <a16:creationId xmlns:a16="http://schemas.microsoft.com/office/drawing/2014/main" id="{10737A01-AA63-5C7F-B25D-8D130C62C8F8}"/>
                </a:ext>
              </a:extLst>
            </p:cNvPr>
            <p:cNvSpPr txBox="1"/>
            <p:nvPr/>
          </p:nvSpPr>
          <p:spPr>
            <a:xfrm>
              <a:off x="6918961" y="1911312"/>
              <a:ext cx="9131301" cy="923330"/>
            </a:xfrm>
            <a:prstGeom prst="rect">
              <a:avLst/>
            </a:prstGeom>
            <a:noFill/>
            <a:ln w="9525" cap="flat">
              <a:noFill/>
              <a:round/>
            </a:ln>
            <a:effectLst>
              <a:outerShdw blurRad="12700" dist="35920" dir="2700000" rotWithShape="0">
                <a:srgbClr val="000000"/>
              </a:outerShdw>
            </a:effectLst>
            <a:extLst>
              <a:ext uri="{C572A759-6A51-4108-AA02-DFA0A04FC94B}">
                <ma14:wrappingTextBoxFlag xmlns:ma14="http://schemas.microsoft.com/office/mac/drawingml/2011/main" xmlns="" val="1"/>
              </a:ext>
            </a:extLst>
          </p:spPr>
          <p:txBody>
            <a:bodyPr wrap="square" lIns="38100" tIns="38100" rIns="38100" bIns="38100" numCol="1" anchor="t">
              <a:spAutoFit/>
            </a:bodyPr>
            <a:lstStyle>
              <a:lvl1pPr defTabSz="914400">
                <a:spcBef>
                  <a:spcPts val="3900"/>
                </a:spcBef>
                <a:buFont typeface="DejaVu Sans Condensed"/>
                <a:defRPr sz="5500">
                  <a:solidFill>
                    <a:srgbClr val="FFFFFF"/>
                  </a:solidFill>
                  <a:uFill>
                    <a:solidFill>
                      <a:srgbClr val="FFFFFF"/>
                    </a:solidFill>
                  </a:uFill>
                  <a:latin typeface="Quicksand"/>
                  <a:ea typeface="Quicksand"/>
                  <a:cs typeface="Quicksand"/>
                  <a:sym typeface="Quicksand"/>
                </a:defRPr>
              </a:lvl1pPr>
            </a:lstStyle>
            <a:p>
              <a:pPr>
                <a:defRPr b="1"/>
              </a:pPr>
              <a:r>
                <a:rPr lang="ar-JO" b="0" dirty="0"/>
                <a:t>ملايين السنين</a:t>
              </a:r>
              <a:endParaRPr b="0" dirty="0"/>
            </a:p>
          </p:txBody>
        </p:sp>
      </p:grpSp>
      <p:sp>
        <p:nvSpPr>
          <p:cNvPr id="972" name="Line">
            <a:extLst>
              <a:ext uri="{FF2B5EF4-FFF2-40B4-BE49-F238E27FC236}">
                <a16:creationId xmlns:a16="http://schemas.microsoft.com/office/drawing/2014/main" id="{F2B72002-D2F9-6964-4C7A-5AA1F4A894A4}"/>
              </a:ext>
            </a:extLst>
          </p:cNvPr>
          <p:cNvSpPr/>
          <p:nvPr/>
        </p:nvSpPr>
        <p:spPr>
          <a:xfrm>
            <a:off x="2540000" y="6045200"/>
            <a:ext cx="19304000" cy="0"/>
          </a:xfrm>
          <a:prstGeom prst="line">
            <a:avLst/>
          </a:prstGeom>
          <a:ln w="25400">
            <a:solidFill>
              <a:srgbClr val="F4EDB7">
                <a:alpha val="30000"/>
              </a:srgbClr>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973" name="Line">
            <a:extLst>
              <a:ext uri="{FF2B5EF4-FFF2-40B4-BE49-F238E27FC236}">
                <a16:creationId xmlns:a16="http://schemas.microsoft.com/office/drawing/2014/main" id="{F3C925B0-9590-184F-61D5-0F28E301DE72}"/>
              </a:ext>
            </a:extLst>
          </p:cNvPr>
          <p:cNvSpPr/>
          <p:nvPr/>
        </p:nvSpPr>
        <p:spPr>
          <a:xfrm>
            <a:off x="2540000" y="9639300"/>
            <a:ext cx="19304000" cy="0"/>
          </a:xfrm>
          <a:prstGeom prst="line">
            <a:avLst/>
          </a:prstGeom>
          <a:ln w="25400">
            <a:solidFill>
              <a:srgbClr val="F4EDB7">
                <a:alpha val="30000"/>
              </a:srgbClr>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pic>
        <p:nvPicPr>
          <p:cNvPr id="974" name="X--red stretched thin &amp; wide.png" descr="X--red stretched thin &amp; wide.png">
            <a:extLst>
              <a:ext uri="{FF2B5EF4-FFF2-40B4-BE49-F238E27FC236}">
                <a16:creationId xmlns:a16="http://schemas.microsoft.com/office/drawing/2014/main" id="{D84C8D6B-3566-51CC-EF7A-C627C2BFAE67}"/>
              </a:ext>
            </a:extLst>
          </p:cNvPr>
          <p:cNvPicPr>
            <a:picLocks noChangeAspect="1"/>
          </p:cNvPicPr>
          <p:nvPr/>
        </p:nvPicPr>
        <p:blipFill>
          <a:blip r:embed="rId3" cstate="print"/>
          <a:stretch>
            <a:fillRect/>
          </a:stretch>
        </p:blipFill>
        <p:spPr>
          <a:xfrm>
            <a:off x="4648200" y="6022835"/>
            <a:ext cx="15074900" cy="2613166"/>
          </a:xfrm>
          <a:prstGeom prst="rect">
            <a:avLst/>
          </a:prstGeom>
          <a:ln w="12700">
            <a:miter lim="400000"/>
          </a:ln>
        </p:spPr>
      </p:pic>
      <p:pic>
        <p:nvPicPr>
          <p:cNvPr id="975" name="X--red stretched thin &amp; wide.png" descr="X--red stretched thin &amp; wide.png">
            <a:extLst>
              <a:ext uri="{FF2B5EF4-FFF2-40B4-BE49-F238E27FC236}">
                <a16:creationId xmlns:a16="http://schemas.microsoft.com/office/drawing/2014/main" id="{70A0EB33-F139-537F-2E63-B63F9C3791FE}"/>
              </a:ext>
            </a:extLst>
          </p:cNvPr>
          <p:cNvPicPr>
            <a:picLocks noChangeAspect="1"/>
          </p:cNvPicPr>
          <p:nvPr/>
        </p:nvPicPr>
        <p:blipFill>
          <a:blip r:embed="rId3" cstate="print"/>
          <a:stretch>
            <a:fillRect/>
          </a:stretch>
        </p:blipFill>
        <p:spPr>
          <a:xfrm>
            <a:off x="4648200" y="2856954"/>
            <a:ext cx="15074900" cy="1776939"/>
          </a:xfrm>
          <a:prstGeom prst="rect">
            <a:avLst/>
          </a:prstGeom>
          <a:ln w="12700">
            <a:miter lim="400000"/>
          </a:ln>
        </p:spPr>
      </p:pic>
    </p:spTree>
    <p:extLst>
      <p:ext uri="{BB962C8B-B14F-4D97-AF65-F5344CB8AC3E}">
        <p14:creationId xmlns:p14="http://schemas.microsoft.com/office/powerpoint/2010/main" val="320416111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964"/>
                                        </p:tgtEl>
                                        <p:attrNameLst>
                                          <p:attrName>style.visibility</p:attrName>
                                        </p:attrNameLst>
                                      </p:cBhvr>
                                      <p:to>
                                        <p:strVal val="visible"/>
                                      </p:to>
                                    </p:set>
                                    <p:animEffect transition="in" filter="dissolve">
                                      <p:cBhvr>
                                        <p:cTn id="7" dur="500"/>
                                        <p:tgtEl>
                                          <p:spTgt spid="96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0" nodeType="clickEffect">
                                  <p:stCondLst>
                                    <p:cond delay="0"/>
                                  </p:stCondLst>
                                  <p:iterate>
                                    <p:tmAbs val="0"/>
                                  </p:iterate>
                                  <p:childTnLst>
                                    <p:set>
                                      <p:cBhvr>
                                        <p:cTn id="11" fill="hold"/>
                                        <p:tgtEl>
                                          <p:spTgt spid="971"/>
                                        </p:tgtEl>
                                        <p:attrNameLst>
                                          <p:attrName>style.visibility</p:attrName>
                                        </p:attrNameLst>
                                      </p:cBhvr>
                                      <p:to>
                                        <p:strVal val="visible"/>
                                      </p:to>
                                    </p:set>
                                    <p:animEffect transition="in" filter="dissolve">
                                      <p:cBhvr>
                                        <p:cTn id="12" dur="500"/>
                                        <p:tgtEl>
                                          <p:spTgt spid="97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0" nodeType="clickEffect">
                                  <p:stCondLst>
                                    <p:cond delay="0"/>
                                  </p:stCondLst>
                                  <p:iterate>
                                    <p:tmAbs val="0"/>
                                  </p:iterate>
                                  <p:childTnLst>
                                    <p:set>
                                      <p:cBhvr>
                                        <p:cTn id="16" fill="hold"/>
                                        <p:tgtEl>
                                          <p:spTgt spid="974"/>
                                        </p:tgtEl>
                                        <p:attrNameLst>
                                          <p:attrName>style.visibility</p:attrName>
                                        </p:attrNameLst>
                                      </p:cBhvr>
                                      <p:to>
                                        <p:strVal val="visible"/>
                                      </p:to>
                                    </p:set>
                                    <p:animEffect transition="in" filter="dissolve">
                                      <p:cBhvr>
                                        <p:cTn id="17" dur="750"/>
                                        <p:tgtEl>
                                          <p:spTgt spid="974"/>
                                        </p:tgtEl>
                                      </p:cBhvr>
                                    </p:animEffect>
                                  </p:childTnLst>
                                </p:cTn>
                              </p:par>
                              <p:par>
                                <p:cTn id="18" presetID="9" presetClass="entr" fill="hold" grpId="0" nodeType="withEffect">
                                  <p:stCondLst>
                                    <p:cond delay="0"/>
                                  </p:stCondLst>
                                  <p:iterate>
                                    <p:tmAbs val="0"/>
                                  </p:iterate>
                                  <p:childTnLst>
                                    <p:set>
                                      <p:cBhvr>
                                        <p:cTn id="19" fill="hold"/>
                                        <p:tgtEl>
                                          <p:spTgt spid="975"/>
                                        </p:tgtEl>
                                        <p:attrNameLst>
                                          <p:attrName>style.visibility</p:attrName>
                                        </p:attrNameLst>
                                      </p:cBhvr>
                                      <p:to>
                                        <p:strVal val="visible"/>
                                      </p:to>
                                    </p:set>
                                    <p:animEffect transition="in" filter="dissolve">
                                      <p:cBhvr>
                                        <p:cTn id="20" dur="750"/>
                                        <p:tgtEl>
                                          <p:spTgt spid="9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4" grpId="0" animBg="1" advAuto="0"/>
      <p:bldP spid="971" grpId="0" animBg="1" advAuto="0"/>
      <p:bldP spid="974" grpId="0" animBg="1" advAuto="0"/>
      <p:bldP spid="975" grpId="0" animBg="1" advAuto="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9" name="“My excuse for this lengthy and amateur digression into history is that I have been trying to show how I think geology got into the hands of the theoreticians [i.e., uniformitarians] who were  conditioned by the social and  political history of their day more  than by observations in the field.”"/>
          <p:cNvSpPr txBox="1">
            <a:spLocks noGrp="1"/>
          </p:cNvSpPr>
          <p:nvPr>
            <p:ph type="ctrTitle"/>
          </p:nvPr>
        </p:nvSpPr>
        <p:spPr>
          <a:xfrm>
            <a:off x="2425700" y="1384300"/>
            <a:ext cx="19481800" cy="9537700"/>
          </a:xfrm>
          <a:prstGeom prst="rect">
            <a:avLst/>
          </a:prstGeom>
        </p:spPr>
        <p:txBody>
          <a:bodyPr/>
          <a:lstStyle/>
          <a:p>
            <a:pPr algn="ctr"/>
            <a:r>
              <a:rPr lang="ar-JO" dirty="0"/>
              <a:t>عذري لهذا الاستطالة الطويلة و استطراد الهواة في التاريخ هو أنني كنت أحاول إظهار كيف أعتقد أن الجيولوجيا دخلت في أيدي المنظرين [أي ، عازفو النظام الموحد] المشروطين بالتاريخ الإجتماعي و السياسي في يومهم أكثر من الملاحظات في الميدان ".</a:t>
            </a:r>
            <a:endParaRPr dirty="0"/>
          </a:p>
        </p:txBody>
      </p:sp>
      <p:sp>
        <p:nvSpPr>
          <p:cNvPr id="980" name="Derek Ager, The Nature of the Stratigraphical Record (London: Macmillan, 1981), pp. 46-47."/>
          <p:cNvSpPr txBox="1">
            <a:spLocks noGrp="1"/>
          </p:cNvSpPr>
          <p:nvPr>
            <p:ph type="subTitle" sz="quarter" idx="1"/>
          </p:nvPr>
        </p:nvSpPr>
        <p:spPr>
          <a:xfrm>
            <a:off x="2425700" y="10909300"/>
            <a:ext cx="19481800" cy="1206500"/>
          </a:xfrm>
          <a:prstGeom prst="rect">
            <a:avLst/>
          </a:prstGeom>
        </p:spPr>
        <p:txBody>
          <a:bodyPr anchor="ctr"/>
          <a:lstStyle/>
          <a:p>
            <a:pPr algn="ctr"/>
            <a:r>
              <a:rPr lang="ar-JO" dirty="0"/>
              <a:t>ديريك أجير ، طبيعة السجل الستراتيغرافي (لندن: ماكميلان ، 1981) ، ص 46-47.</a:t>
            </a:r>
            <a:endParaRPr dirty="0"/>
          </a:p>
        </p:txBody>
      </p:sp>
      <p:pic>
        <p:nvPicPr>
          <p:cNvPr id="981" name="Ager, Derek.jpg" descr="Ager, Derek.jpg"/>
          <p:cNvPicPr>
            <a:picLocks/>
          </p:cNvPicPr>
          <p:nvPr/>
        </p:nvPicPr>
        <p:blipFill>
          <a:blip r:embed="rId3" cstate="print"/>
          <a:stretch>
            <a:fillRect/>
          </a:stretch>
        </p:blipFill>
        <p:spPr>
          <a:xfrm>
            <a:off x="16772710" y="5721532"/>
            <a:ext cx="5134790" cy="4709932"/>
          </a:xfrm>
          <a:prstGeom prst="rect">
            <a:avLst/>
          </a:prstGeom>
          <a:ln>
            <a:solidFill>
              <a:srgbClr val="FFFFFF"/>
            </a:solidFill>
            <a:miter lim="400000"/>
          </a:ln>
          <a:effectLst>
            <a:reflection stA="16917" endPos="40000" dir="5400000" sy="-100000" algn="bl" rotWithShape="0"/>
          </a:effectLst>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979"/>
                                        </p:tgtEl>
                                        <p:attrNameLst>
                                          <p:attrName>style.visibility</p:attrName>
                                        </p:attrNameLst>
                                      </p:cBhvr>
                                      <p:to>
                                        <p:strVal val="visible"/>
                                      </p:to>
                                    </p:set>
                                    <p:animEffect transition="in" filter="dissolve">
                                      <p:cBhvr>
                                        <p:cTn id="7" dur="500"/>
                                        <p:tgtEl>
                                          <p:spTgt spid="9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9" grpId="1" animBg="1" advAuto="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5" name="“In other words, we have allowed ourselves to be brain-washed into avoiding any interpretation of the past that involves extreme and what might be  termed ‘catastrophic’ processes.”"/>
          <p:cNvSpPr txBox="1">
            <a:spLocks noGrp="1"/>
          </p:cNvSpPr>
          <p:nvPr>
            <p:ph type="ctrTitle"/>
          </p:nvPr>
        </p:nvSpPr>
        <p:spPr>
          <a:xfrm>
            <a:off x="2425700" y="1384300"/>
            <a:ext cx="19024600" cy="5880100"/>
          </a:xfrm>
          <a:prstGeom prst="rect">
            <a:avLst/>
          </a:prstGeom>
        </p:spPr>
        <p:txBody>
          <a:bodyPr/>
          <a:lstStyle/>
          <a:p>
            <a:pPr algn="ctr"/>
            <a:r>
              <a:rPr lang="ar-JO" dirty="0"/>
              <a:t>بعبارة أخرى لقد سمحنا لأنفسنا بأن يتم </a:t>
            </a:r>
            <a:r>
              <a:rPr lang="ar-JO" dirty="0">
                <a:solidFill>
                  <a:srgbClr val="FFFF00"/>
                </a:solidFill>
              </a:rPr>
              <a:t>غسل دماغنا </a:t>
            </a:r>
            <a:r>
              <a:rPr lang="ar-JO" dirty="0"/>
              <a:t>لتجنب أي تفسير للماضي ينطوي على التطرف وما يمكن أن يكون عمليات يطلق عليها "كارثية"</a:t>
            </a:r>
            <a:r>
              <a:rPr dirty="0"/>
              <a:t>.”</a:t>
            </a:r>
          </a:p>
        </p:txBody>
      </p:sp>
      <p:sp>
        <p:nvSpPr>
          <p:cNvPr id="986" name="Derek Ager, The Nature of the Stratigraphical Record (London: Macmillan, 1981), pp. 46-47."/>
          <p:cNvSpPr txBox="1"/>
          <p:nvPr/>
        </p:nvSpPr>
        <p:spPr>
          <a:xfrm>
            <a:off x="2425700" y="10909300"/>
            <a:ext cx="19481800" cy="12065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p>
            <a:pPr>
              <a:defRPr sz="36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sz="3600" dirty="0">
                <a:effectLst>
                  <a:outerShdw blurRad="50800" dist="38100" dir="5400000" rotWithShape="0">
                    <a:srgbClr val="000000">
                      <a:alpha val="40000"/>
                    </a:srgbClr>
                  </a:outerShdw>
                </a:effectLst>
                <a:sym typeface="DejaVu Sans Condensed"/>
              </a:rPr>
              <a:t>ديريك أجير ، طبيعة السجل الستراتيغرافي (لندن: ماكميلان ، 1981) ، ص 46-47.</a:t>
            </a:r>
            <a:endParaRPr dirty="0"/>
          </a:p>
        </p:txBody>
      </p:sp>
      <p:pic>
        <p:nvPicPr>
          <p:cNvPr id="987" name="Ager, Derek.jpg" descr="Ager, Derek.jpg"/>
          <p:cNvPicPr>
            <a:picLocks/>
          </p:cNvPicPr>
          <p:nvPr/>
        </p:nvPicPr>
        <p:blipFill>
          <a:blip r:embed="rId3" cstate="print"/>
          <a:stretch>
            <a:fillRect/>
          </a:stretch>
        </p:blipFill>
        <p:spPr>
          <a:xfrm>
            <a:off x="16764000" y="4818062"/>
            <a:ext cx="5143500" cy="5613401"/>
          </a:xfrm>
          <a:prstGeom prst="rect">
            <a:avLst/>
          </a:prstGeom>
          <a:ln>
            <a:solidFill>
              <a:srgbClr val="FFFFFF"/>
            </a:solidFill>
            <a:miter lim="400000"/>
          </a:ln>
          <a:effectLst>
            <a:reflection stA="16917" endPos="40000" dir="5400000" sy="-100000" algn="bl" rotWithShape="0"/>
          </a:effectLst>
        </p:spPr>
      </p:pic>
    </p:spTree>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8" name="Stephen J. Gould, “Toward the vindication of punctuational change,&quot; in  Berggren &amp; Van Couvering, eds., Catastrophes and Earth History: The New Uniformitarianism (Princeton, NJ: Princeton U. Press, 1984), pp. 14-16."/>
          <p:cNvSpPr txBox="1"/>
          <p:nvPr/>
        </p:nvSpPr>
        <p:spPr>
          <a:xfrm>
            <a:off x="2360063" y="11898778"/>
            <a:ext cx="22023937" cy="145680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marL="40639" marR="40639" algn="r" defTabSz="914400">
              <a:spcBef>
                <a:spcPts val="1300"/>
              </a:spcBef>
              <a:buClr>
                <a:srgbClr val="FFFFFF"/>
              </a:buClr>
              <a:buFont typeface="Arial"/>
              <a:defRPr sz="4400">
                <a:solidFill>
                  <a:srgbClr val="FFFFFF"/>
                </a:solidFill>
                <a:uFill>
                  <a:solidFill>
                    <a:srgbClr val="000000"/>
                  </a:solidFill>
                </a:uFill>
                <a:latin typeface="+mn-lt"/>
                <a:ea typeface="+mn-ea"/>
                <a:cs typeface="+mn-cs"/>
                <a:sym typeface="Helvetica"/>
              </a:defRPr>
            </a:pPr>
            <a:r>
              <a:rPr lang="ar-JO" dirty="0"/>
              <a:t>ستيفن ج. جولد، نحو إثبات تغيير المواعيد، في برغرن و فان كفرنج، الكوارث و التاريخ الحديث : التوحيد الحديث ( برنكيتون، ن ج : مطبعة برنكيتون، 1984) الصفحات 14-16</a:t>
            </a:r>
            <a:endParaRPr dirty="0"/>
          </a:p>
        </p:txBody>
      </p:sp>
      <p:pic>
        <p:nvPicPr>
          <p:cNvPr id="1459" name="Gould, Stephen J.jpg" descr="Gould, Stephen J.jpg"/>
          <p:cNvPicPr>
            <a:picLocks noChangeAspect="1"/>
          </p:cNvPicPr>
          <p:nvPr/>
        </p:nvPicPr>
        <p:blipFill>
          <a:blip r:embed="rId2" cstate="print"/>
          <a:stretch>
            <a:fillRect/>
          </a:stretch>
        </p:blipFill>
        <p:spPr>
          <a:xfrm>
            <a:off x="18425289" y="1311466"/>
            <a:ext cx="3572411" cy="5138192"/>
          </a:xfrm>
          <a:prstGeom prst="rect">
            <a:avLst/>
          </a:prstGeom>
          <a:ln w="25400">
            <a:solidFill>
              <a:srgbClr val="000000">
                <a:alpha val="0"/>
              </a:srgbClr>
            </a:solidFill>
            <a:miter lim="400000"/>
          </a:ln>
        </p:spPr>
      </p:pic>
      <p:sp>
        <p:nvSpPr>
          <p:cNvPr id="1460" name="“Gradualism was never ‘proved from…"/>
          <p:cNvSpPr txBox="1">
            <a:spLocks noGrp="1"/>
          </p:cNvSpPr>
          <p:nvPr>
            <p:ph type="title" idx="4294967295"/>
          </p:nvPr>
        </p:nvSpPr>
        <p:spPr>
          <a:xfrm>
            <a:off x="2387600" y="1181100"/>
            <a:ext cx="19621500" cy="10180405"/>
          </a:xfrm>
          <a:prstGeom prst="rect">
            <a:avLst/>
          </a:prstGeom>
          <a:effectLst>
            <a:outerShdw blurRad="50800" dist="38100" dir="5400000" rotWithShape="0">
              <a:srgbClr val="000000">
                <a:alpha val="40000"/>
              </a:srgbClr>
            </a:outerShdw>
          </a:effectLst>
        </p:spPr>
        <p:txBody>
          <a:bodyPr/>
          <a:lstStyle/>
          <a:p>
            <a:pPr algn="l">
              <a:defRPr sz="6900">
                <a:effectLst/>
              </a:defRPr>
            </a:pPr>
            <a:br>
              <a:rPr lang="ar-JO" dirty="0"/>
            </a:br>
            <a:r>
              <a:rPr dirty="0"/>
              <a:t>.”</a:t>
            </a:r>
            <a:r>
              <a:rPr lang="ar-JO" dirty="0"/>
              <a:t> لم يتم إثبات التدرج أبدًا من الصخور التي كتبها ليل </a:t>
            </a:r>
            <a:br>
              <a:rPr lang="ar-JO" dirty="0"/>
            </a:br>
            <a:r>
              <a:rPr lang="ar-JO" dirty="0"/>
              <a:t>وداروين، لكنها كانت كذلك بالأحرى </a:t>
            </a:r>
            <a:r>
              <a:rPr lang="ar-JO" dirty="0">
                <a:solidFill>
                  <a:srgbClr val="FFFF00"/>
                </a:solidFill>
              </a:rPr>
              <a:t>مفروض على</a:t>
            </a:r>
            <a:br>
              <a:rPr lang="ar-JO" dirty="0">
                <a:solidFill>
                  <a:srgbClr val="FFFF00"/>
                </a:solidFill>
              </a:rPr>
            </a:br>
            <a:r>
              <a:rPr lang="ar-JO" dirty="0">
                <a:solidFill>
                  <a:srgbClr val="FFFF00"/>
                </a:solidFill>
              </a:rPr>
              <a:t> أنه تحيز </a:t>
            </a:r>
            <a:r>
              <a:rPr lang="ar-JO" dirty="0"/>
              <a:t>على الطبيعة. … [كان] له أثر سلبي </a:t>
            </a:r>
            <a:r>
              <a:rPr lang="ar-JO" dirty="0">
                <a:solidFill>
                  <a:schemeClr val="bg1"/>
                </a:solidFill>
              </a:rPr>
              <a:t>عميق </a:t>
            </a:r>
            <a:br>
              <a:rPr lang="ar-JO" dirty="0">
                <a:solidFill>
                  <a:schemeClr val="bg1"/>
                </a:solidFill>
              </a:rPr>
            </a:br>
            <a:r>
              <a:rPr lang="ar-JO" dirty="0">
                <a:solidFill>
                  <a:schemeClr val="bg1"/>
                </a:solidFill>
              </a:rPr>
              <a:t>التأثير </a:t>
            </a:r>
            <a:r>
              <a:rPr lang="ar-JO" dirty="0">
                <a:solidFill>
                  <a:srgbClr val="FFFF00"/>
                </a:solidFill>
              </a:rPr>
              <a:t>بخنق الفرضيات وبواسطة إغلاق عقول </a:t>
            </a:r>
            <a:r>
              <a:rPr lang="ar-JO" dirty="0"/>
              <a:t>المهنة</a:t>
            </a:r>
            <a:br>
              <a:rPr lang="ar-JO" dirty="0"/>
            </a:br>
            <a:r>
              <a:rPr lang="ar-JO" dirty="0"/>
              <a:t> نحو بدائل تجريبية معقولة </a:t>
            </a:r>
            <a:r>
              <a:rPr lang="ar-JO" dirty="0">
                <a:solidFill>
                  <a:srgbClr val="FFFF00"/>
                </a:solidFill>
              </a:rPr>
              <a:t>لعقيدة</a:t>
            </a:r>
            <a:r>
              <a:rPr lang="ar-JO" dirty="0"/>
              <a:t> التدرج. ... </a:t>
            </a:r>
            <a:br>
              <a:rPr lang="ar-JO" dirty="0"/>
            </a:br>
            <a:r>
              <a:rPr lang="ar-JO" dirty="0">
                <a:solidFill>
                  <a:srgbClr val="FFFF00"/>
                </a:solidFill>
              </a:rPr>
              <a:t>ربح ليل بالكلام </a:t>
            </a:r>
            <a:r>
              <a:rPr lang="ar-JO" dirty="0"/>
              <a:t>ما لم يستطع تحمله بالبيانات ".</a:t>
            </a:r>
            <a:endParaRPr dirty="0"/>
          </a:p>
        </p:txBody>
      </p:sp>
    </p:spTree>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1" name="What’s missing?"/>
          <p:cNvSpPr txBox="1">
            <a:spLocks noGrp="1"/>
          </p:cNvSpPr>
          <p:nvPr>
            <p:ph type="title" idx="4294967295"/>
          </p:nvPr>
        </p:nvSpPr>
        <p:spPr>
          <a:prstGeom prst="rect">
            <a:avLst/>
          </a:prstGeom>
        </p:spPr>
        <p:txBody>
          <a:bodyPr/>
          <a:lstStyle/>
          <a:p>
            <a:r>
              <a:rPr lang="ar-JO" dirty="0"/>
              <a:t>ما هو الجزء المفقود؟</a:t>
            </a:r>
            <a:endParaRPr dirty="0"/>
          </a:p>
        </p:txBody>
      </p:sp>
      <p:sp>
        <p:nvSpPr>
          <p:cNvPr id="992" name="What was it originally?"/>
          <p:cNvSpPr txBox="1"/>
          <p:nvPr/>
        </p:nvSpPr>
        <p:spPr>
          <a:xfrm>
            <a:off x="2108200" y="11785600"/>
            <a:ext cx="20828000" cy="2095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lang="ar-JO" dirty="0"/>
              <a:t>ماذا كان في الأصل؟</a:t>
            </a:r>
            <a:endParaRPr dirty="0"/>
          </a:p>
        </p:txBody>
      </p:sp>
      <p:sp>
        <p:nvSpPr>
          <p:cNvPr id="993" name="Line"/>
          <p:cNvSpPr/>
          <p:nvPr/>
        </p:nvSpPr>
        <p:spPr>
          <a:xfrm>
            <a:off x="9205217" y="3889105"/>
            <a:ext cx="5971284" cy="1635495"/>
          </a:xfrm>
          <a:custGeom>
            <a:avLst/>
            <a:gdLst/>
            <a:ahLst/>
            <a:cxnLst>
              <a:cxn ang="0">
                <a:pos x="wd2" y="hd2"/>
              </a:cxn>
              <a:cxn ang="5400000">
                <a:pos x="wd2" y="hd2"/>
              </a:cxn>
              <a:cxn ang="10800000">
                <a:pos x="wd2" y="hd2"/>
              </a:cxn>
              <a:cxn ang="16200000">
                <a:pos x="wd2" y="hd2"/>
              </a:cxn>
            </a:cxnLst>
            <a:rect l="0" t="0" r="r" b="b"/>
            <a:pathLst>
              <a:path w="21600" h="14489" extrusionOk="0">
                <a:moveTo>
                  <a:pt x="0" y="14489"/>
                </a:moveTo>
                <a:cubicBezTo>
                  <a:pt x="5365" y="-7111"/>
                  <a:pt x="17924" y="-2372"/>
                  <a:pt x="21600" y="14376"/>
                </a:cubicBezTo>
              </a:path>
            </a:pathLst>
          </a:custGeom>
          <a:ln w="635000">
            <a:solidFill>
              <a:srgbClr val="FFFB00"/>
            </a:solidFill>
            <a:miter lim="400000"/>
          </a:ln>
        </p:spPr>
        <p:txBody>
          <a:bodyPr lIns="50800" tIns="50800" rIns="50800" bIns="50800" anchor="ctr"/>
          <a:lstStyle/>
          <a:p>
            <a:endParaRPr/>
          </a:p>
        </p:txBody>
      </p:sp>
      <p:sp>
        <p:nvSpPr>
          <p:cNvPr id="994" name="Line"/>
          <p:cNvSpPr/>
          <p:nvPr/>
        </p:nvSpPr>
        <p:spPr>
          <a:xfrm rot="10757368">
            <a:off x="9279711" y="8240121"/>
            <a:ext cx="5845473" cy="1635120"/>
          </a:xfrm>
          <a:custGeom>
            <a:avLst/>
            <a:gdLst/>
            <a:ahLst/>
            <a:cxnLst>
              <a:cxn ang="0">
                <a:pos x="wd2" y="hd2"/>
              </a:cxn>
              <a:cxn ang="5400000">
                <a:pos x="wd2" y="hd2"/>
              </a:cxn>
              <a:cxn ang="10800000">
                <a:pos x="wd2" y="hd2"/>
              </a:cxn>
              <a:cxn ang="16200000">
                <a:pos x="wd2" y="hd2"/>
              </a:cxn>
            </a:cxnLst>
            <a:rect l="0" t="0" r="r" b="b"/>
            <a:pathLst>
              <a:path w="21600" h="14692" extrusionOk="0">
                <a:moveTo>
                  <a:pt x="0" y="14692"/>
                </a:moveTo>
                <a:cubicBezTo>
                  <a:pt x="5262" y="-6908"/>
                  <a:pt x="17843" y="-2560"/>
                  <a:pt x="21600" y="13965"/>
                </a:cubicBezTo>
              </a:path>
            </a:pathLst>
          </a:custGeom>
          <a:ln w="635000">
            <a:solidFill>
              <a:srgbClr val="FFFB00"/>
            </a:solidFill>
            <a:miter lim="400000"/>
          </a:ln>
        </p:spPr>
        <p:txBody>
          <a:bodyPr lIns="50800" tIns="50800" rIns="50800" bIns="50800" anchor="ctr"/>
          <a:lstStyle/>
          <a:p>
            <a:endParaRPr/>
          </a:p>
        </p:txBody>
      </p:sp>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6" name="A."/>
          <p:cNvSpPr txBox="1">
            <a:spLocks noGrp="1"/>
          </p:cNvSpPr>
          <p:nvPr>
            <p:ph type="title" idx="4294967295"/>
          </p:nvPr>
        </p:nvSpPr>
        <p:spPr>
          <a:xfrm>
            <a:off x="5181600" y="1955800"/>
            <a:ext cx="1193800" cy="1092200"/>
          </a:xfrm>
          <a:prstGeom prst="rect">
            <a:avLst/>
          </a:prstGeom>
        </p:spPr>
        <p:txBody>
          <a:bodyPr/>
          <a:lstStyle>
            <a:lvl1pPr algn="l"/>
          </a:lstStyle>
          <a:p>
            <a:pPr algn="ctr"/>
            <a:r>
              <a:rPr lang="ar-JO" dirty="0"/>
              <a:t>أ.</a:t>
            </a:r>
            <a:endParaRPr dirty="0"/>
          </a:p>
        </p:txBody>
      </p:sp>
      <p:sp>
        <p:nvSpPr>
          <p:cNvPr id="997" name="Circle"/>
          <p:cNvSpPr/>
          <p:nvPr/>
        </p:nvSpPr>
        <p:spPr>
          <a:xfrm>
            <a:off x="6718417" y="1789276"/>
            <a:ext cx="3834630" cy="3834791"/>
          </a:xfrm>
          <a:prstGeom prst="ellipse">
            <a:avLst/>
          </a:prstGeom>
          <a:ln w="381000">
            <a:solidFill>
              <a:srgbClr val="FFFB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998" name="Line"/>
          <p:cNvSpPr/>
          <p:nvPr/>
        </p:nvSpPr>
        <p:spPr>
          <a:xfrm flipV="1">
            <a:off x="6927638" y="2997059"/>
            <a:ext cx="3414055" cy="25"/>
          </a:xfrm>
          <a:prstGeom prst="line">
            <a:avLst/>
          </a:prstGeom>
          <a:ln w="381000">
            <a:solidFill>
              <a:srgbClr val="FFFB00"/>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999" name="Line"/>
          <p:cNvSpPr/>
          <p:nvPr/>
        </p:nvSpPr>
        <p:spPr>
          <a:xfrm flipV="1">
            <a:off x="6929775" y="4446453"/>
            <a:ext cx="3414055" cy="26"/>
          </a:xfrm>
          <a:prstGeom prst="line">
            <a:avLst/>
          </a:prstGeom>
          <a:ln w="381000">
            <a:solidFill>
              <a:srgbClr val="FFFB00"/>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000" name="B."/>
          <p:cNvSpPr txBox="1"/>
          <p:nvPr/>
        </p:nvSpPr>
        <p:spPr>
          <a:xfrm>
            <a:off x="13148254" y="1854200"/>
            <a:ext cx="1419116" cy="1298394"/>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lgn="l">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r>
              <a:rPr lang="ar-JO" dirty="0"/>
              <a:t>ب.</a:t>
            </a:r>
            <a:endParaRPr dirty="0"/>
          </a:p>
        </p:txBody>
      </p:sp>
      <p:grpSp>
        <p:nvGrpSpPr>
          <p:cNvPr id="1004" name="Group"/>
          <p:cNvGrpSpPr/>
          <p:nvPr/>
        </p:nvGrpSpPr>
        <p:grpSpPr>
          <a:xfrm>
            <a:off x="14677167" y="1789276"/>
            <a:ext cx="3834630" cy="3834791"/>
            <a:chOff x="0" y="0"/>
            <a:chExt cx="3834628" cy="3834789"/>
          </a:xfrm>
        </p:grpSpPr>
        <p:sp>
          <p:nvSpPr>
            <p:cNvPr id="1001" name="Circle"/>
            <p:cNvSpPr/>
            <p:nvPr/>
          </p:nvSpPr>
          <p:spPr>
            <a:xfrm>
              <a:off x="0" y="0"/>
              <a:ext cx="3834629" cy="3834790"/>
            </a:xfrm>
            <a:prstGeom prst="ellipse">
              <a:avLst/>
            </a:prstGeom>
            <a:noFill/>
            <a:ln w="381000" cap="flat">
              <a:solidFill>
                <a:srgbClr val="FFFB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02" name="Line"/>
            <p:cNvSpPr/>
            <p:nvPr/>
          </p:nvSpPr>
          <p:spPr>
            <a:xfrm flipV="1">
              <a:off x="166068" y="1207783"/>
              <a:ext cx="3457210" cy="1539979"/>
            </a:xfrm>
            <a:prstGeom prst="line">
              <a:avLst/>
            </a:prstGeom>
            <a:noFill/>
            <a:ln w="381000" cap="flat">
              <a:solidFill>
                <a:srgbClr val="FFFB00"/>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03" name="Line"/>
            <p:cNvSpPr/>
            <p:nvPr/>
          </p:nvSpPr>
          <p:spPr>
            <a:xfrm>
              <a:off x="105685" y="1238002"/>
              <a:ext cx="3519731" cy="1419175"/>
            </a:xfrm>
            <a:prstGeom prst="line">
              <a:avLst/>
            </a:prstGeom>
            <a:noFill/>
            <a:ln w="381000" cap="flat">
              <a:solidFill>
                <a:srgbClr val="FFFB00"/>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1005" name="C."/>
          <p:cNvSpPr txBox="1"/>
          <p:nvPr/>
        </p:nvSpPr>
        <p:spPr>
          <a:xfrm>
            <a:off x="5067300" y="7888727"/>
            <a:ext cx="1419115" cy="1298395"/>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lgn="l">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r>
              <a:rPr lang="ar-JO" dirty="0"/>
              <a:t>ت.</a:t>
            </a:r>
            <a:endParaRPr dirty="0"/>
          </a:p>
        </p:txBody>
      </p:sp>
      <p:sp>
        <p:nvSpPr>
          <p:cNvPr id="1006" name="D."/>
          <p:cNvSpPr txBox="1"/>
          <p:nvPr/>
        </p:nvSpPr>
        <p:spPr>
          <a:xfrm>
            <a:off x="13140359" y="7888727"/>
            <a:ext cx="1419115" cy="1298395"/>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lgn="l">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r>
              <a:rPr lang="ar-JO" dirty="0"/>
              <a:t>ث.</a:t>
            </a:r>
            <a:endParaRPr dirty="0"/>
          </a:p>
        </p:txBody>
      </p:sp>
      <p:sp>
        <p:nvSpPr>
          <p:cNvPr id="1007" name="Circle"/>
          <p:cNvSpPr/>
          <p:nvPr/>
        </p:nvSpPr>
        <p:spPr>
          <a:xfrm>
            <a:off x="14681968" y="8077811"/>
            <a:ext cx="3834630" cy="3834791"/>
          </a:xfrm>
          <a:prstGeom prst="ellipse">
            <a:avLst/>
          </a:prstGeom>
          <a:ln w="381000">
            <a:solidFill>
              <a:srgbClr val="FFFB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grpSp>
        <p:nvGrpSpPr>
          <p:cNvPr id="1012" name="Group"/>
          <p:cNvGrpSpPr/>
          <p:nvPr/>
        </p:nvGrpSpPr>
        <p:grpSpPr>
          <a:xfrm>
            <a:off x="6748611" y="8077811"/>
            <a:ext cx="3834630" cy="3834791"/>
            <a:chOff x="0" y="0"/>
            <a:chExt cx="3834628" cy="3834789"/>
          </a:xfrm>
        </p:grpSpPr>
        <p:sp>
          <p:nvSpPr>
            <p:cNvPr id="1008" name="Circle"/>
            <p:cNvSpPr/>
            <p:nvPr/>
          </p:nvSpPr>
          <p:spPr>
            <a:xfrm>
              <a:off x="0" y="0"/>
              <a:ext cx="3834629" cy="3834790"/>
            </a:xfrm>
            <a:prstGeom prst="ellipse">
              <a:avLst/>
            </a:prstGeom>
            <a:noFill/>
            <a:ln w="381000" cap="flat">
              <a:solidFill>
                <a:srgbClr val="FFFB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09" name="Oval"/>
            <p:cNvSpPr/>
            <p:nvPr/>
          </p:nvSpPr>
          <p:spPr>
            <a:xfrm>
              <a:off x="1036488" y="1142388"/>
              <a:ext cx="533401" cy="520701"/>
            </a:xfrm>
            <a:prstGeom prst="ellipse">
              <a:avLst/>
            </a:prstGeom>
            <a:solidFill>
              <a:srgbClr val="FFFB00"/>
            </a:solidFill>
            <a:ln w="25400" cap="flat">
              <a:solidFill>
                <a:srgbClr val="FFFB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10" name="Oval"/>
            <p:cNvSpPr/>
            <p:nvPr/>
          </p:nvSpPr>
          <p:spPr>
            <a:xfrm>
              <a:off x="2281088" y="1142388"/>
              <a:ext cx="533401" cy="520701"/>
            </a:xfrm>
            <a:prstGeom prst="ellipse">
              <a:avLst/>
            </a:prstGeom>
            <a:solidFill>
              <a:srgbClr val="FFFB00"/>
            </a:solidFill>
            <a:ln w="25400" cap="flat">
              <a:solidFill>
                <a:srgbClr val="FFFB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11" name="Line"/>
            <p:cNvSpPr/>
            <p:nvPr/>
          </p:nvSpPr>
          <p:spPr>
            <a:xfrm>
              <a:off x="1188888" y="2005988"/>
              <a:ext cx="1447801" cy="407352"/>
            </a:xfrm>
            <a:custGeom>
              <a:avLst/>
              <a:gdLst/>
              <a:ahLst/>
              <a:cxnLst>
                <a:cxn ang="0">
                  <a:pos x="wd2" y="hd2"/>
                </a:cxn>
                <a:cxn ang="5400000">
                  <a:pos x="wd2" y="hd2"/>
                </a:cxn>
                <a:cxn ang="10800000">
                  <a:pos x="wd2" y="hd2"/>
                </a:cxn>
                <a:cxn ang="16200000">
                  <a:pos x="wd2" y="hd2"/>
                </a:cxn>
              </a:cxnLst>
              <a:rect l="0" t="0" r="r" b="b"/>
              <a:pathLst>
                <a:path w="21600" h="15746" extrusionOk="0">
                  <a:moveTo>
                    <a:pt x="0" y="1964"/>
                  </a:moveTo>
                  <a:cubicBezTo>
                    <a:pt x="4547" y="21600"/>
                    <a:pt x="17811" y="19636"/>
                    <a:pt x="21600" y="0"/>
                  </a:cubicBezTo>
                </a:path>
              </a:pathLst>
            </a:custGeom>
            <a:noFill/>
            <a:ln w="381000" cap="flat">
              <a:solidFill>
                <a:srgbClr val="FFFB00"/>
              </a:solidFill>
              <a:prstDash val="solid"/>
              <a:miter lim="400000"/>
            </a:ln>
            <a:effectLst/>
          </p:spPr>
          <p:txBody>
            <a:bodyPr wrap="square" lIns="50800" tIns="50800" rIns="50800" bIns="50800" numCol="1" anchor="ctr">
              <a:noAutofit/>
            </a:bodyPr>
            <a:lstStyle/>
            <a:p>
              <a:endParaRP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004"/>
                                        </p:tgtEl>
                                        <p:attrNameLst>
                                          <p:attrName>style.visibility</p:attrName>
                                        </p:attrNameLst>
                                      </p:cBhvr>
                                      <p:to>
                                        <p:strVal val="visible"/>
                                      </p:to>
                                    </p:set>
                                    <p:animEffect transition="in" filter="dissolve">
                                      <p:cBhvr>
                                        <p:cTn id="7" dur="500"/>
                                        <p:tgtEl>
                                          <p:spTgt spid="100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012"/>
                                        </p:tgtEl>
                                        <p:attrNameLst>
                                          <p:attrName>style.visibility</p:attrName>
                                        </p:attrNameLst>
                                      </p:cBhvr>
                                      <p:to>
                                        <p:strVal val="visible"/>
                                      </p:to>
                                    </p:set>
                                    <p:animEffect transition="in" filter="dissolve">
                                      <p:cBhvr>
                                        <p:cTn id="12" dur="500"/>
                                        <p:tgtEl>
                                          <p:spTgt spid="101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3" nodeType="clickEffect">
                                  <p:stCondLst>
                                    <p:cond delay="0"/>
                                  </p:stCondLst>
                                  <p:iterate>
                                    <p:tmAbs val="0"/>
                                  </p:iterate>
                                  <p:childTnLst>
                                    <p:set>
                                      <p:cBhvr>
                                        <p:cTn id="16" fill="hold"/>
                                        <p:tgtEl>
                                          <p:spTgt spid="1007"/>
                                        </p:tgtEl>
                                        <p:attrNameLst>
                                          <p:attrName>style.visibility</p:attrName>
                                        </p:attrNameLst>
                                      </p:cBhvr>
                                      <p:to>
                                        <p:strVal val="visible"/>
                                      </p:to>
                                    </p:set>
                                    <p:animEffect transition="in" filter="dissolve">
                                      <p:cBhvr>
                                        <p:cTn id="17" dur="500"/>
                                        <p:tgtEl>
                                          <p:spTgt spid="10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4" grpId="1" animBg="1" advAuto="0"/>
      <p:bldP spid="1007" grpId="3" animBg="1" advAuto="0"/>
      <p:bldP spid="1012" grpId="2" animBg="1" advAuto="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4" name="Nothing is missing!"/>
          <p:cNvSpPr txBox="1">
            <a:spLocks noGrp="1"/>
          </p:cNvSpPr>
          <p:nvPr>
            <p:ph type="title" idx="4294967295"/>
          </p:nvPr>
        </p:nvSpPr>
        <p:spPr>
          <a:prstGeom prst="rect">
            <a:avLst/>
          </a:prstGeom>
        </p:spPr>
        <p:txBody>
          <a:bodyPr/>
          <a:lstStyle/>
          <a:p>
            <a:r>
              <a:rPr lang="ar-JO" dirty="0"/>
              <a:t>لا يوجد شيء مفقود</a:t>
            </a:r>
            <a:endParaRPr dirty="0"/>
          </a:p>
        </p:txBody>
      </p:sp>
      <p:sp>
        <p:nvSpPr>
          <p:cNvPr id="1015" name="It was drawn that way."/>
          <p:cNvSpPr txBox="1"/>
          <p:nvPr/>
        </p:nvSpPr>
        <p:spPr>
          <a:xfrm>
            <a:off x="2108200" y="11785600"/>
            <a:ext cx="20828000" cy="2095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lang="ar-JO" dirty="0"/>
              <a:t>تم رسمه بهذه الطريقة</a:t>
            </a:r>
            <a:endParaRPr dirty="0"/>
          </a:p>
        </p:txBody>
      </p:sp>
      <p:sp>
        <p:nvSpPr>
          <p:cNvPr id="1016" name="Line"/>
          <p:cNvSpPr/>
          <p:nvPr/>
        </p:nvSpPr>
        <p:spPr>
          <a:xfrm>
            <a:off x="9205217" y="3889105"/>
            <a:ext cx="5971284" cy="1635495"/>
          </a:xfrm>
          <a:custGeom>
            <a:avLst/>
            <a:gdLst/>
            <a:ahLst/>
            <a:cxnLst>
              <a:cxn ang="0">
                <a:pos x="wd2" y="hd2"/>
              </a:cxn>
              <a:cxn ang="5400000">
                <a:pos x="wd2" y="hd2"/>
              </a:cxn>
              <a:cxn ang="10800000">
                <a:pos x="wd2" y="hd2"/>
              </a:cxn>
              <a:cxn ang="16200000">
                <a:pos x="wd2" y="hd2"/>
              </a:cxn>
            </a:cxnLst>
            <a:rect l="0" t="0" r="r" b="b"/>
            <a:pathLst>
              <a:path w="21600" h="14489" extrusionOk="0">
                <a:moveTo>
                  <a:pt x="0" y="14489"/>
                </a:moveTo>
                <a:cubicBezTo>
                  <a:pt x="5365" y="-7111"/>
                  <a:pt x="17924" y="-2372"/>
                  <a:pt x="21600" y="14376"/>
                </a:cubicBezTo>
              </a:path>
            </a:pathLst>
          </a:custGeom>
          <a:ln w="635000">
            <a:solidFill>
              <a:srgbClr val="FFFB00"/>
            </a:solidFill>
            <a:miter lim="400000"/>
          </a:ln>
        </p:spPr>
        <p:txBody>
          <a:bodyPr lIns="50800" tIns="50800" rIns="50800" bIns="50800" anchor="ctr"/>
          <a:lstStyle/>
          <a:p>
            <a:endParaRPr/>
          </a:p>
        </p:txBody>
      </p:sp>
      <p:sp>
        <p:nvSpPr>
          <p:cNvPr id="1017" name="Line"/>
          <p:cNvSpPr/>
          <p:nvPr/>
        </p:nvSpPr>
        <p:spPr>
          <a:xfrm rot="10757368">
            <a:off x="9279711" y="8240121"/>
            <a:ext cx="5845473" cy="1635120"/>
          </a:xfrm>
          <a:custGeom>
            <a:avLst/>
            <a:gdLst/>
            <a:ahLst/>
            <a:cxnLst>
              <a:cxn ang="0">
                <a:pos x="wd2" y="hd2"/>
              </a:cxn>
              <a:cxn ang="5400000">
                <a:pos x="wd2" y="hd2"/>
              </a:cxn>
              <a:cxn ang="10800000">
                <a:pos x="wd2" y="hd2"/>
              </a:cxn>
              <a:cxn ang="16200000">
                <a:pos x="wd2" y="hd2"/>
              </a:cxn>
            </a:cxnLst>
            <a:rect l="0" t="0" r="r" b="b"/>
            <a:pathLst>
              <a:path w="21600" h="14692" extrusionOk="0">
                <a:moveTo>
                  <a:pt x="0" y="14692"/>
                </a:moveTo>
                <a:cubicBezTo>
                  <a:pt x="5262" y="-6908"/>
                  <a:pt x="17843" y="-2560"/>
                  <a:pt x="21600" y="13965"/>
                </a:cubicBezTo>
              </a:path>
            </a:pathLst>
          </a:custGeom>
          <a:ln w="635000">
            <a:solidFill>
              <a:srgbClr val="FFFB00"/>
            </a:solidFill>
            <a:miter lim="400000"/>
          </a:ln>
        </p:spPr>
        <p:txBody>
          <a:bodyPr lIns="50800" tIns="50800" rIns="50800" bIns="50800" anchor="ctr"/>
          <a:lstStyle/>
          <a:p>
            <a:endParaRPr/>
          </a:p>
        </p:txBody>
      </p:sp>
    </p:spTree>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9" name="“This has usually been interpreted as the basal conglomerate of a diachronous transgressive sea.  It has been suggested, with very little fossil evidence, that this conglomerate spans three to five ammonite zones and therefore up to five million years in time."/>
          <p:cNvSpPr txBox="1">
            <a:spLocks noGrp="1"/>
          </p:cNvSpPr>
          <p:nvPr>
            <p:ph type="ctrTitle"/>
          </p:nvPr>
        </p:nvSpPr>
        <p:spPr>
          <a:xfrm>
            <a:off x="1803400" y="3505200"/>
            <a:ext cx="20828000" cy="8077200"/>
          </a:xfrm>
          <a:prstGeom prst="rect">
            <a:avLst/>
          </a:prstGeom>
        </p:spPr>
        <p:txBody>
          <a:bodyPr/>
          <a:lstStyle/>
          <a:p>
            <a:pPr algn="r"/>
            <a:r>
              <a:rPr lang="ar-JO" dirty="0"/>
              <a:t>عادة ما يتم </a:t>
            </a:r>
            <a:r>
              <a:rPr lang="ar-JO" dirty="0">
                <a:solidFill>
                  <a:srgbClr val="FFFF00"/>
                </a:solidFill>
              </a:rPr>
              <a:t>تفسير</a:t>
            </a:r>
            <a:r>
              <a:rPr lang="ar-JO" dirty="0"/>
              <a:t> هذا على أنه تكتل قاعدي لبحر متجاوز متزامن . لقد تم </a:t>
            </a:r>
            <a:r>
              <a:rPr lang="ar-JO" dirty="0">
                <a:solidFill>
                  <a:srgbClr val="FFFF00"/>
                </a:solidFill>
              </a:rPr>
              <a:t>اقتراح مع القليل جدًا من الأدلة الأحفورية</a:t>
            </a:r>
            <a:r>
              <a:rPr lang="ar-JO" dirty="0"/>
              <a:t> أن هذا التكتل يمتد من ثلاث إلى خمس مناطق من الأمونيت وبالتالي يصل إلى خمسة ملايين سنة في الوقت المناسب. </a:t>
            </a:r>
            <a:br>
              <a:rPr lang="ar-JO" dirty="0"/>
            </a:br>
            <a:r>
              <a:rPr lang="ar-JO" dirty="0"/>
              <a:t>أعتقد أنه تم إيداعه في غضون ساعات أو دقائق .</a:t>
            </a:r>
            <a:endParaRPr dirty="0"/>
          </a:p>
        </p:txBody>
      </p:sp>
      <p:sp>
        <p:nvSpPr>
          <p:cNvPr id="1020" name="Derek Ager, The New Catastrophism (Cambridge: Cambridge Univ. Press, 1993), p. 120."/>
          <p:cNvSpPr txBox="1">
            <a:spLocks noGrp="1"/>
          </p:cNvSpPr>
          <p:nvPr>
            <p:ph type="subTitle" sz="quarter" idx="1"/>
          </p:nvPr>
        </p:nvSpPr>
        <p:spPr>
          <a:prstGeom prst="rect">
            <a:avLst/>
          </a:prstGeom>
        </p:spPr>
        <p:txBody>
          <a:bodyPr/>
          <a:lstStyle/>
          <a:p>
            <a:pPr algn="ctr"/>
            <a:r>
              <a:rPr lang="ar-JO" dirty="0"/>
              <a:t>ديريك أجير ، الكارثة الجديدة (كامبريدج: مطبعة جامعة كامبريدج ، 1993) ، ص. 120.</a:t>
            </a:r>
            <a:endParaRPr dirty="0"/>
          </a:p>
        </p:txBody>
      </p:sp>
      <p:sp>
        <p:nvSpPr>
          <p:cNvPr id="1021" name="Regarding “Sutton Stone,” a conglomerate labeled as “Early Jurassic” near Ager’s home in Swansea, Wales:"/>
          <p:cNvSpPr txBox="1"/>
          <p:nvPr/>
        </p:nvSpPr>
        <p:spPr>
          <a:xfrm>
            <a:off x="1778000" y="1212850"/>
            <a:ext cx="20828000" cy="18034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t"/>
          <a:lstStyle>
            <a:lvl1pPr algn="l">
              <a:lnSpc>
                <a:spcPct val="110000"/>
              </a:lnSpc>
              <a:defRPr sz="4800">
                <a:solidFill>
                  <a:srgbClr val="FFFFFF"/>
                </a:solidFill>
                <a:latin typeface="Quicksand"/>
                <a:ea typeface="Quicksand"/>
                <a:cs typeface="Quicksand"/>
                <a:sym typeface="Quicksand"/>
              </a:defRPr>
            </a:lvl1pPr>
          </a:lstStyle>
          <a:p>
            <a:pPr algn="ctr">
              <a:lnSpc>
                <a:spcPct val="100000"/>
              </a:lnSpc>
            </a:pPr>
            <a:r>
              <a:rPr lang="ar-JO" dirty="0"/>
              <a:t>بخصوص حجر ستون فقد تم تصنيف هذا التكتل كجوراسي مبكر</a:t>
            </a:r>
          </a:p>
          <a:p>
            <a:pPr algn="ctr">
              <a:lnSpc>
                <a:spcPct val="100000"/>
              </a:lnSpc>
            </a:pPr>
            <a:r>
              <a:rPr lang="ar-JO" dirty="0"/>
              <a:t>قرب بيت أجير في سوانسي، ويلز </a:t>
            </a:r>
          </a:p>
          <a:p>
            <a:pPr>
              <a:lnSpc>
                <a:spcPct val="100000"/>
              </a:lnSpc>
            </a:pPr>
            <a:endParaRPr dirty="0"/>
          </a:p>
        </p:txBody>
      </p:sp>
      <p:sp>
        <p:nvSpPr>
          <p:cNvPr id="1022" name="I think it was deposited in a matter of hours or minutes.”"/>
          <p:cNvSpPr txBox="1"/>
          <p:nvPr/>
        </p:nvSpPr>
        <p:spPr>
          <a:xfrm>
            <a:off x="1803400" y="8994775"/>
            <a:ext cx="20828000" cy="24003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p>
            <a:pPr lvl="2" indent="0" algn="l">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dirty="0"/>
              <a:t>                                  </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ntr" fill="hold" grpId="2" nodeType="afterEffect">
                                  <p:stCondLst>
                                    <p:cond delay="0"/>
                                  </p:stCondLst>
                                  <p:iterate>
                                    <p:tmAbs val="0"/>
                                  </p:iterate>
                                  <p:childTnLst>
                                    <p:set>
                                      <p:cBhvr>
                                        <p:cTn id="6" fill="hold"/>
                                        <p:tgtEl>
                                          <p:spTgt spid="1019"/>
                                        </p:tgtEl>
                                        <p:attrNameLst>
                                          <p:attrName>style.visibility</p:attrName>
                                        </p:attrNameLst>
                                      </p:cBhvr>
                                      <p:to>
                                        <p:strVal val="visible"/>
                                      </p:to>
                                    </p:set>
                                    <p:animEffect transition="in" filter="dissolve">
                                      <p:cBhvr>
                                        <p:cTn id="7" dur="500"/>
                                        <p:tgtEl>
                                          <p:spTgt spid="101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3" nodeType="clickEffect">
                                  <p:stCondLst>
                                    <p:cond delay="0"/>
                                  </p:stCondLst>
                                  <p:iterate>
                                    <p:tmAbs val="0"/>
                                  </p:iterate>
                                  <p:childTnLst>
                                    <p:set>
                                      <p:cBhvr>
                                        <p:cTn id="11" fill="hold"/>
                                        <p:tgtEl>
                                          <p:spTgt spid="1022"/>
                                        </p:tgtEl>
                                        <p:attrNameLst>
                                          <p:attrName>style.visibility</p:attrName>
                                        </p:attrNameLst>
                                      </p:cBhvr>
                                      <p:to>
                                        <p:strVal val="visible"/>
                                      </p:to>
                                    </p:set>
                                    <p:animEffect transition="in" filter="dissolve">
                                      <p:cBhvr>
                                        <p:cTn id="12" dur="500"/>
                                        <p:tgtEl>
                                          <p:spTgt spid="10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9" grpId="2" animBg="1" advAuto="0"/>
      <p:bldP spid="1022" grpId="3" animBg="1" advAuto="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ACC2B-CECC-3D76-C706-D8361885B7C3}"/>
            </a:ext>
          </a:extLst>
        </p:cNvPr>
        <p:cNvGrpSpPr/>
        <p:nvPr/>
      </p:nvGrpSpPr>
      <p:grpSpPr>
        <a:xfrm>
          <a:off x="0" y="0"/>
          <a:ext cx="0" cy="0"/>
          <a:chOff x="0" y="0"/>
          <a:chExt cx="0" cy="0"/>
        </a:xfrm>
      </p:grpSpPr>
      <p:sp>
        <p:nvSpPr>
          <p:cNvPr id="1019" name="“This has usually been interpreted as the basal conglomerate of a diachronous transgressive sea.  It has been suggested, with very little fossil evidence, that this conglomerate spans three to five ammonite zones and therefore up to five million years in time.">
            <a:extLst>
              <a:ext uri="{FF2B5EF4-FFF2-40B4-BE49-F238E27FC236}">
                <a16:creationId xmlns:a16="http://schemas.microsoft.com/office/drawing/2014/main" id="{96B1A002-50D9-AC86-6A83-1569420FE447}"/>
              </a:ext>
            </a:extLst>
          </p:cNvPr>
          <p:cNvSpPr txBox="1">
            <a:spLocks noGrp="1"/>
          </p:cNvSpPr>
          <p:nvPr>
            <p:ph type="ctrTitle"/>
          </p:nvPr>
        </p:nvSpPr>
        <p:spPr>
          <a:xfrm>
            <a:off x="1803400" y="3505200"/>
            <a:ext cx="20828000" cy="8077200"/>
          </a:xfrm>
          <a:prstGeom prst="rect">
            <a:avLst/>
          </a:prstGeom>
        </p:spPr>
        <p:txBody>
          <a:bodyPr/>
          <a:lstStyle/>
          <a:p>
            <a:pPr algn="r"/>
            <a:r>
              <a:rPr lang="ar-JO" dirty="0"/>
              <a:t>عادة ما يتم </a:t>
            </a:r>
            <a:r>
              <a:rPr lang="ar-JO" dirty="0">
                <a:solidFill>
                  <a:srgbClr val="FFFF00"/>
                </a:solidFill>
              </a:rPr>
              <a:t>تفسير</a:t>
            </a:r>
            <a:r>
              <a:rPr lang="ar-JO" dirty="0"/>
              <a:t> هذا على أنه تكتل قاعدي لبحر متجاوز متزامن . لقد تم </a:t>
            </a:r>
            <a:r>
              <a:rPr lang="ar-JO" dirty="0">
                <a:solidFill>
                  <a:srgbClr val="FFFF00"/>
                </a:solidFill>
              </a:rPr>
              <a:t>اقتراح مع القليل جدًا من الأدلة الأحفورية</a:t>
            </a:r>
            <a:r>
              <a:rPr lang="ar-JO" dirty="0"/>
              <a:t> أن هذا التكتل يمتد من ثلاث إلى خمس مناطق من الأمونيت وبالتالي يصل إلى خمسة ملايين سنة في الوقت المناسب. </a:t>
            </a:r>
            <a:br>
              <a:rPr lang="ar-JO" dirty="0"/>
            </a:br>
            <a:r>
              <a:rPr lang="ar-JO" dirty="0"/>
              <a:t>أعتقد أنه تم إيداعه في غضون ساعات أو دقائق .</a:t>
            </a:r>
            <a:endParaRPr dirty="0"/>
          </a:p>
        </p:txBody>
      </p:sp>
      <p:sp>
        <p:nvSpPr>
          <p:cNvPr id="1020" name="Derek Ager, The New Catastrophism (Cambridge: Cambridge Univ. Press, 1993), p. 120.">
            <a:extLst>
              <a:ext uri="{FF2B5EF4-FFF2-40B4-BE49-F238E27FC236}">
                <a16:creationId xmlns:a16="http://schemas.microsoft.com/office/drawing/2014/main" id="{7F52C925-5900-A04A-CD49-6274FD14ADBB}"/>
              </a:ext>
            </a:extLst>
          </p:cNvPr>
          <p:cNvSpPr txBox="1">
            <a:spLocks noGrp="1"/>
          </p:cNvSpPr>
          <p:nvPr>
            <p:ph type="subTitle" sz="quarter" idx="1"/>
          </p:nvPr>
        </p:nvSpPr>
        <p:spPr>
          <a:prstGeom prst="rect">
            <a:avLst/>
          </a:prstGeom>
        </p:spPr>
        <p:txBody>
          <a:bodyPr/>
          <a:lstStyle/>
          <a:p>
            <a:pPr algn="ctr"/>
            <a:r>
              <a:rPr lang="ar-JO" dirty="0"/>
              <a:t>ديريك أجير ، الكارثة الجديدة (كامبريدج: مطبعة جامعة كامبريدج ، 1993) ، ص. 120.</a:t>
            </a:r>
            <a:endParaRPr dirty="0"/>
          </a:p>
        </p:txBody>
      </p:sp>
      <p:sp>
        <p:nvSpPr>
          <p:cNvPr id="1021" name="Regarding “Sutton Stone,” a conglomerate labeled as “Early Jurassic” near Ager’s home in Swansea, Wales:">
            <a:extLst>
              <a:ext uri="{FF2B5EF4-FFF2-40B4-BE49-F238E27FC236}">
                <a16:creationId xmlns:a16="http://schemas.microsoft.com/office/drawing/2014/main" id="{70509B80-5A32-709A-0189-C46E6B1C4940}"/>
              </a:ext>
            </a:extLst>
          </p:cNvPr>
          <p:cNvSpPr txBox="1"/>
          <p:nvPr/>
        </p:nvSpPr>
        <p:spPr>
          <a:xfrm>
            <a:off x="1778000" y="1212850"/>
            <a:ext cx="20828000" cy="18034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lstStyle>
            <a:lvl1pPr algn="l">
              <a:lnSpc>
                <a:spcPct val="110000"/>
              </a:lnSpc>
              <a:defRPr sz="4800">
                <a:solidFill>
                  <a:srgbClr val="FFFFFF"/>
                </a:solidFill>
                <a:latin typeface="Quicksand"/>
                <a:ea typeface="Quicksand"/>
                <a:cs typeface="Quicksand"/>
                <a:sym typeface="Quicksand"/>
              </a:defRPr>
            </a:lvl1pPr>
          </a:lstStyle>
          <a:p>
            <a:pPr algn="ctr">
              <a:lnSpc>
                <a:spcPct val="100000"/>
              </a:lnSpc>
            </a:pPr>
            <a:r>
              <a:rPr lang="ar-JO" dirty="0"/>
              <a:t>بخصوص حجر ستون فقد تم تصنيف هذا التكتل كجوراسي مبكر</a:t>
            </a:r>
          </a:p>
          <a:p>
            <a:pPr algn="ctr">
              <a:lnSpc>
                <a:spcPct val="100000"/>
              </a:lnSpc>
            </a:pPr>
            <a:r>
              <a:rPr lang="ar-JO" dirty="0"/>
              <a:t>قرب بيت أجير في سوانسي، ويلز </a:t>
            </a:r>
          </a:p>
          <a:p>
            <a:pPr>
              <a:lnSpc>
                <a:spcPct val="100000"/>
              </a:lnSpc>
            </a:pPr>
            <a:endParaRPr dirty="0"/>
          </a:p>
        </p:txBody>
      </p:sp>
      <p:sp>
        <p:nvSpPr>
          <p:cNvPr id="1022" name="I think it was deposited in a matter of hours or minutes.”">
            <a:extLst>
              <a:ext uri="{FF2B5EF4-FFF2-40B4-BE49-F238E27FC236}">
                <a16:creationId xmlns:a16="http://schemas.microsoft.com/office/drawing/2014/main" id="{ACF4FD39-E2DB-2687-C9E7-AB21F4E0112C}"/>
              </a:ext>
            </a:extLst>
          </p:cNvPr>
          <p:cNvSpPr txBox="1"/>
          <p:nvPr/>
        </p:nvSpPr>
        <p:spPr>
          <a:xfrm>
            <a:off x="1803400" y="8994775"/>
            <a:ext cx="20828000" cy="2400300"/>
          </a:xfrm>
          <a:prstGeom prst="rect">
            <a:avLst/>
          </a:prstGeom>
          <a:ln w="12700">
            <a:miter lim="400000"/>
          </a:ln>
          <a:extLst>
            <a:ext uri="{C572A759-6A51-4108-AA02-DFA0A04FC94B}">
              <ma14:wrappingTextBoxFlag xmlns:ma14="http://schemas.microsoft.com/office/mac/drawingml/2011/main" xmlns="" val="1"/>
            </a:ext>
          </a:extLst>
        </p:spPr>
        <p:txBody>
          <a:bodyPr lIns="0" tIns="0" rIns="0" bIns="0"/>
          <a:lstStyle/>
          <a:p>
            <a:pPr lvl="2" indent="0" algn="l">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dirty="0"/>
              <a:t>                                  </a:t>
            </a:r>
          </a:p>
        </p:txBody>
      </p:sp>
      <p:grpSp>
        <p:nvGrpSpPr>
          <p:cNvPr id="1025" name="conglomerate--Indiana EDU.jpg">
            <a:extLst>
              <a:ext uri="{FF2B5EF4-FFF2-40B4-BE49-F238E27FC236}">
                <a16:creationId xmlns:a16="http://schemas.microsoft.com/office/drawing/2014/main" id="{DF15D0CF-737A-BB28-CD56-8908FE888935}"/>
              </a:ext>
            </a:extLst>
          </p:cNvPr>
          <p:cNvGrpSpPr/>
          <p:nvPr/>
        </p:nvGrpSpPr>
        <p:grpSpPr>
          <a:xfrm>
            <a:off x="3909848" y="3505200"/>
            <a:ext cx="15292552" cy="8350250"/>
            <a:chOff x="0" y="0"/>
            <a:chExt cx="13804900" cy="9283700"/>
          </a:xfrm>
        </p:grpSpPr>
        <p:pic>
          <p:nvPicPr>
            <p:cNvPr id="1024" name="conglomerate--Indiana EDU.jpg" descr="conglomerate--Indiana EDU.jpg">
              <a:extLst>
                <a:ext uri="{FF2B5EF4-FFF2-40B4-BE49-F238E27FC236}">
                  <a16:creationId xmlns:a16="http://schemas.microsoft.com/office/drawing/2014/main" id="{56987457-6742-E5C6-3882-9AF3FF7AF227}"/>
                </a:ext>
              </a:extLst>
            </p:cNvPr>
            <p:cNvPicPr>
              <a:picLocks/>
            </p:cNvPicPr>
            <p:nvPr/>
          </p:nvPicPr>
          <p:blipFill>
            <a:blip r:embed="rId3" cstate="print"/>
            <a:stretch>
              <a:fillRect/>
            </a:stretch>
          </p:blipFill>
          <p:spPr>
            <a:xfrm>
              <a:off x="127000" y="127000"/>
              <a:ext cx="13550900" cy="9029700"/>
            </a:xfrm>
            <a:prstGeom prst="rect">
              <a:avLst/>
            </a:prstGeom>
            <a:ln w="19050">
              <a:noFill/>
            </a:ln>
            <a:effectLst/>
          </p:spPr>
        </p:pic>
        <p:pic>
          <p:nvPicPr>
            <p:cNvPr id="1023" name="conglomerate--Indiana EDU.jpg" descr="conglomerate--Indiana EDU.jpg">
              <a:extLst>
                <a:ext uri="{FF2B5EF4-FFF2-40B4-BE49-F238E27FC236}">
                  <a16:creationId xmlns:a16="http://schemas.microsoft.com/office/drawing/2014/main" id="{885EB50A-5C4D-E910-CA77-462A76E88D6A}"/>
                </a:ext>
              </a:extLst>
            </p:cNvPr>
            <p:cNvPicPr>
              <a:picLocks/>
            </p:cNvPicPr>
            <p:nvPr/>
          </p:nvPicPr>
          <p:blipFill>
            <a:blip r:embed="rId4" cstate="print"/>
            <a:stretch>
              <a:fillRect/>
            </a:stretch>
          </p:blipFill>
          <p:spPr>
            <a:xfrm>
              <a:off x="0" y="0"/>
              <a:ext cx="13804900" cy="9283700"/>
            </a:xfrm>
            <a:prstGeom prst="rect">
              <a:avLst/>
            </a:prstGeom>
            <a:ln w="19050">
              <a:noFill/>
            </a:ln>
            <a:effectLst/>
          </p:spPr>
        </p:pic>
      </p:grpSp>
    </p:spTree>
    <p:extLst>
      <p:ext uri="{BB962C8B-B14F-4D97-AF65-F5344CB8AC3E}">
        <p14:creationId xmlns:p14="http://schemas.microsoft.com/office/powerpoint/2010/main" val="60937782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xit" fill="hold" grpId="0" nodeType="clickEffect">
                                  <p:stCondLst>
                                    <p:cond delay="0"/>
                                  </p:stCondLst>
                                  <p:iterate>
                                    <p:tmAbs val="0"/>
                                  </p:iterate>
                                  <p:childTnLst>
                                    <p:animEffect transition="out" filter="dissolve">
                                      <p:cBhvr>
                                        <p:cTn id="6" dur="500" fill="hold"/>
                                        <p:tgtEl>
                                          <p:spTgt spid="1025"/>
                                        </p:tgtEl>
                                      </p:cBhvr>
                                    </p:animEffect>
                                    <p:set>
                                      <p:cBhvr>
                                        <p:cTn id="7" fill="hold">
                                          <p:stCondLst>
                                            <p:cond delay="499"/>
                                          </p:stCondLst>
                                        </p:cTn>
                                        <p:tgtEl>
                                          <p:spTgt spid="1025"/>
                                        </p:tgtEl>
                                        <p:attrNameLst>
                                          <p:attrName>style.visibility</p:attrName>
                                        </p:attrNameLst>
                                      </p:cBhvr>
                                      <p:to>
                                        <p:strVal val="hidden"/>
                                      </p:to>
                                    </p:set>
                                  </p:childTnLst>
                                </p:cTn>
                              </p:par>
                            </p:childTnLst>
                          </p:cTn>
                        </p:par>
                        <p:par>
                          <p:cTn id="8" fill="hold">
                            <p:stCondLst>
                              <p:cond delay="500"/>
                            </p:stCondLst>
                            <p:childTnLst>
                              <p:par>
                                <p:cTn id="9" presetID="9" presetClass="entr" fill="hold" grpId="0" nodeType="afterEffect">
                                  <p:stCondLst>
                                    <p:cond delay="0"/>
                                  </p:stCondLst>
                                  <p:iterate>
                                    <p:tmAbs val="0"/>
                                  </p:iterate>
                                  <p:childTnLst>
                                    <p:set>
                                      <p:cBhvr>
                                        <p:cTn id="10" fill="hold"/>
                                        <p:tgtEl>
                                          <p:spTgt spid="1019"/>
                                        </p:tgtEl>
                                        <p:attrNameLst>
                                          <p:attrName>style.visibility</p:attrName>
                                        </p:attrNameLst>
                                      </p:cBhvr>
                                      <p:to>
                                        <p:strVal val="visible"/>
                                      </p:to>
                                    </p:set>
                                    <p:animEffect transition="in" filter="dissolve">
                                      <p:cBhvr>
                                        <p:cTn id="11" dur="500"/>
                                        <p:tgtEl>
                                          <p:spTgt spid="1019"/>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fill="hold" grpId="0" nodeType="clickEffect">
                                  <p:stCondLst>
                                    <p:cond delay="0"/>
                                  </p:stCondLst>
                                  <p:iterate>
                                    <p:tmAbs val="0"/>
                                  </p:iterate>
                                  <p:childTnLst>
                                    <p:set>
                                      <p:cBhvr>
                                        <p:cTn id="15" fill="hold"/>
                                        <p:tgtEl>
                                          <p:spTgt spid="1022"/>
                                        </p:tgtEl>
                                        <p:attrNameLst>
                                          <p:attrName>style.visibility</p:attrName>
                                        </p:attrNameLst>
                                      </p:cBhvr>
                                      <p:to>
                                        <p:strVal val="visible"/>
                                      </p:to>
                                    </p:set>
                                    <p:animEffect transition="in" filter="dissolve">
                                      <p:cBhvr>
                                        <p:cTn id="16" dur="500"/>
                                        <p:tgtEl>
                                          <p:spTgt spid="10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9" grpId="0" animBg="1" advAuto="0"/>
      <p:bldP spid="1022" grpId="0" animBg="1" advAuto="0"/>
      <p:bldP spid="1025" grpId="0" advAuto="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6" name="“We are rewriting geohistory. ... We live in an age of neocatastrophism.  Surely what we know as geohistory originates not within rocks but within the minds of human observers. As a creation of the human intellect, our geohistories may owe more than is c"/>
          <p:cNvSpPr txBox="1">
            <a:spLocks noGrp="1"/>
          </p:cNvSpPr>
          <p:nvPr>
            <p:ph type="ctrTitle"/>
          </p:nvPr>
        </p:nvSpPr>
        <p:spPr>
          <a:xfrm>
            <a:off x="2654300" y="1371600"/>
            <a:ext cx="19011900" cy="8826500"/>
          </a:xfrm>
          <a:prstGeom prst="rect">
            <a:avLst/>
          </a:prstGeom>
        </p:spPr>
        <p:txBody>
          <a:bodyPr/>
          <a:lstStyle/>
          <a:p>
            <a:pPr algn="ctr" defTabSz="457200">
              <a:defRPr>
                <a:effectLst/>
              </a:defRPr>
            </a:pPr>
            <a:r>
              <a:rPr lang="ar-JO" dirty="0"/>
              <a:t>"نحن نعيد كتابة التاريخ الجغرافي. ... نحن نعيش في عصر الكوارث الجديدة. من المؤكد أن ما نعرفه بالتاريخ الجيولوجي لا ينشأ داخل الصخور ولكن </a:t>
            </a:r>
            <a:r>
              <a:rPr lang="ar-JO" dirty="0">
                <a:solidFill>
                  <a:srgbClr val="FFFF00"/>
                </a:solidFill>
              </a:rPr>
              <a:t>داخل عقول المراقبين البشريين</a:t>
            </a:r>
            <a:r>
              <a:rPr lang="ar-JO" dirty="0"/>
              <a:t>. كإبداع للعقل البشري ، قد تدين الجيولوجيا لدينا بأكثر مما يُفترض عادة للعمليات التي تعمل داخل مخنا. "</a:t>
            </a:r>
            <a:endParaRPr dirty="0"/>
          </a:p>
        </p:txBody>
      </p:sp>
      <p:sp>
        <p:nvSpPr>
          <p:cNvPr id="1507" name="Gordon L. Herries Davies, “Bangs replace whimpers,” Nature, Vol. 365 (9 Sept. 1993), p. 115."/>
          <p:cNvSpPr txBox="1"/>
          <p:nvPr/>
        </p:nvSpPr>
        <p:spPr>
          <a:xfrm>
            <a:off x="2654300" y="10845800"/>
            <a:ext cx="19854008" cy="16256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lstStyle/>
          <a:p>
            <a:pPr lvl="0" algn="r" defTabSz="457200">
              <a:defRPr sz="4400">
                <a:solidFill>
                  <a:srgbClr val="FFFFFF"/>
                </a:solidFill>
                <a:latin typeface="+mn-lt"/>
                <a:ea typeface="+mn-ea"/>
                <a:cs typeface="+mn-cs"/>
                <a:sym typeface="Helvetica"/>
              </a:defRPr>
            </a:pPr>
            <a:r>
              <a:rPr lang="ar-JO" sz="4400" noProof="0" dirty="0">
                <a:solidFill>
                  <a:srgbClr val="FFFFFF"/>
                </a:solidFill>
                <a:latin typeface="Helvetica"/>
                <a:sym typeface="Helvetica"/>
              </a:rPr>
              <a:t>جوردون ل. هيريس ديفيس، الإنفجارات تحل محل النشيج، الطبيعة 9، 365، أيلول 1993) ص 115 </a:t>
            </a:r>
            <a:endParaRPr kumimoji="0" sz="4400" b="0" i="0" u="none" strike="noStrike" kern="0" cap="none" spc="0" normalizeH="0" baseline="0" noProof="0" dirty="0">
              <a:ln>
                <a:noFill/>
              </a:ln>
              <a:solidFill>
                <a:srgbClr val="FFFFFF"/>
              </a:solidFill>
              <a:effectLst/>
              <a:uLnTx/>
              <a:uFillTx/>
              <a:latin typeface="Helvetica"/>
              <a:sym typeface="Helvetica"/>
            </a:endParaRPr>
          </a:p>
        </p:txBody>
      </p:sp>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121088266.jpg" descr="121088266.jpg"/>
          <p:cNvPicPr>
            <a:picLocks noChangeAspect="1"/>
          </p:cNvPicPr>
          <p:nvPr/>
        </p:nvPicPr>
        <p:blipFill>
          <a:blip r:embed="rId3" cstate="print"/>
          <a:srcRect l="556" t="12260" b="7327"/>
          <a:stretch>
            <a:fillRect/>
          </a:stretch>
        </p:blipFill>
        <p:spPr>
          <a:xfrm>
            <a:off x="7579999" y="4826000"/>
            <a:ext cx="9295200" cy="4953000"/>
          </a:xfrm>
          <a:prstGeom prst="rect">
            <a:avLst/>
          </a:prstGeom>
          <a:ln w="12700">
            <a:miter lim="400000"/>
          </a:ln>
        </p:spPr>
      </p:pic>
      <p:sp>
        <p:nvSpPr>
          <p:cNvPr id="1030" name="Rectangle"/>
          <p:cNvSpPr/>
          <p:nvPr/>
        </p:nvSpPr>
        <p:spPr>
          <a:xfrm>
            <a:off x="7556500" y="3721100"/>
            <a:ext cx="9296400" cy="1168400"/>
          </a:xfrm>
          <a:prstGeom prst="rect">
            <a:avLst/>
          </a:prstGeom>
          <a:solidFill>
            <a:srgbClr val="0B1D29"/>
          </a:solidFill>
          <a:ln w="25400">
            <a:solidFill>
              <a:srgbClr val="000000">
                <a:alpha val="0"/>
              </a:srgbClr>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1" name="FACTS"/>
          <p:cNvSpPr txBox="1"/>
          <p:nvPr/>
        </p:nvSpPr>
        <p:spPr>
          <a:xfrm>
            <a:off x="9423400" y="3860800"/>
            <a:ext cx="5461000" cy="838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64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حقائق</a:t>
            </a:r>
            <a:endParaRPr dirty="0"/>
          </a:p>
        </p:txBody>
      </p:sp>
      <p:sp>
        <p:nvSpPr>
          <p:cNvPr id="1032" name="Rectangle"/>
          <p:cNvSpPr/>
          <p:nvPr/>
        </p:nvSpPr>
        <p:spPr>
          <a:xfrm>
            <a:off x="7480300" y="9017000"/>
            <a:ext cx="9398000" cy="1016000"/>
          </a:xfrm>
          <a:prstGeom prst="rect">
            <a:avLst/>
          </a:prstGeom>
          <a:solidFill>
            <a:srgbClr val="0B1D29"/>
          </a:solidFill>
          <a:ln w="25400">
            <a:solidFill>
              <a:srgbClr val="000000">
                <a:alpha val="0"/>
              </a:srgbClr>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3" name="ROCKS AND FOSSILS"/>
          <p:cNvSpPr txBox="1"/>
          <p:nvPr/>
        </p:nvSpPr>
        <p:spPr>
          <a:xfrm>
            <a:off x="7543800" y="9207500"/>
            <a:ext cx="93218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48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الصخور و الحفريات</a:t>
            </a:r>
            <a:endParaRPr dirty="0"/>
          </a:p>
        </p:txBody>
      </p:sp>
      <p:sp>
        <p:nvSpPr>
          <p:cNvPr id="1034" name="Rectangle"/>
          <p:cNvSpPr/>
          <p:nvPr/>
        </p:nvSpPr>
        <p:spPr>
          <a:xfrm>
            <a:off x="7289800" y="3479800"/>
            <a:ext cx="9804400" cy="6756400"/>
          </a:xfrm>
          <a:prstGeom prst="rect">
            <a:avLst/>
          </a:prstGeom>
          <a:ln w="25400">
            <a:solidFill>
              <a:srgbClr val="EBEBEB"/>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grpSp>
        <p:nvGrpSpPr>
          <p:cNvPr id="1046" name="Group"/>
          <p:cNvGrpSpPr/>
          <p:nvPr/>
        </p:nvGrpSpPr>
        <p:grpSpPr>
          <a:xfrm>
            <a:off x="15062200" y="584200"/>
            <a:ext cx="6807200" cy="4089401"/>
            <a:chOff x="0" y="0"/>
            <a:chExt cx="6807200" cy="4089400"/>
          </a:xfrm>
        </p:grpSpPr>
        <p:sp>
          <p:nvSpPr>
            <p:cNvPr id="1035" name="Biblical Assumptions"/>
            <p:cNvSpPr txBox="1"/>
            <p:nvPr/>
          </p:nvSpPr>
          <p:spPr>
            <a:xfrm>
              <a:off x="152400" y="177800"/>
              <a:ext cx="6654800" cy="25527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lvl1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افتراضات          كتابية</a:t>
              </a:r>
              <a:endParaRPr dirty="0"/>
            </a:p>
          </p:txBody>
        </p:sp>
        <p:grpSp>
          <p:nvGrpSpPr>
            <p:cNvPr id="1040" name="Group"/>
            <p:cNvGrpSpPr/>
            <p:nvPr/>
          </p:nvGrpSpPr>
          <p:grpSpPr>
            <a:xfrm>
              <a:off x="431800" y="1701800"/>
              <a:ext cx="5961083" cy="609483"/>
              <a:chOff x="0" y="0"/>
              <a:chExt cx="5961082" cy="609482"/>
            </a:xfrm>
          </p:grpSpPr>
          <p:sp>
            <p:nvSpPr>
              <p:cNvPr id="1036" name="Line"/>
              <p:cNvSpPr/>
              <p:nvPr/>
            </p:nvSpPr>
            <p:spPr>
              <a:xfrm flipV="1">
                <a:off x="5943599" y="0"/>
                <a:ext cx="1" cy="609483"/>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nvGrpSpPr>
              <p:cNvPr id="1039" name="Group"/>
              <p:cNvGrpSpPr/>
              <p:nvPr/>
            </p:nvGrpSpPr>
            <p:grpSpPr>
              <a:xfrm>
                <a:off x="0" y="0"/>
                <a:ext cx="5961083" cy="609483"/>
                <a:chOff x="0" y="0"/>
                <a:chExt cx="5961082" cy="609482"/>
              </a:xfrm>
            </p:grpSpPr>
            <p:sp>
              <p:nvSpPr>
                <p:cNvPr id="1037" name="Line"/>
                <p:cNvSpPr/>
                <p:nvPr/>
              </p:nvSpPr>
              <p:spPr>
                <a:xfrm flipV="1">
                  <a:off x="12700" y="596291"/>
                  <a:ext cx="5948383" cy="135"/>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38" name="Line"/>
                <p:cNvSpPr/>
                <p:nvPr/>
              </p:nvSpPr>
              <p:spPr>
                <a:xfrm flipV="1">
                  <a:off x="-1" y="0"/>
                  <a:ext cx="2" cy="609483"/>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sp>
          <p:nvSpPr>
            <p:cNvPr id="1041" name="Line"/>
            <p:cNvSpPr/>
            <p:nvPr/>
          </p:nvSpPr>
          <p:spPr>
            <a:xfrm flipH="1">
              <a:off x="520700" y="3314700"/>
              <a:ext cx="1" cy="675059"/>
            </a:xfrm>
            <a:prstGeom prst="line">
              <a:avLst/>
            </a:prstGeom>
            <a:noFill/>
            <a:ln w="25400" cap="flat">
              <a:solidFill>
                <a:srgbClr val="EBEBEB"/>
              </a:solidFill>
              <a:prstDash val="solid"/>
              <a:miter lim="400000"/>
              <a:tailEnd type="triangle" w="med" len="med"/>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42" name="Triangle"/>
            <p:cNvSpPr/>
            <p:nvPr/>
          </p:nvSpPr>
          <p:spPr>
            <a:xfrm rot="10800000">
              <a:off x="0" y="3556000"/>
              <a:ext cx="1028700" cy="533400"/>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43" name="Line"/>
            <p:cNvSpPr/>
            <p:nvPr/>
          </p:nvSpPr>
          <p:spPr>
            <a:xfrm flipV="1">
              <a:off x="520700" y="3327400"/>
              <a:ext cx="3093904" cy="13"/>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44" name="Line"/>
            <p:cNvSpPr/>
            <p:nvPr/>
          </p:nvSpPr>
          <p:spPr>
            <a:xfrm>
              <a:off x="3594100" y="2298700"/>
              <a:ext cx="0" cy="1041400"/>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45" name="Rectangle"/>
            <p:cNvSpPr/>
            <p:nvPr/>
          </p:nvSpPr>
          <p:spPr>
            <a:xfrm>
              <a:off x="431800" y="0"/>
              <a:ext cx="5943600"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nvGrpSpPr>
          <p:cNvPr id="1054" name="Group"/>
          <p:cNvGrpSpPr/>
          <p:nvPr/>
        </p:nvGrpSpPr>
        <p:grpSpPr>
          <a:xfrm>
            <a:off x="12998448" y="10274300"/>
            <a:ext cx="8870952" cy="3175000"/>
            <a:chOff x="0" y="0"/>
            <a:chExt cx="8870951" cy="3175000"/>
          </a:xfrm>
        </p:grpSpPr>
        <p:grpSp>
          <p:nvGrpSpPr>
            <p:cNvPr id="1050" name="Group"/>
            <p:cNvGrpSpPr/>
            <p:nvPr/>
          </p:nvGrpSpPr>
          <p:grpSpPr>
            <a:xfrm>
              <a:off x="-1" y="0"/>
              <a:ext cx="1670053" cy="1860777"/>
              <a:chOff x="0" y="0"/>
              <a:chExt cx="1670051" cy="1860776"/>
            </a:xfrm>
          </p:grpSpPr>
          <p:sp>
            <p:nvSpPr>
              <p:cNvPr id="1047" name="Triangle"/>
              <p:cNvSpPr/>
              <p:nvPr/>
            </p:nvSpPr>
            <p:spPr>
              <a:xfrm rot="5400000">
                <a:off x="889001" y="107972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48" name="Line"/>
              <p:cNvSpPr/>
              <p:nvPr/>
            </p:nvSpPr>
            <p:spPr>
              <a:xfrm flipV="1">
                <a:off x="1" y="1409900"/>
                <a:ext cx="1346261"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49" name="Line"/>
              <p:cNvSpPr/>
              <p:nvPr/>
            </p:nvSpPr>
            <p:spPr>
              <a:xfrm flipH="1">
                <a:off x="-1" y="0"/>
                <a:ext cx="2"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nvGrpSpPr>
            <p:cNvPr id="1053" name="Group"/>
            <p:cNvGrpSpPr/>
            <p:nvPr/>
          </p:nvGrpSpPr>
          <p:grpSpPr>
            <a:xfrm>
              <a:off x="1936751" y="457200"/>
              <a:ext cx="6934201" cy="2717800"/>
              <a:chOff x="0" y="0"/>
              <a:chExt cx="6934200" cy="2717800"/>
            </a:xfrm>
          </p:grpSpPr>
          <p:sp>
            <p:nvSpPr>
              <p:cNvPr id="1051" name="Young Earth…"/>
              <p:cNvSpPr txBox="1"/>
              <p:nvPr/>
            </p:nvSpPr>
            <p:spPr>
              <a:xfrm>
                <a:off x="190500" y="165100"/>
                <a:ext cx="6654800" cy="25527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a:lnSpc>
                    <a:spcPct val="9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dirty="0"/>
                  <a:t>الأرض الفتية</a:t>
                </a:r>
                <a:endParaRPr dirty="0"/>
              </a:p>
              <a:p>
                <a:pPr>
                  <a:lnSpc>
                    <a:spcPct val="9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dirty="0"/>
                  <a:t>طوفان عالمي</a:t>
                </a:r>
                <a:endParaRPr dirty="0"/>
              </a:p>
            </p:txBody>
          </p:sp>
          <p:sp>
            <p:nvSpPr>
              <p:cNvPr id="1052" name="Rectangle"/>
              <p:cNvSpPr/>
              <p:nvPr/>
            </p:nvSpPr>
            <p:spPr>
              <a:xfrm>
                <a:off x="0" y="0"/>
                <a:ext cx="6934200"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grpSp>
        <p:nvGrpSpPr>
          <p:cNvPr id="1062" name="Group"/>
          <p:cNvGrpSpPr/>
          <p:nvPr/>
        </p:nvGrpSpPr>
        <p:grpSpPr>
          <a:xfrm>
            <a:off x="2064824" y="10235973"/>
            <a:ext cx="9111236" cy="3302227"/>
            <a:chOff x="0" y="0"/>
            <a:chExt cx="9111235" cy="3302226"/>
          </a:xfrm>
        </p:grpSpPr>
        <p:grpSp>
          <p:nvGrpSpPr>
            <p:cNvPr id="1058" name="Group"/>
            <p:cNvGrpSpPr/>
            <p:nvPr/>
          </p:nvGrpSpPr>
          <p:grpSpPr>
            <a:xfrm>
              <a:off x="7403025" y="0"/>
              <a:ext cx="1708211" cy="1936977"/>
              <a:chOff x="0" y="0"/>
              <a:chExt cx="1708209" cy="1936976"/>
            </a:xfrm>
          </p:grpSpPr>
          <p:sp>
            <p:nvSpPr>
              <p:cNvPr id="1055" name="Triangle"/>
              <p:cNvSpPr/>
              <p:nvPr/>
            </p:nvSpPr>
            <p:spPr>
              <a:xfrm rot="16200000">
                <a:off x="-247650" y="1155926"/>
                <a:ext cx="1028700"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56" name="Line"/>
              <p:cNvSpPr/>
              <p:nvPr/>
            </p:nvSpPr>
            <p:spPr>
              <a:xfrm flipV="1">
                <a:off x="361950" y="1409900"/>
                <a:ext cx="1346260"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57" name="Line"/>
              <p:cNvSpPr/>
              <p:nvPr/>
            </p:nvSpPr>
            <p:spPr>
              <a:xfrm flipH="1">
                <a:off x="1708148" y="0"/>
                <a:ext cx="1"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nvGrpSpPr>
            <p:cNvPr id="1061" name="Group"/>
            <p:cNvGrpSpPr/>
            <p:nvPr/>
          </p:nvGrpSpPr>
          <p:grpSpPr>
            <a:xfrm>
              <a:off x="0" y="597126"/>
              <a:ext cx="7179781" cy="2705101"/>
              <a:chOff x="0" y="0"/>
              <a:chExt cx="7179780" cy="2705100"/>
            </a:xfrm>
          </p:grpSpPr>
          <p:sp>
            <p:nvSpPr>
              <p:cNvPr id="1059" name="Old Earth…"/>
              <p:cNvSpPr txBox="1"/>
              <p:nvPr/>
            </p:nvSpPr>
            <p:spPr>
              <a:xfrm>
                <a:off x="273503" y="228600"/>
                <a:ext cx="6596810" cy="24765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dirty="0"/>
                  <a:t>الأرض قديمة</a:t>
                </a:r>
                <a:endParaRPr dirty="0"/>
              </a:p>
              <a:p>
                <a:pPr>
                  <a:lnSpc>
                    <a:spcPct val="7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dirty="0"/>
                  <a:t>لا طوفان عالمي</a:t>
                </a:r>
                <a:endParaRPr dirty="0"/>
              </a:p>
            </p:txBody>
          </p:sp>
          <p:sp>
            <p:nvSpPr>
              <p:cNvPr id="1060" name="Rectangle"/>
              <p:cNvSpPr/>
              <p:nvPr/>
            </p:nvSpPr>
            <p:spPr>
              <a:xfrm>
                <a:off x="0" y="0"/>
                <a:ext cx="7179781"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grpSp>
        <p:nvGrpSpPr>
          <p:cNvPr id="1076" name="Group"/>
          <p:cNvGrpSpPr/>
          <p:nvPr/>
        </p:nvGrpSpPr>
        <p:grpSpPr>
          <a:xfrm>
            <a:off x="2819400" y="584200"/>
            <a:ext cx="6794500" cy="4102101"/>
            <a:chOff x="0" y="0"/>
            <a:chExt cx="6794500" cy="4102100"/>
          </a:xfrm>
        </p:grpSpPr>
        <p:grpSp>
          <p:nvGrpSpPr>
            <p:cNvPr id="1074" name="Group"/>
            <p:cNvGrpSpPr/>
            <p:nvPr/>
          </p:nvGrpSpPr>
          <p:grpSpPr>
            <a:xfrm>
              <a:off x="469899" y="0"/>
              <a:ext cx="6324601" cy="4102101"/>
              <a:chOff x="0" y="0"/>
              <a:chExt cx="6324600" cy="4102100"/>
            </a:xfrm>
          </p:grpSpPr>
          <p:grpSp>
            <p:nvGrpSpPr>
              <p:cNvPr id="1072" name="Group"/>
              <p:cNvGrpSpPr/>
              <p:nvPr/>
            </p:nvGrpSpPr>
            <p:grpSpPr>
              <a:xfrm>
                <a:off x="0" y="1676900"/>
                <a:ext cx="6324601" cy="2425201"/>
                <a:chOff x="0" y="0"/>
                <a:chExt cx="6324600" cy="2425199"/>
              </a:xfrm>
            </p:grpSpPr>
            <p:sp>
              <p:nvSpPr>
                <p:cNvPr id="1063" name="Line"/>
                <p:cNvSpPr/>
                <p:nvPr/>
              </p:nvSpPr>
              <p:spPr>
                <a:xfrm flipV="1">
                  <a:off x="5943611" y="0"/>
                  <a:ext cx="1" cy="609483"/>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nvGrpSpPr>
                <p:cNvPr id="1071" name="Group"/>
                <p:cNvGrpSpPr/>
                <p:nvPr/>
              </p:nvGrpSpPr>
              <p:grpSpPr>
                <a:xfrm>
                  <a:off x="0" y="12582"/>
                  <a:ext cx="6324601" cy="2412618"/>
                  <a:chOff x="0" y="0"/>
                  <a:chExt cx="6324600" cy="2412616"/>
                </a:xfrm>
              </p:grpSpPr>
              <p:grpSp>
                <p:nvGrpSpPr>
                  <p:cNvPr id="1066" name="Group"/>
                  <p:cNvGrpSpPr/>
                  <p:nvPr/>
                </p:nvGrpSpPr>
                <p:grpSpPr>
                  <a:xfrm>
                    <a:off x="0" y="0"/>
                    <a:ext cx="5961084" cy="609483"/>
                    <a:chOff x="0" y="0"/>
                    <a:chExt cx="5961083" cy="609482"/>
                  </a:xfrm>
                </p:grpSpPr>
                <p:sp>
                  <p:nvSpPr>
                    <p:cNvPr id="1064" name="Line"/>
                    <p:cNvSpPr/>
                    <p:nvPr/>
                  </p:nvSpPr>
                  <p:spPr>
                    <a:xfrm flipV="1">
                      <a:off x="12700" y="596291"/>
                      <a:ext cx="5948384" cy="135"/>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65" name="Line"/>
                    <p:cNvSpPr/>
                    <p:nvPr/>
                  </p:nvSpPr>
                  <p:spPr>
                    <a:xfrm flipV="1">
                      <a:off x="-1" y="0"/>
                      <a:ext cx="2" cy="609483"/>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1067" name="Line"/>
                  <p:cNvSpPr/>
                  <p:nvPr/>
                </p:nvSpPr>
                <p:spPr>
                  <a:xfrm flipH="1">
                    <a:off x="2743200" y="596516"/>
                    <a:ext cx="1" cy="1041401"/>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68" name="Line"/>
                  <p:cNvSpPr/>
                  <p:nvPr/>
                </p:nvSpPr>
                <p:spPr>
                  <a:xfrm flipV="1">
                    <a:off x="2735396" y="1637903"/>
                    <a:ext cx="3093905" cy="14"/>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69" name="Line"/>
                  <p:cNvSpPr/>
                  <p:nvPr/>
                </p:nvSpPr>
                <p:spPr>
                  <a:xfrm>
                    <a:off x="5816600" y="1637916"/>
                    <a:ext cx="1" cy="675060"/>
                  </a:xfrm>
                  <a:prstGeom prst="line">
                    <a:avLst/>
                  </a:prstGeom>
                  <a:noFill/>
                  <a:ln w="25400" cap="flat">
                    <a:solidFill>
                      <a:srgbClr val="EBEBEB"/>
                    </a:solidFill>
                    <a:prstDash val="solid"/>
                    <a:miter lim="400000"/>
                    <a:tailEnd type="triangle" w="med" len="med"/>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70" name="Triangle"/>
                  <p:cNvSpPr/>
                  <p:nvPr/>
                </p:nvSpPr>
                <p:spPr>
                  <a:xfrm rot="10800000">
                    <a:off x="5295900" y="187921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sp>
            <p:nvSpPr>
              <p:cNvPr id="1073" name="Rectangle"/>
              <p:cNvSpPr/>
              <p:nvPr/>
            </p:nvSpPr>
            <p:spPr>
              <a:xfrm>
                <a:off x="0" y="0"/>
                <a:ext cx="5943601"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sp>
          <p:nvSpPr>
            <p:cNvPr id="1075" name="Anti-Biblical…"/>
            <p:cNvSpPr txBox="1"/>
            <p:nvPr/>
          </p:nvSpPr>
          <p:spPr>
            <a:xfrm>
              <a:off x="0" y="152400"/>
              <a:ext cx="6654800" cy="25527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dirty="0"/>
                <a:t>افتراضات           غير كتابية</a:t>
              </a:r>
              <a:endParaRPr dirty="0"/>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1" nodeType="clickEffect">
                                  <p:stCondLst>
                                    <p:cond delay="0"/>
                                  </p:stCondLst>
                                  <p:iterate>
                                    <p:tmAbs val="0"/>
                                  </p:iterate>
                                  <p:childTnLst>
                                    <p:set>
                                      <p:cBhvr>
                                        <p:cTn id="6" fill="hold"/>
                                        <p:tgtEl>
                                          <p:spTgt spid="1076"/>
                                        </p:tgtEl>
                                        <p:attrNameLst>
                                          <p:attrName>style.visibility</p:attrName>
                                        </p:attrNameLst>
                                      </p:cBhvr>
                                      <p:to>
                                        <p:strVal val="visible"/>
                                      </p:to>
                                    </p:set>
                                    <p:animEffect transition="in" filter="wipe(up)">
                                      <p:cBhvr>
                                        <p:cTn id="7" dur="500"/>
                                        <p:tgtEl>
                                          <p:spTgt spid="107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2" nodeType="clickEffect">
                                  <p:stCondLst>
                                    <p:cond delay="0"/>
                                  </p:stCondLst>
                                  <p:iterate>
                                    <p:tmAbs val="0"/>
                                  </p:iterate>
                                  <p:childTnLst>
                                    <p:set>
                                      <p:cBhvr>
                                        <p:cTn id="11" fill="hold"/>
                                        <p:tgtEl>
                                          <p:spTgt spid="1062"/>
                                        </p:tgtEl>
                                        <p:attrNameLst>
                                          <p:attrName>style.visibility</p:attrName>
                                        </p:attrNameLst>
                                      </p:cBhvr>
                                      <p:to>
                                        <p:strVal val="visible"/>
                                      </p:to>
                                    </p:set>
                                    <p:animEffect transition="in" filter="wipe(right)">
                                      <p:cBhvr>
                                        <p:cTn id="12" dur="500"/>
                                        <p:tgtEl>
                                          <p:spTgt spid="106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3" nodeType="clickEffect">
                                  <p:stCondLst>
                                    <p:cond delay="0"/>
                                  </p:stCondLst>
                                  <p:iterate>
                                    <p:tmAbs val="0"/>
                                  </p:iterate>
                                  <p:childTnLst>
                                    <p:set>
                                      <p:cBhvr>
                                        <p:cTn id="16" fill="hold"/>
                                        <p:tgtEl>
                                          <p:spTgt spid="1046"/>
                                        </p:tgtEl>
                                        <p:attrNameLst>
                                          <p:attrName>style.visibility</p:attrName>
                                        </p:attrNameLst>
                                      </p:cBhvr>
                                      <p:to>
                                        <p:strVal val="visible"/>
                                      </p:to>
                                    </p:set>
                                    <p:animEffect transition="in" filter="wipe(up)">
                                      <p:cBhvr>
                                        <p:cTn id="17" dur="500"/>
                                        <p:tgtEl>
                                          <p:spTgt spid="104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4" nodeType="clickEffect">
                                  <p:stCondLst>
                                    <p:cond delay="0"/>
                                  </p:stCondLst>
                                  <p:iterate>
                                    <p:tmAbs val="0"/>
                                  </p:iterate>
                                  <p:childTnLst>
                                    <p:set>
                                      <p:cBhvr>
                                        <p:cTn id="21" fill="hold"/>
                                        <p:tgtEl>
                                          <p:spTgt spid="1054"/>
                                        </p:tgtEl>
                                        <p:attrNameLst>
                                          <p:attrName>style.visibility</p:attrName>
                                        </p:attrNameLst>
                                      </p:cBhvr>
                                      <p:to>
                                        <p:strVal val="visible"/>
                                      </p:to>
                                    </p:set>
                                    <p:animEffect transition="in" filter="wipe(left)">
                                      <p:cBhvr>
                                        <p:cTn id="22" dur="500"/>
                                        <p:tgtEl>
                                          <p:spTgt spid="10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6" grpId="3" animBg="1" advAuto="0"/>
      <p:bldP spid="1054" grpId="4" animBg="1" advAuto="0"/>
      <p:bldP spid="1062" grpId="2" animBg="1" advAuto="0"/>
      <p:bldP spid="1076" grpId="1" animBg="1" advAuto="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0" name="How long does it take to make fossils?"/>
          <p:cNvSpPr txBox="1"/>
          <p:nvPr/>
        </p:nvSpPr>
        <p:spPr>
          <a:xfrm>
            <a:off x="2476500" y="8420100"/>
            <a:ext cx="15201900" cy="34925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l">
              <a:lnSpc>
                <a:spcPct val="120000"/>
              </a:lnSpc>
              <a:defRPr sz="13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lnSpc>
                <a:spcPct val="100000"/>
              </a:lnSpc>
            </a:pPr>
            <a:r>
              <a:rPr lang="ar-JO" sz="11000" dirty="0">
                <a:latin typeface="+mn-lt"/>
              </a:rPr>
              <a:t>كم يستغرق تشكيل الحفريات من الوقت؟</a:t>
            </a:r>
            <a:endParaRPr sz="11000" dirty="0">
              <a:latin typeface="+mn-lt"/>
            </a:endParaRPr>
          </a:p>
        </p:txBody>
      </p:sp>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How long does it take to make fossils?">
            <a:extLst>
              <a:ext uri="{FF2B5EF4-FFF2-40B4-BE49-F238E27FC236}">
                <a16:creationId xmlns:a16="http://schemas.microsoft.com/office/drawing/2014/main" id="{0B9293BC-A17D-2641-8E42-C91C0F4827F8}"/>
              </a:ext>
            </a:extLst>
          </p:cNvPr>
          <p:cNvSpPr txBox="1"/>
          <p:nvPr/>
        </p:nvSpPr>
        <p:spPr>
          <a:xfrm>
            <a:off x="2148840" y="739140"/>
            <a:ext cx="21214080" cy="34925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lIns="0" tIns="0" rIns="0" bIns="0" anchor="ctr"/>
          <a:lstStyle>
            <a:lvl1pPr algn="l">
              <a:lnSpc>
                <a:spcPct val="120000"/>
              </a:lnSpc>
              <a:defRPr sz="13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lnSpc>
                <a:spcPct val="100000"/>
              </a:lnSpc>
            </a:pPr>
            <a:r>
              <a:rPr lang="ar-JO" sz="13200" dirty="0">
                <a:latin typeface="+mn-lt"/>
              </a:rPr>
              <a:t>تعريف الأحافير</a:t>
            </a:r>
            <a:endParaRPr sz="13200" dirty="0">
              <a:latin typeface="+mn-lt"/>
            </a:endParaRPr>
          </a:p>
        </p:txBody>
      </p:sp>
      <p:sp>
        <p:nvSpPr>
          <p:cNvPr id="4" name="How long does it take to make fossils?">
            <a:extLst>
              <a:ext uri="{FF2B5EF4-FFF2-40B4-BE49-F238E27FC236}">
                <a16:creationId xmlns:a16="http://schemas.microsoft.com/office/drawing/2014/main" id="{6375A422-B8DD-4041-B9DB-2E473E3F5C95}"/>
              </a:ext>
            </a:extLst>
          </p:cNvPr>
          <p:cNvSpPr txBox="1"/>
          <p:nvPr/>
        </p:nvSpPr>
        <p:spPr>
          <a:xfrm>
            <a:off x="2011680" y="4671060"/>
            <a:ext cx="21214080" cy="639318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lIns="0" tIns="0" rIns="0" bIns="0" anchor="ctr"/>
          <a:lstStyle>
            <a:lvl1pPr algn="l">
              <a:lnSpc>
                <a:spcPct val="120000"/>
              </a:lnSpc>
              <a:defRPr sz="13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marL="1143000" indent="-1143000" algn="r" rtl="1">
              <a:lnSpc>
                <a:spcPct val="90000"/>
              </a:lnSpc>
              <a:buFont typeface="Arial" panose="020B0604020202020204" pitchFamily="34" charset="0"/>
              <a:buChar char="•"/>
              <a:defRPr sz="2300">
                <a:latin typeface="Arial"/>
                <a:ea typeface="Arial"/>
                <a:cs typeface="Arial"/>
                <a:sym typeface="Arial"/>
              </a:defRPr>
            </a:pPr>
            <a:r>
              <a:rPr lang="ar-JO" sz="9600" dirty="0">
                <a:sym typeface="Arial"/>
              </a:rPr>
              <a:t>بقايا عضوية مدفونة في الرواسب محفوظة جيداً </a:t>
            </a:r>
          </a:p>
          <a:p>
            <a:pPr marL="1143000" indent="-1143000" algn="r" rtl="1">
              <a:lnSpc>
                <a:spcPct val="90000"/>
              </a:lnSpc>
              <a:buFont typeface="Arial" panose="020B0604020202020204" pitchFamily="34" charset="0"/>
              <a:buChar char="•"/>
              <a:defRPr sz="2300">
                <a:latin typeface="Arial"/>
                <a:ea typeface="Arial"/>
                <a:cs typeface="Arial"/>
                <a:sym typeface="Arial"/>
              </a:defRPr>
            </a:pPr>
            <a:r>
              <a:rPr lang="ar-JO" sz="9600" dirty="0">
                <a:sym typeface="Arial"/>
              </a:rPr>
              <a:t>على سبيل المثال: العظام وآثار الأقدام والفضلات</a:t>
            </a:r>
            <a:endParaRPr lang="en-US" sz="9600" dirty="0"/>
          </a:p>
        </p:txBody>
      </p:sp>
    </p:spTree>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4" name="Labeled Bone 02014.jpg" descr="Labeled Bone 02014.jpg"/>
          <p:cNvPicPr>
            <a:picLocks/>
          </p:cNvPicPr>
          <p:nvPr/>
        </p:nvPicPr>
        <p:blipFill>
          <a:blip r:embed="rId3" cstate="print"/>
          <a:stretch>
            <a:fillRect/>
          </a:stretch>
        </p:blipFill>
        <p:spPr>
          <a:xfrm>
            <a:off x="2893054" y="1456060"/>
            <a:ext cx="14151877" cy="10803880"/>
          </a:xfrm>
          <a:prstGeom prst="rect">
            <a:avLst/>
          </a:prstGeom>
          <a:ln w="25400">
            <a:solidFill>
              <a:srgbClr val="FFFFFF"/>
            </a:solidFill>
            <a:miter lim="400000"/>
          </a:ln>
        </p:spPr>
      </p:pic>
      <p:sp>
        <p:nvSpPr>
          <p:cNvPr id="1085" name="65 million years old?"/>
          <p:cNvSpPr txBox="1"/>
          <p:nvPr/>
        </p:nvSpPr>
        <p:spPr>
          <a:xfrm>
            <a:off x="17791281" y="3205908"/>
            <a:ext cx="4253563" cy="2318583"/>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lvl1pPr>
              <a:defRPr sz="7200">
                <a:solidFill>
                  <a:srgbClr val="FFFFFF"/>
                </a:solidFill>
                <a:latin typeface="+mn-lt"/>
                <a:ea typeface="+mn-ea"/>
                <a:cs typeface="+mn-cs"/>
                <a:sym typeface="DejaVu Sans Condensed"/>
              </a:defRPr>
            </a:lvl1pPr>
          </a:lstStyle>
          <a:p>
            <a:r>
              <a:rPr lang="ar-JO" dirty="0"/>
              <a:t>65 مليون سنة؟</a:t>
            </a:r>
            <a:endParaRPr dirty="0"/>
          </a:p>
        </p:txBody>
      </p:sp>
    </p:spTree>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9" name="“Fossilization is a process that can take any-thing from a few hours to millions of years. ..."/>
          <p:cNvSpPr txBox="1">
            <a:spLocks noGrp="1"/>
          </p:cNvSpPr>
          <p:nvPr>
            <p:ph type="ctrTitle"/>
          </p:nvPr>
        </p:nvSpPr>
        <p:spPr>
          <a:xfrm>
            <a:off x="1778000" y="1298575"/>
            <a:ext cx="21653500" cy="2628900"/>
          </a:xfrm>
          <a:prstGeom prst="rect">
            <a:avLst/>
          </a:prstGeom>
        </p:spPr>
        <p:txBody>
          <a:bodyPr/>
          <a:lstStyle/>
          <a:p>
            <a:pPr algn="r">
              <a:lnSpc>
                <a:spcPts val="8000"/>
              </a:lnSpc>
              <a:defRPr>
                <a:latin typeface="DejaVu Sans"/>
                <a:ea typeface="DejaVu Sans"/>
                <a:cs typeface="DejaVu Sans"/>
                <a:sym typeface="DejaVu Sans"/>
              </a:defRPr>
            </a:pPr>
            <a:r>
              <a:rPr lang="ar-JO" dirty="0">
                <a:sym typeface="DejaVu Sans"/>
              </a:rPr>
              <a:t>التحجر هو عملية يمكن أن تستغرق أي شيء من </a:t>
            </a:r>
            <a:r>
              <a:rPr lang="ar-JO" dirty="0">
                <a:solidFill>
                  <a:srgbClr val="FFFF00"/>
                </a:solidFill>
                <a:sym typeface="DejaVu Sans"/>
              </a:rPr>
              <a:t>بضع ساعات </a:t>
            </a:r>
            <a:r>
              <a:rPr lang="ar-JO" dirty="0">
                <a:sym typeface="DejaVu Sans"/>
              </a:rPr>
              <a:t>إلى </a:t>
            </a:r>
            <a:r>
              <a:rPr lang="ar-JO" dirty="0">
                <a:solidFill>
                  <a:srgbClr val="FFFF00"/>
                </a:solidFill>
                <a:sym typeface="DejaVu Sans"/>
              </a:rPr>
              <a:t>ملايين السنين</a:t>
            </a:r>
            <a:endParaRPr dirty="0">
              <a:solidFill>
                <a:srgbClr val="FFFF00"/>
              </a:solidFill>
            </a:endParaRPr>
          </a:p>
        </p:txBody>
      </p:sp>
      <p:sp>
        <p:nvSpPr>
          <p:cNvPr id="1090" name="Philip J. Currie &amp; Eva B. Koppelhus, 101 Questions about Dinosaurs (Mineola, NY: Dover Publications, 1996), p. 11."/>
          <p:cNvSpPr txBox="1">
            <a:spLocks noGrp="1"/>
          </p:cNvSpPr>
          <p:nvPr>
            <p:ph type="subTitle" sz="quarter" idx="1"/>
          </p:nvPr>
        </p:nvSpPr>
        <p:spPr>
          <a:xfrm>
            <a:off x="1752600" y="11195050"/>
            <a:ext cx="20866100" cy="1084036"/>
          </a:xfrm>
          <a:prstGeom prst="rect">
            <a:avLst/>
          </a:prstGeom>
        </p:spPr>
        <p:txBody>
          <a:bodyPr/>
          <a:lstStyle/>
          <a:p>
            <a:pPr algn="ctr"/>
            <a:r>
              <a:rPr lang="ar-JO" dirty="0"/>
              <a:t>فيليب ج. كوري و إيفا ب. كوبيلهوس، 101 سؤال عن الديناصورات ( مينيولا، نيويورك : منشورات دوفر، 1996) ص 11</a:t>
            </a:r>
            <a:r>
              <a:rPr dirty="0"/>
              <a:t>.</a:t>
            </a:r>
          </a:p>
        </p:txBody>
      </p:sp>
      <p:sp>
        <p:nvSpPr>
          <p:cNvPr id="1091" name="The amount of time that it takes for a bone to become completely permineralized is highly variable. If the groundwater is heavily laden with minerals in solution, the process can happen rapidly. Modern bones that fall into mineral springs can become permineralized within a matter of weeks.”"/>
          <p:cNvSpPr txBox="1"/>
          <p:nvPr/>
        </p:nvSpPr>
        <p:spPr>
          <a:xfrm>
            <a:off x="1778000" y="3362325"/>
            <a:ext cx="20828000" cy="7683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p>
            <a:pPr marL="40640" marR="40640" algn="l" defTabSz="914400">
              <a:lnSpc>
                <a:spcPts val="8000"/>
              </a:lnSpc>
              <a:buClr>
                <a:srgbClr val="FFFFFF"/>
              </a:buClr>
              <a:buFont typeface="Arial"/>
              <a:defRPr sz="7200">
                <a:uFill>
                  <a:solidFill>
                    <a:srgbClr val="000000"/>
                  </a:solidFill>
                </a:uFill>
                <a:latin typeface="DejaVu Sans"/>
                <a:ea typeface="DejaVu Sans"/>
                <a:cs typeface="DejaVu Sans"/>
                <a:sym typeface="DejaVu Sans"/>
              </a:defRPr>
            </a:pPr>
            <a:r>
              <a:rPr dirty="0">
                <a:solidFill>
                  <a:srgbClr val="FFFFFF"/>
                </a:solidFill>
                <a:uFill>
                  <a:solidFill>
                    <a:srgbClr val="FFFFFF"/>
                  </a:solidFill>
                </a:uFill>
              </a:rPr>
              <a:t>”</a:t>
            </a:r>
          </a:p>
        </p:txBody>
      </p:sp>
      <p:sp>
        <p:nvSpPr>
          <p:cNvPr id="1092" name="The amount of time that it takes for a bone to become completely permineralized is highly variable. If the groundwater is heavily laden with minerals in solution, the process can happen rapidly. Modern bones that fall into mineral springs can become permineralized within a matter of weeks.”"/>
          <p:cNvSpPr txBox="1"/>
          <p:nvPr/>
        </p:nvSpPr>
        <p:spPr>
          <a:xfrm>
            <a:off x="1752600" y="3362325"/>
            <a:ext cx="20853400" cy="76835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p>
            <a:pPr marL="40640" marR="40640" defTabSz="914400">
              <a:lnSpc>
                <a:spcPts val="8000"/>
              </a:lnSpc>
              <a:buClr>
                <a:srgbClr val="FFFFFF"/>
              </a:buClr>
              <a:buFont typeface="Arial"/>
              <a:defRPr sz="7200">
                <a:uFill>
                  <a:solidFill>
                    <a:srgbClr val="000000"/>
                  </a:solidFill>
                </a:uFill>
                <a:latin typeface="DejaVu Sans"/>
                <a:ea typeface="DejaVu Sans"/>
                <a:cs typeface="DejaVu Sans"/>
                <a:sym typeface="DejaVu Sans"/>
              </a:defRPr>
            </a:pPr>
            <a:r>
              <a:rPr lang="ar-JO" sz="7200" dirty="0">
                <a:solidFill>
                  <a:schemeClr val="bg1"/>
                </a:solidFill>
                <a:sym typeface="DejaVu Sans"/>
              </a:rPr>
              <a:t>إن مقدار الوقت الذي يستغرقه العظم حتى يصبح ممعدنًا تمامًا متغير  بدرجة كبيرة. إذا كانت </a:t>
            </a:r>
            <a:r>
              <a:rPr lang="ar-JO" sz="7200" dirty="0">
                <a:solidFill>
                  <a:srgbClr val="FFC000"/>
                </a:solidFill>
                <a:sym typeface="DejaVu Sans"/>
              </a:rPr>
              <a:t>المياه الجوفية محملة بشدة بالمعادن في المحلول </a:t>
            </a:r>
            <a:r>
              <a:rPr lang="ar-JO" sz="7200" dirty="0">
                <a:solidFill>
                  <a:schemeClr val="bg1"/>
                </a:solidFill>
                <a:sym typeface="DejaVu Sans"/>
              </a:rPr>
              <a:t>، يمكن أن تحدث العملية بسرعة. يمكن للعظام الحديثة التي تسقط في الينابيع المعدنية أن تصبح ممعدنة في غضون </a:t>
            </a:r>
            <a:r>
              <a:rPr lang="ar-JO" sz="7200" dirty="0">
                <a:solidFill>
                  <a:srgbClr val="FFFF00"/>
                </a:solidFill>
                <a:sym typeface="DejaVu Sans"/>
              </a:rPr>
              <a:t>أسابيع</a:t>
            </a:r>
            <a:endParaRPr dirty="0">
              <a:solidFill>
                <a:srgbClr val="FFFF00"/>
              </a:solidFill>
              <a:uFill>
                <a:solidFill>
                  <a:srgbClr val="FFFFFF"/>
                </a:solidFill>
              </a:uFill>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1" nodeType="clickEffect">
                                  <p:stCondLst>
                                    <p:cond delay="0"/>
                                  </p:stCondLst>
                                  <p:iterate>
                                    <p:tmAbs val="0"/>
                                  </p:iterate>
                                  <p:childTnLst>
                                    <p:set>
                                      <p:cBhvr>
                                        <p:cTn id="6" fill="hold"/>
                                        <p:tgtEl>
                                          <p:spTgt spid="1091"/>
                                        </p:tgtEl>
                                        <p:attrNameLst>
                                          <p:attrName>style.visibility</p:attrName>
                                        </p:attrNameLst>
                                      </p:cBhvr>
                                      <p:to>
                                        <p:strVal val="visible"/>
                                      </p:to>
                                    </p:set>
                                    <p:animEffect transition="in" filter="wipe(up)">
                                      <p:cBhvr>
                                        <p:cTn id="7" dur="500"/>
                                        <p:tgtEl>
                                          <p:spTgt spid="109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2" nodeType="clickEffect">
                                  <p:stCondLst>
                                    <p:cond delay="0"/>
                                  </p:stCondLst>
                                  <p:iterate>
                                    <p:tmAbs val="0"/>
                                  </p:iterate>
                                  <p:childTnLst>
                                    <p:set>
                                      <p:cBhvr>
                                        <p:cTn id="11" fill="hold"/>
                                        <p:tgtEl>
                                          <p:spTgt spid="1092"/>
                                        </p:tgtEl>
                                        <p:attrNameLst>
                                          <p:attrName>style.visibility</p:attrName>
                                        </p:attrNameLst>
                                      </p:cBhvr>
                                      <p:to>
                                        <p:strVal val="visible"/>
                                      </p:to>
                                    </p:set>
                                    <p:animEffect transition="in" filter="wipe(up)">
                                      <p:cBhvr>
                                        <p:cTn id="12" dur="500"/>
                                        <p:tgtEl>
                                          <p:spTgt spid="10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1" grpId="1" animBg="1" advAuto="0"/>
      <p:bldP spid="1092" grpId="2" animBg="1" advAuto="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4" name="ichthy giving birth.jpg" descr="ichthy giving birth.jpg"/>
          <p:cNvPicPr>
            <a:picLocks noChangeAspect="1"/>
          </p:cNvPicPr>
          <p:nvPr/>
        </p:nvPicPr>
        <p:blipFill>
          <a:blip r:embed="rId3" cstate="print"/>
          <a:srcRect t="13589" b="33326"/>
          <a:stretch>
            <a:fillRect/>
          </a:stretch>
        </p:blipFill>
        <p:spPr>
          <a:xfrm>
            <a:off x="1943100" y="2819399"/>
            <a:ext cx="20497800" cy="7345460"/>
          </a:xfrm>
          <a:prstGeom prst="rect">
            <a:avLst/>
          </a:prstGeom>
          <a:ln w="25400">
            <a:solidFill>
              <a:srgbClr val="FFFFFF"/>
            </a:solidFill>
            <a:miter lim="400000"/>
          </a:ln>
        </p:spPr>
      </p:pic>
      <p:sp>
        <p:nvSpPr>
          <p:cNvPr id="1095" name="Fish eating lunch"/>
          <p:cNvSpPr txBox="1"/>
          <p:nvPr/>
        </p:nvSpPr>
        <p:spPr>
          <a:xfrm>
            <a:off x="9001125" y="10461625"/>
            <a:ext cx="9934575" cy="1219200"/>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algn="r">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lang="ar-JO" dirty="0"/>
              <a:t>السمكة تتناول الغذاء</a:t>
            </a:r>
            <a:endParaRPr dirty="0"/>
          </a:p>
        </p:txBody>
      </p:sp>
      <p:grpSp>
        <p:nvGrpSpPr>
          <p:cNvPr id="1099" name="Group"/>
          <p:cNvGrpSpPr/>
          <p:nvPr/>
        </p:nvGrpSpPr>
        <p:grpSpPr>
          <a:xfrm rot="16200000">
            <a:off x="12811197" y="3235173"/>
            <a:ext cx="4857751" cy="2311544"/>
            <a:chOff x="-1" y="749301"/>
            <a:chExt cx="4857750" cy="2311542"/>
          </a:xfrm>
        </p:grpSpPr>
        <p:sp>
          <p:nvSpPr>
            <p:cNvPr id="1096" name="Triangle"/>
            <p:cNvSpPr/>
            <p:nvPr/>
          </p:nvSpPr>
          <p:spPr>
            <a:xfrm rot="16200000">
              <a:off x="-247650" y="2279792"/>
              <a:ext cx="1028700"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97" name="Line"/>
            <p:cNvSpPr/>
            <p:nvPr/>
          </p:nvSpPr>
          <p:spPr>
            <a:xfrm flipV="1">
              <a:off x="272615" y="2558987"/>
              <a:ext cx="4574690" cy="181"/>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098" name="Line"/>
            <p:cNvSpPr/>
            <p:nvPr/>
          </p:nvSpPr>
          <p:spPr>
            <a:xfrm>
              <a:off x="4847305" y="749301"/>
              <a:ext cx="10444" cy="1816121"/>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grpSp>
        <p:nvGrpSpPr>
          <p:cNvPr id="1103" name="Group"/>
          <p:cNvGrpSpPr/>
          <p:nvPr/>
        </p:nvGrpSpPr>
        <p:grpSpPr>
          <a:xfrm rot="16200000">
            <a:off x="19126199" y="9223374"/>
            <a:ext cx="1670053" cy="1924278"/>
            <a:chOff x="0" y="0"/>
            <a:chExt cx="1670051" cy="1924276"/>
          </a:xfrm>
        </p:grpSpPr>
        <p:sp>
          <p:nvSpPr>
            <p:cNvPr id="1100" name="Triangle"/>
            <p:cNvSpPr/>
            <p:nvPr/>
          </p:nvSpPr>
          <p:spPr>
            <a:xfrm rot="5400000">
              <a:off x="889001" y="114322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101" name="Line"/>
            <p:cNvSpPr/>
            <p:nvPr/>
          </p:nvSpPr>
          <p:spPr>
            <a:xfrm flipV="1">
              <a:off x="1" y="1409900"/>
              <a:ext cx="1346261"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102" name="Line"/>
            <p:cNvSpPr/>
            <p:nvPr/>
          </p:nvSpPr>
          <p:spPr>
            <a:xfrm flipH="1">
              <a:off x="-1" y="0"/>
              <a:ext cx="2"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1104" name="Ichthyosaur giving birth"/>
          <p:cNvSpPr txBox="1">
            <a:spLocks noGrp="1"/>
          </p:cNvSpPr>
          <p:nvPr>
            <p:ph type="ctrTitle"/>
          </p:nvPr>
        </p:nvSpPr>
        <p:spPr>
          <a:xfrm>
            <a:off x="1943100" y="1358900"/>
            <a:ext cx="12134946" cy="1866900"/>
          </a:xfrm>
          <a:prstGeom prst="rect">
            <a:avLst/>
          </a:prstGeom>
        </p:spPr>
        <p:txBody>
          <a:bodyPr/>
          <a:lstStyle>
            <a:lvl1pPr>
              <a:defRPr>
                <a:latin typeface="Quicksand"/>
                <a:ea typeface="Quicksand"/>
                <a:cs typeface="Quicksand"/>
                <a:sym typeface="Quicksand"/>
              </a:defRPr>
            </a:lvl1pPr>
          </a:lstStyle>
          <a:p>
            <a:pPr algn="r"/>
            <a:r>
              <a:rPr lang="ar-JO" dirty="0"/>
              <a:t>الإكثيوصور يلد</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104"/>
                                        </p:tgtEl>
                                        <p:attrNameLst>
                                          <p:attrName>style.visibility</p:attrName>
                                        </p:attrNameLst>
                                      </p:cBhvr>
                                      <p:to>
                                        <p:strVal val="visible"/>
                                      </p:to>
                                    </p:set>
                                    <p:animEffect transition="in" filter="wipe(left)">
                                      <p:cBhvr>
                                        <p:cTn id="7" dur="500"/>
                                        <p:tgtEl>
                                          <p:spTgt spid="1104"/>
                                        </p:tgtEl>
                                      </p:cBhvr>
                                    </p:animEffect>
                                  </p:childTnLst>
                                </p:cTn>
                              </p:par>
                            </p:childTnLst>
                          </p:cTn>
                        </p:par>
                        <p:par>
                          <p:cTn id="8" fill="hold">
                            <p:stCondLst>
                              <p:cond delay="500"/>
                            </p:stCondLst>
                            <p:childTnLst>
                              <p:par>
                                <p:cTn id="9" presetID="22" presetClass="entr" presetSubtype="1" fill="hold" grpId="2" nodeType="afterEffect">
                                  <p:stCondLst>
                                    <p:cond delay="0"/>
                                  </p:stCondLst>
                                  <p:iterate>
                                    <p:tmAbs val="0"/>
                                  </p:iterate>
                                  <p:childTnLst>
                                    <p:set>
                                      <p:cBhvr>
                                        <p:cTn id="10" fill="hold"/>
                                        <p:tgtEl>
                                          <p:spTgt spid="1099"/>
                                        </p:tgtEl>
                                        <p:attrNameLst>
                                          <p:attrName>style.visibility</p:attrName>
                                        </p:attrNameLst>
                                      </p:cBhvr>
                                      <p:to>
                                        <p:strVal val="visible"/>
                                      </p:to>
                                    </p:set>
                                    <p:animEffect transition="in" filter="wipe(up)">
                                      <p:cBhvr>
                                        <p:cTn id="11" dur="250"/>
                                        <p:tgtEl>
                                          <p:spTgt spid="1099"/>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3" nodeType="clickEffect">
                                  <p:stCondLst>
                                    <p:cond delay="0"/>
                                  </p:stCondLst>
                                  <p:iterate>
                                    <p:tmAbs val="0"/>
                                  </p:iterate>
                                  <p:childTnLst>
                                    <p:set>
                                      <p:cBhvr>
                                        <p:cTn id="15" fill="hold"/>
                                        <p:tgtEl>
                                          <p:spTgt spid="1095"/>
                                        </p:tgtEl>
                                        <p:attrNameLst>
                                          <p:attrName>style.visibility</p:attrName>
                                        </p:attrNameLst>
                                      </p:cBhvr>
                                      <p:to>
                                        <p:strVal val="visible"/>
                                      </p:to>
                                    </p:set>
                                    <p:animEffect transition="in" filter="wipe(left)">
                                      <p:cBhvr>
                                        <p:cTn id="16" dur="500"/>
                                        <p:tgtEl>
                                          <p:spTgt spid="1095"/>
                                        </p:tgtEl>
                                      </p:cBhvr>
                                    </p:animEffect>
                                  </p:childTnLst>
                                </p:cTn>
                              </p:par>
                            </p:childTnLst>
                          </p:cTn>
                        </p:par>
                        <p:par>
                          <p:cTn id="17" fill="hold">
                            <p:stCondLst>
                              <p:cond delay="500"/>
                            </p:stCondLst>
                            <p:childTnLst>
                              <p:par>
                                <p:cTn id="18" presetID="22" presetClass="entr" presetSubtype="4" fill="hold" grpId="4" nodeType="afterEffect">
                                  <p:stCondLst>
                                    <p:cond delay="0"/>
                                  </p:stCondLst>
                                  <p:iterate>
                                    <p:tmAbs val="0"/>
                                  </p:iterate>
                                  <p:childTnLst>
                                    <p:set>
                                      <p:cBhvr>
                                        <p:cTn id="19" fill="hold"/>
                                        <p:tgtEl>
                                          <p:spTgt spid="1103"/>
                                        </p:tgtEl>
                                        <p:attrNameLst>
                                          <p:attrName>style.visibility</p:attrName>
                                        </p:attrNameLst>
                                      </p:cBhvr>
                                      <p:to>
                                        <p:strVal val="visible"/>
                                      </p:to>
                                    </p:set>
                                    <p:animEffect transition="in" filter="wipe(down)">
                                      <p:cBhvr>
                                        <p:cTn id="20" dur="250"/>
                                        <p:tgtEl>
                                          <p:spTgt spid="1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 grpId="3" animBg="1" advAuto="0"/>
      <p:bldP spid="1099" grpId="2" animBg="1" advAuto="0"/>
      <p:bldP spid="1103" grpId="4" animBg="1" advAuto="0"/>
      <p:bldP spid="1104" grpId="1" animBg="1" advAuto="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3" name="Fossil Fish Presentation to Ken 006" descr="Fossil Fish Presentation to Ken 006"/>
          <p:cNvPicPr>
            <a:picLocks noChangeAspect="1"/>
          </p:cNvPicPr>
          <p:nvPr/>
        </p:nvPicPr>
        <p:blipFill>
          <a:blip r:embed="rId2" cstate="print"/>
          <a:stretch>
            <a:fillRect/>
          </a:stretch>
        </p:blipFill>
        <p:spPr>
          <a:xfrm>
            <a:off x="4295645" y="935733"/>
            <a:ext cx="15792710" cy="11844534"/>
          </a:xfrm>
          <a:prstGeom prst="rect">
            <a:avLst/>
          </a:prstGeom>
          <a:ln w="38100">
            <a:solidFill>
              <a:srgbClr val="FFFFFF"/>
            </a:solidFill>
            <a:miter lim="400000"/>
          </a:ln>
        </p:spPr>
      </p:pic>
    </p:spTree>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8" name="Fossil turtles mating--Messel Pit.png" descr="Fossil turtles mating--Messel Pit.png"/>
          <p:cNvPicPr>
            <a:picLocks noChangeAspect="1"/>
          </p:cNvPicPr>
          <p:nvPr/>
        </p:nvPicPr>
        <p:blipFill>
          <a:blip r:embed="rId3" cstate="print"/>
          <a:stretch>
            <a:fillRect/>
          </a:stretch>
        </p:blipFill>
        <p:spPr>
          <a:xfrm rot="16200000">
            <a:off x="4831618" y="-603981"/>
            <a:ext cx="10350500" cy="13996863"/>
          </a:xfrm>
          <a:prstGeom prst="rect">
            <a:avLst/>
          </a:prstGeom>
          <a:ln w="25400">
            <a:solidFill>
              <a:srgbClr val="FFFFFF"/>
            </a:solidFill>
            <a:miter lim="400000"/>
          </a:ln>
        </p:spPr>
      </p:pic>
      <p:sp>
        <p:nvSpPr>
          <p:cNvPr id="1109" name="Messel Pit, Germany"/>
          <p:cNvSpPr txBox="1"/>
          <p:nvPr/>
        </p:nvSpPr>
        <p:spPr>
          <a:xfrm>
            <a:off x="17002844" y="9292809"/>
            <a:ext cx="5715001" cy="2318583"/>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a:defRPr sz="5600">
                <a:effectLst/>
                <a:latin typeface="Gill Sans"/>
                <a:ea typeface="Gill Sans"/>
                <a:cs typeface="Gill Sans"/>
                <a:sym typeface="Gill Sans"/>
              </a:defRPr>
            </a:pPr>
            <a:r>
              <a:rPr lang="ar-JO" sz="7200" dirty="0">
                <a:effectLst>
                  <a:outerShdw blurRad="50800" dist="38100" dir="5400000" rotWithShape="0">
                    <a:srgbClr val="000000">
                      <a:alpha val="40000"/>
                    </a:srgbClr>
                  </a:outerShdw>
                </a:effectLst>
                <a:latin typeface="+mn-lt"/>
                <a:ea typeface="+mn-ea"/>
                <a:cs typeface="+mn-cs"/>
                <a:sym typeface="DejaVu Sans Condensed"/>
              </a:rPr>
              <a:t>ميسيل بيت،   ألمانيا</a:t>
            </a:r>
            <a:endParaRPr sz="7200" dirty="0">
              <a:effectLst>
                <a:outerShdw blurRad="50800" dist="38100" dir="5400000" rotWithShape="0">
                  <a:srgbClr val="000000">
                    <a:alpha val="40000"/>
                  </a:srgbClr>
                </a:outerShdw>
              </a:effectLst>
              <a:latin typeface="+mn-lt"/>
              <a:ea typeface="+mn-ea"/>
              <a:cs typeface="+mn-cs"/>
              <a:sym typeface="DejaVu Sans Condensed"/>
            </a:endParaRPr>
          </a:p>
        </p:txBody>
      </p:sp>
      <p:sp>
        <p:nvSpPr>
          <p:cNvPr id="1110" name="Turtles mating"/>
          <p:cNvSpPr txBox="1"/>
          <p:nvPr/>
        </p:nvSpPr>
        <p:spPr>
          <a:xfrm>
            <a:off x="17002844" y="1707734"/>
            <a:ext cx="5400676" cy="2318583"/>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a:defRPr sz="5600">
                <a:effectLst/>
                <a:latin typeface="Gill Sans"/>
                <a:ea typeface="Gill Sans"/>
                <a:cs typeface="Gill Sans"/>
                <a:sym typeface="Gill Sans"/>
              </a:defRPr>
            </a:pPr>
            <a:r>
              <a:rPr lang="ar-JO" sz="7200" dirty="0">
                <a:effectLst>
                  <a:outerShdw blurRad="50800" dist="38100" dir="5400000" rotWithShape="0">
                    <a:srgbClr val="000000">
                      <a:alpha val="40000"/>
                    </a:srgbClr>
                  </a:outerShdw>
                </a:effectLst>
                <a:latin typeface="+mn-lt"/>
                <a:ea typeface="+mn-ea"/>
                <a:cs typeface="+mn-cs"/>
                <a:sym typeface="DejaVu Sans Condensed"/>
              </a:rPr>
              <a:t>تزاوج    السلاحف</a:t>
            </a:r>
            <a:endParaRPr sz="7200" dirty="0">
              <a:effectLst>
                <a:outerShdw blurRad="50800" dist="38100" dir="5400000" rotWithShape="0">
                  <a:srgbClr val="000000">
                    <a:alpha val="40000"/>
                  </a:srgbClr>
                </a:outerShdw>
              </a:effectLst>
              <a:latin typeface="+mn-lt"/>
              <a:ea typeface="+mn-ea"/>
              <a:cs typeface="+mn-cs"/>
              <a:sym typeface="DejaVu Sans Condensed"/>
            </a:endParaRPr>
          </a:p>
        </p:txBody>
      </p:sp>
    </p:spTree>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01" name="Slide Number"/>
          <p:cNvSpPr txBox="1">
            <a:spLocks noGrp="1"/>
          </p:cNvSpPr>
          <p:nvPr>
            <p:ph type="sldNum" sz="quarter" idx="2"/>
          </p:nvPr>
        </p:nvSpPr>
        <p:spPr>
          <a:xfrm>
            <a:off x="17875311" y="11082336"/>
            <a:ext cx="488891" cy="48279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lstStyle>
            <a:lvl1pPr algn="r" defTabSz="914400">
              <a:defRPr>
                <a:latin typeface="Arial"/>
                <a:ea typeface="Arial"/>
                <a:cs typeface="Arial"/>
                <a:sym typeface="Arial"/>
              </a:defRPr>
            </a:lvl1pPr>
          </a:lstStyle>
          <a:p>
            <a:pPr>
              <a:defRPr/>
            </a:pPr>
            <a:fld id="{86CB4B4D-7CA3-9044-876B-883B54F8677D}" type="slidenum">
              <a:rPr/>
              <a:pPr>
                <a:defRPr/>
              </a:pPr>
              <a:t>61</a:t>
            </a:fld>
            <a:endParaRPr/>
          </a:p>
        </p:txBody>
      </p:sp>
      <p:pic>
        <p:nvPicPr>
          <p:cNvPr id="1602" name="image570.jpeg" descr="image570.jpeg"/>
          <p:cNvPicPr>
            <a:picLocks noChangeAspect="1"/>
          </p:cNvPicPr>
          <p:nvPr/>
        </p:nvPicPr>
        <p:blipFill>
          <a:blip r:embed="rId4" cstate="print"/>
          <a:stretch>
            <a:fillRect/>
          </a:stretch>
        </p:blipFill>
        <p:spPr>
          <a:xfrm>
            <a:off x="5226791" y="1634093"/>
            <a:ext cx="13930418" cy="10447815"/>
          </a:xfrm>
          <a:prstGeom prst="rect">
            <a:avLst/>
          </a:prstGeom>
          <a:ln w="12700">
            <a:miter lim="400000"/>
          </a:ln>
        </p:spPr>
      </p:pic>
    </p:spTree>
  </p:cSld>
  <p:clrMapOvr>
    <a:overrideClrMapping bg1="lt1" tx1="dk1" bg2="lt2" tx2="dk2" accent1="accent1" accent2="accent2" accent3="accent3" accent4="accent4" accent5="accent5" accent6="accent6" hlink="hlink" folHlink="folHlink"/>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4" name="Bird—and with feathers!"/>
          <p:cNvSpPr txBox="1"/>
          <p:nvPr/>
        </p:nvSpPr>
        <p:spPr>
          <a:xfrm>
            <a:off x="15189200" y="3369806"/>
            <a:ext cx="5715000"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7200">
                <a:solidFill>
                  <a:srgbClr val="FFFFFF"/>
                </a:solidFill>
                <a:effectLst>
                  <a:outerShdw blurRad="50800" dist="38100" dir="5400000" rotWithShape="0">
                    <a:srgbClr val="000000">
                      <a:alpha val="40000"/>
                    </a:srgbClr>
                  </a:outerShdw>
                </a:effectLst>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sz="5600">
                <a:effectLst/>
                <a:latin typeface="Gill Sans"/>
                <a:ea typeface="Gill Sans"/>
                <a:cs typeface="Gill Sans"/>
                <a:sym typeface="Gill Sans"/>
              </a:defRPr>
            </a:pPr>
            <a:r>
              <a:rPr kumimoji="0" lang="ar-JO" sz="7200" b="0" i="0" u="none" strike="noStrike" kern="0" cap="none" spc="0" normalizeH="0" baseline="0" noProof="0" dirty="0">
                <a:ln>
                  <a:noFill/>
                </a:ln>
                <a:solidFill>
                  <a:srgbClr val="FFFFFF"/>
                </a:solidFill>
                <a:effectLst>
                  <a:outerShdw blurRad="50800" dist="38100" dir="5400000" rotWithShape="0">
                    <a:srgbClr val="000000">
                      <a:alpha val="40000"/>
                    </a:srgbClr>
                  </a:outerShdw>
                </a:effectLst>
                <a:uLnTx/>
                <a:uFillTx/>
                <a:latin typeface="Helvetica"/>
                <a:ea typeface="+mn-ea"/>
                <a:cs typeface="+mn-cs"/>
                <a:sym typeface="Helvetica"/>
              </a:rPr>
              <a:t>عصفور مع ريش</a:t>
            </a:r>
            <a:endParaRPr kumimoji="0" sz="7200" b="0" i="0" u="none" strike="noStrike" kern="0" cap="none" spc="0" normalizeH="0" baseline="0" noProof="0" dirty="0">
              <a:ln>
                <a:noFill/>
              </a:ln>
              <a:solidFill>
                <a:srgbClr val="FFFFFF"/>
              </a:solidFill>
              <a:effectLst>
                <a:outerShdw blurRad="50800" dist="38100" dir="5400000" rotWithShape="0">
                  <a:srgbClr val="000000">
                    <a:alpha val="40000"/>
                  </a:srgbClr>
                </a:outerShdw>
              </a:effectLst>
              <a:uLnTx/>
              <a:uFillTx/>
              <a:latin typeface="Helvetica"/>
              <a:ea typeface="+mn-ea"/>
              <a:cs typeface="+mn-cs"/>
              <a:sym typeface="Helvetica"/>
            </a:endParaRPr>
          </a:p>
        </p:txBody>
      </p:sp>
      <p:pic>
        <p:nvPicPr>
          <p:cNvPr id="1605" name="Fossil bird with feathers.jpg" descr="Fossil bird with feathers.jpg"/>
          <p:cNvPicPr>
            <a:picLocks noChangeAspect="1"/>
          </p:cNvPicPr>
          <p:nvPr/>
        </p:nvPicPr>
        <p:blipFill>
          <a:blip r:embed="rId3" cstate="print"/>
          <a:stretch>
            <a:fillRect/>
          </a:stretch>
        </p:blipFill>
        <p:spPr>
          <a:xfrm>
            <a:off x="2321644" y="1790700"/>
            <a:ext cx="12560301" cy="9423400"/>
          </a:xfrm>
          <a:prstGeom prst="rect">
            <a:avLst/>
          </a:prstGeom>
          <a:ln w="25400">
            <a:solidFill>
              <a:srgbClr val="FFFFFF"/>
            </a:solidFill>
            <a:miter lim="400000"/>
          </a:ln>
          <a:effectLst>
            <a:outerShdw blurRad="190500" dist="8455" dir="5400000" rotWithShape="0">
              <a:srgbClr val="000000"/>
            </a:outerShdw>
          </a:effectLst>
        </p:spPr>
      </p:pic>
    </p:spTree>
    <p:extLst>
      <p:ext uri="{BB962C8B-B14F-4D97-AF65-F5344CB8AC3E}">
        <p14:creationId xmlns:p14="http://schemas.microsoft.com/office/powerpoint/2010/main" val="3423407247"/>
      </p:ext>
    </p:extLst>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4" name="Messel Pit, Germany"/>
          <p:cNvSpPr txBox="1"/>
          <p:nvPr/>
        </p:nvSpPr>
        <p:spPr>
          <a:xfrm>
            <a:off x="14510469" y="10123229"/>
            <a:ext cx="5715001" cy="182614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a:defRPr sz="5600">
                <a:effectLst/>
                <a:latin typeface="Gill Sans"/>
                <a:ea typeface="Gill Sans"/>
                <a:cs typeface="Gill Sans"/>
                <a:sym typeface="Gill Sans"/>
              </a:defRPr>
            </a:pPr>
            <a:r>
              <a:rPr lang="ar-JO" dirty="0"/>
              <a:t>ميسيل بيت</a:t>
            </a:r>
          </a:p>
          <a:p>
            <a:pPr>
              <a:defRPr sz="5600">
                <a:effectLst/>
                <a:latin typeface="Gill Sans"/>
                <a:ea typeface="Gill Sans"/>
                <a:cs typeface="Gill Sans"/>
                <a:sym typeface="Gill Sans"/>
              </a:defRPr>
            </a:pPr>
            <a:r>
              <a:rPr lang="ar-JO" dirty="0">
                <a:effectLst>
                  <a:outerShdw blurRad="50800" dist="38100" dir="5400000" rotWithShape="0">
                    <a:srgbClr val="000000">
                      <a:alpha val="40000"/>
                    </a:srgbClr>
                  </a:outerShdw>
                </a:effectLst>
                <a:latin typeface="+mn-lt"/>
                <a:ea typeface="+mn-ea"/>
                <a:cs typeface="+mn-cs"/>
                <a:sym typeface="DejaVu Sans Condensed"/>
              </a:rPr>
              <a:t>ألمانيا</a:t>
            </a:r>
            <a:endParaRPr dirty="0">
              <a:effectLst>
                <a:outerShdw blurRad="50800" dist="38100" dir="5400000" rotWithShape="0">
                  <a:srgbClr val="000000">
                    <a:alpha val="40000"/>
                  </a:srgbClr>
                </a:outerShdw>
              </a:effectLst>
              <a:latin typeface="+mn-lt"/>
              <a:ea typeface="+mn-ea"/>
              <a:cs typeface="+mn-cs"/>
              <a:sym typeface="DejaVu Sans Condensed"/>
            </a:endParaRPr>
          </a:p>
        </p:txBody>
      </p:sp>
      <p:pic>
        <p:nvPicPr>
          <p:cNvPr id="1115" name="Stag Beetle--Messel Pit.png" descr="Stag Beetle--Messel Pit.png"/>
          <p:cNvPicPr>
            <a:picLocks noChangeAspect="1"/>
          </p:cNvPicPr>
          <p:nvPr/>
        </p:nvPicPr>
        <p:blipFill>
          <a:blip r:embed="rId3" cstate="print"/>
          <a:srcRect t="9100" r="3147" b="6952"/>
          <a:stretch>
            <a:fillRect/>
          </a:stretch>
        </p:blipFill>
        <p:spPr>
          <a:xfrm>
            <a:off x="4635500" y="1628775"/>
            <a:ext cx="8723422" cy="10578922"/>
          </a:xfrm>
          <a:prstGeom prst="rect">
            <a:avLst/>
          </a:prstGeom>
          <a:ln w="25400">
            <a:solidFill>
              <a:srgbClr val="FFFFFF"/>
            </a:solidFill>
            <a:miter lim="400000"/>
          </a:ln>
        </p:spPr>
      </p:pic>
      <p:sp>
        <p:nvSpPr>
          <p:cNvPr id="1116" name="Stag Beetle…"/>
          <p:cNvSpPr txBox="1"/>
          <p:nvPr/>
        </p:nvSpPr>
        <p:spPr>
          <a:xfrm>
            <a:off x="14360525" y="3187284"/>
            <a:ext cx="5715000" cy="2318583"/>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defRPr>
                <a:solidFill>
                  <a:srgbClr val="FFFFFF"/>
                </a:solidFill>
              </a:defRPr>
            </a:pPr>
            <a:r>
              <a:rPr lang="ar-JO" sz="7200" dirty="0"/>
              <a:t>الأيل خنفساء   حفظ لا يصدق</a:t>
            </a:r>
            <a:endParaRPr lang="en-US" sz="7200" dirty="0">
              <a:effectLst>
                <a:outerShdw blurRad="50800" dist="38100" dir="5400000" rotWithShape="0">
                  <a:srgbClr val="000000">
                    <a:alpha val="40000"/>
                  </a:srgbClr>
                </a:outerShdw>
              </a:effectLst>
              <a:latin typeface="+mn-lt"/>
              <a:ea typeface="+mn-ea"/>
              <a:cs typeface="+mn-cs"/>
              <a:sym typeface="DejaVu Sans Condensed"/>
            </a:endParaRPr>
          </a:p>
        </p:txBody>
      </p:sp>
    </p:spTree>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5" name="Fossilized school of 259 fish.jpg" descr="Fossilized school of 259 fish.jpg"/>
          <p:cNvPicPr>
            <a:picLocks noChangeAspect="1"/>
          </p:cNvPicPr>
          <p:nvPr/>
        </p:nvPicPr>
        <p:blipFill>
          <a:blip r:embed="rId3" cstate="print"/>
          <a:stretch>
            <a:fillRect/>
          </a:stretch>
        </p:blipFill>
        <p:spPr>
          <a:xfrm>
            <a:off x="3885549" y="1317662"/>
            <a:ext cx="16612902" cy="11080676"/>
          </a:xfrm>
          <a:prstGeom prst="rect">
            <a:avLst/>
          </a:prstGeom>
          <a:ln w="25400">
            <a:solidFill>
              <a:srgbClr val="FFFFFF"/>
            </a:solidFill>
            <a:miter lim="400000"/>
          </a:ln>
        </p:spPr>
      </p:pic>
    </p:spTree>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9" name="Relevance of Genesis in Today's World_Scripture.jpg" descr="Relevance of Genesis in Today's World_Scripture.jpg"/>
          <p:cNvPicPr>
            <a:picLocks noChangeAspect="1"/>
          </p:cNvPicPr>
          <p:nvPr/>
        </p:nvPicPr>
        <p:blipFill>
          <a:blip r:embed="rId3" cstate="print"/>
          <a:stretch>
            <a:fillRect/>
          </a:stretch>
        </p:blipFill>
        <p:spPr>
          <a:xfrm>
            <a:off x="0" y="0"/>
            <a:ext cx="24384000" cy="13716000"/>
          </a:xfrm>
          <a:prstGeom prst="rect">
            <a:avLst/>
          </a:prstGeom>
          <a:ln w="12700">
            <a:miter lim="400000"/>
          </a:ln>
        </p:spPr>
      </p:pic>
      <p:pic>
        <p:nvPicPr>
          <p:cNvPr id="1620" name="Fossil Graveyards.jpg" descr="Fossil Graveyards.jpg"/>
          <p:cNvPicPr>
            <a:picLocks/>
          </p:cNvPicPr>
          <p:nvPr/>
        </p:nvPicPr>
        <p:blipFill>
          <a:blip r:embed="rId4" cstate="print"/>
          <a:srcRect t="10000"/>
          <a:stretch>
            <a:fillRect/>
          </a:stretch>
        </p:blipFill>
        <p:spPr>
          <a:xfrm>
            <a:off x="16125825" y="1523999"/>
            <a:ext cx="6362700" cy="8953501"/>
          </a:xfrm>
          <a:prstGeom prst="rect">
            <a:avLst/>
          </a:prstGeom>
          <a:ln w="12700">
            <a:miter lim="400000"/>
          </a:ln>
        </p:spPr>
      </p:pic>
      <p:sp>
        <p:nvSpPr>
          <p:cNvPr id="1621" name="Agate Springs, Nebraska"/>
          <p:cNvSpPr txBox="1"/>
          <p:nvPr/>
        </p:nvSpPr>
        <p:spPr>
          <a:xfrm>
            <a:off x="15639648" y="10604500"/>
            <a:ext cx="7366001" cy="199285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marL="40639" marR="40639" defTabSz="914400">
              <a:spcBef>
                <a:spcPts val="1500"/>
              </a:spcBef>
              <a:buClr>
                <a:srgbClr val="FFFFFF"/>
              </a:buClr>
              <a:buFont typeface="Arial"/>
              <a:defRPr b="1">
                <a:solidFill>
                  <a:srgbClr val="FFFFFF"/>
                </a:solidFill>
                <a:uFill>
                  <a:solidFill>
                    <a:srgbClr val="FFFFFF"/>
                  </a:solidFill>
                </a:uFill>
                <a:latin typeface="Arial"/>
                <a:ea typeface="Arial"/>
                <a:cs typeface="Arial"/>
                <a:sym typeface="Arial"/>
              </a:defRPr>
            </a:lvl1pPr>
          </a:lstStyle>
          <a:p>
            <a:pPr marL="40639" marR="40639" lvl="0" indent="0" algn="ctr" defTabSz="914400" rtl="0" eaLnBrk="1" fontAlgn="auto" latinLnBrk="0" hangingPunct="0">
              <a:lnSpc>
                <a:spcPct val="100000"/>
              </a:lnSpc>
              <a:spcBef>
                <a:spcPts val="1500"/>
              </a:spcBef>
              <a:spcAft>
                <a:spcPts val="0"/>
              </a:spcAft>
              <a:buClr>
                <a:srgbClr val="FFFFFF"/>
              </a:buClr>
              <a:buSzTx/>
              <a:buFont typeface="Arial"/>
              <a:buNone/>
              <a:tabLst/>
              <a:defRPr/>
            </a:pPr>
            <a:r>
              <a:rPr kumimoji="0" lang="ar-JO" sz="5600" b="1" i="0" u="none" strike="noStrike" kern="0" cap="none" spc="0" normalizeH="0" baseline="0" noProof="0" dirty="0">
                <a:ln>
                  <a:noFill/>
                </a:ln>
                <a:solidFill>
                  <a:srgbClr val="FFFFFF"/>
                </a:solidFill>
                <a:effectLst/>
                <a:uLnTx/>
                <a:uFill>
                  <a:solidFill>
                    <a:srgbClr val="FFFFFF"/>
                  </a:solidFill>
                </a:uFill>
                <a:latin typeface="Arial"/>
                <a:cs typeface="Arial"/>
                <a:sym typeface="Arial"/>
              </a:rPr>
              <a:t>ينابيع العقيق</a:t>
            </a:r>
          </a:p>
          <a:p>
            <a:pPr marL="40639" marR="40639" lvl="0" indent="0" algn="ctr" defTabSz="914400" rtl="0" eaLnBrk="1" fontAlgn="auto" latinLnBrk="0" hangingPunct="0">
              <a:lnSpc>
                <a:spcPct val="100000"/>
              </a:lnSpc>
              <a:spcBef>
                <a:spcPts val="1500"/>
              </a:spcBef>
              <a:spcAft>
                <a:spcPts val="0"/>
              </a:spcAft>
              <a:buClr>
                <a:srgbClr val="FFFFFF"/>
              </a:buClr>
              <a:buSzTx/>
              <a:buFont typeface="Arial"/>
              <a:buNone/>
              <a:tabLst/>
              <a:defRPr/>
            </a:pPr>
            <a:r>
              <a:rPr lang="ar-JO" dirty="0"/>
              <a:t>نبراسكا</a:t>
            </a:r>
            <a:endParaRPr kumimoji="0" sz="5600" b="1" i="0" u="none" strike="noStrike" kern="0" cap="none" spc="0" normalizeH="0" baseline="0" noProof="0" dirty="0">
              <a:ln>
                <a:noFill/>
              </a:ln>
              <a:solidFill>
                <a:srgbClr val="FFFFFF"/>
              </a:solidFill>
              <a:effectLst/>
              <a:uLnTx/>
              <a:uFill>
                <a:solidFill>
                  <a:srgbClr val="FFFFFF"/>
                </a:solidFill>
              </a:uFill>
              <a:latin typeface="Arial"/>
              <a:cs typeface="Arial"/>
              <a:sym typeface="Arial"/>
            </a:endParaRPr>
          </a:p>
        </p:txBody>
      </p:sp>
      <p:sp>
        <p:nvSpPr>
          <p:cNvPr id="1622" name="مدافن حفريات"/>
          <p:cNvSpPr txBox="1"/>
          <p:nvPr/>
        </p:nvSpPr>
        <p:spPr>
          <a:xfrm>
            <a:off x="1514475" y="849295"/>
            <a:ext cx="14611350" cy="2062103"/>
          </a:xfrm>
          <a:prstGeom prst="rect">
            <a:avLst/>
          </a:prstGeom>
          <a:ln w="12700">
            <a:miter lim="400000"/>
          </a:ln>
          <a:effectLst>
            <a:outerShdw blurRad="12700" dist="25400" dir="2700000" rotWithShape="0">
              <a:srgbClr val="000000"/>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914400" rtl="1">
              <a:defRPr sz="12500" b="1">
                <a:solidFill>
                  <a:srgbClr val="FFFBB9"/>
                </a:solidFill>
                <a:latin typeface="Times New Roman"/>
                <a:ea typeface="Times New Roman"/>
                <a:cs typeface="Times New Roman"/>
                <a:sym typeface="Times New Roman"/>
              </a:defRPr>
            </a:lvl1pPr>
          </a:lstStyle>
          <a:p>
            <a:pPr lvl="0"/>
            <a:r>
              <a:rPr lang="en-US" dirty="0"/>
              <a:t>Excavation Burials </a:t>
            </a:r>
            <a:endParaRPr kumimoji="0" sz="12500" b="1" i="0" u="none" strike="noStrike" kern="0" cap="none" spc="0" normalizeH="0" baseline="0" noProof="0" dirty="0">
              <a:ln>
                <a:noFill/>
              </a:ln>
              <a:solidFill>
                <a:srgbClr val="FFFBB9"/>
              </a:solidFill>
              <a:effectLst/>
              <a:uLnTx/>
              <a:uFillTx/>
              <a:latin typeface="Times New Roman"/>
              <a:cs typeface="Times New Roman"/>
              <a:sym typeface="Times New Roman"/>
            </a:endParaRPr>
          </a:p>
        </p:txBody>
      </p:sp>
      <p:sp>
        <p:nvSpPr>
          <p:cNvPr id="1623" name="تكوينات كارو، جنوب أفريقيا حوالي 800 بليون من الفقاريات…"/>
          <p:cNvSpPr txBox="1"/>
          <p:nvPr/>
        </p:nvSpPr>
        <p:spPr>
          <a:xfrm>
            <a:off x="1378351" y="3760693"/>
            <a:ext cx="14747474" cy="663874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p>
            <a:pPr marL="1143000" lvl="0" indent="-1143000" algn="r" defTabSz="914400" rtl="1">
              <a:lnSpc>
                <a:spcPct val="80000"/>
              </a:lnSpc>
              <a:buFont typeface="Arial" panose="020B0604020202020204" pitchFamily="34" charset="0"/>
              <a:buChar char="•"/>
              <a:defRPr sz="9600" b="1">
                <a:latin typeface="Times New Roman"/>
                <a:ea typeface="Times New Roman"/>
                <a:cs typeface="Times New Roman"/>
                <a:sym typeface="Times New Roman"/>
              </a:defRPr>
            </a:pPr>
            <a:r>
              <a:rPr lang="ar-JO" sz="8000" b="1" dirty="0">
                <a:solidFill>
                  <a:srgbClr val="FEFCDC"/>
                </a:solidFill>
                <a:latin typeface="Times New Roman"/>
                <a:cs typeface="Times New Roman"/>
                <a:sym typeface="Times New Roman"/>
              </a:rPr>
              <a:t>تشكيلات كاروو، جنوب أفريقيا</a:t>
            </a:r>
            <a:endParaRPr lang="en-US" sz="8000" b="1" dirty="0">
              <a:solidFill>
                <a:srgbClr val="FEFCDC"/>
              </a:solidFill>
              <a:latin typeface="Times New Roman"/>
              <a:cs typeface="Times New Roman"/>
              <a:sym typeface="Times New Roman"/>
            </a:endParaRPr>
          </a:p>
          <a:p>
            <a:pPr marL="1143000" lvl="0" indent="-1143000" algn="r" defTabSz="914400" rtl="1">
              <a:lnSpc>
                <a:spcPct val="80000"/>
              </a:lnSpc>
              <a:buFont typeface="Arial" panose="020B0604020202020204" pitchFamily="34" charset="0"/>
              <a:buChar char="•"/>
              <a:defRPr sz="9600" b="1">
                <a:latin typeface="Times New Roman"/>
                <a:ea typeface="Times New Roman"/>
                <a:cs typeface="Times New Roman"/>
                <a:sym typeface="Times New Roman"/>
              </a:defRPr>
            </a:pPr>
            <a:r>
              <a:rPr lang="ar-JO" sz="8000" b="1" dirty="0">
                <a:solidFill>
                  <a:srgbClr val="FEFCDC"/>
                </a:solidFill>
                <a:latin typeface="Times New Roman"/>
                <a:cs typeface="Times New Roman"/>
                <a:sym typeface="Times New Roman"/>
              </a:rPr>
              <a:t>حوالي 800 مليار من الفقاريات</a:t>
            </a:r>
            <a:endParaRPr lang="en-US" sz="8000" b="1" dirty="0">
              <a:solidFill>
                <a:srgbClr val="FEFCDC"/>
              </a:solidFill>
              <a:latin typeface="Times New Roman"/>
              <a:cs typeface="Times New Roman"/>
              <a:sym typeface="Times New Roman"/>
            </a:endParaRPr>
          </a:p>
          <a:p>
            <a:pPr marL="1143000" lvl="0" indent="-1143000" algn="r" defTabSz="914400" rtl="1">
              <a:lnSpc>
                <a:spcPct val="80000"/>
              </a:lnSpc>
              <a:buFont typeface="Arial" panose="020B0604020202020204" pitchFamily="34" charset="0"/>
              <a:buChar char="•"/>
              <a:defRPr sz="9600" b="1">
                <a:latin typeface="Times New Roman"/>
                <a:ea typeface="Times New Roman"/>
                <a:cs typeface="Times New Roman"/>
                <a:sym typeface="Times New Roman"/>
              </a:defRPr>
            </a:pPr>
            <a:r>
              <a:rPr lang="ar-JO" sz="9600" b="1" dirty="0">
                <a:solidFill>
                  <a:schemeClr val="accent4">
                    <a:lumMod val="20000"/>
                    <a:lumOff val="80000"/>
                  </a:schemeClr>
                </a:solidFill>
                <a:sym typeface="Times New Roman"/>
              </a:rPr>
              <a:t>فلوريسان - كولورادو الصدف ، المحار ، بعض الأسماك ، الطيور ، مئات النباتات والحشرات</a:t>
            </a:r>
          </a:p>
          <a:p>
            <a:pPr marL="1143000" lvl="0" indent="-1143000" algn="r" defTabSz="914400" rtl="1">
              <a:lnSpc>
                <a:spcPct val="80000"/>
              </a:lnSpc>
              <a:buFont typeface="Arial" panose="020B0604020202020204" pitchFamily="34" charset="0"/>
              <a:buChar char="•"/>
              <a:defRPr sz="9600" b="1">
                <a:latin typeface="Times New Roman"/>
                <a:ea typeface="Times New Roman"/>
                <a:cs typeface="Times New Roman"/>
                <a:sym typeface="Times New Roman"/>
              </a:defRPr>
            </a:pPr>
            <a:r>
              <a:rPr lang="ar-JO" sz="8000" b="1" dirty="0">
                <a:solidFill>
                  <a:srgbClr val="FEFCDC"/>
                </a:solidFill>
                <a:latin typeface="Times New Roman"/>
                <a:cs typeface="Times New Roman"/>
                <a:sym typeface="Times New Roman"/>
              </a:rPr>
              <a:t>محفوظة جيداً</a:t>
            </a:r>
            <a:endParaRPr kumimoji="0" sz="8000" b="1" i="0" u="none" strike="noStrike" kern="0" cap="none" spc="0" normalizeH="0" baseline="0" noProof="0" dirty="0">
              <a:ln>
                <a:noFill/>
              </a:ln>
              <a:solidFill>
                <a:srgbClr val="FFFB00"/>
              </a:solidFill>
              <a:effectLst/>
              <a:uLnTx/>
              <a:uFillTx/>
              <a:latin typeface="Times New Roman"/>
              <a:cs typeface="Times New Roman"/>
              <a:sym typeface="Times New Roman"/>
            </a:endParaRPr>
          </a:p>
        </p:txBody>
      </p:sp>
    </p:spTree>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0" name="“No organism wholly soft can be preserved” [in the fossil record]."/>
          <p:cNvSpPr txBox="1">
            <a:spLocks noGrp="1"/>
          </p:cNvSpPr>
          <p:nvPr>
            <p:ph type="ctrTitle"/>
          </p:nvPr>
        </p:nvSpPr>
        <p:spPr>
          <a:xfrm>
            <a:off x="1968500" y="2159000"/>
            <a:ext cx="15709900" cy="5092700"/>
          </a:xfrm>
          <a:prstGeom prst="rect">
            <a:avLst/>
          </a:prstGeom>
        </p:spPr>
        <p:txBody>
          <a:bodyPr/>
          <a:lstStyle>
            <a:lvl1pPr>
              <a:defRPr sz="8200"/>
            </a:lvl1pPr>
          </a:lstStyle>
          <a:p>
            <a:pPr algn="ctr"/>
            <a:r>
              <a:rPr lang="ar-JO" dirty="0"/>
              <a:t>لا يمكن الحفاظ على أي كائن حي طري تمامًا" [في السجل الأحفوري]</a:t>
            </a:r>
            <a:endParaRPr dirty="0"/>
          </a:p>
        </p:txBody>
      </p:sp>
      <p:sp>
        <p:nvSpPr>
          <p:cNvPr id="1121" name="Charles Darwin, On the Origin of Species (London: Penguin Books, 1968 reprint of 1859 first edition), p. 298."/>
          <p:cNvSpPr txBox="1">
            <a:spLocks noGrp="1"/>
          </p:cNvSpPr>
          <p:nvPr>
            <p:ph type="subTitle" sz="quarter" idx="1"/>
          </p:nvPr>
        </p:nvSpPr>
        <p:spPr>
          <a:xfrm>
            <a:off x="1999231" y="10909300"/>
            <a:ext cx="20305144" cy="1030151"/>
          </a:xfrm>
          <a:prstGeom prst="rect">
            <a:avLst/>
          </a:prstGeom>
        </p:spPr>
        <p:txBody>
          <a:bodyPr/>
          <a:lstStyle/>
          <a:p>
            <a:pPr algn="ctr"/>
            <a:r>
              <a:rPr lang="ar-JO" dirty="0"/>
              <a:t>تشارلز داروين، في أصل النواع (لندن : كتب البطريق، 1968 إعادة طباعة عن 1859 الطبعة الأولى) ص 298 </a:t>
            </a:r>
            <a:endParaRPr dirty="0"/>
          </a:p>
        </p:txBody>
      </p:sp>
      <p:pic>
        <p:nvPicPr>
          <p:cNvPr id="1122" name="496px-Charles_Robert_Darwin_by_John_Collier_cropped.jpg" descr="496px-Charles_Robert_Darwin_by_John_Collier_cropped.jpg"/>
          <p:cNvPicPr>
            <a:picLocks noChangeAspect="1"/>
          </p:cNvPicPr>
          <p:nvPr/>
        </p:nvPicPr>
        <p:blipFill>
          <a:blip r:embed="rId3" cstate="print"/>
          <a:stretch>
            <a:fillRect/>
          </a:stretch>
        </p:blipFill>
        <p:spPr>
          <a:xfrm>
            <a:off x="17729200" y="2273300"/>
            <a:ext cx="4700739" cy="5676900"/>
          </a:xfrm>
          <a:prstGeom prst="rect">
            <a:avLst/>
          </a:prstGeom>
          <a:ln w="25400">
            <a:solidFill>
              <a:srgbClr val="FFFFFF"/>
            </a:solidFill>
            <a:miter lim="400000"/>
          </a:ln>
          <a:effectLst>
            <a:reflection endPos="0" dir="5400000" sy="-100000" algn="bl" rotWithShape="0"/>
          </a:effectLst>
        </p:spPr>
      </p:pic>
    </p:spTree>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Fossilized Worm, found in China"/>
          <p:cNvSpPr txBox="1">
            <a:spLocks noGrp="1"/>
          </p:cNvSpPr>
          <p:nvPr>
            <p:ph type="ctrTitle"/>
          </p:nvPr>
        </p:nvSpPr>
        <p:spPr>
          <a:xfrm>
            <a:off x="13284200" y="2374900"/>
            <a:ext cx="8947150" cy="9537700"/>
          </a:xfrm>
          <a:prstGeom prst="rect">
            <a:avLst/>
          </a:prstGeom>
        </p:spPr>
        <p:txBody>
          <a:bodyPr/>
          <a:lstStyle>
            <a:lvl1pPr>
              <a:lnSpc>
                <a:spcPct val="150000"/>
              </a:lnSpc>
              <a:defRPr>
                <a:latin typeface="Quicksand"/>
                <a:ea typeface="Quicksand"/>
                <a:cs typeface="Quicksand"/>
                <a:sym typeface="Quicksand"/>
              </a:defRPr>
            </a:lvl1pPr>
          </a:lstStyle>
          <a:p>
            <a:pPr algn="ctr"/>
            <a:r>
              <a:rPr lang="ar-JO" dirty="0"/>
              <a:t>دودة متحجرة               وجدت في الصين</a:t>
            </a:r>
            <a:endParaRPr dirty="0"/>
          </a:p>
        </p:txBody>
      </p:sp>
      <p:pic>
        <p:nvPicPr>
          <p:cNvPr id="1127" name="Worm fossil.jpg" descr="Worm fossil.jpg"/>
          <p:cNvPicPr>
            <a:picLocks/>
          </p:cNvPicPr>
          <p:nvPr/>
        </p:nvPicPr>
        <p:blipFill>
          <a:blip r:embed="rId3" cstate="print"/>
          <a:stretch>
            <a:fillRect/>
          </a:stretch>
        </p:blipFill>
        <p:spPr>
          <a:xfrm>
            <a:off x="4247231" y="1529887"/>
            <a:ext cx="8572685" cy="10656226"/>
          </a:xfrm>
          <a:prstGeom prst="rect">
            <a:avLst/>
          </a:prstGeom>
          <a:ln w="25400">
            <a:solidFill>
              <a:srgbClr val="FFFFFF"/>
            </a:solidFill>
            <a:miter lim="400000"/>
          </a:ln>
        </p:spPr>
      </p:pic>
    </p:spTree>
  </p:cSld>
  <p:clrMapOvr>
    <a:masterClrMapping/>
  </p:clrMapOvr>
  <p:transition spd="med"/>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 name="Ed Yong, “Blood-filled mosquito is a fossil first,” www.nature.com, 2013 Oct 14."/>
          <p:cNvSpPr txBox="1">
            <a:spLocks noGrp="1"/>
          </p:cNvSpPr>
          <p:nvPr>
            <p:ph type="subTitle" sz="quarter" idx="1"/>
          </p:nvPr>
        </p:nvSpPr>
        <p:spPr>
          <a:xfrm>
            <a:off x="1752600" y="10909300"/>
            <a:ext cx="21196300" cy="1689100"/>
          </a:xfrm>
          <a:prstGeom prst="rect">
            <a:avLst/>
          </a:prstGeom>
        </p:spPr>
        <p:txBody>
          <a:bodyPr/>
          <a:lstStyle>
            <a:lvl1pPr>
              <a:defRPr sz="5600"/>
            </a:lvl1pPr>
          </a:lstStyle>
          <a:p>
            <a:r>
              <a:rPr lang="ar-JO" dirty="0"/>
              <a:t>إد يونغ ، "البعوض المملوء بالدم هو الأحفوري أولاً</a:t>
            </a:r>
          </a:p>
          <a:p>
            <a:r>
              <a:rPr dirty="0"/>
              <a:t>www.nature.com </a:t>
            </a:r>
            <a:r>
              <a:rPr lang="en-US" dirty="0"/>
              <a:t>(</a:t>
            </a:r>
            <a:r>
              <a:rPr lang="ar-JO" dirty="0"/>
              <a:t>14 تشرين أول 2013</a:t>
            </a:r>
            <a:r>
              <a:rPr lang="en-US" dirty="0"/>
              <a:t>)</a:t>
            </a:r>
            <a:r>
              <a:rPr dirty="0"/>
              <a:t>.</a:t>
            </a:r>
          </a:p>
        </p:txBody>
      </p:sp>
      <p:pic>
        <p:nvPicPr>
          <p:cNvPr id="1639" name="Blood-engorged fossil mosquito.jpg" descr="Blood-engorged fossil mosquito.jpg"/>
          <p:cNvPicPr>
            <a:picLocks noChangeAspect="1"/>
          </p:cNvPicPr>
          <p:nvPr/>
        </p:nvPicPr>
        <p:blipFill>
          <a:blip r:embed="rId3" cstate="print"/>
          <a:stretch>
            <a:fillRect/>
          </a:stretch>
        </p:blipFill>
        <p:spPr>
          <a:xfrm>
            <a:off x="1726663" y="1409700"/>
            <a:ext cx="11963937" cy="8089900"/>
          </a:xfrm>
          <a:prstGeom prst="rect">
            <a:avLst/>
          </a:prstGeom>
          <a:ln w="12700">
            <a:miter lim="400000"/>
          </a:ln>
        </p:spPr>
      </p:pic>
      <p:sp>
        <p:nvSpPr>
          <p:cNvPr id="1640" name="evidence of blood in “46 million year old” mosquito fossil"/>
          <p:cNvSpPr txBox="1"/>
          <p:nvPr/>
        </p:nvSpPr>
        <p:spPr>
          <a:xfrm>
            <a:off x="14307046" y="1817311"/>
            <a:ext cx="8978901" cy="34265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7200">
                <a:solidFill>
                  <a:srgbClr val="FFFFFF"/>
                </a:solidFill>
              </a:defRPr>
            </a:lvl1pPr>
          </a:lstStyle>
          <a:p>
            <a:pPr lvl="0">
              <a:defRPr/>
            </a:pPr>
            <a:r>
              <a:rPr lang="ar-JO" dirty="0"/>
              <a:t>دليل على وجود دم في حفرية بعوضة عمرها "46 مليون سنة"</a:t>
            </a:r>
            <a:endParaRPr kumimoji="0" sz="7200" b="0" i="0" u="none" strike="noStrike" kern="0" cap="none" spc="0" normalizeH="0" baseline="0" noProof="0" dirty="0">
              <a:ln>
                <a:noFill/>
              </a:ln>
              <a:solidFill>
                <a:srgbClr val="FFFFFF"/>
              </a:solidFill>
              <a:effectLst/>
              <a:uLnTx/>
              <a:uFillTx/>
              <a:latin typeface="Gill Sans"/>
              <a:cs typeface="Gill Sans"/>
              <a:sym typeface="Gill Sans"/>
            </a:endParaRPr>
          </a:p>
        </p:txBody>
      </p:sp>
      <p:sp>
        <p:nvSpPr>
          <p:cNvPr id="1641" name="Line"/>
          <p:cNvSpPr/>
          <p:nvPr/>
        </p:nvSpPr>
        <p:spPr>
          <a:xfrm flipV="1">
            <a:off x="11684000" y="3088878"/>
            <a:ext cx="2557562" cy="1368822"/>
          </a:xfrm>
          <a:prstGeom prst="line">
            <a:avLst/>
          </a:prstGeom>
          <a:ln w="254000">
            <a:solidFill>
              <a:srgbClr val="FFFFFF"/>
            </a:solidFill>
            <a:miter lim="400000"/>
            <a:headEnd type="stealth"/>
          </a:ln>
        </p:spPr>
        <p:txBody>
          <a:bodyPr lIns="50800" tIns="50800" rIns="50800" bIns="50800" anchor="ctr"/>
          <a:lstStyle/>
          <a:p>
            <a:pPr marL="0" marR="0" lvl="0" indent="0" algn="l" defTabSz="457200" rtl="0" eaLnBrk="1" fontAlgn="auto" latinLnBrk="0" hangingPunct="0">
              <a:lnSpc>
                <a:spcPct val="100000"/>
              </a:lnSpc>
              <a:spcBef>
                <a:spcPts val="0"/>
              </a:spcBef>
              <a:spcAft>
                <a:spcPts val="0"/>
              </a:spcAft>
              <a:buClrTx/>
              <a:buSzTx/>
              <a:buFontTx/>
              <a:buNone/>
              <a:tabLst/>
              <a:defRPr sz="1200">
                <a:latin typeface="+mn-lt"/>
                <a:ea typeface="+mn-ea"/>
                <a:cs typeface="+mn-cs"/>
                <a:sym typeface="Helvetica"/>
              </a:defRPr>
            </a:pPr>
            <a:endParaRPr kumimoji="0" sz="1200" b="0" i="0" u="none" strike="noStrike" kern="0" cap="none" spc="0" normalizeH="0" baseline="0" noProof="0">
              <a:ln>
                <a:noFill/>
              </a:ln>
              <a:solidFill>
                <a:srgbClr val="000000"/>
              </a:solidFill>
              <a:effectLst/>
              <a:uLnTx/>
              <a:uFillTx/>
              <a:latin typeface="Helvetica"/>
              <a:sym typeface="Helvetica"/>
            </a:endParaRPr>
          </a:p>
        </p:txBody>
      </p:sp>
    </p:spTree>
  </p:cSld>
  <p:clrMapOvr>
    <a:masterClrMapping/>
  </p:clrMapOvr>
  <p:transition spd="med"/>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6" name="Blood-engorged fossil mosquito.jpg" descr="Blood-engorged fossil mosquito.jpg"/>
          <p:cNvPicPr>
            <a:picLocks noChangeAspect="1"/>
          </p:cNvPicPr>
          <p:nvPr/>
        </p:nvPicPr>
        <p:blipFill>
          <a:blip r:embed="rId3" cstate="print"/>
          <a:stretch>
            <a:fillRect/>
          </a:stretch>
        </p:blipFill>
        <p:spPr>
          <a:xfrm>
            <a:off x="12928600" y="939800"/>
            <a:ext cx="9944100" cy="6724106"/>
          </a:xfrm>
          <a:prstGeom prst="rect">
            <a:avLst/>
          </a:prstGeom>
          <a:ln w="12700">
            <a:miter lim="400000"/>
          </a:ln>
        </p:spPr>
      </p:pic>
      <p:sp>
        <p:nvSpPr>
          <p:cNvPr id="1647" name="“The abdomen of a…"/>
          <p:cNvSpPr txBox="1"/>
          <p:nvPr/>
        </p:nvSpPr>
        <p:spPr>
          <a:xfrm>
            <a:off x="1752600" y="2804816"/>
            <a:ext cx="21196300" cy="56425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kumimoji="0" sz="7200" b="0" i="0" u="none" strike="noStrike" kern="0" cap="none" spc="0" normalizeH="0" baseline="0" noProof="0" dirty="0">
                <a:ln>
                  <a:noFill/>
                </a:ln>
                <a:solidFill>
                  <a:srgbClr val="FFFFFF"/>
                </a:solidFill>
                <a:effectLst/>
                <a:uLnTx/>
                <a:uFillTx/>
                <a:latin typeface="Helvetica"/>
                <a:sym typeface="Helvetica"/>
              </a:rPr>
              <a:t>.</a:t>
            </a:r>
            <a:r>
              <a:rPr lang="ar-JO" sz="7200" dirty="0">
                <a:sym typeface="Helvetica"/>
              </a:rPr>
              <a:t> "بطن بعوضة محتقن بالدم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lang="ar-JO" sz="7200" dirty="0">
                <a:sym typeface="Helvetica"/>
              </a:rPr>
              <a:t>مثل بالون جاهز للانفجار.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lang="ar-JO" sz="7200" dirty="0">
                <a:sym typeface="Helvetica"/>
              </a:rPr>
              <a:t>إنه هش للغاية " يقول جرينوالت. </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lang="ar-JO" sz="7200" dirty="0">
                <a:sym typeface="Helvetica"/>
              </a:rPr>
              <a:t>"الفرص أن لا تتفكك قبل التحجر</a:t>
            </a:r>
          </a:p>
          <a:p>
            <a:pPr marL="0" marR="0" lvl="0" indent="0" algn="l" defTabSz="457200" rtl="0" eaLnBrk="1" fontAlgn="auto" latinLnBrk="0" hangingPunct="0">
              <a:lnSpc>
                <a:spcPct val="100000"/>
              </a:lnSpc>
              <a:spcBef>
                <a:spcPts val="0"/>
              </a:spcBef>
              <a:spcAft>
                <a:spcPts val="0"/>
              </a:spcAft>
              <a:buClrTx/>
              <a:buSzTx/>
              <a:buFontTx/>
              <a:buNone/>
              <a:tabLst/>
              <a:defRPr sz="7200">
                <a:solidFill>
                  <a:srgbClr val="FFFFFF"/>
                </a:solidFill>
                <a:latin typeface="+mn-lt"/>
                <a:ea typeface="+mn-ea"/>
                <a:cs typeface="+mn-cs"/>
                <a:sym typeface="Helvetica"/>
              </a:defRPr>
            </a:pPr>
            <a:r>
              <a:rPr lang="ar-JO" sz="7200" dirty="0">
                <a:sym typeface="Helvetica"/>
              </a:rPr>
              <a:t> كانت </a:t>
            </a:r>
            <a:r>
              <a:rPr lang="ar-JO" sz="7200" dirty="0">
                <a:solidFill>
                  <a:srgbClr val="FFFF00"/>
                </a:solidFill>
                <a:sym typeface="Helvetica"/>
              </a:rPr>
              <a:t>صغيرة للغاية </a:t>
            </a:r>
            <a:r>
              <a:rPr lang="ar-JO" sz="7200" dirty="0">
                <a:sym typeface="Helvetica"/>
              </a:rPr>
              <a:t>".</a:t>
            </a:r>
            <a:r>
              <a:rPr kumimoji="0" sz="7200" b="0" i="0" u="none" strike="noStrike" kern="0" cap="none" spc="0" normalizeH="0" baseline="0" noProof="0" dirty="0">
                <a:ln>
                  <a:noFill/>
                </a:ln>
                <a:solidFill>
                  <a:srgbClr val="FFFFFF"/>
                </a:solidFill>
                <a:effectLst/>
                <a:uLnTx/>
                <a:uFillTx/>
                <a:latin typeface="Helvetica"/>
                <a:sym typeface="Helvetica"/>
              </a:rPr>
              <a:t>”</a:t>
            </a:r>
          </a:p>
        </p:txBody>
      </p:sp>
      <p:sp>
        <p:nvSpPr>
          <p:cNvPr id="10" name="Ed Yong, “Blood-filled mosquito is a fossil first,” www.nature.com, 2013 Oct 14.">
            <a:extLst>
              <a:ext uri="{FF2B5EF4-FFF2-40B4-BE49-F238E27FC236}">
                <a16:creationId xmlns:a16="http://schemas.microsoft.com/office/drawing/2014/main" id="{5CD7926A-6910-0046-A492-AC4193C02814}"/>
              </a:ext>
            </a:extLst>
          </p:cNvPr>
          <p:cNvSpPr txBox="1">
            <a:spLocks/>
          </p:cNvSpPr>
          <p:nvPr/>
        </p:nvSpPr>
        <p:spPr>
          <a:xfrm>
            <a:off x="1752600" y="10909300"/>
            <a:ext cx="21196300" cy="16891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b">
            <a:noAutofit/>
          </a:bodyPr>
          <a:lstStyle>
            <a:lvl1pPr marL="0" marR="0" indent="0" algn="l" defTabSz="825500" latinLnBrk="0">
              <a:lnSpc>
                <a:spcPct val="100000"/>
              </a:lnSpc>
              <a:spcBef>
                <a:spcPts val="0"/>
              </a:spcBef>
              <a:spcAft>
                <a:spcPts val="0"/>
              </a:spcAft>
              <a:buClrTx/>
              <a:buSzTx/>
              <a:buFontTx/>
              <a:buNone/>
              <a:tabLst/>
              <a:defRPr sz="5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1pPr>
            <a:lvl2pPr marL="0" marR="0" indent="0" algn="l" defTabSz="825500" latinLnBrk="0">
              <a:lnSpc>
                <a:spcPct val="100000"/>
              </a:lnSpc>
              <a:spcBef>
                <a:spcPts val="0"/>
              </a:spcBef>
              <a:spcAft>
                <a:spcPts val="0"/>
              </a:spcAft>
              <a:buClrTx/>
              <a:buSzTx/>
              <a:buFontTx/>
              <a:buNone/>
              <a:tabLst/>
              <a:defRPr sz="3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2pPr>
            <a:lvl3pPr marL="0" marR="0" indent="0" algn="l" defTabSz="825500" latinLnBrk="0">
              <a:lnSpc>
                <a:spcPct val="100000"/>
              </a:lnSpc>
              <a:spcBef>
                <a:spcPts val="0"/>
              </a:spcBef>
              <a:spcAft>
                <a:spcPts val="0"/>
              </a:spcAft>
              <a:buClrTx/>
              <a:buSzTx/>
              <a:buFontTx/>
              <a:buNone/>
              <a:tabLst/>
              <a:defRPr sz="36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3pPr>
            <a:lvl4pPr marL="0" marR="0" indent="0" algn="l" defTabSz="825500" latinLnBrk="0">
              <a:lnSpc>
                <a:spcPct val="100000"/>
              </a:lnSpc>
              <a:spcBef>
                <a:spcPts val="0"/>
              </a:spcBef>
              <a:spcAft>
                <a:spcPts val="0"/>
              </a:spcAft>
              <a:buClrTx/>
              <a:buSzTx/>
              <a:buFontTx/>
              <a:buNone/>
              <a:tabLst/>
              <a:defRPr sz="3600" b="0" i="0" u="none" strike="noStrike" cap="none" spc="0" baseline="0">
                <a:solidFill>
                  <a:srgbClr val="FEFCDD"/>
                </a:solidFill>
                <a:effectLst>
                  <a:outerShdw blurRad="50800" dist="38100" dir="5400000" rotWithShape="0">
                    <a:srgbClr val="000000">
                      <a:alpha val="40000"/>
                    </a:srgbClr>
                  </a:outerShdw>
                </a:effectLst>
                <a:uFillTx/>
                <a:latin typeface="+mn-lt"/>
                <a:ea typeface="+mn-ea"/>
                <a:cs typeface="+mn-cs"/>
                <a:sym typeface="Helvetica"/>
              </a:defRPr>
            </a:lvl4pPr>
            <a:lvl5pPr marL="0" marR="0" indent="0" algn="l" defTabSz="825500" latinLnBrk="0">
              <a:lnSpc>
                <a:spcPct val="100000"/>
              </a:lnSpc>
              <a:spcBef>
                <a:spcPts val="0"/>
              </a:spcBef>
              <a:spcAft>
                <a:spcPts val="0"/>
              </a:spcAft>
              <a:buClrTx/>
              <a:buSzTx/>
              <a:buFontTx/>
              <a:buNone/>
              <a:tabLst/>
              <a:defRPr sz="3600" b="0" i="0" u="none" strike="noStrike" cap="none" spc="0" baseline="0">
                <a:solidFill>
                  <a:srgbClr val="FEFCDD"/>
                </a:solidFill>
                <a:effectLst>
                  <a:outerShdw blurRad="50800" dist="38100" dir="5400000" rotWithShape="0">
                    <a:srgbClr val="000000">
                      <a:alpha val="40000"/>
                    </a:srgbClr>
                  </a:outerShdw>
                </a:effectLst>
                <a:uFillTx/>
                <a:latin typeface="+mn-lt"/>
                <a:ea typeface="+mn-ea"/>
                <a:cs typeface="+mn-cs"/>
                <a:sym typeface="Helvetica"/>
              </a:defRPr>
            </a:lvl5pPr>
            <a:lvl6pPr marL="0" marR="0" indent="3556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6pPr>
            <a:lvl7pPr marL="0" marR="0" indent="7112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7pPr>
            <a:lvl8pPr marL="0" marR="0" indent="10668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8pPr>
            <a:lvl9pPr marL="0" marR="0" indent="1422400" algn="l" defTabSz="825500" latinLnBrk="0">
              <a:lnSpc>
                <a:spcPct val="100000"/>
              </a:lnSpc>
              <a:spcBef>
                <a:spcPts val="0"/>
              </a:spcBef>
              <a:spcAft>
                <a:spcPts val="0"/>
              </a:spcAft>
              <a:buClrTx/>
              <a:buSzTx/>
              <a:buFontTx/>
              <a:buNone/>
              <a:tabLst/>
              <a:defRPr sz="7200" b="0" i="0" u="none" strike="noStrike" cap="none" spc="0" baseline="0">
                <a:solidFill>
                  <a:srgbClr val="FFFFFF"/>
                </a:solidFill>
                <a:effectLst>
                  <a:outerShdw blurRad="50800" dist="38100" dir="5400000" rotWithShape="0">
                    <a:srgbClr val="000000">
                      <a:alpha val="40000"/>
                    </a:srgbClr>
                  </a:outerShdw>
                </a:effectLst>
                <a:uFillTx/>
                <a:latin typeface="+mn-lt"/>
                <a:ea typeface="+mn-ea"/>
                <a:cs typeface="+mn-cs"/>
                <a:sym typeface="Helvetica"/>
              </a:defRPr>
            </a:lvl9pPr>
          </a:lstStyle>
          <a:p>
            <a:r>
              <a:rPr lang="ar-JO" dirty="0"/>
              <a:t>إد يونغ ، "البعوض المملوء بالدم هو الأحفوري أولاً</a:t>
            </a:r>
          </a:p>
          <a:p>
            <a:r>
              <a:rPr lang="en-US" dirty="0"/>
              <a:t>www.nature.com (14 </a:t>
            </a:r>
            <a:r>
              <a:rPr lang="ar-JO" dirty="0"/>
              <a:t>تشرين أول 2013).</a:t>
            </a:r>
          </a:p>
        </p:txBody>
      </p:sp>
    </p:spTree>
  </p:cSld>
  <p:clrMapOvr>
    <a:masterClrMapping/>
  </p:clrMapOvr>
  <p:transition spd="med"/>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1" name="Coprolite.jpg" descr="Coprolite.jpg"/>
          <p:cNvPicPr>
            <a:picLocks/>
          </p:cNvPicPr>
          <p:nvPr/>
        </p:nvPicPr>
        <p:blipFill>
          <a:blip r:embed="rId3" cstate="print"/>
          <a:stretch>
            <a:fillRect/>
          </a:stretch>
        </p:blipFill>
        <p:spPr>
          <a:xfrm>
            <a:off x="5584328" y="1672727"/>
            <a:ext cx="13215344" cy="9236310"/>
          </a:xfrm>
          <a:prstGeom prst="rect">
            <a:avLst/>
          </a:prstGeom>
          <a:ln w="25400">
            <a:solidFill>
              <a:srgbClr val="FFFFFF"/>
            </a:solidFill>
            <a:miter lim="400000"/>
          </a:ln>
        </p:spPr>
      </p:pic>
      <p:sp>
        <p:nvSpPr>
          <p:cNvPr id="1132" name="Fossilized Animal Manure (Coprolite)"/>
          <p:cNvSpPr txBox="1"/>
          <p:nvPr/>
        </p:nvSpPr>
        <p:spPr>
          <a:xfrm>
            <a:off x="1778000" y="11080668"/>
            <a:ext cx="20828000" cy="1250879"/>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lang="ar-JO" dirty="0"/>
              <a:t>روث الحيوانات المتحجرة (كوبروليت)</a:t>
            </a:r>
            <a:endParaRPr dirty="0"/>
          </a:p>
        </p:txBody>
      </p:sp>
    </p:spTree>
  </p:cSld>
  <p:clrMapOvr>
    <a:masterClrMapping/>
  </p:clrMapOvr>
  <p:transition spd="med"/>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6" name="image262.jpeg" descr="image262.jpeg"/>
          <p:cNvPicPr>
            <a:picLocks noChangeAspect="1"/>
          </p:cNvPicPr>
          <p:nvPr/>
        </p:nvPicPr>
        <p:blipFill>
          <a:blip r:embed="rId2" cstate="print"/>
          <a:srcRect l="18748" r="18748"/>
          <a:stretch>
            <a:fillRect/>
          </a:stretch>
        </p:blipFill>
        <p:spPr>
          <a:xfrm>
            <a:off x="6606821" y="335889"/>
            <a:ext cx="10871025" cy="13044414"/>
          </a:xfrm>
          <a:prstGeom prst="rect">
            <a:avLst/>
          </a:prstGeom>
          <a:ln w="12700">
            <a:miter lim="400000"/>
          </a:ln>
        </p:spPr>
      </p:pic>
      <p:sp>
        <p:nvSpPr>
          <p:cNvPr id="3" name="Fossilized Animal Manure (Coprolite)">
            <a:extLst>
              <a:ext uri="{FF2B5EF4-FFF2-40B4-BE49-F238E27FC236}">
                <a16:creationId xmlns:a16="http://schemas.microsoft.com/office/drawing/2014/main" id="{2841F447-FA19-B54A-874A-9DB62ABEE51D}"/>
              </a:ext>
            </a:extLst>
          </p:cNvPr>
          <p:cNvSpPr txBox="1"/>
          <p:nvPr/>
        </p:nvSpPr>
        <p:spPr>
          <a:xfrm>
            <a:off x="6162259" y="8507894"/>
            <a:ext cx="12125740" cy="5049078"/>
          </a:xfrm>
          <a:prstGeom prst="rect">
            <a:avLst/>
          </a:prstGeom>
          <a:solidFill>
            <a:schemeClr val="tx1"/>
          </a:solidFill>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lIns="0" tIns="0" rIns="0" bIns="0" anchor="ctr"/>
          <a:lstStyle>
            <a:lvl1pPr>
              <a:defRPr sz="72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lang="ar-JO" b="1" u="sng" dirty="0"/>
              <a:t>قبعة متحجرة</a:t>
            </a:r>
            <a:endParaRPr lang="en-US" dirty="0"/>
          </a:p>
          <a:p>
            <a:r>
              <a:rPr lang="ar-JO" dirty="0"/>
              <a:t>قبعة عامل المنجم هذه اكتشفت بعد عدة عقود من فقدانها داخل المنجم من قبل العامل</a:t>
            </a:r>
            <a:endParaRPr dirty="0"/>
          </a:p>
        </p:txBody>
      </p:sp>
    </p:spTree>
  </p:cSld>
  <p:clrMapOvr>
    <a:masterClrMapping/>
  </p:clrMapOvr>
  <p:transition spd="med"/>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 name="How long does it take to form &amp; erode rocks?"/>
          <p:cNvSpPr txBox="1"/>
          <p:nvPr/>
        </p:nvSpPr>
        <p:spPr>
          <a:xfrm>
            <a:off x="2540000" y="8686800"/>
            <a:ext cx="19862800" cy="34925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l">
              <a:lnSpc>
                <a:spcPct val="120000"/>
              </a:lnSpc>
              <a:defRPr sz="13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r">
              <a:lnSpc>
                <a:spcPct val="100000"/>
              </a:lnSpc>
            </a:pPr>
            <a:r>
              <a:rPr lang="ar-JO" sz="11000" dirty="0"/>
              <a:t>كم من الوقت يستغرق تكوين الصخور وتآكلها؟</a:t>
            </a:r>
            <a:endParaRPr sz="11000" dirty="0">
              <a:latin typeface="+mn-lt"/>
            </a:endParaRPr>
          </a:p>
        </p:txBody>
      </p:sp>
    </p:spTree>
  </p:cSld>
  <p:clrMapOvr>
    <a:masterClrMapping/>
  </p:clrMapOvr>
  <p:transition spd="med"/>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8" name="Rapid Deposition"/>
          <p:cNvSpPr txBox="1">
            <a:spLocks noGrp="1"/>
          </p:cNvSpPr>
          <p:nvPr>
            <p:ph type="title"/>
          </p:nvPr>
        </p:nvSpPr>
        <p:spPr>
          <a:prstGeom prst="rect">
            <a:avLst/>
          </a:prstGeom>
        </p:spPr>
        <p:txBody>
          <a:bodyPr/>
          <a:lstStyle/>
          <a:p>
            <a:r>
              <a:rPr lang="ar-JO" dirty="0">
                <a:latin typeface="+mn-lt"/>
              </a:rPr>
              <a:t>الترسيب السريع</a:t>
            </a:r>
            <a:endParaRPr dirty="0">
              <a:latin typeface="+mn-lt"/>
            </a:endParaRPr>
          </a:p>
        </p:txBody>
      </p:sp>
      <p:sp>
        <p:nvSpPr>
          <p:cNvPr id="1179" name="Lack of erosional features"/>
          <p:cNvSpPr txBox="1">
            <a:spLocks noGrp="1"/>
          </p:cNvSpPr>
          <p:nvPr>
            <p:ph type="body" idx="1"/>
          </p:nvPr>
        </p:nvSpPr>
        <p:spPr>
          <a:xfrm>
            <a:off x="2425700" y="3911600"/>
            <a:ext cx="19532600" cy="8699500"/>
          </a:xfrm>
          <a:prstGeom prst="rect">
            <a:avLst/>
          </a:prstGeom>
        </p:spPr>
        <p:txBody>
          <a:bodyPr/>
          <a:lstStyle>
            <a:lvl1pPr marL="1371600" indent="-1371600">
              <a:lnSpc>
                <a:spcPct val="100000"/>
              </a:lnSpc>
              <a:spcBef>
                <a:spcPts val="3000"/>
              </a:spcBef>
              <a:buSzPct val="100000"/>
              <a:buAutoNum type="arabicPeriod"/>
              <a:defRPr sz="7000"/>
            </a:lvl1pPr>
          </a:lstStyle>
          <a:p>
            <a:pPr algn="r" rtl="1"/>
            <a:r>
              <a:rPr lang="ar-JO" dirty="0"/>
              <a:t>عدم وجود سمات تآكلية</a:t>
            </a:r>
            <a:endParaRPr dirty="0"/>
          </a:p>
        </p:txBody>
      </p:sp>
    </p:spTree>
  </p:cSld>
  <p:clrMapOvr>
    <a:masterClrMapping/>
  </p:clrMapOvr>
  <p:transition spd="med"/>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5" name="Image" descr="Image"/>
          <p:cNvPicPr>
            <a:picLocks noChangeAspect="1"/>
          </p:cNvPicPr>
          <p:nvPr/>
        </p:nvPicPr>
        <p:blipFill>
          <a:blip r:embed="rId3" cstate="print"/>
          <a:stretch>
            <a:fillRect/>
          </a:stretch>
        </p:blipFill>
        <p:spPr>
          <a:xfrm>
            <a:off x="4584358" y="996922"/>
            <a:ext cx="15601390" cy="10331279"/>
          </a:xfrm>
          <a:prstGeom prst="rect">
            <a:avLst/>
          </a:prstGeom>
          <a:ln w="38100">
            <a:solidFill>
              <a:srgbClr val="FFFFFF"/>
            </a:solidFill>
            <a:miter lim="400000"/>
          </a:ln>
        </p:spPr>
      </p:pic>
      <p:sp>
        <p:nvSpPr>
          <p:cNvPr id="1666" name="Canyon Lake spillway, Guadalupe River, Texas…"/>
          <p:cNvSpPr txBox="1"/>
          <p:nvPr/>
        </p:nvSpPr>
        <p:spPr>
          <a:xfrm>
            <a:off x="1818152" y="11246177"/>
            <a:ext cx="20747696" cy="21339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p>
            <a:pPr lvl="0" defTabSz="457200">
              <a:defRPr sz="6600">
                <a:solidFill>
                  <a:srgbClr val="FFFFFF"/>
                </a:solidFill>
                <a:latin typeface="+mn-lt"/>
                <a:ea typeface="+mn-ea"/>
                <a:cs typeface="+mn-cs"/>
                <a:sym typeface="Helvetica"/>
              </a:defRPr>
            </a:pPr>
            <a:r>
              <a:rPr lang="ar-JO" sz="6600" dirty="0">
                <a:sym typeface="Helvetica"/>
              </a:rPr>
              <a:t>مفيض بحيرة كانيون ، نهر غوادالوبي ، تكساس</a:t>
            </a:r>
          </a:p>
          <a:p>
            <a:pPr lvl="0" defTabSz="457200">
              <a:defRPr sz="6600">
                <a:solidFill>
                  <a:srgbClr val="FFFFFF"/>
                </a:solidFill>
                <a:latin typeface="+mn-lt"/>
                <a:ea typeface="+mn-ea"/>
                <a:cs typeface="+mn-cs"/>
                <a:sym typeface="Helvetica"/>
              </a:defRPr>
            </a:pPr>
            <a:r>
              <a:rPr lang="ar-JO" sz="6600" dirty="0">
                <a:sym typeface="Helvetica"/>
              </a:rPr>
              <a:t> 70000 قدم مكعب (2000 متر مكعب) في الثانية من المياه ، يوليو 2002</a:t>
            </a:r>
            <a:endParaRPr kumimoji="0" sz="6600" b="0" i="0" u="none" strike="noStrike" kern="0" cap="none" spc="0" normalizeH="0" baseline="0" noProof="0" dirty="0">
              <a:ln>
                <a:noFill/>
              </a:ln>
              <a:solidFill>
                <a:srgbClr val="FFFFFF"/>
              </a:solidFill>
              <a:effectLst/>
              <a:uLnTx/>
              <a:uFillTx/>
              <a:latin typeface="Helvetica"/>
              <a:sym typeface="Helvetica"/>
            </a:endParaRPr>
          </a:p>
        </p:txBody>
      </p:sp>
    </p:spTree>
  </p:cSld>
  <p:clrMapOvr>
    <a:masterClrMapping/>
  </p:clrMapOvr>
  <p:transition spd="med"/>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0" name="Image" descr="Image"/>
          <p:cNvPicPr>
            <a:picLocks noChangeAspect="1"/>
          </p:cNvPicPr>
          <p:nvPr/>
        </p:nvPicPr>
        <p:blipFill>
          <a:blip r:embed="rId2" cstate="print"/>
          <a:stretch>
            <a:fillRect/>
          </a:stretch>
        </p:blipFill>
        <p:spPr>
          <a:xfrm>
            <a:off x="3892928" y="1325286"/>
            <a:ext cx="16637001" cy="11091333"/>
          </a:xfrm>
          <a:prstGeom prst="rect">
            <a:avLst/>
          </a:prstGeom>
          <a:ln w="38100">
            <a:solidFill>
              <a:srgbClr val="FFFFFF"/>
            </a:solidFill>
            <a:miter lim="400000"/>
          </a:ln>
        </p:spPr>
      </p:pic>
    </p:spTree>
  </p:cSld>
  <p:clrMapOvr>
    <a:masterClrMapping/>
  </p:clrMapOvr>
  <p:transition spd="med"/>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2" name="Image" descr="Image"/>
          <p:cNvPicPr>
            <a:picLocks/>
          </p:cNvPicPr>
          <p:nvPr/>
        </p:nvPicPr>
        <p:blipFill>
          <a:blip r:embed="rId3" cstate="print"/>
          <a:stretch>
            <a:fillRect/>
          </a:stretch>
        </p:blipFill>
        <p:spPr>
          <a:xfrm>
            <a:off x="3873500" y="1314450"/>
            <a:ext cx="16637000" cy="11087100"/>
          </a:xfrm>
          <a:prstGeom prst="rect">
            <a:avLst/>
          </a:prstGeom>
          <a:ln w="38100">
            <a:solidFill>
              <a:srgbClr val="FFFFFF"/>
            </a:solidFill>
            <a:miter lim="400000"/>
          </a:ln>
        </p:spPr>
      </p:pic>
    </p:spTree>
  </p:cSld>
  <p:clrMapOvr>
    <a:masterClrMapping/>
  </p:clrMapOvr>
  <p:transition spd="med"/>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6" name="Image" descr="Image"/>
          <p:cNvPicPr>
            <a:picLocks/>
          </p:cNvPicPr>
          <p:nvPr/>
        </p:nvPicPr>
        <p:blipFill>
          <a:blip r:embed="rId3" cstate="print"/>
          <a:stretch>
            <a:fillRect/>
          </a:stretch>
        </p:blipFill>
        <p:spPr>
          <a:xfrm>
            <a:off x="3873500" y="1314450"/>
            <a:ext cx="16637000" cy="11087100"/>
          </a:xfrm>
          <a:prstGeom prst="rect">
            <a:avLst/>
          </a:prstGeom>
          <a:ln w="38100">
            <a:solidFill>
              <a:srgbClr val="FFFFFF"/>
            </a:solidFill>
            <a:miter lim="400000"/>
          </a:ln>
        </p:spPr>
      </p:pic>
      <p:sp>
        <p:nvSpPr>
          <p:cNvPr id="1677" name="Arrow"/>
          <p:cNvSpPr/>
          <p:nvPr/>
        </p:nvSpPr>
        <p:spPr>
          <a:xfrm rot="5400000">
            <a:off x="8703745" y="2074266"/>
            <a:ext cx="8449067" cy="1270001"/>
          </a:xfrm>
          <a:prstGeom prst="rightArrow">
            <a:avLst>
              <a:gd name="adj1" fmla="val 32000"/>
              <a:gd name="adj2" fmla="val 64000"/>
            </a:avLst>
          </a:prstGeom>
          <a:blipFill>
            <a:blip r:embed="rId4" cstate="print"/>
          </a:blipFill>
          <a:ln w="12700">
            <a:miter lim="400000"/>
          </a:ln>
        </p:spPr>
        <p:txBody>
          <a:bodyPr lIns="50800" tIns="50800" rIns="50800" bIns="50800" anchor="ct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p:tmAbs val="0"/>
                                  </p:iterate>
                                  <p:childTnLst>
                                    <p:set>
                                      <p:cBhvr>
                                        <p:cTn id="6" fill="hold"/>
                                        <p:tgtEl>
                                          <p:spTgt spid="1677"/>
                                        </p:tgtEl>
                                        <p:attrNameLst>
                                          <p:attrName>style.visibility</p:attrName>
                                        </p:attrNameLst>
                                      </p:cBhvr>
                                      <p:to>
                                        <p:strVal val="visible"/>
                                      </p:to>
                                    </p:set>
                                    <p:animEffect transition="in" filter="wipe(up)">
                                      <p:cBhvr>
                                        <p:cTn id="7" dur="499"/>
                                        <p:tgtEl>
                                          <p:spTgt spid="16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7" grpId="0" animBg="1" advAuto="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1" name="Glen Canyon Dam Spillway…"/>
          <p:cNvSpPr txBox="1">
            <a:spLocks noGrp="1"/>
          </p:cNvSpPr>
          <p:nvPr>
            <p:ph type="ctrTitle"/>
          </p:nvPr>
        </p:nvSpPr>
        <p:spPr>
          <a:xfrm>
            <a:off x="1778000" y="1384300"/>
            <a:ext cx="12773486" cy="2850596"/>
          </a:xfrm>
          <a:prstGeom prst="rect">
            <a:avLst/>
          </a:prstGeom>
        </p:spPr>
        <p:txBody>
          <a:bodyPr/>
          <a:lstStyle/>
          <a:p>
            <a:pPr algn="r">
              <a:defRPr sz="7400"/>
            </a:pPr>
            <a:r>
              <a:rPr lang="ar-JO" dirty="0"/>
              <a:t>سد جلين كانيون</a:t>
            </a:r>
            <a:endParaRPr dirty="0"/>
          </a:p>
          <a:p>
            <a:pPr algn="r">
              <a:defRPr sz="7400"/>
            </a:pPr>
            <a:r>
              <a:rPr lang="ar-JO" dirty="0"/>
              <a:t>28 حزيران 1983</a:t>
            </a:r>
            <a:endParaRPr dirty="0"/>
          </a:p>
        </p:txBody>
      </p:sp>
      <p:pic>
        <p:nvPicPr>
          <p:cNvPr id="1682" name="Image" descr="Image"/>
          <p:cNvPicPr>
            <a:picLocks noChangeAspect="1"/>
          </p:cNvPicPr>
          <p:nvPr/>
        </p:nvPicPr>
        <p:blipFill>
          <a:blip r:embed="rId3" cstate="print"/>
          <a:stretch>
            <a:fillRect/>
          </a:stretch>
        </p:blipFill>
        <p:spPr>
          <a:xfrm>
            <a:off x="14736119" y="1391905"/>
            <a:ext cx="7351928" cy="10509338"/>
          </a:xfrm>
          <a:prstGeom prst="rect">
            <a:avLst/>
          </a:prstGeom>
          <a:ln w="38100">
            <a:solidFill>
              <a:srgbClr val="FFFFFF"/>
            </a:solidFill>
            <a:miter lim="400000"/>
          </a:ln>
        </p:spPr>
      </p:pic>
      <p:sp>
        <p:nvSpPr>
          <p:cNvPr id="1683" name="Erosion in ~60 min., but most of it in a just few minutes…"/>
          <p:cNvSpPr txBox="1"/>
          <p:nvPr/>
        </p:nvSpPr>
        <p:spPr>
          <a:xfrm>
            <a:off x="1778000" y="3924943"/>
            <a:ext cx="12469179" cy="750248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pPr marL="571500" lvl="0" indent="-571500" algn="r" rtl="1">
              <a:lnSpc>
                <a:spcPct val="90000"/>
              </a:lnSpc>
              <a:spcBef>
                <a:spcPts val="2700"/>
              </a:spcBef>
              <a:buSzPct val="100000"/>
              <a:buFontTx/>
              <a:buChar char="•"/>
              <a:defRPr sz="6800">
                <a:solidFill>
                  <a:srgbClr val="FFFFFF"/>
                </a:solidFill>
                <a:effectLst>
                  <a:outerShdw blurRad="50800" dist="38100" dir="5400000" rotWithShape="0">
                    <a:srgbClr val="000000">
                      <a:alpha val="40000"/>
                    </a:srgbClr>
                  </a:outerShdw>
                </a:effectLst>
                <a:latin typeface="+mn-lt"/>
                <a:ea typeface="+mn-ea"/>
                <a:cs typeface="+mn-cs"/>
                <a:sym typeface="Helvetica"/>
              </a:defRPr>
            </a:pPr>
            <a:r>
              <a:rPr lang="ar-JO" sz="6800" dirty="0">
                <a:effectLst>
                  <a:outerShdw blurRad="50800" dist="38100" dir="5400000" rotWithShape="0">
                    <a:srgbClr val="000000">
                      <a:alpha val="40000"/>
                    </a:srgbClr>
                  </a:outerShdw>
                </a:effectLst>
                <a:sym typeface="Helvetica"/>
              </a:rPr>
              <a:t>تآكل في حوالي 60 دقيقة ، ولكن معظمها في غضون دقائق قليلة</a:t>
            </a:r>
          </a:p>
          <a:p>
            <a:pPr marL="571500" lvl="0" indent="-571500" algn="r" rtl="1">
              <a:lnSpc>
                <a:spcPct val="90000"/>
              </a:lnSpc>
              <a:spcBef>
                <a:spcPts val="2700"/>
              </a:spcBef>
              <a:buSzPct val="100000"/>
              <a:buFontTx/>
              <a:buChar char="•"/>
              <a:defRPr sz="6800">
                <a:solidFill>
                  <a:srgbClr val="FFFFFF"/>
                </a:solidFill>
                <a:effectLst>
                  <a:outerShdw blurRad="50800" dist="38100" dir="5400000" rotWithShape="0">
                    <a:srgbClr val="000000">
                      <a:alpha val="40000"/>
                    </a:srgbClr>
                  </a:outerShdw>
                </a:effectLst>
                <a:latin typeface="+mn-lt"/>
                <a:ea typeface="+mn-ea"/>
                <a:cs typeface="+mn-cs"/>
                <a:sym typeface="Helvetica"/>
              </a:defRPr>
            </a:pPr>
            <a:r>
              <a:rPr lang="ar-JO" sz="6800" dirty="0">
                <a:effectLst>
                  <a:outerShdw blurRad="50800" dist="38100" dir="5400000" rotWithShape="0">
                    <a:srgbClr val="000000">
                      <a:alpha val="40000"/>
                    </a:srgbClr>
                  </a:outerShdw>
                </a:effectLst>
                <a:sym typeface="Helvetica"/>
              </a:rPr>
              <a:t>فتحة التآكل: 32 × 40 × 150 قدمًا (63000 قدم مكعب [2000 م 3] من الخرسانة لملء الحفرة)</a:t>
            </a:r>
          </a:p>
          <a:p>
            <a:pPr marL="571500" lvl="0" indent="-571500" algn="r" rtl="1">
              <a:lnSpc>
                <a:spcPct val="90000"/>
              </a:lnSpc>
              <a:spcBef>
                <a:spcPts val="2700"/>
              </a:spcBef>
              <a:buSzPct val="100000"/>
              <a:buFontTx/>
              <a:buChar char="•"/>
              <a:defRPr sz="6800">
                <a:solidFill>
                  <a:srgbClr val="FFFFFF"/>
                </a:solidFill>
                <a:effectLst>
                  <a:outerShdw blurRad="50800" dist="38100" dir="5400000" rotWithShape="0">
                    <a:srgbClr val="000000">
                      <a:alpha val="40000"/>
                    </a:srgbClr>
                  </a:outerShdw>
                </a:effectLst>
                <a:latin typeface="+mn-lt"/>
                <a:ea typeface="+mn-ea"/>
                <a:cs typeface="+mn-cs"/>
                <a:sym typeface="Helvetica"/>
              </a:defRPr>
            </a:pPr>
            <a:r>
              <a:rPr lang="ar-JO" sz="6800" dirty="0">
                <a:effectLst>
                  <a:outerShdw blurRad="50800" dist="38100" dir="5400000" rotWithShape="0">
                    <a:srgbClr val="000000">
                      <a:alpha val="40000"/>
                    </a:srgbClr>
                  </a:outerShdw>
                </a:effectLst>
                <a:sym typeface="Helvetica"/>
              </a:rPr>
              <a:t>جدار خرساني مسلح بالفولاذ مخترق لنفق بارتفاع 40 قدمًا</a:t>
            </a:r>
            <a:endParaRPr kumimoji="0" sz="6800" b="0" i="0" u="none" strike="noStrike" kern="0" cap="none" spc="0" normalizeH="0" baseline="0" noProof="0" dirty="0">
              <a:ln>
                <a:noFill/>
              </a:ln>
              <a:solidFill>
                <a:srgbClr val="FFFFFF"/>
              </a:solidFill>
              <a:effectLst>
                <a:outerShdw blurRad="50800" dist="38100" dir="5400000" rotWithShape="0">
                  <a:srgbClr val="000000">
                    <a:alpha val="40000"/>
                  </a:srgbClr>
                </a:outerShdw>
              </a:effectLst>
              <a:uLnTx/>
              <a:uFillTx/>
              <a:latin typeface="Helvetica"/>
              <a:sym typeface="Helvetica"/>
            </a:endParaRPr>
          </a:p>
        </p:txBody>
      </p:sp>
      <p:sp>
        <p:nvSpPr>
          <p:cNvPr id="1684" name="Steve Austin, Grand Canyon: Monument to Catastrophe (ICR, 1994), p. 105."/>
          <p:cNvSpPr txBox="1"/>
          <p:nvPr/>
        </p:nvSpPr>
        <p:spPr>
          <a:xfrm>
            <a:off x="1930153" y="11901242"/>
            <a:ext cx="20523694" cy="533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l" defTabSz="457200">
              <a:defRPr sz="2800">
                <a:solidFill>
                  <a:srgbClr val="FFFFFF"/>
                </a:solidFill>
                <a:latin typeface="+mn-lt"/>
                <a:ea typeface="+mn-ea"/>
                <a:cs typeface="+mn-cs"/>
                <a:sym typeface="Helvetica"/>
              </a:defRPr>
            </a:lvl1pPr>
          </a:lstStyle>
          <a:p>
            <a:pPr lvl="0" algn="ctr">
              <a:defRPr/>
            </a:pPr>
            <a:r>
              <a:rPr lang="ar-JO" dirty="0"/>
              <a:t>ستيف أوستن ، جراند كانيون: نصب تذكاري للكارثة (، 1994) ، ص. 105.</a:t>
            </a:r>
            <a:endParaRPr kumimoji="0" sz="2800" b="0" i="0" u="none" strike="noStrike" kern="0" cap="none" spc="0" normalizeH="0" baseline="0" noProof="0" dirty="0">
              <a:ln>
                <a:noFill/>
              </a:ln>
              <a:solidFill>
                <a:srgbClr val="FFFFFF"/>
              </a:solidFill>
              <a:effectLst/>
              <a:uLnTx/>
              <a:uFillTx/>
              <a:latin typeface="Helvetica"/>
              <a:sym typeface="Helvetica"/>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iterate>
                                    <p:tmAbs val="0"/>
                                  </p:iterate>
                                  <p:childTnLst>
                                    <p:set>
                                      <p:cBhvr>
                                        <p:cTn id="6" fill="hold"/>
                                        <p:tgtEl>
                                          <p:spTgt spid="1683">
                                            <p:bg/>
                                          </p:spTgt>
                                        </p:tgtEl>
                                        <p:attrNameLst>
                                          <p:attrName>style.visibility</p:attrName>
                                        </p:attrNameLst>
                                      </p:cBhvr>
                                      <p:to>
                                        <p:strVal val="visible"/>
                                      </p:to>
                                    </p:set>
                                    <p:animEffect transition="in" filter="wipe(left)">
                                      <p:cBhvr>
                                        <p:cTn id="7" dur="499"/>
                                        <p:tgtEl>
                                          <p:spTgt spid="1683">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iterate>
                                    <p:tmAbs val="0"/>
                                  </p:iterate>
                                  <p:childTnLst>
                                    <p:set>
                                      <p:cBhvr>
                                        <p:cTn id="11" fill="hold"/>
                                        <p:tgtEl>
                                          <p:spTgt spid="1683">
                                            <p:txEl>
                                              <p:pRg st="0" end="0"/>
                                            </p:txEl>
                                          </p:spTgt>
                                        </p:tgtEl>
                                        <p:attrNameLst>
                                          <p:attrName>style.visibility</p:attrName>
                                        </p:attrNameLst>
                                      </p:cBhvr>
                                      <p:to>
                                        <p:strVal val="visible"/>
                                      </p:to>
                                    </p:set>
                                    <p:animEffect transition="in" filter="wipe(left)">
                                      <p:cBhvr>
                                        <p:cTn id="12" dur="499"/>
                                        <p:tgtEl>
                                          <p:spTgt spid="16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iterate>
                                    <p:tmAbs val="0"/>
                                  </p:iterate>
                                  <p:childTnLst>
                                    <p:set>
                                      <p:cBhvr>
                                        <p:cTn id="16" fill="hold"/>
                                        <p:tgtEl>
                                          <p:spTgt spid="1683">
                                            <p:txEl>
                                              <p:pRg st="1" end="1"/>
                                            </p:txEl>
                                          </p:spTgt>
                                        </p:tgtEl>
                                        <p:attrNameLst>
                                          <p:attrName>style.visibility</p:attrName>
                                        </p:attrNameLst>
                                      </p:cBhvr>
                                      <p:to>
                                        <p:strVal val="visible"/>
                                      </p:to>
                                    </p:set>
                                    <p:animEffect transition="in" filter="wipe(left)">
                                      <p:cBhvr>
                                        <p:cTn id="17" dur="499"/>
                                        <p:tgtEl>
                                          <p:spTgt spid="168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3" grpId="0" build="p" bldLvl="5" animBg="1" advAuto="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8" name="“High-velocity flow produces cavitation down-current from an obstruction, as vacuum bubbles implode, inflicting hammer-like blows on the bedrock surface.  Streaming flow impacts bedrock surface, causing hydraulic plucking, especially along joint surfaces"/>
          <p:cNvSpPr txBox="1">
            <a:spLocks noGrp="1"/>
          </p:cNvSpPr>
          <p:nvPr>
            <p:ph type="ctrTitle"/>
          </p:nvPr>
        </p:nvSpPr>
        <p:spPr>
          <a:xfrm>
            <a:off x="1148863" y="6387353"/>
            <a:ext cx="22531752" cy="5853005"/>
          </a:xfrm>
          <a:prstGeom prst="rect">
            <a:avLst/>
          </a:prstGeom>
        </p:spPr>
        <p:txBody>
          <a:bodyPr/>
          <a:lstStyle/>
          <a:p>
            <a:pPr algn="ctr" defTabSz="457200">
              <a:defRPr sz="6000">
                <a:effectLst/>
              </a:defRPr>
            </a:pPr>
            <a:r>
              <a:rPr lang="ar-JO" dirty="0"/>
              <a:t>ينتج التدفق عالي السرعة تجويفًا نزولًا من أحد العوائق ، حيث تنفجر الفقاعات الفراغية ، مما يؤدي إلى ضربات تشبه المطرقة على سطح الأساس الصخري. يؤثر التدفق المتدفق على سطح الأساس ، مما يتسبب في نتف هيدروليكي ، خاصة على طول أسطح الوصلات. حركة الدوامة الهيدروليكية ... تمارس قوة رفع مكثفة</a:t>
            </a:r>
            <a:endParaRPr dirty="0"/>
          </a:p>
        </p:txBody>
      </p:sp>
      <p:sp>
        <p:nvSpPr>
          <p:cNvPr id="1689" name="Steve Austin, Grand Canyon: Monument to Catastrophe (El Cajon: ICR, 1994), p. 104."/>
          <p:cNvSpPr txBox="1">
            <a:spLocks noGrp="1"/>
          </p:cNvSpPr>
          <p:nvPr>
            <p:ph type="subTitle" sz="quarter" idx="1"/>
          </p:nvPr>
        </p:nvSpPr>
        <p:spPr>
          <a:prstGeom prst="rect">
            <a:avLst/>
          </a:prstGeom>
        </p:spPr>
        <p:txBody>
          <a:bodyPr/>
          <a:lstStyle/>
          <a:p>
            <a:pPr lvl="0" algn="ctr">
              <a:defRPr/>
            </a:pPr>
            <a:r>
              <a:rPr lang="ar-JO" dirty="0"/>
              <a:t>ستيف أوستن ، جراند كانيون: نصب تذكاري للكارثة (، 1994) ، ص. 104.</a:t>
            </a:r>
            <a:endParaRPr lang="ar-JO" sz="1600" dirty="0">
              <a:effectLst/>
              <a:latin typeface="Helvetica"/>
              <a:sym typeface="Helvetica"/>
            </a:endParaRPr>
          </a:p>
        </p:txBody>
      </p:sp>
      <p:pic>
        <p:nvPicPr>
          <p:cNvPr id="1690" name="Image" descr="Image"/>
          <p:cNvPicPr>
            <a:picLocks noChangeAspect="1"/>
          </p:cNvPicPr>
          <p:nvPr/>
        </p:nvPicPr>
        <p:blipFill>
          <a:blip r:embed="rId2" cstate="print"/>
          <a:stretch>
            <a:fillRect/>
          </a:stretch>
        </p:blipFill>
        <p:spPr>
          <a:xfrm>
            <a:off x="4906874" y="1032194"/>
            <a:ext cx="14570252" cy="5160299"/>
          </a:xfrm>
          <a:prstGeom prst="rect">
            <a:avLst/>
          </a:prstGeom>
          <a:ln w="12700">
            <a:miter lim="400000"/>
          </a:ln>
          <a:effectLst>
            <a:outerShdw blurRad="190500" dist="8455" dir="5400000" rotWithShape="0">
              <a:srgbClr val="000000"/>
            </a:outerShdw>
          </a:effectLst>
        </p:spPr>
      </p:pic>
    </p:spTree>
  </p:cSld>
  <p:clrMapOvr>
    <a:masterClrMapping/>
  </p:clrMapOvr>
  <p:transition spd="med"/>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83" name="Grand Canyon Cutaway.jpg"/>
          <p:cNvGrpSpPr/>
          <p:nvPr/>
        </p:nvGrpSpPr>
        <p:grpSpPr>
          <a:xfrm>
            <a:off x="1511300" y="3116262"/>
            <a:ext cx="21348700" cy="8343901"/>
            <a:chOff x="0" y="0"/>
            <a:chExt cx="21348700" cy="8343900"/>
          </a:xfrm>
        </p:grpSpPr>
        <p:pic>
          <p:nvPicPr>
            <p:cNvPr id="1182" name="Grand Canyon Cutaway.jpg" descr="Grand Canyon Cutaway.jpg"/>
            <p:cNvPicPr>
              <a:picLocks/>
            </p:cNvPicPr>
            <p:nvPr/>
          </p:nvPicPr>
          <p:blipFill>
            <a:blip r:embed="rId3" cstate="print"/>
            <a:srcRect l="3334" t="22895" r="3334" b="16989"/>
            <a:stretch>
              <a:fillRect/>
            </a:stretch>
          </p:blipFill>
          <p:spPr>
            <a:xfrm>
              <a:off x="127000" y="127000"/>
              <a:ext cx="21094700" cy="8089900"/>
            </a:xfrm>
            <a:prstGeom prst="rect">
              <a:avLst/>
            </a:prstGeom>
            <a:ln>
              <a:noFill/>
            </a:ln>
            <a:effectLst/>
          </p:spPr>
        </p:pic>
        <p:pic>
          <p:nvPicPr>
            <p:cNvPr id="1181" name="Grand Canyon Cutaway.jpg" descr="Grand Canyon Cutaway.jpg"/>
            <p:cNvPicPr>
              <a:picLocks/>
            </p:cNvPicPr>
            <p:nvPr/>
          </p:nvPicPr>
          <p:blipFill>
            <a:blip r:embed="rId4" cstate="print"/>
            <a:stretch>
              <a:fillRect/>
            </a:stretch>
          </p:blipFill>
          <p:spPr>
            <a:xfrm>
              <a:off x="0" y="0"/>
              <a:ext cx="21348700" cy="8343900"/>
            </a:xfrm>
            <a:prstGeom prst="rect">
              <a:avLst/>
            </a:prstGeom>
            <a:effectLst/>
          </p:spPr>
        </p:pic>
      </p:grpSp>
      <p:sp>
        <p:nvSpPr>
          <p:cNvPr id="1184" name="Virtually No Erosion Features Between the Layers"/>
          <p:cNvSpPr txBox="1">
            <a:spLocks noGrp="1"/>
          </p:cNvSpPr>
          <p:nvPr>
            <p:ph type="title" idx="4294967295"/>
          </p:nvPr>
        </p:nvSpPr>
        <p:spPr>
          <a:xfrm>
            <a:off x="723900" y="10831623"/>
            <a:ext cx="22936200" cy="2489201"/>
          </a:xfrm>
          <a:prstGeom prst="rect">
            <a:avLst/>
          </a:prstGeom>
          <a:effectLst>
            <a:outerShdw blurRad="50800" dist="38100" dir="5400000" rotWithShape="0">
              <a:srgbClr val="000000">
                <a:alpha val="40000"/>
              </a:srgbClr>
            </a:outerShdw>
          </a:effectLst>
        </p:spPr>
        <p:txBody>
          <a:bodyPr anchor="b"/>
          <a:lstStyle>
            <a:lvl1pPr>
              <a:defRPr sz="6600">
                <a:latin typeface="+mn-lt"/>
                <a:ea typeface="+mn-ea"/>
                <a:cs typeface="+mn-cs"/>
                <a:sym typeface="DejaVu Sans Condensed"/>
              </a:defRPr>
            </a:lvl1pPr>
          </a:lstStyle>
          <a:p>
            <a:r>
              <a:rPr lang="ar-JO" dirty="0"/>
              <a:t>عملياً لا توجد ميزات تآكل بين الطبقات</a:t>
            </a:r>
            <a:endParaRPr dirty="0"/>
          </a:p>
        </p:txBody>
      </p:sp>
      <p:sp>
        <p:nvSpPr>
          <p:cNvPr id="1185" name="Massive Erosion Features"/>
          <p:cNvSpPr txBox="1"/>
          <p:nvPr/>
        </p:nvSpPr>
        <p:spPr>
          <a:xfrm>
            <a:off x="1507755" y="1117993"/>
            <a:ext cx="12098868" cy="1320801"/>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ميزات تآكل هائلة</a:t>
            </a:r>
            <a:endParaRPr dirty="0"/>
          </a:p>
        </p:txBody>
      </p:sp>
      <p:sp>
        <p:nvSpPr>
          <p:cNvPr id="1186" name="300 Million Years"/>
          <p:cNvSpPr txBox="1"/>
          <p:nvPr/>
        </p:nvSpPr>
        <p:spPr>
          <a:xfrm>
            <a:off x="14267515" y="1117993"/>
            <a:ext cx="8369301" cy="1320801"/>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defRPr sz="72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rPr lang="ar-JO" dirty="0"/>
              <a:t>300 مليون سنة</a:t>
            </a:r>
            <a:endParaRPr dirty="0"/>
          </a:p>
        </p:txBody>
      </p:sp>
      <p:grpSp>
        <p:nvGrpSpPr>
          <p:cNvPr id="1190" name="Group"/>
          <p:cNvGrpSpPr/>
          <p:nvPr/>
        </p:nvGrpSpPr>
        <p:grpSpPr>
          <a:xfrm>
            <a:off x="5998461" y="2438400"/>
            <a:ext cx="11705339" cy="4140200"/>
            <a:chOff x="-503938" y="0"/>
            <a:chExt cx="11705338" cy="4140199"/>
          </a:xfrm>
        </p:grpSpPr>
        <p:sp>
          <p:nvSpPr>
            <p:cNvPr id="1187" name="Line"/>
            <p:cNvSpPr/>
            <p:nvPr/>
          </p:nvSpPr>
          <p:spPr>
            <a:xfrm flipV="1">
              <a:off x="-503939" y="76199"/>
              <a:ext cx="2205739" cy="3154105"/>
            </a:xfrm>
            <a:prstGeom prst="line">
              <a:avLst/>
            </a:prstGeom>
            <a:noFill/>
            <a:ln w="254000" cap="flat">
              <a:solidFill>
                <a:srgbClr val="53D5FD"/>
              </a:solidFill>
              <a:prstDash val="solid"/>
              <a:miter lim="400000"/>
              <a:headEnd type="triangle" w="med" len="med"/>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188" name="Line"/>
            <p:cNvSpPr/>
            <p:nvPr/>
          </p:nvSpPr>
          <p:spPr>
            <a:xfrm flipH="1" flipV="1">
              <a:off x="1676399" y="50800"/>
              <a:ext cx="1934291" cy="3409285"/>
            </a:xfrm>
            <a:prstGeom prst="line">
              <a:avLst/>
            </a:prstGeom>
            <a:noFill/>
            <a:ln w="254000" cap="flat">
              <a:solidFill>
                <a:srgbClr val="53D5FD"/>
              </a:solidFill>
              <a:prstDash val="solid"/>
              <a:miter lim="400000"/>
              <a:headEnd type="triangle" w="med" len="med"/>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189" name="Line"/>
            <p:cNvSpPr/>
            <p:nvPr/>
          </p:nvSpPr>
          <p:spPr>
            <a:xfrm flipH="1" flipV="1">
              <a:off x="1549400" y="0"/>
              <a:ext cx="9652000" cy="4140200"/>
            </a:xfrm>
            <a:prstGeom prst="line">
              <a:avLst/>
            </a:prstGeom>
            <a:noFill/>
            <a:ln w="254000" cap="flat">
              <a:solidFill>
                <a:srgbClr val="53D5FD"/>
              </a:solidFill>
              <a:prstDash val="solid"/>
              <a:miter lim="400000"/>
              <a:headEnd type="triangle" w="med" len="med"/>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grpSp>
      <p:sp>
        <p:nvSpPr>
          <p:cNvPr id="1191" name="Line"/>
          <p:cNvSpPr/>
          <p:nvPr/>
        </p:nvSpPr>
        <p:spPr>
          <a:xfrm flipH="1" flipV="1">
            <a:off x="19289683" y="2217971"/>
            <a:ext cx="2198717" cy="4741630"/>
          </a:xfrm>
          <a:prstGeom prst="line">
            <a:avLst/>
          </a:prstGeom>
          <a:ln w="254000">
            <a:solidFill>
              <a:srgbClr val="53D5FD"/>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192" name="}"/>
          <p:cNvSpPr txBox="1"/>
          <p:nvPr/>
        </p:nvSpPr>
        <p:spPr>
          <a:xfrm>
            <a:off x="20624800" y="6934200"/>
            <a:ext cx="2311400" cy="13208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10000" b="1">
                <a:solidFill>
                  <a:srgbClr val="53D5FD"/>
                </a:solidFill>
                <a:effectLst>
                  <a:outerShdw blurRad="50800" dist="38100" dir="5400000" rotWithShape="0">
                    <a:srgbClr val="000000">
                      <a:alpha val="40000"/>
                    </a:srgbClr>
                  </a:outerShdw>
                </a:effectLst>
                <a:latin typeface="Quicksand"/>
                <a:ea typeface="Quicksand"/>
                <a:cs typeface="Quicksand"/>
                <a:sym typeface="Quicksand"/>
              </a:defRPr>
            </a:lvl1pPr>
          </a:lstStyle>
          <a:p>
            <a:r>
              <a:t>}</a:t>
            </a:r>
          </a:p>
        </p:txBody>
      </p:sp>
      <p:sp>
        <p:nvSpPr>
          <p:cNvPr id="1193" name="Line"/>
          <p:cNvSpPr/>
          <p:nvPr/>
        </p:nvSpPr>
        <p:spPr>
          <a:xfrm flipH="1">
            <a:off x="3101339" y="9259084"/>
            <a:ext cx="1" cy="2998169"/>
          </a:xfrm>
          <a:prstGeom prst="line">
            <a:avLst/>
          </a:prstGeom>
          <a:ln w="254000">
            <a:solidFill>
              <a:srgbClr val="FF40FF"/>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185"/>
                                        </p:tgtEl>
                                        <p:attrNameLst>
                                          <p:attrName>style.visibility</p:attrName>
                                        </p:attrNameLst>
                                      </p:cBhvr>
                                      <p:to>
                                        <p:strVal val="visible"/>
                                      </p:to>
                                    </p:set>
                                  </p:childTnLst>
                                </p:cTn>
                              </p:par>
                            </p:childTnLst>
                          </p:cTn>
                        </p:par>
                        <p:par>
                          <p:cTn id="7" fill="hold">
                            <p:stCondLst>
                              <p:cond delay="0"/>
                            </p:stCondLst>
                            <p:childTnLst>
                              <p:par>
                                <p:cTn id="8" presetID="22" presetClass="entr" presetSubtype="1" fill="hold" grpId="2" nodeType="afterEffect">
                                  <p:stCondLst>
                                    <p:cond delay="0"/>
                                  </p:stCondLst>
                                  <p:iterate>
                                    <p:tmAbs val="0"/>
                                  </p:iterate>
                                  <p:childTnLst>
                                    <p:set>
                                      <p:cBhvr>
                                        <p:cTn id="9" fill="hold"/>
                                        <p:tgtEl>
                                          <p:spTgt spid="1190"/>
                                        </p:tgtEl>
                                        <p:attrNameLst>
                                          <p:attrName>style.visibility</p:attrName>
                                        </p:attrNameLst>
                                      </p:cBhvr>
                                      <p:to>
                                        <p:strVal val="visible"/>
                                      </p:to>
                                    </p:set>
                                    <p:animEffect transition="in" filter="wipe(up)">
                                      <p:cBhvr>
                                        <p:cTn id="10" dur="500"/>
                                        <p:tgtEl>
                                          <p:spTgt spid="1190"/>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3" nodeType="clickEffect">
                                  <p:stCondLst>
                                    <p:cond delay="0"/>
                                  </p:stCondLst>
                                  <p:iterate>
                                    <p:tmAbs val="0"/>
                                  </p:iterate>
                                  <p:childTnLst>
                                    <p:set>
                                      <p:cBhvr>
                                        <p:cTn id="14" fill="hold"/>
                                        <p:tgtEl>
                                          <p:spTgt spid="1186"/>
                                        </p:tgtEl>
                                        <p:attrNameLst>
                                          <p:attrName>style.visibility</p:attrName>
                                        </p:attrNameLst>
                                      </p:cBhvr>
                                      <p:to>
                                        <p:strVal val="visible"/>
                                      </p:to>
                                    </p:set>
                                  </p:childTnLst>
                                </p:cTn>
                              </p:par>
                            </p:childTnLst>
                          </p:cTn>
                        </p:par>
                        <p:par>
                          <p:cTn id="15" fill="hold">
                            <p:stCondLst>
                              <p:cond delay="0"/>
                            </p:stCondLst>
                            <p:childTnLst>
                              <p:par>
                                <p:cTn id="16" presetID="22" presetClass="entr" presetSubtype="8" fill="hold" grpId="4" nodeType="afterEffect">
                                  <p:stCondLst>
                                    <p:cond delay="0"/>
                                  </p:stCondLst>
                                  <p:iterate>
                                    <p:tmAbs val="0"/>
                                  </p:iterate>
                                  <p:childTnLst>
                                    <p:set>
                                      <p:cBhvr>
                                        <p:cTn id="17" fill="hold"/>
                                        <p:tgtEl>
                                          <p:spTgt spid="1191"/>
                                        </p:tgtEl>
                                        <p:attrNameLst>
                                          <p:attrName>style.visibility</p:attrName>
                                        </p:attrNameLst>
                                      </p:cBhvr>
                                      <p:to>
                                        <p:strVal val="visible"/>
                                      </p:to>
                                    </p:set>
                                    <p:animEffect transition="in" filter="wipe(left)">
                                      <p:cBhvr>
                                        <p:cTn id="18" dur="500"/>
                                        <p:tgtEl>
                                          <p:spTgt spid="1191"/>
                                        </p:tgtEl>
                                      </p:cBhvr>
                                    </p:animEffect>
                                  </p:childTnLst>
                                </p:cTn>
                              </p:par>
                            </p:childTnLst>
                          </p:cTn>
                        </p:par>
                        <p:par>
                          <p:cTn id="19" fill="hold">
                            <p:stCondLst>
                              <p:cond delay="500"/>
                            </p:stCondLst>
                            <p:childTnLst>
                              <p:par>
                                <p:cTn id="20" presetID="1" presetClass="entr" presetSubtype="0" fill="hold" grpId="5" nodeType="afterEffect">
                                  <p:stCondLst>
                                    <p:cond delay="0"/>
                                  </p:stCondLst>
                                  <p:iterate>
                                    <p:tmAbs val="0"/>
                                  </p:iterate>
                                  <p:childTnLst>
                                    <p:set>
                                      <p:cBhvr>
                                        <p:cTn id="21" fill="hold"/>
                                        <p:tgtEl>
                                          <p:spTgt spid="1192"/>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6" nodeType="clickEffect">
                                  <p:stCondLst>
                                    <p:cond delay="0"/>
                                  </p:stCondLst>
                                  <p:iterate>
                                    <p:tmAbs val="0"/>
                                  </p:iterate>
                                  <p:childTnLst>
                                    <p:set>
                                      <p:cBhvr>
                                        <p:cTn id="25" fill="hold"/>
                                        <p:tgtEl>
                                          <p:spTgt spid="1184"/>
                                        </p:tgtEl>
                                        <p:attrNameLst>
                                          <p:attrName>style.visibility</p:attrName>
                                        </p:attrNameLst>
                                      </p:cBhvr>
                                      <p:to>
                                        <p:strVal val="visible"/>
                                      </p:to>
                                    </p:set>
                                  </p:childTnLst>
                                </p:cTn>
                              </p:par>
                            </p:childTnLst>
                          </p:cTn>
                        </p:par>
                        <p:par>
                          <p:cTn id="26" fill="hold">
                            <p:stCondLst>
                              <p:cond delay="0"/>
                            </p:stCondLst>
                            <p:childTnLst>
                              <p:par>
                                <p:cTn id="27" presetID="9" presetClass="entr" fill="hold" grpId="7" nodeType="afterEffect">
                                  <p:stCondLst>
                                    <p:cond delay="0"/>
                                  </p:stCondLst>
                                  <p:iterate>
                                    <p:tmAbs val="0"/>
                                  </p:iterate>
                                  <p:childTnLst>
                                    <p:set>
                                      <p:cBhvr>
                                        <p:cTn id="28" fill="hold"/>
                                        <p:tgtEl>
                                          <p:spTgt spid="1193"/>
                                        </p:tgtEl>
                                        <p:attrNameLst>
                                          <p:attrName>style.visibility</p:attrName>
                                        </p:attrNameLst>
                                      </p:cBhvr>
                                      <p:to>
                                        <p:strVal val="visible"/>
                                      </p:to>
                                    </p:set>
                                    <p:animEffect transition="in" filter="dissolve">
                                      <p:cBhvr>
                                        <p:cTn id="29" dur="500"/>
                                        <p:tgtEl>
                                          <p:spTgt spid="1193"/>
                                        </p:tgtEl>
                                      </p:cBhvr>
                                    </p:animEffect>
                                  </p:childTnLst>
                                </p:cTn>
                              </p:par>
                            </p:childTnLst>
                          </p:cTn>
                        </p:par>
                        <p:par>
                          <p:cTn id="30" fill="hold">
                            <p:stCondLst>
                              <p:cond delay="0"/>
                            </p:stCondLst>
                            <p:childTnLst>
                              <p:par>
                                <p:cTn id="31" presetID="-1" presetClass="path" presetSubtype="0" accel="50000" decel="50000" fill="hold" nodeType="afterEffect">
                                  <p:stCondLst>
                                    <p:cond delay="0"/>
                                  </p:stCondLst>
                                  <p:childTnLst>
                                    <p:animMotion origin="layout" path="M 0.000000 0.000000 L 0.743064 -0.094689" pathEditMode="relative">
                                      <p:cBhvr>
                                        <p:cTn id="32" dur="2000" fill="hold"/>
                                        <p:tgtEl>
                                          <p:spTgt spid="1193"/>
                                        </p:tgtEl>
                                        <p:attrNameLst>
                                          <p:attrName>ppt_x</p:attrName>
                                          <p:attrName>ppt_y</p:attrName>
                                        </p:attrNameLst>
                                      </p:cBhvr>
                                    </p:animMotion>
                                  </p:childTnLst>
                                </p:cTn>
                              </p:par>
                            </p:childTnLst>
                          </p:cTn>
                        </p:par>
                        <p:par>
                          <p:cTn id="33" fill="hold">
                            <p:stCondLst>
                              <p:cond delay="2000"/>
                            </p:stCondLst>
                            <p:childTnLst>
                              <p:par>
                                <p:cTn id="34" presetID="9" presetClass="exit" fill="hold" grpId="9" nodeType="afterEffect">
                                  <p:stCondLst>
                                    <p:cond delay="0"/>
                                  </p:stCondLst>
                                  <p:iterate>
                                    <p:tmAbs val="0"/>
                                  </p:iterate>
                                  <p:childTnLst>
                                    <p:animEffect transition="out" filter="dissolve">
                                      <p:cBhvr>
                                        <p:cTn id="35" dur="500" fill="hold"/>
                                        <p:tgtEl>
                                          <p:spTgt spid="1193"/>
                                        </p:tgtEl>
                                      </p:cBhvr>
                                    </p:animEffect>
                                    <p:set>
                                      <p:cBhvr>
                                        <p:cTn id="36" fill="hold">
                                          <p:stCondLst>
                                            <p:cond delay="499"/>
                                          </p:stCondLst>
                                        </p:cTn>
                                        <p:tgtEl>
                                          <p:spTgt spid="119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4" grpId="6" animBg="1" advAuto="0"/>
      <p:bldP spid="1185" grpId="1" animBg="1" advAuto="0"/>
      <p:bldP spid="1186" grpId="3" animBg="1" advAuto="0"/>
      <p:bldP spid="1190" grpId="2" animBg="1" advAuto="0"/>
      <p:bldP spid="1191" grpId="4" animBg="1" advAuto="0"/>
      <p:bldP spid="1192" grpId="5" animBg="1" advAuto="0"/>
      <p:bldP spid="1193" grpId="7" animBg="1" advAuto="0"/>
      <p:bldP spid="1193" grpId="9" animBg="1" advAuto="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Figure 11. Coconino-Hermit boundary.jpg">
            <a:extLst>
              <a:ext uri="{FF2B5EF4-FFF2-40B4-BE49-F238E27FC236}">
                <a16:creationId xmlns:a16="http://schemas.microsoft.com/office/drawing/2014/main" id="{AD3A2B0A-4B69-7844-89B3-3676BDBB60ED}"/>
              </a:ext>
            </a:extLst>
          </p:cNvPr>
          <p:cNvGrpSpPr/>
          <p:nvPr/>
        </p:nvGrpSpPr>
        <p:grpSpPr>
          <a:xfrm>
            <a:off x="5444845" y="1696825"/>
            <a:ext cx="14120876" cy="10022163"/>
            <a:chOff x="0" y="0"/>
            <a:chExt cx="12306300" cy="8470900"/>
          </a:xfrm>
        </p:grpSpPr>
        <p:pic>
          <p:nvPicPr>
            <p:cNvPr id="7" name="Figure 11. Coconino-Hermit boundary.jpg" descr="Figure 11. Coconino-Hermit boundary.jpg">
              <a:extLst>
                <a:ext uri="{FF2B5EF4-FFF2-40B4-BE49-F238E27FC236}">
                  <a16:creationId xmlns:a16="http://schemas.microsoft.com/office/drawing/2014/main" id="{FEE6839B-AAF8-9648-B015-C342CEA21138}"/>
                </a:ext>
              </a:extLst>
            </p:cNvPr>
            <p:cNvPicPr>
              <a:picLocks noChangeAspect="1"/>
            </p:cNvPicPr>
            <p:nvPr/>
          </p:nvPicPr>
          <p:blipFill>
            <a:blip r:embed="rId3" cstate="print"/>
            <a:stretch>
              <a:fillRect/>
            </a:stretch>
          </p:blipFill>
          <p:spPr>
            <a:xfrm>
              <a:off x="215900" y="139700"/>
              <a:ext cx="11874500" cy="7912100"/>
            </a:xfrm>
            <a:prstGeom prst="rect">
              <a:avLst/>
            </a:prstGeom>
            <a:ln>
              <a:noFill/>
            </a:ln>
            <a:effectLst/>
          </p:spPr>
        </p:pic>
        <p:pic>
          <p:nvPicPr>
            <p:cNvPr id="8" name="Figure 11. Coconino-Hermit boundary.jpg" descr="Figure 11. Coconino-Hermit boundary.jpg">
              <a:extLst>
                <a:ext uri="{FF2B5EF4-FFF2-40B4-BE49-F238E27FC236}">
                  <a16:creationId xmlns:a16="http://schemas.microsoft.com/office/drawing/2014/main" id="{5BBA1F42-6F08-5944-ABF9-9AEE161F3254}"/>
                </a:ext>
              </a:extLst>
            </p:cNvPr>
            <p:cNvPicPr>
              <a:picLocks/>
            </p:cNvPicPr>
            <p:nvPr/>
          </p:nvPicPr>
          <p:blipFill>
            <a:blip r:embed="rId4" cstate="print"/>
            <a:stretch>
              <a:fillRect/>
            </a:stretch>
          </p:blipFill>
          <p:spPr>
            <a:xfrm>
              <a:off x="0" y="0"/>
              <a:ext cx="12306300" cy="8470900"/>
            </a:xfrm>
            <a:prstGeom prst="rect">
              <a:avLst/>
            </a:prstGeom>
            <a:effectLst/>
          </p:spPr>
        </p:pic>
      </p:grpSp>
      <p:sp>
        <p:nvSpPr>
          <p:cNvPr id="9" name="Line">
            <a:extLst>
              <a:ext uri="{FF2B5EF4-FFF2-40B4-BE49-F238E27FC236}">
                <a16:creationId xmlns:a16="http://schemas.microsoft.com/office/drawing/2014/main" id="{F5DDE83B-068E-E74F-A7E0-3A42195BE7B6}"/>
              </a:ext>
            </a:extLst>
          </p:cNvPr>
          <p:cNvSpPr/>
          <p:nvPr/>
        </p:nvSpPr>
        <p:spPr>
          <a:xfrm flipV="1">
            <a:off x="4579776" y="7508790"/>
            <a:ext cx="1046936" cy="1868433"/>
          </a:xfrm>
          <a:prstGeom prst="line">
            <a:avLst/>
          </a:prstGeom>
          <a:ln w="190500">
            <a:solidFill>
              <a:srgbClr val="FFFB01"/>
            </a:solidFill>
            <a:miter lim="400000"/>
            <a:tailEnd type="triangle"/>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 name="TextBox 9">
            <a:extLst>
              <a:ext uri="{FF2B5EF4-FFF2-40B4-BE49-F238E27FC236}">
                <a16:creationId xmlns:a16="http://schemas.microsoft.com/office/drawing/2014/main" id="{FE3E4F33-1C27-CA4E-AB96-8341AC0CD2E7}"/>
              </a:ext>
            </a:extLst>
          </p:cNvPr>
          <p:cNvSpPr txBox="1"/>
          <p:nvPr/>
        </p:nvSpPr>
        <p:spPr>
          <a:xfrm rot="21107214">
            <a:off x="7114702" y="3844976"/>
            <a:ext cx="8026400" cy="1025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t">
            <a:spAutoFit/>
          </a:bodyPr>
          <a:lstStyle/>
          <a:p>
            <a:r>
              <a:rPr lang="ar-JO" sz="6000" b="1" dirty="0"/>
              <a:t>كوكونينو الحجر الرملي</a:t>
            </a:r>
            <a:endParaRPr kumimoji="0" lang="en-US" sz="6000" b="1" i="0" u="none" strike="noStrike" normalizeH="0" baseline="0" dirty="0">
              <a:solidFill>
                <a:schemeClr val="tx1"/>
              </a:solidFill>
              <a:uFillTx/>
              <a:latin typeface="Gill Sans"/>
              <a:ea typeface="Gill Sans"/>
              <a:cs typeface="Gill Sans"/>
              <a:sym typeface="Gill Sans"/>
            </a:endParaRPr>
          </a:p>
        </p:txBody>
      </p:sp>
      <p:sp>
        <p:nvSpPr>
          <p:cNvPr id="11" name="TextBox 10">
            <a:extLst>
              <a:ext uri="{FF2B5EF4-FFF2-40B4-BE49-F238E27FC236}">
                <a16:creationId xmlns:a16="http://schemas.microsoft.com/office/drawing/2014/main" id="{2F246002-44E9-7342-89E2-35E55CFB4569}"/>
              </a:ext>
            </a:extLst>
          </p:cNvPr>
          <p:cNvSpPr txBox="1"/>
          <p:nvPr/>
        </p:nvSpPr>
        <p:spPr>
          <a:xfrm rot="21059525">
            <a:off x="8247764" y="7618017"/>
            <a:ext cx="8026400" cy="1025922"/>
          </a:xfrm>
          <a:prstGeom prst="rect">
            <a:avLst/>
          </a:prstGeom>
          <a:noFill/>
          <a:ln w="12700" cap="flat">
            <a:noFill/>
            <a:miter lim="400000"/>
          </a:ln>
          <a:effectLst>
            <a:outerShdw blurRad="50800" dist="50800" dir="5400000" algn="tl"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t">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ar-JO" sz="6000" b="1" i="0" u="none" strike="noStrike" cap="none" spc="0" normalizeH="0" baseline="0" dirty="0">
                <a:ln>
                  <a:noFill/>
                </a:ln>
                <a:solidFill>
                  <a:schemeClr val="bg1"/>
                </a:solidFill>
                <a:effectLst/>
                <a:uFillTx/>
                <a:latin typeface="Gill Sans"/>
                <a:ea typeface="Gill Sans"/>
                <a:cs typeface="Gill Sans"/>
                <a:sym typeface="Gill Sans"/>
              </a:rPr>
              <a:t>السجيل الناسك</a:t>
            </a:r>
            <a:endParaRPr kumimoji="0" lang="en-US" sz="6000" b="1" i="0" u="none" strike="noStrike" cap="none" spc="0" normalizeH="0" baseline="0" dirty="0">
              <a:ln>
                <a:noFill/>
              </a:ln>
              <a:solidFill>
                <a:schemeClr val="bg1"/>
              </a:solidFill>
              <a:effectLst/>
              <a:uFillTx/>
              <a:latin typeface="Gill Sans"/>
              <a:ea typeface="Gill Sans"/>
              <a:cs typeface="Gill Sans"/>
              <a:sym typeface="Gill Sans"/>
            </a:endParaRPr>
          </a:p>
        </p:txBody>
      </p:sp>
      <p:sp>
        <p:nvSpPr>
          <p:cNvPr id="12" name="Sedimentierung: 300 Millionen Jahre">
            <a:extLst>
              <a:ext uri="{FF2B5EF4-FFF2-40B4-BE49-F238E27FC236}">
                <a16:creationId xmlns:a16="http://schemas.microsoft.com/office/drawing/2014/main" id="{1CC646FF-4544-614B-8DDD-623ABBFED246}"/>
              </a:ext>
            </a:extLst>
          </p:cNvPr>
          <p:cNvSpPr txBox="1"/>
          <p:nvPr/>
        </p:nvSpPr>
        <p:spPr>
          <a:xfrm>
            <a:off x="5095788" y="11556151"/>
            <a:ext cx="14618636" cy="1464905"/>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defTabSz="449580">
              <a:defRPr sz="6400">
                <a:solidFill>
                  <a:srgbClr val="FFFFFF"/>
                </a:solidFill>
                <a:latin typeface="+mn-lt"/>
                <a:ea typeface="+mn-ea"/>
                <a:cs typeface="+mn-cs"/>
                <a:sym typeface="DejaVu Sans Condensed"/>
              </a:defRPr>
            </a:lvl1pPr>
          </a:lstStyle>
          <a:p>
            <a:r>
              <a:rPr lang="ar-JO" sz="6000" dirty="0"/>
              <a:t>جراند كانيون، الولايات المتحدة الأمريكية</a:t>
            </a:r>
            <a:endParaRPr sz="6000" dirty="0"/>
          </a:p>
        </p:txBody>
      </p:sp>
      <p:grpSp>
        <p:nvGrpSpPr>
          <p:cNvPr id="13" name="Group 12">
            <a:extLst>
              <a:ext uri="{FF2B5EF4-FFF2-40B4-BE49-F238E27FC236}">
                <a16:creationId xmlns:a16="http://schemas.microsoft.com/office/drawing/2014/main" id="{03EEDE71-2C1B-F945-9961-A90BB179BCEB}"/>
              </a:ext>
            </a:extLst>
          </p:cNvPr>
          <p:cNvGrpSpPr/>
          <p:nvPr/>
        </p:nvGrpSpPr>
        <p:grpSpPr>
          <a:xfrm>
            <a:off x="6967610" y="5767995"/>
            <a:ext cx="11163461" cy="1135949"/>
            <a:chOff x="6927853" y="5251154"/>
            <a:chExt cx="11163461" cy="1135949"/>
          </a:xfrm>
        </p:grpSpPr>
        <p:sp>
          <p:nvSpPr>
            <p:cNvPr id="14" name="Rectangle 13">
              <a:extLst>
                <a:ext uri="{FF2B5EF4-FFF2-40B4-BE49-F238E27FC236}">
                  <a16:creationId xmlns:a16="http://schemas.microsoft.com/office/drawing/2014/main" id="{1D63CA3D-0279-A747-80F6-3FE1D6EECFF7}"/>
                </a:ext>
              </a:extLst>
            </p:cNvPr>
            <p:cNvSpPr/>
            <p:nvPr/>
          </p:nvSpPr>
          <p:spPr>
            <a:xfrm rot="21041913">
              <a:off x="7061588" y="5314348"/>
              <a:ext cx="11027796" cy="1072755"/>
            </a:xfrm>
            <a:prstGeom prst="rect">
              <a:avLst/>
            </a:prstGeom>
            <a:solidFill>
              <a:srgbClr val="B1160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584200" rtl="0" fontAlgn="auto" latinLnBrk="0" hangingPunct="0">
                <a:lnSpc>
                  <a:spcPct val="100000"/>
                </a:lnSpc>
                <a:spcBef>
                  <a:spcPts val="0"/>
                </a:spcBef>
                <a:spcAft>
                  <a:spcPts val="0"/>
                </a:spcAft>
                <a:buClrTx/>
                <a:buSzTx/>
                <a:buFontTx/>
                <a:buNone/>
                <a:tabLst/>
              </a:pPr>
              <a:endParaRPr kumimoji="0" lang="en-US"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endParaRPr>
            </a:p>
          </p:txBody>
        </p:sp>
        <p:sp>
          <p:nvSpPr>
            <p:cNvPr id="15" name="TextBox 14">
              <a:extLst>
                <a:ext uri="{FF2B5EF4-FFF2-40B4-BE49-F238E27FC236}">
                  <a16:creationId xmlns:a16="http://schemas.microsoft.com/office/drawing/2014/main" id="{C19EE87E-AA1C-FB41-943D-362B4FD69A33}"/>
                </a:ext>
              </a:extLst>
            </p:cNvPr>
            <p:cNvSpPr txBox="1"/>
            <p:nvPr/>
          </p:nvSpPr>
          <p:spPr>
            <a:xfrm rot="21030598">
              <a:off x="6927853" y="5251154"/>
              <a:ext cx="11163461" cy="1025922"/>
            </a:xfrm>
            <a:prstGeom prst="rect">
              <a:avLst/>
            </a:prstGeom>
            <a:noFill/>
            <a:ln w="12700" cap="flat">
              <a:noFill/>
              <a:miter lim="400000"/>
            </a:ln>
            <a:effectLst>
              <a:outerShdw blurRad="50800" dist="63500" dir="7800000" algn="ctr" rotWithShape="0">
                <a:schemeClr val="tx1"/>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t">
              <a:spAutoFit/>
            </a:bodyPr>
            <a:lstStyle/>
            <a:p>
              <a:r>
                <a:rPr lang="ar-JO" sz="6000" b="1" dirty="0">
                  <a:solidFill>
                    <a:schemeClr val="bg1"/>
                  </a:solidFill>
                </a:rPr>
                <a:t>فجوة من 5-10 ملايين سنة</a:t>
              </a:r>
              <a:endParaRPr lang="en-US" b="1" dirty="0">
                <a:solidFill>
                  <a:schemeClr val="bg1"/>
                </a:solidFill>
              </a:endParaRPr>
            </a:p>
          </p:txBody>
        </p:sp>
      </p:grpSp>
    </p:spTree>
    <p:extLst>
      <p:ext uri="{BB962C8B-B14F-4D97-AF65-F5344CB8AC3E}">
        <p14:creationId xmlns:p14="http://schemas.microsoft.com/office/powerpoint/2010/main" val="3262742742"/>
      </p:ext>
    </p:extLst>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4.79167E-6 7.40741E-7 L 0.55866 -0.15243 " pathEditMode="relative" rAng="0" ptsTypes="AA">
                                      <p:cBhvr>
                                        <p:cTn id="6" dur="1000" fill="hold"/>
                                        <p:tgtEl>
                                          <p:spTgt spid="9"/>
                                        </p:tgtEl>
                                        <p:attrNameLst>
                                          <p:attrName>ppt_x</p:attrName>
                                          <p:attrName>ppt_y</p:attrName>
                                        </p:attrNameLst>
                                      </p:cBhvr>
                                      <p:rCtr x="27930" y="-7627"/>
                                    </p:animMotion>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dissolve">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4" name="Erosion: 1 MILE in ~5 MILLION YEARS"/>
          <p:cNvSpPr txBox="1">
            <a:spLocks noGrp="1"/>
          </p:cNvSpPr>
          <p:nvPr>
            <p:ph type="title" idx="4294967295"/>
          </p:nvPr>
        </p:nvSpPr>
        <p:spPr>
          <a:xfrm>
            <a:off x="4572000" y="11506200"/>
            <a:ext cx="15227300" cy="1473200"/>
          </a:xfrm>
          <a:prstGeom prst="rect">
            <a:avLst/>
          </a:prstGeom>
          <a:effectLst>
            <a:outerShdw blurRad="50800" dist="38100" dir="5400000" rotWithShape="0">
              <a:srgbClr val="000000">
                <a:alpha val="40000"/>
              </a:srgbClr>
            </a:outerShdw>
          </a:effectLst>
        </p:spPr>
        <p:txBody>
          <a:bodyPr anchor="ctr"/>
          <a:lstStyle>
            <a:lvl1pPr>
              <a:defRPr sz="6800">
                <a:latin typeface="+mn-lt"/>
                <a:ea typeface="+mn-ea"/>
                <a:cs typeface="+mn-cs"/>
                <a:sym typeface="DejaVu Sans Condensed"/>
              </a:defRPr>
            </a:lvl1pPr>
          </a:lstStyle>
          <a:p>
            <a:r>
              <a:rPr lang="ar-JO" dirty="0"/>
              <a:t>التآكل: 1 ميل في حوالي 5 ملايين سنة</a:t>
            </a:r>
            <a:endParaRPr dirty="0"/>
          </a:p>
        </p:txBody>
      </p:sp>
      <p:pic>
        <p:nvPicPr>
          <p:cNvPr id="1205" name="Slide_1_Grand_Canyon.jpg" descr="Slide_1_Grand_Canyon.jpg"/>
          <p:cNvPicPr>
            <a:picLocks/>
          </p:cNvPicPr>
          <p:nvPr/>
        </p:nvPicPr>
        <p:blipFill>
          <a:blip r:embed="rId3" cstate="print"/>
          <a:srcRect r="1474"/>
          <a:stretch>
            <a:fillRect/>
          </a:stretch>
        </p:blipFill>
        <p:spPr>
          <a:xfrm>
            <a:off x="5486400" y="2006600"/>
            <a:ext cx="12725400" cy="9690100"/>
          </a:xfrm>
          <a:prstGeom prst="rect">
            <a:avLst/>
          </a:prstGeom>
          <a:ln w="25400">
            <a:solidFill>
              <a:srgbClr val="FFFFFF"/>
            </a:solidFill>
            <a:miter lim="400000"/>
          </a:ln>
        </p:spPr>
      </p:pic>
      <p:sp>
        <p:nvSpPr>
          <p:cNvPr id="1206" name="Sedimentation: 300 MILLION YEARS"/>
          <p:cNvSpPr txBox="1"/>
          <p:nvPr/>
        </p:nvSpPr>
        <p:spPr>
          <a:xfrm>
            <a:off x="965200" y="-546100"/>
            <a:ext cx="22453600" cy="2489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68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الترسيب : 300 مليون سنة</a:t>
            </a:r>
            <a:endParaRPr dirty="0"/>
          </a:p>
        </p:txBody>
      </p:sp>
      <p:sp>
        <p:nvSpPr>
          <p:cNvPr id="1207" name="Line"/>
          <p:cNvSpPr/>
          <p:nvPr/>
        </p:nvSpPr>
        <p:spPr>
          <a:xfrm flipV="1">
            <a:off x="11150600" y="2819399"/>
            <a:ext cx="3352801" cy="2"/>
          </a:xfrm>
          <a:prstGeom prst="line">
            <a:avLst/>
          </a:prstGeom>
          <a:ln w="1905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206"/>
                                        </p:tgtEl>
                                        <p:attrNameLst>
                                          <p:attrName>style.visibility</p:attrName>
                                        </p:attrNameLst>
                                      </p:cBhvr>
                                      <p:to>
                                        <p:strVal val="visible"/>
                                      </p:to>
                                    </p:set>
                                    <p:animEffect transition="in" filter="dissolve">
                                      <p:cBhvr>
                                        <p:cTn id="7" dur="250"/>
                                        <p:tgtEl>
                                          <p:spTgt spid="120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207"/>
                                        </p:tgtEl>
                                        <p:attrNameLst>
                                          <p:attrName>style.visibility</p:attrName>
                                        </p:attrNameLst>
                                      </p:cBhvr>
                                      <p:to>
                                        <p:strVal val="visible"/>
                                      </p:to>
                                    </p:set>
                                    <p:animEffect transition="in" filter="dissolve">
                                      <p:cBhvr>
                                        <p:cTn id="12" dur="100"/>
                                        <p:tgtEl>
                                          <p:spTgt spid="1207"/>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path" presetSubtype="0" accel="50000" decel="50000" fill="hold" nodeType="clickEffect">
                                  <p:stCondLst>
                                    <p:cond delay="0"/>
                                  </p:stCondLst>
                                  <p:childTnLst>
                                    <p:animMotion origin="layout" path="M 0.000000 0.000000 L 0.000000 0.585185" pathEditMode="relative">
                                      <p:cBhvr>
                                        <p:cTn id="16" dur="1000" fill="hold"/>
                                        <p:tgtEl>
                                          <p:spTgt spid="1207"/>
                                        </p:tgtEl>
                                        <p:attrNameLst>
                                          <p:attrName>ppt_x</p:attrName>
                                          <p:attrName>ppt_y</p:attrName>
                                        </p:attrNameLst>
                                      </p:cBhvr>
                                    </p:animMotion>
                                  </p:childTnLst>
                                </p:cTn>
                              </p:par>
                            </p:childTnLst>
                          </p:cTn>
                        </p:par>
                        <p:par>
                          <p:cTn id="17" fill="hold">
                            <p:stCondLst>
                              <p:cond delay="1000"/>
                            </p:stCondLst>
                            <p:childTnLst>
                              <p:par>
                                <p:cTn id="18" presetID="9" presetClass="entr" fill="hold" grpId="4" nodeType="afterEffect">
                                  <p:stCondLst>
                                    <p:cond delay="0"/>
                                  </p:stCondLst>
                                  <p:iterate>
                                    <p:tmAbs val="0"/>
                                  </p:iterate>
                                  <p:childTnLst>
                                    <p:set>
                                      <p:cBhvr>
                                        <p:cTn id="19" fill="hold"/>
                                        <p:tgtEl>
                                          <p:spTgt spid="1204"/>
                                        </p:tgtEl>
                                        <p:attrNameLst>
                                          <p:attrName>style.visibility</p:attrName>
                                        </p:attrNameLst>
                                      </p:cBhvr>
                                      <p:to>
                                        <p:strVal val="visible"/>
                                      </p:to>
                                    </p:set>
                                    <p:animEffect transition="in" filter="dissolve">
                                      <p:cBhvr>
                                        <p:cTn id="20" dur="250"/>
                                        <p:tgtEl>
                                          <p:spTgt spid="12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4" grpId="4" animBg="1" advAuto="0"/>
      <p:bldP spid="1206" grpId="1" animBg="1" advAuto="0"/>
      <p:bldP spid="1207" grpId="2" animBg="1" advAuto="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0" name="droppedImage.pdf" descr="droppedImage.pdf"/>
          <p:cNvPicPr>
            <a:picLocks noChangeAspect="1"/>
          </p:cNvPicPr>
          <p:nvPr/>
        </p:nvPicPr>
        <p:blipFill>
          <a:blip r:embed="rId2" cstate="print"/>
          <a:stretch>
            <a:fillRect/>
          </a:stretch>
        </p:blipFill>
        <p:spPr>
          <a:xfrm>
            <a:off x="5255080" y="2501900"/>
            <a:ext cx="11648620" cy="9829800"/>
          </a:xfrm>
          <a:prstGeom prst="rect">
            <a:avLst/>
          </a:prstGeom>
          <a:ln w="12700">
            <a:miter lim="400000"/>
          </a:ln>
        </p:spPr>
      </p:pic>
      <p:pic>
        <p:nvPicPr>
          <p:cNvPr id="1221" name="droppedImage.pdf" descr="droppedImage.pdf"/>
          <p:cNvPicPr>
            <a:picLocks noChangeAspect="1"/>
          </p:cNvPicPr>
          <p:nvPr/>
        </p:nvPicPr>
        <p:blipFill>
          <a:blip r:embed="rId3" cstate="print"/>
          <a:stretch>
            <a:fillRect/>
          </a:stretch>
        </p:blipFill>
        <p:spPr>
          <a:xfrm>
            <a:off x="16903700" y="2501900"/>
            <a:ext cx="2207107" cy="9829800"/>
          </a:xfrm>
          <a:prstGeom prst="rect">
            <a:avLst/>
          </a:prstGeom>
          <a:ln w="12700">
            <a:miter lim="400000"/>
          </a:ln>
        </p:spPr>
      </p:pic>
      <p:sp>
        <p:nvSpPr>
          <p:cNvPr id="1222" name="Old-Earth Neo-Catastrophism"/>
          <p:cNvSpPr txBox="1"/>
          <p:nvPr/>
        </p:nvSpPr>
        <p:spPr>
          <a:xfrm>
            <a:off x="9843434" y="1172706"/>
            <a:ext cx="6245299" cy="1210588"/>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200">
                <a:solidFill>
                  <a:srgbClr val="FFFFFF"/>
                </a:solidFill>
                <a:latin typeface="+mn-lt"/>
                <a:ea typeface="+mn-ea"/>
                <a:cs typeface="+mn-cs"/>
                <a:sym typeface="DejaVu Sans Condensed"/>
              </a:defRPr>
            </a:lvl1pPr>
          </a:lstStyle>
          <a:p>
            <a:r>
              <a:rPr lang="ar-JO" dirty="0"/>
              <a:t>كارثة الأرض القديمة</a:t>
            </a:r>
            <a:endParaRPr dirty="0"/>
          </a:p>
        </p:txBody>
      </p:sp>
      <p:sp>
        <p:nvSpPr>
          <p:cNvPr id="1223" name="Rectangle"/>
          <p:cNvSpPr/>
          <p:nvPr/>
        </p:nvSpPr>
        <p:spPr>
          <a:xfrm>
            <a:off x="5259328" y="3190179"/>
            <a:ext cx="2649585" cy="1270001"/>
          </a:xfrm>
          <a:prstGeom prst="rect">
            <a:avLst/>
          </a:prstGeom>
          <a:blipFill>
            <a:blip r:embed="rId4"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4" name="Rectangle"/>
          <p:cNvSpPr/>
          <p:nvPr/>
        </p:nvSpPr>
        <p:spPr>
          <a:xfrm>
            <a:off x="3607791" y="2512120"/>
            <a:ext cx="5001899" cy="1270001"/>
          </a:xfrm>
          <a:prstGeom prst="rect">
            <a:avLst/>
          </a:prstGeom>
          <a:blipFill>
            <a:blip r:embed="rId4"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5" name="Rectangle"/>
          <p:cNvSpPr/>
          <p:nvPr/>
        </p:nvSpPr>
        <p:spPr>
          <a:xfrm>
            <a:off x="16896880" y="2510302"/>
            <a:ext cx="4414781" cy="9812995"/>
          </a:xfrm>
          <a:prstGeom prst="rect">
            <a:avLst/>
          </a:prstGeom>
          <a:blipFill>
            <a:blip r:embed="rId4"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6" name="Rectangle"/>
          <p:cNvSpPr/>
          <p:nvPr/>
        </p:nvSpPr>
        <p:spPr>
          <a:xfrm>
            <a:off x="3606507" y="3768206"/>
            <a:ext cx="1841003" cy="8581707"/>
          </a:xfrm>
          <a:prstGeom prst="rect">
            <a:avLst/>
          </a:prstGeom>
          <a:blipFill>
            <a:blip r:embed="rId4"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7" name="Rectangle"/>
          <p:cNvSpPr/>
          <p:nvPr/>
        </p:nvSpPr>
        <p:spPr>
          <a:xfrm>
            <a:off x="19006901" y="2529046"/>
            <a:ext cx="1841003" cy="9800908"/>
          </a:xfrm>
          <a:prstGeom prst="rect">
            <a:avLst/>
          </a:prstGeom>
          <a:blipFill>
            <a:blip r:embed="rId4"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28" name="Rapid…"/>
          <p:cNvSpPr txBox="1"/>
          <p:nvPr/>
        </p:nvSpPr>
        <p:spPr>
          <a:xfrm>
            <a:off x="5936473" y="2524820"/>
            <a:ext cx="1899558" cy="1875385"/>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spAutoFit/>
          </a:bodyPr>
          <a:lstStyle/>
          <a:p>
            <a:pPr algn="r">
              <a:lnSpc>
                <a:spcPct val="80000"/>
              </a:lnSpc>
              <a:defRPr sz="4800"/>
            </a:pPr>
            <a:r>
              <a:rPr lang="ar-JO" dirty="0"/>
              <a:t>الترسيب </a:t>
            </a:r>
          </a:p>
          <a:p>
            <a:pPr algn="r">
              <a:lnSpc>
                <a:spcPct val="80000"/>
              </a:lnSpc>
              <a:defRPr sz="4800"/>
            </a:pPr>
            <a:r>
              <a:rPr lang="ar-JO" dirty="0"/>
              <a:t>السريع </a:t>
            </a:r>
          </a:p>
          <a:p>
            <a:pPr algn="r">
              <a:lnSpc>
                <a:spcPct val="80000"/>
              </a:lnSpc>
              <a:defRPr sz="4800"/>
            </a:pPr>
            <a:r>
              <a:rPr lang="ar-JO" dirty="0"/>
              <a:t>الكارثي</a:t>
            </a:r>
            <a:endParaRPr dirty="0"/>
          </a:p>
        </p:txBody>
      </p:sp>
      <p:grpSp>
        <p:nvGrpSpPr>
          <p:cNvPr id="1231" name="Group"/>
          <p:cNvGrpSpPr/>
          <p:nvPr/>
        </p:nvGrpSpPr>
        <p:grpSpPr>
          <a:xfrm>
            <a:off x="17086751" y="3608115"/>
            <a:ext cx="3406485" cy="852066"/>
            <a:chOff x="-1" y="0"/>
            <a:chExt cx="3406483" cy="852064"/>
          </a:xfrm>
        </p:grpSpPr>
        <p:sp>
          <p:nvSpPr>
            <p:cNvPr id="1229" name="Time passes"/>
            <p:cNvSpPr txBox="1"/>
            <p:nvPr/>
          </p:nvSpPr>
          <p:spPr>
            <a:xfrm>
              <a:off x="203684" y="0"/>
              <a:ext cx="3202798" cy="693521"/>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t">
              <a:spAutoFit/>
            </a:bodyPr>
            <a:lstStyle>
              <a:lvl1pPr algn="r">
                <a:lnSpc>
                  <a:spcPct val="80000"/>
                </a:lnSpc>
                <a:defRPr sz="4800"/>
              </a:lvl1pPr>
            </a:lstStyle>
            <a:p>
              <a:r>
                <a:rPr lang="ar-JO" dirty="0"/>
                <a:t>مع مرور الوقت</a:t>
              </a:r>
              <a:endParaRPr dirty="0"/>
            </a:p>
          </p:txBody>
        </p:sp>
        <p:sp>
          <p:nvSpPr>
            <p:cNvPr id="1230" name="Line"/>
            <p:cNvSpPr/>
            <p:nvPr/>
          </p:nvSpPr>
          <p:spPr>
            <a:xfrm flipH="1" flipV="1">
              <a:off x="-1" y="852063"/>
              <a:ext cx="3344160" cy="1"/>
            </a:xfrm>
            <a:prstGeom prst="line">
              <a:avLst/>
            </a:prstGeom>
            <a:noFill/>
            <a:ln w="1016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nvGrpSpPr>
          <p:cNvPr id="1234" name="Group"/>
          <p:cNvGrpSpPr/>
          <p:nvPr/>
        </p:nvGrpSpPr>
        <p:grpSpPr>
          <a:xfrm>
            <a:off x="17086751" y="5568241"/>
            <a:ext cx="3406485" cy="852066"/>
            <a:chOff x="-1" y="0"/>
            <a:chExt cx="3406483" cy="852064"/>
          </a:xfrm>
        </p:grpSpPr>
        <p:sp>
          <p:nvSpPr>
            <p:cNvPr id="1232" name="Time passes"/>
            <p:cNvSpPr txBox="1"/>
            <p:nvPr/>
          </p:nvSpPr>
          <p:spPr>
            <a:xfrm>
              <a:off x="203684" y="0"/>
              <a:ext cx="3202798" cy="693521"/>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t">
              <a:spAutoFit/>
            </a:bodyPr>
            <a:lstStyle>
              <a:lvl1pPr algn="r">
                <a:lnSpc>
                  <a:spcPct val="80000"/>
                </a:lnSpc>
                <a:defRPr sz="4800"/>
              </a:lvl1pPr>
            </a:lstStyle>
            <a:p>
              <a:r>
                <a:rPr lang="ar-JO" dirty="0"/>
                <a:t>مع مرور الوقت</a:t>
              </a:r>
            </a:p>
          </p:txBody>
        </p:sp>
        <p:sp>
          <p:nvSpPr>
            <p:cNvPr id="1233" name="Line"/>
            <p:cNvSpPr/>
            <p:nvPr/>
          </p:nvSpPr>
          <p:spPr>
            <a:xfrm flipH="1" flipV="1">
              <a:off x="-1" y="852063"/>
              <a:ext cx="3344160" cy="1"/>
            </a:xfrm>
            <a:prstGeom prst="line">
              <a:avLst/>
            </a:prstGeom>
            <a:noFill/>
            <a:ln w="1016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nvGrpSpPr>
          <p:cNvPr id="1237" name="Group"/>
          <p:cNvGrpSpPr/>
          <p:nvPr/>
        </p:nvGrpSpPr>
        <p:grpSpPr>
          <a:xfrm>
            <a:off x="17086751" y="7528367"/>
            <a:ext cx="3406485" cy="852066"/>
            <a:chOff x="-1" y="0"/>
            <a:chExt cx="3406483" cy="852064"/>
          </a:xfrm>
        </p:grpSpPr>
        <p:sp>
          <p:nvSpPr>
            <p:cNvPr id="1235" name="Time passes"/>
            <p:cNvSpPr txBox="1"/>
            <p:nvPr/>
          </p:nvSpPr>
          <p:spPr>
            <a:xfrm>
              <a:off x="203684" y="0"/>
              <a:ext cx="3202798" cy="693521"/>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t">
              <a:spAutoFit/>
            </a:bodyPr>
            <a:lstStyle>
              <a:lvl1pPr algn="r">
                <a:lnSpc>
                  <a:spcPct val="80000"/>
                </a:lnSpc>
                <a:defRPr sz="4800"/>
              </a:lvl1pPr>
            </a:lstStyle>
            <a:p>
              <a:r>
                <a:rPr lang="ar-JO" dirty="0"/>
                <a:t>مع مرور الوقت</a:t>
              </a:r>
            </a:p>
          </p:txBody>
        </p:sp>
        <p:sp>
          <p:nvSpPr>
            <p:cNvPr id="1236" name="Line"/>
            <p:cNvSpPr/>
            <p:nvPr/>
          </p:nvSpPr>
          <p:spPr>
            <a:xfrm flipH="1" flipV="1">
              <a:off x="-1" y="852063"/>
              <a:ext cx="3344160" cy="1"/>
            </a:xfrm>
            <a:prstGeom prst="line">
              <a:avLst/>
            </a:prstGeom>
            <a:noFill/>
            <a:ln w="1016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nvGrpSpPr>
          <p:cNvPr id="1240" name="Group"/>
          <p:cNvGrpSpPr/>
          <p:nvPr/>
        </p:nvGrpSpPr>
        <p:grpSpPr>
          <a:xfrm>
            <a:off x="17086751" y="9535625"/>
            <a:ext cx="3406485" cy="852066"/>
            <a:chOff x="-1" y="0"/>
            <a:chExt cx="3406483" cy="852064"/>
          </a:xfrm>
        </p:grpSpPr>
        <p:sp>
          <p:nvSpPr>
            <p:cNvPr id="1238" name="Time passes"/>
            <p:cNvSpPr txBox="1"/>
            <p:nvPr/>
          </p:nvSpPr>
          <p:spPr>
            <a:xfrm>
              <a:off x="203684" y="0"/>
              <a:ext cx="3202798" cy="693521"/>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t">
              <a:spAutoFit/>
            </a:bodyPr>
            <a:lstStyle>
              <a:lvl1pPr algn="r">
                <a:lnSpc>
                  <a:spcPct val="80000"/>
                </a:lnSpc>
                <a:defRPr sz="4800"/>
              </a:lvl1pPr>
            </a:lstStyle>
            <a:p>
              <a:r>
                <a:rPr lang="ar-JO" dirty="0"/>
                <a:t>مع مرور الوقت</a:t>
              </a:r>
            </a:p>
          </p:txBody>
        </p:sp>
        <p:sp>
          <p:nvSpPr>
            <p:cNvPr id="1239" name="Line"/>
            <p:cNvSpPr/>
            <p:nvPr/>
          </p:nvSpPr>
          <p:spPr>
            <a:xfrm flipH="1" flipV="1">
              <a:off x="-1" y="852063"/>
              <a:ext cx="3344160" cy="1"/>
            </a:xfrm>
            <a:prstGeom prst="line">
              <a:avLst/>
            </a:prstGeom>
            <a:noFill/>
            <a:ln w="1016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spTree>
  </p:cSld>
  <p:clrMapOvr>
    <a:masterClrMapping/>
  </p:clrMapOvr>
  <p:transition spd="med"/>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1" name="droppedImage.pdf" descr="droppedImage.pdf"/>
          <p:cNvPicPr>
            <a:picLocks noChangeAspect="1"/>
          </p:cNvPicPr>
          <p:nvPr/>
        </p:nvPicPr>
        <p:blipFill>
          <a:blip r:embed="rId2" cstate="print"/>
          <a:stretch>
            <a:fillRect/>
          </a:stretch>
        </p:blipFill>
        <p:spPr>
          <a:xfrm>
            <a:off x="5696485" y="1074278"/>
            <a:ext cx="9108282" cy="2159001"/>
          </a:xfrm>
          <a:prstGeom prst="rect">
            <a:avLst/>
          </a:prstGeom>
          <a:ln w="12700">
            <a:miter lim="400000"/>
          </a:ln>
        </p:spPr>
      </p:pic>
      <p:pic>
        <p:nvPicPr>
          <p:cNvPr id="1212" name="droppedImage.pdf" descr="droppedImage.pdf"/>
          <p:cNvPicPr>
            <a:picLocks noChangeAspect="1"/>
          </p:cNvPicPr>
          <p:nvPr/>
        </p:nvPicPr>
        <p:blipFill>
          <a:blip r:embed="rId3" cstate="print"/>
          <a:stretch>
            <a:fillRect/>
          </a:stretch>
        </p:blipFill>
        <p:spPr>
          <a:xfrm>
            <a:off x="5696485" y="3080878"/>
            <a:ext cx="9105901" cy="2293339"/>
          </a:xfrm>
          <a:prstGeom prst="rect">
            <a:avLst/>
          </a:prstGeom>
          <a:ln w="12700">
            <a:miter lim="400000"/>
          </a:ln>
        </p:spPr>
      </p:pic>
      <p:pic>
        <p:nvPicPr>
          <p:cNvPr id="1213" name="droppedImage.pdf" descr="droppedImage.pdf"/>
          <p:cNvPicPr>
            <a:picLocks noChangeAspect="1"/>
          </p:cNvPicPr>
          <p:nvPr/>
        </p:nvPicPr>
        <p:blipFill>
          <a:blip r:embed="rId4" cstate="print"/>
          <a:stretch>
            <a:fillRect/>
          </a:stretch>
        </p:blipFill>
        <p:spPr>
          <a:xfrm>
            <a:off x="5696485" y="4998579"/>
            <a:ext cx="9105901" cy="2832947"/>
          </a:xfrm>
          <a:prstGeom prst="rect">
            <a:avLst/>
          </a:prstGeom>
          <a:ln w="12700">
            <a:miter lim="400000"/>
          </a:ln>
        </p:spPr>
      </p:pic>
      <p:pic>
        <p:nvPicPr>
          <p:cNvPr id="1214" name="droppedImage.pdf" descr="droppedImage.pdf"/>
          <p:cNvPicPr>
            <a:picLocks noChangeAspect="1"/>
          </p:cNvPicPr>
          <p:nvPr/>
        </p:nvPicPr>
        <p:blipFill>
          <a:blip r:embed="rId5" cstate="print"/>
          <a:stretch>
            <a:fillRect/>
          </a:stretch>
        </p:blipFill>
        <p:spPr>
          <a:xfrm>
            <a:off x="5696485" y="7525878"/>
            <a:ext cx="9105901" cy="2698046"/>
          </a:xfrm>
          <a:prstGeom prst="rect">
            <a:avLst/>
          </a:prstGeom>
          <a:ln w="12700">
            <a:miter lim="400000"/>
          </a:ln>
        </p:spPr>
      </p:pic>
      <p:pic>
        <p:nvPicPr>
          <p:cNvPr id="1215" name="droppedImage.pdf" descr="droppedImage.pdf"/>
          <p:cNvPicPr>
            <a:picLocks noChangeAspect="1"/>
          </p:cNvPicPr>
          <p:nvPr/>
        </p:nvPicPr>
        <p:blipFill>
          <a:blip r:embed="rId6" cstate="print"/>
          <a:stretch>
            <a:fillRect/>
          </a:stretch>
        </p:blipFill>
        <p:spPr>
          <a:xfrm>
            <a:off x="5696485" y="10078578"/>
            <a:ext cx="9105901" cy="2563143"/>
          </a:xfrm>
          <a:prstGeom prst="rect">
            <a:avLst/>
          </a:prstGeom>
          <a:ln w="12700">
            <a:miter lim="400000"/>
          </a:ln>
        </p:spPr>
      </p:pic>
      <p:grpSp>
        <p:nvGrpSpPr>
          <p:cNvPr id="2" name="Group"/>
          <p:cNvGrpSpPr/>
          <p:nvPr/>
        </p:nvGrpSpPr>
        <p:grpSpPr>
          <a:xfrm>
            <a:off x="14906387" y="10627528"/>
            <a:ext cx="6390261" cy="1958485"/>
            <a:chOff x="0" y="0"/>
            <a:chExt cx="6390259" cy="1958483"/>
          </a:xfrm>
        </p:grpSpPr>
        <p:sp>
          <p:nvSpPr>
            <p:cNvPr id="1216" name="What we normally see"/>
            <p:cNvSpPr txBox="1"/>
            <p:nvPr/>
          </p:nvSpPr>
          <p:spPr>
            <a:xfrm>
              <a:off x="0" y="0"/>
              <a:ext cx="6390259" cy="1958483"/>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t">
              <a:spAutoFit/>
            </a:bodyPr>
            <a:lstStyle>
              <a:lvl1pPr algn="r">
                <a:lnSpc>
                  <a:spcPct val="90000"/>
                </a:lnSpc>
                <a:defRPr sz="6700">
                  <a:solidFill>
                    <a:srgbClr val="FFFFFF"/>
                  </a:solidFill>
                  <a:latin typeface="+mn-lt"/>
                  <a:ea typeface="+mn-ea"/>
                  <a:cs typeface="+mn-cs"/>
                  <a:sym typeface="DejaVu Sans Condensed"/>
                </a:defRPr>
              </a:lvl1pPr>
            </a:lstStyle>
            <a:p>
              <a:r>
                <a:rPr lang="ar-JO" dirty="0"/>
                <a:t>ما الذي نراه </a:t>
              </a:r>
            </a:p>
            <a:p>
              <a:r>
                <a:rPr lang="ar-JO" dirty="0"/>
                <a:t>بشكل طبيعي؟</a:t>
              </a:r>
              <a:endParaRPr dirty="0"/>
            </a:p>
          </p:txBody>
        </p:sp>
        <p:sp>
          <p:nvSpPr>
            <p:cNvPr id="1217" name="Line"/>
            <p:cNvSpPr/>
            <p:nvPr/>
          </p:nvSpPr>
          <p:spPr>
            <a:xfrm flipH="1" flipV="1">
              <a:off x="794518" y="539826"/>
              <a:ext cx="1978106" cy="1"/>
            </a:xfrm>
            <a:prstGeom prst="line">
              <a:avLst/>
            </a:prstGeom>
            <a:noFill/>
            <a:ln w="127000" cap="flat">
              <a:solidFill>
                <a:srgbClr val="FFFFFF"/>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p:tmAbs val="0"/>
                                  </p:iterate>
                                  <p:childTnLst>
                                    <p:set>
                                      <p:cBhvr>
                                        <p:cTn id="6" fill="hold"/>
                                        <p:tgtEl>
                                          <p:spTgt spid="1212"/>
                                        </p:tgtEl>
                                        <p:attrNameLst>
                                          <p:attrName>style.visibility</p:attrName>
                                        </p:attrNameLst>
                                      </p:cBhvr>
                                      <p:to>
                                        <p:strVal val="visible"/>
                                      </p:to>
                                    </p:set>
                                    <p:animEffect transition="in" filter="wipe(up)">
                                      <p:cBhvr>
                                        <p:cTn id="7" dur="500"/>
                                        <p:tgtEl>
                                          <p:spTgt spid="121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iterate>
                                    <p:tmAbs val="0"/>
                                  </p:iterate>
                                  <p:childTnLst>
                                    <p:set>
                                      <p:cBhvr>
                                        <p:cTn id="11" fill="hold"/>
                                        <p:tgtEl>
                                          <p:spTgt spid="1213"/>
                                        </p:tgtEl>
                                        <p:attrNameLst>
                                          <p:attrName>style.visibility</p:attrName>
                                        </p:attrNameLst>
                                      </p:cBhvr>
                                      <p:to>
                                        <p:strVal val="visible"/>
                                      </p:to>
                                    </p:set>
                                    <p:animEffect transition="in" filter="wipe(up)">
                                      <p:cBhvr>
                                        <p:cTn id="12" dur="500"/>
                                        <p:tgtEl>
                                          <p:spTgt spid="121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iterate>
                                    <p:tmAbs val="0"/>
                                  </p:iterate>
                                  <p:childTnLst>
                                    <p:set>
                                      <p:cBhvr>
                                        <p:cTn id="16" fill="hold"/>
                                        <p:tgtEl>
                                          <p:spTgt spid="1214"/>
                                        </p:tgtEl>
                                        <p:attrNameLst>
                                          <p:attrName>style.visibility</p:attrName>
                                        </p:attrNameLst>
                                      </p:cBhvr>
                                      <p:to>
                                        <p:strVal val="visible"/>
                                      </p:to>
                                    </p:set>
                                    <p:animEffect transition="in" filter="wipe(up)">
                                      <p:cBhvr>
                                        <p:cTn id="17" dur="500"/>
                                        <p:tgtEl>
                                          <p:spTgt spid="121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iterate>
                                    <p:tmAbs val="0"/>
                                  </p:iterate>
                                  <p:childTnLst>
                                    <p:set>
                                      <p:cBhvr>
                                        <p:cTn id="21" fill="hold"/>
                                        <p:tgtEl>
                                          <p:spTgt spid="1215"/>
                                        </p:tgtEl>
                                        <p:attrNameLst>
                                          <p:attrName>style.visibility</p:attrName>
                                        </p:attrNameLst>
                                      </p:cBhvr>
                                      <p:to>
                                        <p:strVal val="visible"/>
                                      </p:to>
                                    </p:set>
                                    <p:animEffect transition="in" filter="wipe(up)">
                                      <p:cBhvr>
                                        <p:cTn id="22" dur="500"/>
                                        <p:tgtEl>
                                          <p:spTgt spid="1215"/>
                                        </p:tgtEl>
                                      </p:cBhvr>
                                    </p:animEffect>
                                  </p:childTnLst>
                                </p:cTn>
                              </p:par>
                            </p:childTnLst>
                          </p:cTn>
                        </p:par>
                        <p:par>
                          <p:cTn id="23" fill="hold">
                            <p:stCondLst>
                              <p:cond delay="500"/>
                            </p:stCondLst>
                            <p:childTnLst>
                              <p:par>
                                <p:cTn id="24" presetID="22" presetClass="entr" presetSubtype="8" fill="hold" grpId="0" nodeType="afterEffect">
                                  <p:stCondLst>
                                    <p:cond delay="0"/>
                                  </p:stCondLst>
                                  <p:iterate>
                                    <p:tmAbs val="0"/>
                                  </p:iterate>
                                  <p:childTnLst>
                                    <p:set>
                                      <p:cBhvr>
                                        <p:cTn id="25" fill="hold"/>
                                        <p:tgtEl>
                                          <p:spTgt spid="2"/>
                                        </p:tgtEl>
                                        <p:attrNameLst>
                                          <p:attrName>style.visibility</p:attrName>
                                        </p:attrNameLst>
                                      </p:cBhvr>
                                      <p:to>
                                        <p:strVal val="visible"/>
                                      </p:to>
                                    </p:set>
                                    <p:animEffect transition="in" filter="wipe(left)">
                                      <p:cBhvr>
                                        <p:cTn id="26" dur="499"/>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2" grpId="0" animBg="1" advAuto="0"/>
      <p:bldP spid="1213" grpId="0" animBg="1" advAuto="0"/>
      <p:bldP spid="1214" grpId="0" animBg="1" advAuto="0"/>
      <p:bldP spid="1215" grpId="0" animBg="1" advAuto="0"/>
      <p:bldP spid="2" grpId="0" animBg="1" advAuto="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2" name="Rapid Deposition"/>
          <p:cNvSpPr txBox="1">
            <a:spLocks noGrp="1"/>
          </p:cNvSpPr>
          <p:nvPr>
            <p:ph type="title"/>
          </p:nvPr>
        </p:nvSpPr>
        <p:spPr>
          <a:prstGeom prst="rect">
            <a:avLst/>
          </a:prstGeom>
        </p:spPr>
        <p:txBody>
          <a:bodyPr/>
          <a:lstStyle/>
          <a:p>
            <a:r>
              <a:rPr lang="ar-JO" dirty="0">
                <a:latin typeface="+mn-lt"/>
              </a:rPr>
              <a:t>الترسيب السريع</a:t>
            </a:r>
            <a:endParaRPr dirty="0">
              <a:latin typeface="+mn-lt"/>
            </a:endParaRPr>
          </a:p>
        </p:txBody>
      </p:sp>
      <p:sp>
        <p:nvSpPr>
          <p:cNvPr id="1243" name="Lack of erosional features…"/>
          <p:cNvSpPr txBox="1">
            <a:spLocks noGrp="1"/>
          </p:cNvSpPr>
          <p:nvPr>
            <p:ph type="body" idx="1"/>
          </p:nvPr>
        </p:nvSpPr>
        <p:spPr>
          <a:xfrm>
            <a:off x="2425700" y="3911600"/>
            <a:ext cx="19532600" cy="8699500"/>
          </a:xfrm>
          <a:prstGeom prst="rect">
            <a:avLst/>
          </a:prstGeom>
        </p:spPr>
        <p:txBody>
          <a:bodyPr/>
          <a:lstStyle/>
          <a:p>
            <a:pPr marL="1371600" indent="-1371600" algn="r" rtl="1">
              <a:lnSpc>
                <a:spcPct val="100000"/>
              </a:lnSpc>
              <a:spcBef>
                <a:spcPts val="3000"/>
              </a:spcBef>
              <a:buSzPct val="100000"/>
              <a:buAutoNum type="arabicPeriod"/>
              <a:defRPr sz="7000"/>
            </a:pPr>
            <a:r>
              <a:rPr lang="ar-JO" dirty="0"/>
              <a:t>عدم وجود سمات تآكلية</a:t>
            </a:r>
            <a:endParaRPr dirty="0"/>
          </a:p>
          <a:p>
            <a:pPr marL="1371600" indent="-1371600" algn="r" rtl="1">
              <a:lnSpc>
                <a:spcPct val="100000"/>
              </a:lnSpc>
              <a:spcBef>
                <a:spcPts val="3000"/>
              </a:spcBef>
              <a:buSzPct val="100000"/>
              <a:buAutoNum type="arabicPeriod"/>
              <a:defRPr sz="7000"/>
            </a:pPr>
            <a:r>
              <a:rPr lang="ar-JO" dirty="0"/>
              <a:t>تشوه الرواسب اللينة</a:t>
            </a:r>
            <a:endParaRPr dirty="0"/>
          </a:p>
        </p:txBody>
      </p:sp>
    </p:spTree>
  </p:cSld>
  <p:clrMapOvr>
    <a:masterClrMapping/>
  </p:clrMapOvr>
  <p:transition spd="med"/>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5" name="people look at rock layers.jpg" descr="people look at rock layers.jpg"/>
          <p:cNvPicPr>
            <a:picLocks/>
          </p:cNvPicPr>
          <p:nvPr/>
        </p:nvPicPr>
        <p:blipFill>
          <a:blip r:embed="rId3" cstate="print"/>
          <a:stretch>
            <a:fillRect/>
          </a:stretch>
        </p:blipFill>
        <p:spPr>
          <a:xfrm>
            <a:off x="4432300" y="939800"/>
            <a:ext cx="15519400" cy="11823700"/>
          </a:xfrm>
          <a:prstGeom prst="rect">
            <a:avLst/>
          </a:prstGeom>
          <a:ln w="25400">
            <a:solidFill>
              <a:srgbClr val="FFFFFF"/>
            </a:solidFill>
            <a:miter lim="400000"/>
          </a:ln>
        </p:spPr>
      </p:pic>
      <p:sp>
        <p:nvSpPr>
          <p:cNvPr id="1246" name="Oval"/>
          <p:cNvSpPr/>
          <p:nvPr/>
        </p:nvSpPr>
        <p:spPr>
          <a:xfrm>
            <a:off x="15659100" y="9817100"/>
            <a:ext cx="1612900" cy="1295400"/>
          </a:xfrm>
          <a:prstGeom prst="ellipse">
            <a:avLst/>
          </a:prstGeom>
          <a:ln w="127000">
            <a:solidFill>
              <a:srgbClr val="FFFB00"/>
            </a:solidFill>
          </a:ln>
          <a:effectLst>
            <a:outerShdw blurRad="50800" dist="38100" dir="5400000" rotWithShape="0">
              <a:srgbClr val="000000">
                <a:alpha val="40000"/>
              </a:srgbClr>
            </a:outerShdw>
          </a:effectLst>
        </p:spPr>
        <p:txBody>
          <a:bodyPr lIns="50800" tIns="50800" rIns="50800" bIns="50800" anchor="ctr"/>
          <a:lstStyle/>
          <a:p>
            <a:pPr marL="40640" marR="40640" algn="l" defTabSz="914400">
              <a:defRPr sz="1800">
                <a:uFill>
                  <a:solidFill>
                    <a:srgbClr val="000000"/>
                  </a:solidFill>
                </a:uFill>
                <a:latin typeface="Arial"/>
                <a:ea typeface="Arial"/>
                <a:cs typeface="Arial"/>
                <a:sym typeface="Arial"/>
              </a:defRPr>
            </a:pPr>
            <a:endParaRPr/>
          </a:p>
        </p:txBody>
      </p:sp>
      <p:sp>
        <p:nvSpPr>
          <p:cNvPr id="1247" name="Line"/>
          <p:cNvSpPr/>
          <p:nvPr/>
        </p:nvSpPr>
        <p:spPr>
          <a:xfrm flipH="1">
            <a:off x="5460755" y="8255000"/>
            <a:ext cx="6656257" cy="1"/>
          </a:xfrm>
          <a:prstGeom prst="line">
            <a:avLst/>
          </a:prstGeom>
          <a:ln w="2540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248" name="Line"/>
          <p:cNvSpPr/>
          <p:nvPr/>
        </p:nvSpPr>
        <p:spPr>
          <a:xfrm>
            <a:off x="14325599" y="2641256"/>
            <a:ext cx="1" cy="4242448"/>
          </a:xfrm>
          <a:prstGeom prst="line">
            <a:avLst/>
          </a:prstGeom>
          <a:ln w="2540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247"/>
                                        </p:tgtEl>
                                        <p:attrNameLst>
                                          <p:attrName>style.visibility</p:attrName>
                                        </p:attrNameLst>
                                      </p:cBhvr>
                                      <p:to>
                                        <p:strVal val="visible"/>
                                      </p:to>
                                    </p:set>
                                    <p:animEffect transition="in" filter="wipe(left)">
                                      <p:cBhvr>
                                        <p:cTn id="7" dur="250"/>
                                        <p:tgtEl>
                                          <p:spTgt spid="1247"/>
                                        </p:tgtEl>
                                      </p:cBhvr>
                                    </p:animEffect>
                                  </p:childTnLst>
                                </p:cTn>
                              </p:par>
                            </p:childTnLst>
                          </p:cTn>
                        </p:par>
                        <p:par>
                          <p:cTn id="8" fill="hold">
                            <p:stCondLst>
                              <p:cond delay="250"/>
                            </p:stCondLst>
                            <p:childTnLst>
                              <p:par>
                                <p:cTn id="9" presetID="22" presetClass="entr" presetSubtype="4" fill="hold" grpId="2" nodeType="afterEffect">
                                  <p:stCondLst>
                                    <p:cond delay="0"/>
                                  </p:stCondLst>
                                  <p:iterate>
                                    <p:tmAbs val="0"/>
                                  </p:iterate>
                                  <p:childTnLst>
                                    <p:set>
                                      <p:cBhvr>
                                        <p:cTn id="10" fill="hold"/>
                                        <p:tgtEl>
                                          <p:spTgt spid="1248"/>
                                        </p:tgtEl>
                                        <p:attrNameLst>
                                          <p:attrName>style.visibility</p:attrName>
                                        </p:attrNameLst>
                                      </p:cBhvr>
                                      <p:to>
                                        <p:strVal val="visible"/>
                                      </p:to>
                                    </p:set>
                                    <p:animEffect transition="in" filter="wipe(down)">
                                      <p:cBhvr>
                                        <p:cTn id="11" dur="250"/>
                                        <p:tgtEl>
                                          <p:spTgt spid="1248"/>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fill="hold" grpId="3" nodeType="clickEffect">
                                  <p:stCondLst>
                                    <p:cond delay="0"/>
                                  </p:stCondLst>
                                  <p:iterate>
                                    <p:tmAbs val="0"/>
                                  </p:iterate>
                                  <p:childTnLst>
                                    <p:set>
                                      <p:cBhvr>
                                        <p:cTn id="15" fill="hold"/>
                                        <p:tgtEl>
                                          <p:spTgt spid="1246"/>
                                        </p:tgtEl>
                                        <p:attrNameLst>
                                          <p:attrName>style.visibility</p:attrName>
                                        </p:attrNameLst>
                                      </p:cBhvr>
                                      <p:to>
                                        <p:strVal val="visible"/>
                                      </p:to>
                                    </p:set>
                                    <p:animEffect transition="in" filter="dissolve">
                                      <p:cBhvr>
                                        <p:cTn id="16" dur="500"/>
                                        <p:tgtEl>
                                          <p:spTgt spid="12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6" grpId="3" animBg="1" advAuto="0"/>
      <p:bldP spid="1247" grpId="1" animBg="1" advAuto="0"/>
      <p:bldP spid="1248" grpId="2" animBg="1" advAuto="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Shale fold w-Tom.jpg"/>
          <p:cNvGrpSpPr/>
          <p:nvPr/>
        </p:nvGrpSpPr>
        <p:grpSpPr>
          <a:xfrm>
            <a:off x="5143500" y="838200"/>
            <a:ext cx="14097000" cy="10629900"/>
            <a:chOff x="0" y="0"/>
            <a:chExt cx="14097000" cy="10629900"/>
          </a:xfrm>
        </p:grpSpPr>
        <p:pic>
          <p:nvPicPr>
            <p:cNvPr id="1253" name="Shale fold w-Tom.jpg" descr="Shale fold w-Tom.jpg"/>
            <p:cNvPicPr>
              <a:picLocks/>
            </p:cNvPicPr>
            <p:nvPr/>
          </p:nvPicPr>
          <p:blipFill>
            <a:blip r:embed="rId3" cstate="print"/>
            <a:stretch>
              <a:fillRect/>
            </a:stretch>
          </p:blipFill>
          <p:spPr>
            <a:xfrm>
              <a:off x="127000" y="127000"/>
              <a:ext cx="13843000" cy="10375900"/>
            </a:xfrm>
            <a:prstGeom prst="rect">
              <a:avLst/>
            </a:prstGeom>
            <a:ln>
              <a:noFill/>
            </a:ln>
            <a:effectLst/>
          </p:spPr>
        </p:pic>
        <p:pic>
          <p:nvPicPr>
            <p:cNvPr id="1252" name="Shale fold w-Tom.jpg" descr="Shale fold w-Tom.jpg"/>
            <p:cNvPicPr>
              <a:picLocks/>
            </p:cNvPicPr>
            <p:nvPr/>
          </p:nvPicPr>
          <p:blipFill>
            <a:blip r:embed="rId4" cstate="print"/>
            <a:stretch>
              <a:fillRect/>
            </a:stretch>
          </p:blipFill>
          <p:spPr>
            <a:xfrm>
              <a:off x="0" y="0"/>
              <a:ext cx="14097000" cy="10629900"/>
            </a:xfrm>
            <a:prstGeom prst="rect">
              <a:avLst/>
            </a:prstGeom>
            <a:effectLst/>
          </p:spPr>
        </p:pic>
      </p:grpSp>
      <p:sp>
        <p:nvSpPr>
          <p:cNvPr id="1255" name="Oval"/>
          <p:cNvSpPr/>
          <p:nvPr/>
        </p:nvSpPr>
        <p:spPr>
          <a:xfrm>
            <a:off x="4660900" y="5664200"/>
            <a:ext cx="3683000" cy="3238500"/>
          </a:xfrm>
          <a:prstGeom prst="ellipse">
            <a:avLst/>
          </a:prstGeom>
          <a:ln w="127000">
            <a:solidFill>
              <a:srgbClr val="FFFB00"/>
            </a:solidFill>
          </a:ln>
          <a:effectLst>
            <a:outerShdw blurRad="50800" dist="38100" dir="5400000" rotWithShape="0">
              <a:srgbClr val="000000">
                <a:alpha val="40000"/>
              </a:srgbClr>
            </a:outerShdw>
          </a:effectLst>
        </p:spPr>
        <p:txBody>
          <a:bodyPr lIns="50800" tIns="50800" rIns="50800" bIns="50800" anchor="ctr"/>
          <a:lstStyle/>
          <a:p>
            <a:pPr marL="40640" marR="40640" algn="l" defTabSz="914400">
              <a:defRPr sz="1800">
                <a:uFill>
                  <a:solidFill>
                    <a:srgbClr val="000000"/>
                  </a:solidFill>
                </a:uFill>
                <a:latin typeface="Arial"/>
                <a:ea typeface="Arial"/>
                <a:cs typeface="Arial"/>
                <a:sym typeface="Arial"/>
              </a:defRPr>
            </a:pPr>
            <a:endParaRPr/>
          </a:p>
        </p:txBody>
      </p:sp>
      <p:sp>
        <p:nvSpPr>
          <p:cNvPr id="1256" name="Line"/>
          <p:cNvSpPr/>
          <p:nvPr/>
        </p:nvSpPr>
        <p:spPr>
          <a:xfrm>
            <a:off x="11937910" y="8102600"/>
            <a:ext cx="3555846" cy="2"/>
          </a:xfrm>
          <a:prstGeom prst="line">
            <a:avLst/>
          </a:prstGeom>
          <a:ln w="1905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257" name="Line"/>
          <p:cNvSpPr/>
          <p:nvPr/>
        </p:nvSpPr>
        <p:spPr>
          <a:xfrm>
            <a:off x="10718800" y="3759200"/>
            <a:ext cx="762000" cy="3530601"/>
          </a:xfrm>
          <a:prstGeom prst="line">
            <a:avLst/>
          </a:prstGeom>
          <a:ln w="1905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258" name="Line"/>
          <p:cNvSpPr/>
          <p:nvPr/>
        </p:nvSpPr>
        <p:spPr>
          <a:xfrm>
            <a:off x="6731000" y="3302000"/>
            <a:ext cx="3555846" cy="2"/>
          </a:xfrm>
          <a:prstGeom prst="line">
            <a:avLst/>
          </a:prstGeom>
          <a:ln w="190500">
            <a:solidFill>
              <a:srgbClr val="FFFB00"/>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259" name="Bright Angel Shale, Grand Canyon"/>
          <p:cNvSpPr txBox="1">
            <a:spLocks noGrp="1"/>
          </p:cNvSpPr>
          <p:nvPr>
            <p:ph type="title" idx="4294967295"/>
          </p:nvPr>
        </p:nvSpPr>
        <p:spPr>
          <a:xfrm>
            <a:off x="4254500" y="11214100"/>
            <a:ext cx="15875000" cy="1143000"/>
          </a:xfrm>
          <a:prstGeom prst="rect">
            <a:avLst/>
          </a:prstGeom>
          <a:effectLst>
            <a:outerShdw blurRad="50800" dist="38100" dir="5400000" rotWithShape="0">
              <a:srgbClr val="000000">
                <a:alpha val="40000"/>
              </a:srgbClr>
            </a:outerShdw>
          </a:effectLst>
        </p:spPr>
        <p:txBody>
          <a:bodyPr anchor="b"/>
          <a:lstStyle>
            <a:lvl1pPr>
              <a:defRPr sz="7200">
                <a:latin typeface="+mn-lt"/>
                <a:ea typeface="+mn-ea"/>
                <a:cs typeface="+mn-cs"/>
                <a:sym typeface="DejaVu Sans Condensed"/>
              </a:defRPr>
            </a:lvl1pPr>
          </a:lstStyle>
          <a:p>
            <a:br>
              <a:rPr lang="ar-JO" dirty="0"/>
            </a:br>
            <a:r>
              <a:rPr lang="ar-JO" dirty="0"/>
              <a:t>الصخر الطيني اللامع، جراند كانيون</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1255"/>
                                        </p:tgtEl>
                                        <p:attrNameLst>
                                          <p:attrName>style.visibility</p:attrName>
                                        </p:attrNameLst>
                                      </p:cBhvr>
                                      <p:to>
                                        <p:strVal val="visible"/>
                                      </p:to>
                                    </p:set>
                                    <p:animEffect transition="in" filter="dissolve">
                                      <p:cBhvr>
                                        <p:cTn id="7" dur="500"/>
                                        <p:tgtEl>
                                          <p:spTgt spid="125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iterate>
                                    <p:tmAbs val="0"/>
                                  </p:iterate>
                                  <p:childTnLst>
                                    <p:set>
                                      <p:cBhvr>
                                        <p:cTn id="11" fill="hold"/>
                                        <p:tgtEl>
                                          <p:spTgt spid="1256"/>
                                        </p:tgtEl>
                                        <p:attrNameLst>
                                          <p:attrName>style.visibility</p:attrName>
                                        </p:attrNameLst>
                                      </p:cBhvr>
                                      <p:to>
                                        <p:strVal val="visible"/>
                                      </p:to>
                                    </p:set>
                                    <p:animEffect transition="in" filter="wipe(right)">
                                      <p:cBhvr>
                                        <p:cTn id="12" dur="250"/>
                                        <p:tgtEl>
                                          <p:spTgt spid="1256"/>
                                        </p:tgtEl>
                                      </p:cBhvr>
                                    </p:animEffect>
                                  </p:childTnLst>
                                </p:cTn>
                              </p:par>
                            </p:childTnLst>
                          </p:cTn>
                        </p:par>
                        <p:par>
                          <p:cTn id="13" fill="hold">
                            <p:stCondLst>
                              <p:cond delay="250"/>
                            </p:stCondLst>
                            <p:childTnLst>
                              <p:par>
                                <p:cTn id="14" presetID="22" presetClass="entr" presetSubtype="4" fill="hold" grpId="0" nodeType="afterEffect">
                                  <p:stCondLst>
                                    <p:cond delay="0"/>
                                  </p:stCondLst>
                                  <p:iterate>
                                    <p:tmAbs val="0"/>
                                  </p:iterate>
                                  <p:childTnLst>
                                    <p:set>
                                      <p:cBhvr>
                                        <p:cTn id="15" fill="hold"/>
                                        <p:tgtEl>
                                          <p:spTgt spid="1257"/>
                                        </p:tgtEl>
                                        <p:attrNameLst>
                                          <p:attrName>style.visibility</p:attrName>
                                        </p:attrNameLst>
                                      </p:cBhvr>
                                      <p:to>
                                        <p:strVal val="visible"/>
                                      </p:to>
                                    </p:set>
                                    <p:animEffect transition="in" filter="wipe(down)">
                                      <p:cBhvr>
                                        <p:cTn id="16" dur="250"/>
                                        <p:tgtEl>
                                          <p:spTgt spid="1257"/>
                                        </p:tgtEl>
                                      </p:cBhvr>
                                    </p:animEffect>
                                  </p:childTnLst>
                                </p:cTn>
                              </p:par>
                            </p:childTnLst>
                          </p:cTn>
                        </p:par>
                        <p:par>
                          <p:cTn id="17" fill="hold">
                            <p:stCondLst>
                              <p:cond delay="500"/>
                            </p:stCondLst>
                            <p:childTnLst>
                              <p:par>
                                <p:cTn id="18" presetID="22" presetClass="entr" presetSubtype="2" fill="hold" grpId="0" nodeType="afterEffect">
                                  <p:stCondLst>
                                    <p:cond delay="0"/>
                                  </p:stCondLst>
                                  <p:iterate>
                                    <p:tmAbs val="0"/>
                                  </p:iterate>
                                  <p:childTnLst>
                                    <p:set>
                                      <p:cBhvr>
                                        <p:cTn id="19" fill="hold"/>
                                        <p:tgtEl>
                                          <p:spTgt spid="1258"/>
                                        </p:tgtEl>
                                        <p:attrNameLst>
                                          <p:attrName>style.visibility</p:attrName>
                                        </p:attrNameLst>
                                      </p:cBhvr>
                                      <p:to>
                                        <p:strVal val="visible"/>
                                      </p:to>
                                    </p:set>
                                    <p:animEffect transition="in" filter="wipe(right)">
                                      <p:cBhvr>
                                        <p:cTn id="20" dur="250"/>
                                        <p:tgtEl>
                                          <p:spTgt spid="1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5" grpId="0" animBg="1" advAuto="0"/>
      <p:bldP spid="1256" grpId="0" animBg="1" advAuto="0"/>
      <p:bldP spid="1257" grpId="0" animBg="1" advAuto="0"/>
      <p:bldP spid="1258" grpId="0" animBg="1" advAuto="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3" name="Muav-Temple Butte Fold.jpg" descr="Muav-Temple Butte Fold.jpg"/>
          <p:cNvPicPr>
            <a:picLocks/>
          </p:cNvPicPr>
          <p:nvPr/>
        </p:nvPicPr>
        <p:blipFill>
          <a:blip r:embed="rId3" cstate="print"/>
          <a:srcRect l="6284" t="2114" r="1312" b="1701"/>
          <a:stretch>
            <a:fillRect/>
          </a:stretch>
        </p:blipFill>
        <p:spPr>
          <a:xfrm>
            <a:off x="3670300" y="960437"/>
            <a:ext cx="17030700" cy="11772901"/>
          </a:xfrm>
          <a:prstGeom prst="rect">
            <a:avLst/>
          </a:prstGeom>
          <a:ln w="25400">
            <a:solidFill>
              <a:srgbClr val="FFFFFF"/>
            </a:solidFill>
            <a:miter lim="400000"/>
          </a:ln>
        </p:spPr>
      </p:pic>
      <p:sp>
        <p:nvSpPr>
          <p:cNvPr id="1264" name="Line"/>
          <p:cNvSpPr/>
          <p:nvPr/>
        </p:nvSpPr>
        <p:spPr>
          <a:xfrm>
            <a:off x="7570996" y="5441254"/>
            <a:ext cx="7425271" cy="510601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61" y="282"/>
                  <a:pt x="2242" y="1239"/>
                  <a:pt x="3135" y="2028"/>
                </a:cubicBezTo>
                <a:cubicBezTo>
                  <a:pt x="4028" y="2818"/>
                  <a:pt x="4306" y="4414"/>
                  <a:pt x="5109" y="5993"/>
                </a:cubicBezTo>
                <a:cubicBezTo>
                  <a:pt x="5913" y="7573"/>
                  <a:pt x="5876" y="8717"/>
                  <a:pt x="6858" y="10409"/>
                </a:cubicBezTo>
                <a:cubicBezTo>
                  <a:pt x="7840" y="12101"/>
                  <a:pt x="10096" y="13839"/>
                  <a:pt x="11257" y="15306"/>
                </a:cubicBezTo>
                <a:cubicBezTo>
                  <a:pt x="12418" y="16773"/>
                  <a:pt x="14138" y="17234"/>
                  <a:pt x="15656" y="18700"/>
                </a:cubicBezTo>
                <a:cubicBezTo>
                  <a:pt x="17174" y="20167"/>
                  <a:pt x="20707" y="20923"/>
                  <a:pt x="21600" y="21600"/>
                </a:cubicBezTo>
              </a:path>
            </a:pathLst>
          </a:custGeom>
          <a:ln w="114300">
            <a:solidFill>
              <a:srgbClr val="FFFB00"/>
            </a:solidFill>
          </a:ln>
          <a:effectLst>
            <a:outerShdw blurRad="50800" dist="38100" dir="5400000" rotWithShape="0">
              <a:srgbClr val="000000">
                <a:alpha val="40000"/>
              </a:srgbClr>
            </a:outerShdw>
          </a:effectLst>
        </p:spPr>
        <p:txBody>
          <a:bodyPr lIns="50800" tIns="50800" rIns="50800" bIns="50800" anchor="ctr"/>
          <a:lstStyle/>
          <a:p>
            <a:pPr marL="40640" marR="40640" algn="l" defTabSz="914400">
              <a:defRPr sz="1800">
                <a:uFill>
                  <a:solidFill>
                    <a:srgbClr val="000000"/>
                  </a:solidFill>
                </a:uFill>
                <a:latin typeface="Arial"/>
                <a:ea typeface="Arial"/>
                <a:cs typeface="Arial"/>
                <a:sym typeface="Arial"/>
              </a:defRPr>
            </a:pPr>
            <a:endParaRPr/>
          </a:p>
        </p:txBody>
      </p:sp>
      <p:grpSp>
        <p:nvGrpSpPr>
          <p:cNvPr id="1267" name="Group"/>
          <p:cNvGrpSpPr/>
          <p:nvPr/>
        </p:nvGrpSpPr>
        <p:grpSpPr>
          <a:xfrm>
            <a:off x="4368799" y="8480007"/>
            <a:ext cx="5661025" cy="3686593"/>
            <a:chOff x="0" y="-603250"/>
            <a:chExt cx="5130800" cy="4108450"/>
          </a:xfrm>
        </p:grpSpPr>
        <p:sp>
          <p:nvSpPr>
            <p:cNvPr id="1265" name="Rectangle"/>
            <p:cNvSpPr/>
            <p:nvPr/>
          </p:nvSpPr>
          <p:spPr>
            <a:xfrm>
              <a:off x="0" y="-603250"/>
              <a:ext cx="5130800" cy="4108450"/>
            </a:xfrm>
            <a:prstGeom prst="rect">
              <a:avLst/>
            </a:prstGeom>
            <a:blipFill rotWithShape="1">
              <a:blip r:embed="rId4" cstate="print"/>
              <a:srcRect/>
              <a:tile tx="0" ty="0" sx="100000" sy="100000" flip="none" algn="tl"/>
            </a:blip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66" name="Mauve Limestone “505 million years ago”"/>
            <p:cNvSpPr txBox="1"/>
            <p:nvPr/>
          </p:nvSpPr>
          <p:spPr>
            <a:xfrm>
              <a:off x="47127" y="-13079"/>
              <a:ext cx="4864100" cy="3219157"/>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lgn="r">
                <a:defRPr sz="6400" b="1">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lnSpc>
                  <a:spcPts val="6000"/>
                </a:lnSpc>
              </a:pPr>
              <a:r>
                <a:rPr lang="ar-JO" dirty="0"/>
                <a:t>ماوف الحجر الجيري قبل 505 مليون سنة</a:t>
              </a:r>
              <a:endParaRPr dirty="0"/>
            </a:p>
          </p:txBody>
        </p:sp>
      </p:grpSp>
      <p:grpSp>
        <p:nvGrpSpPr>
          <p:cNvPr id="1270" name="Group"/>
          <p:cNvGrpSpPr/>
          <p:nvPr/>
        </p:nvGrpSpPr>
        <p:grpSpPr>
          <a:xfrm>
            <a:off x="13449300" y="4495800"/>
            <a:ext cx="6210300" cy="3352800"/>
            <a:chOff x="0" y="0"/>
            <a:chExt cx="5588000" cy="3352800"/>
          </a:xfrm>
        </p:grpSpPr>
        <p:sp>
          <p:nvSpPr>
            <p:cNvPr id="1268" name="Rectangle"/>
            <p:cNvSpPr/>
            <p:nvPr/>
          </p:nvSpPr>
          <p:spPr>
            <a:xfrm>
              <a:off x="0" y="0"/>
              <a:ext cx="5588000" cy="3352800"/>
            </a:xfrm>
            <a:prstGeom prst="rect">
              <a:avLst/>
            </a:prstGeom>
            <a:blipFill rotWithShape="1">
              <a:blip r:embed="rId4" cstate="print"/>
              <a:srcRect/>
              <a:tile tx="0" ty="0" sx="100000" sy="100000" flip="none" algn="tl"/>
            </a:blip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69" name="Temple Butte Limestone “385 million years ago”"/>
            <p:cNvSpPr txBox="1"/>
            <p:nvPr/>
          </p:nvSpPr>
          <p:spPr>
            <a:xfrm>
              <a:off x="188259" y="50800"/>
              <a:ext cx="5399740" cy="314960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lgn="l">
                <a:defRPr sz="6400" b="1">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lnSpc>
                  <a:spcPts val="6000"/>
                </a:lnSpc>
              </a:pPr>
              <a:r>
                <a:rPr lang="ar-JO" dirty="0"/>
                <a:t>معبد بوتي الحجر الجيري قبل 385 مليون سنة</a:t>
              </a:r>
              <a:endParaRPr dirty="0"/>
            </a:p>
          </p:txBody>
        </p:sp>
      </p:grpSp>
      <p:sp>
        <p:nvSpPr>
          <p:cNvPr id="1271" name="Oval"/>
          <p:cNvSpPr/>
          <p:nvPr/>
        </p:nvSpPr>
        <p:spPr>
          <a:xfrm>
            <a:off x="6273800" y="4965700"/>
            <a:ext cx="1270000" cy="1651000"/>
          </a:xfrm>
          <a:prstGeom prst="ellipse">
            <a:avLst/>
          </a:prstGeom>
          <a:ln w="152400">
            <a:solidFill>
              <a:srgbClr val="FFFB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grpSp>
        <p:nvGrpSpPr>
          <p:cNvPr id="1275" name="Group"/>
          <p:cNvGrpSpPr/>
          <p:nvPr/>
        </p:nvGrpSpPr>
        <p:grpSpPr>
          <a:xfrm>
            <a:off x="4584700" y="1524000"/>
            <a:ext cx="15214600" cy="6956006"/>
            <a:chOff x="0" y="0"/>
            <a:chExt cx="15214600" cy="6956005"/>
          </a:xfrm>
        </p:grpSpPr>
        <p:sp>
          <p:nvSpPr>
            <p:cNvPr id="1272" name="Line"/>
            <p:cNvSpPr/>
            <p:nvPr/>
          </p:nvSpPr>
          <p:spPr>
            <a:xfrm flipV="1">
              <a:off x="6557581" y="1549644"/>
              <a:ext cx="8320" cy="5406362"/>
            </a:xfrm>
            <a:prstGeom prst="line">
              <a:avLst/>
            </a:prstGeom>
            <a:noFill/>
            <a:ln w="317500" cap="flat">
              <a:solidFill>
                <a:srgbClr val="FFFB00"/>
              </a:solidFill>
              <a:prstDash val="solid"/>
              <a:miter lim="400000"/>
              <a:headEnd type="triangle" w="med" len="med"/>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273" name="Rounded Rectangle"/>
            <p:cNvSpPr/>
            <p:nvPr/>
          </p:nvSpPr>
          <p:spPr>
            <a:xfrm>
              <a:off x="12700" y="0"/>
              <a:ext cx="15189200" cy="1549400"/>
            </a:xfrm>
            <a:prstGeom prst="roundRect">
              <a:avLst>
                <a:gd name="adj" fmla="val 12295"/>
              </a:avLst>
            </a:prstGeom>
            <a:solidFill>
              <a:srgbClr val="FFFB00"/>
            </a:solidFill>
            <a:ln w="12700" cap="flat">
              <a:noFill/>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74" name="120 million years missing!"/>
            <p:cNvSpPr txBox="1"/>
            <p:nvPr/>
          </p:nvSpPr>
          <p:spPr>
            <a:xfrm>
              <a:off x="0" y="215900"/>
              <a:ext cx="15214600" cy="118110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t">
              <a:noAutofit/>
            </a:bodyPr>
            <a:lstStyle>
              <a:lvl1pPr>
                <a:spcBef>
                  <a:spcPts val="1000"/>
                </a:spcBef>
                <a:defRPr sz="9000" b="1">
                  <a:effectLst>
                    <a:outerShdw blurRad="50800" dist="38100" dir="5400000" rotWithShape="0">
                      <a:srgbClr val="000000">
                        <a:alpha val="40000"/>
                      </a:srgbClr>
                    </a:outerShdw>
                  </a:effectLst>
                  <a:latin typeface="Quicksand"/>
                  <a:ea typeface="Quicksand"/>
                  <a:cs typeface="Quicksand"/>
                  <a:sym typeface="Quicksand"/>
                </a:defRPr>
              </a:lvl1pPr>
            </a:lstStyle>
            <a:p>
              <a:r>
                <a:rPr lang="ar-JO" dirty="0"/>
                <a:t>120 مليون سنة مفقودة</a:t>
              </a:r>
              <a:endParaRPr dirty="0"/>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270"/>
                                        </p:tgtEl>
                                        <p:attrNameLst>
                                          <p:attrName>style.visibility</p:attrName>
                                        </p:attrNameLst>
                                      </p:cBhvr>
                                      <p:to>
                                        <p:strVal val="visible"/>
                                      </p:to>
                                    </p:set>
                                    <p:animEffect transition="in" filter="dissolve">
                                      <p:cBhvr>
                                        <p:cTn id="7" dur="500"/>
                                        <p:tgtEl>
                                          <p:spTgt spid="127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267"/>
                                        </p:tgtEl>
                                        <p:attrNameLst>
                                          <p:attrName>style.visibility</p:attrName>
                                        </p:attrNameLst>
                                      </p:cBhvr>
                                      <p:to>
                                        <p:strVal val="visible"/>
                                      </p:to>
                                    </p:set>
                                    <p:animEffect transition="in" filter="dissolve">
                                      <p:cBhvr>
                                        <p:cTn id="12" dur="500"/>
                                        <p:tgtEl>
                                          <p:spTgt spid="126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3" nodeType="clickEffect">
                                  <p:stCondLst>
                                    <p:cond delay="0"/>
                                  </p:stCondLst>
                                  <p:iterate>
                                    <p:tmAbs val="0"/>
                                  </p:iterate>
                                  <p:childTnLst>
                                    <p:set>
                                      <p:cBhvr>
                                        <p:cTn id="16" fill="hold"/>
                                        <p:tgtEl>
                                          <p:spTgt spid="1271"/>
                                        </p:tgtEl>
                                        <p:attrNameLst>
                                          <p:attrName>style.visibility</p:attrName>
                                        </p:attrNameLst>
                                      </p:cBhvr>
                                      <p:to>
                                        <p:strVal val="visible"/>
                                      </p:to>
                                    </p:set>
                                    <p:animEffect transition="in" filter="dissolve">
                                      <p:cBhvr>
                                        <p:cTn id="17" dur="500"/>
                                        <p:tgtEl>
                                          <p:spTgt spid="127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4" nodeType="clickEffect">
                                  <p:stCondLst>
                                    <p:cond delay="0"/>
                                  </p:stCondLst>
                                  <p:iterate>
                                    <p:tmAbs val="0"/>
                                  </p:iterate>
                                  <p:childTnLst>
                                    <p:set>
                                      <p:cBhvr>
                                        <p:cTn id="21" fill="hold"/>
                                        <p:tgtEl>
                                          <p:spTgt spid="1264"/>
                                        </p:tgtEl>
                                        <p:attrNameLst>
                                          <p:attrName>style.visibility</p:attrName>
                                        </p:attrNameLst>
                                      </p:cBhvr>
                                      <p:to>
                                        <p:strVal val="visible"/>
                                      </p:to>
                                    </p:set>
                                    <p:animEffect transition="in" filter="wipe(left)">
                                      <p:cBhvr>
                                        <p:cTn id="22" dur="500"/>
                                        <p:tgtEl>
                                          <p:spTgt spid="126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5" nodeType="clickEffect">
                                  <p:stCondLst>
                                    <p:cond delay="0"/>
                                  </p:stCondLst>
                                  <p:iterate>
                                    <p:tmAbs val="0"/>
                                  </p:iterate>
                                  <p:childTnLst>
                                    <p:set>
                                      <p:cBhvr>
                                        <p:cTn id="26" fill="hold"/>
                                        <p:tgtEl>
                                          <p:spTgt spid="1275"/>
                                        </p:tgtEl>
                                        <p:attrNameLst>
                                          <p:attrName>style.visibility</p:attrName>
                                        </p:attrNameLst>
                                      </p:cBhvr>
                                      <p:to>
                                        <p:strVal val="visible"/>
                                      </p:to>
                                    </p:set>
                                    <p:animEffect transition="in" filter="wipe(up)">
                                      <p:cBhvr>
                                        <p:cTn id="27" dur="500"/>
                                        <p:tgtEl>
                                          <p:spTgt spid="12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4" grpId="4" animBg="1" advAuto="0"/>
      <p:bldP spid="1267" grpId="2" animBg="1" advAuto="0"/>
      <p:bldP spid="1270" grpId="1" animBg="1" advAuto="0"/>
      <p:bldP spid="1271" grpId="3" animBg="1" advAuto="0"/>
      <p:bldP spid="1275" grpId="5" animBg="1" advAuto="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9" name="layers-small.jpg" descr="layers-small.jpg"/>
          <p:cNvPicPr>
            <a:picLocks noChangeAspect="1"/>
          </p:cNvPicPr>
          <p:nvPr/>
        </p:nvPicPr>
        <p:blipFill>
          <a:blip r:embed="rId3" cstate="print"/>
          <a:stretch>
            <a:fillRect/>
          </a:stretch>
        </p:blipFill>
        <p:spPr>
          <a:xfrm>
            <a:off x="0" y="0"/>
            <a:ext cx="24384000" cy="13716000"/>
          </a:xfrm>
          <a:prstGeom prst="rect">
            <a:avLst/>
          </a:prstGeom>
          <a:ln w="12700">
            <a:miter lim="400000"/>
          </a:ln>
        </p:spPr>
      </p:pic>
      <p:sp>
        <p:nvSpPr>
          <p:cNvPr id="1280" name="Kaibab Upwarp"/>
          <p:cNvSpPr txBox="1"/>
          <p:nvPr/>
        </p:nvSpPr>
        <p:spPr>
          <a:xfrm>
            <a:off x="3367249" y="1178456"/>
            <a:ext cx="3577903" cy="1072088"/>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6300" b="1">
                <a:latin typeface="Myriad Pro"/>
                <a:ea typeface="Myriad Pro"/>
                <a:cs typeface="Myriad Pro"/>
                <a:sym typeface="Myriad Pro"/>
              </a:defRPr>
            </a:lvl1pPr>
          </a:lstStyle>
          <a:p>
            <a:r>
              <a:rPr lang="ar-JO" dirty="0"/>
              <a:t>كيباب ابوارب</a:t>
            </a:r>
            <a:endParaRPr dirty="0"/>
          </a:p>
        </p:txBody>
      </p:sp>
      <p:sp>
        <p:nvSpPr>
          <p:cNvPr id="1281" name="Kaibab Limestone 250 mya"/>
          <p:cNvSpPr txBox="1"/>
          <p:nvPr/>
        </p:nvSpPr>
        <p:spPr>
          <a:xfrm>
            <a:off x="3310114" y="2848650"/>
            <a:ext cx="5216172" cy="779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rPr lang="ar-JO" dirty="0"/>
              <a:t>كايباب حجر جيري 250 ميا</a:t>
            </a:r>
            <a:endParaRPr dirty="0"/>
          </a:p>
        </p:txBody>
      </p:sp>
      <p:sp>
        <p:nvSpPr>
          <p:cNvPr id="1282" name="Mauv Limestone"/>
          <p:cNvSpPr txBox="1"/>
          <p:nvPr/>
        </p:nvSpPr>
        <p:spPr>
          <a:xfrm>
            <a:off x="4216615" y="4276130"/>
            <a:ext cx="3403176" cy="779701"/>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solidFill>
                  <a:srgbClr val="FFFFFF"/>
                </a:solidFill>
                <a:latin typeface="Myriad Pro Semibold"/>
                <a:ea typeface="Myriad Pro Semibold"/>
                <a:cs typeface="Myriad Pro Semibold"/>
                <a:sym typeface="Myriad Pro Semibold"/>
              </a:defRPr>
            </a:lvl1pPr>
          </a:lstStyle>
          <a:p>
            <a:r>
              <a:rPr lang="ar-JO" dirty="0"/>
              <a:t>حجر جيري ماوف</a:t>
            </a:r>
            <a:endParaRPr dirty="0"/>
          </a:p>
        </p:txBody>
      </p:sp>
      <p:sp>
        <p:nvSpPr>
          <p:cNvPr id="1283" name="Bright Angel Shale"/>
          <p:cNvSpPr txBox="1"/>
          <p:nvPr/>
        </p:nvSpPr>
        <p:spPr>
          <a:xfrm>
            <a:off x="4314265" y="5063530"/>
            <a:ext cx="3563476" cy="779701"/>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solidFill>
                  <a:srgbClr val="FFFFFF"/>
                </a:solidFill>
                <a:latin typeface="Myriad Pro Semibold"/>
                <a:ea typeface="Myriad Pro Semibold"/>
                <a:cs typeface="Myriad Pro Semibold"/>
                <a:sym typeface="Myriad Pro Semibold"/>
              </a:defRPr>
            </a:lvl1pPr>
          </a:lstStyle>
          <a:p>
            <a:r>
              <a:rPr lang="ar-JO" dirty="0"/>
              <a:t>مقطع صخري لامع</a:t>
            </a:r>
            <a:endParaRPr dirty="0"/>
          </a:p>
        </p:txBody>
      </p:sp>
      <p:sp>
        <p:nvSpPr>
          <p:cNvPr id="1284" name="Tapeats Sandstone 520 mya"/>
          <p:cNvSpPr txBox="1"/>
          <p:nvPr/>
        </p:nvSpPr>
        <p:spPr>
          <a:xfrm>
            <a:off x="3461467" y="5779810"/>
            <a:ext cx="5269071" cy="779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rPr lang="ar-JO" dirty="0"/>
              <a:t>حجر رملي تابياتس 520 ميا</a:t>
            </a:r>
            <a:endParaRPr dirty="0"/>
          </a:p>
        </p:txBody>
      </p:sp>
      <p:sp>
        <p:nvSpPr>
          <p:cNvPr id="1285" name="Kaibab"/>
          <p:cNvSpPr txBox="1"/>
          <p:nvPr/>
        </p:nvSpPr>
        <p:spPr>
          <a:xfrm rot="352652">
            <a:off x="18534137" y="7882930"/>
            <a:ext cx="1133324" cy="779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rPr lang="ar-JO" dirty="0"/>
              <a:t>كيباب</a:t>
            </a:r>
            <a:endParaRPr dirty="0"/>
          </a:p>
        </p:txBody>
      </p:sp>
      <p:sp>
        <p:nvSpPr>
          <p:cNvPr id="1286" name="Mauv"/>
          <p:cNvSpPr txBox="1"/>
          <p:nvPr/>
        </p:nvSpPr>
        <p:spPr>
          <a:xfrm rot="480000">
            <a:off x="18249128" y="9305329"/>
            <a:ext cx="1144545" cy="779701"/>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solidFill>
                  <a:srgbClr val="FFFFFF"/>
                </a:solidFill>
                <a:latin typeface="Myriad Pro Semibold"/>
                <a:ea typeface="Myriad Pro Semibold"/>
                <a:cs typeface="Myriad Pro Semibold"/>
                <a:sym typeface="Myriad Pro Semibold"/>
              </a:defRPr>
            </a:lvl1pPr>
          </a:lstStyle>
          <a:p>
            <a:r>
              <a:rPr lang="ar-JO" dirty="0"/>
              <a:t>ماوف</a:t>
            </a:r>
            <a:endParaRPr dirty="0"/>
          </a:p>
        </p:txBody>
      </p:sp>
      <p:sp>
        <p:nvSpPr>
          <p:cNvPr id="1287" name="Bright Angel"/>
          <p:cNvSpPr txBox="1"/>
          <p:nvPr/>
        </p:nvSpPr>
        <p:spPr>
          <a:xfrm rot="480000">
            <a:off x="17293664" y="9978429"/>
            <a:ext cx="3563476" cy="779701"/>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solidFill>
                  <a:srgbClr val="FFFFFF"/>
                </a:solidFill>
                <a:latin typeface="Myriad Pro Semibold"/>
                <a:ea typeface="Myriad Pro Semibold"/>
                <a:cs typeface="Myriad Pro Semibold"/>
                <a:sym typeface="Myriad Pro Semibold"/>
              </a:defRPr>
            </a:lvl1pPr>
          </a:lstStyle>
          <a:p>
            <a:r>
              <a:rPr lang="ar-JO" dirty="0"/>
              <a:t>مقطع صخري لامع</a:t>
            </a:r>
            <a:endParaRPr dirty="0"/>
          </a:p>
        </p:txBody>
      </p:sp>
      <p:sp>
        <p:nvSpPr>
          <p:cNvPr id="1288" name="Tapeats"/>
          <p:cNvSpPr txBox="1"/>
          <p:nvPr/>
        </p:nvSpPr>
        <p:spPr>
          <a:xfrm rot="540000">
            <a:off x="18132910" y="10621050"/>
            <a:ext cx="1376980" cy="779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rPr lang="ar-JO" dirty="0"/>
              <a:t>تابياتس</a:t>
            </a:r>
            <a:endParaRPr dirty="0"/>
          </a:p>
        </p:txBody>
      </p:sp>
      <p:sp>
        <p:nvSpPr>
          <p:cNvPr id="1289" name="Cross section of…"/>
          <p:cNvSpPr txBox="1"/>
          <p:nvPr/>
        </p:nvSpPr>
        <p:spPr>
          <a:xfrm>
            <a:off x="13094223" y="1878384"/>
            <a:ext cx="8832546" cy="2720232"/>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lgn="r">
              <a:lnSpc>
                <a:spcPct val="90000"/>
              </a:lnSpc>
              <a:defRPr sz="6300" b="1">
                <a:latin typeface="Myriad Pro"/>
                <a:ea typeface="Myriad Pro"/>
                <a:cs typeface="Myriad Pro"/>
                <a:sym typeface="Myriad Pro"/>
              </a:defRPr>
            </a:pPr>
            <a:r>
              <a:rPr lang="ar-JO" sz="6300" b="1" dirty="0">
                <a:sym typeface="Myriad Pro"/>
              </a:rPr>
              <a:t>المقطع العرضي لـ جيولوجيا </a:t>
            </a:r>
          </a:p>
          <a:p>
            <a:pPr algn="r">
              <a:lnSpc>
                <a:spcPct val="90000"/>
              </a:lnSpc>
              <a:defRPr sz="6300" b="1">
                <a:latin typeface="Myriad Pro"/>
                <a:ea typeface="Myriad Pro"/>
                <a:cs typeface="Myriad Pro"/>
                <a:sym typeface="Myriad Pro"/>
              </a:defRPr>
            </a:pPr>
            <a:r>
              <a:rPr lang="ar-JO" sz="6300" b="1" dirty="0">
                <a:sym typeface="Myriad Pro"/>
              </a:rPr>
              <a:t>جراند كانيون عرض أحادي الخط </a:t>
            </a:r>
          </a:p>
          <a:p>
            <a:pPr algn="r">
              <a:lnSpc>
                <a:spcPct val="90000"/>
              </a:lnSpc>
              <a:defRPr sz="6300" b="1">
                <a:latin typeface="Myriad Pro"/>
                <a:ea typeface="Myriad Pro"/>
                <a:cs typeface="Myriad Pro"/>
                <a:sym typeface="Myriad Pro"/>
              </a:defRPr>
            </a:pPr>
            <a:r>
              <a:rPr lang="ar-JO" sz="6300" b="1" dirty="0">
                <a:sym typeface="Myriad Pro"/>
              </a:rPr>
              <a:t>و كايباب ابوارب</a:t>
            </a:r>
            <a:endParaRPr dirty="0"/>
          </a:p>
        </p:txBody>
      </p:sp>
      <p:sp>
        <p:nvSpPr>
          <p:cNvPr id="1290" name="schists and granites"/>
          <p:cNvSpPr txBox="1"/>
          <p:nvPr/>
        </p:nvSpPr>
        <p:spPr>
          <a:xfrm>
            <a:off x="3674513" y="7686503"/>
            <a:ext cx="3499356" cy="779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rPr lang="ar-JO" dirty="0"/>
              <a:t>الشست و الجرانيت</a:t>
            </a:r>
            <a:endParaRPr dirty="0"/>
          </a:p>
        </p:txBody>
      </p:sp>
      <p:sp>
        <p:nvSpPr>
          <p:cNvPr id="1291" name="70 mya"/>
          <p:cNvSpPr txBox="1"/>
          <p:nvPr/>
        </p:nvSpPr>
        <p:spPr>
          <a:xfrm>
            <a:off x="5720676" y="11096876"/>
            <a:ext cx="1343316" cy="779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400">
                <a:latin typeface="Myriad Pro Semibold"/>
                <a:ea typeface="Myriad Pro Semibold"/>
                <a:cs typeface="Myriad Pro Semibold"/>
                <a:sym typeface="Myriad Pro Semibold"/>
              </a:defRPr>
            </a:lvl1pPr>
          </a:lstStyle>
          <a:p>
            <a:r>
              <a:rPr lang="ar-JO" dirty="0"/>
              <a:t>70 ميا</a:t>
            </a:r>
            <a:endParaRPr dirty="0"/>
          </a:p>
        </p:txBody>
      </p:sp>
      <p:sp>
        <p:nvSpPr>
          <p:cNvPr id="1292" name="Double Arrow"/>
          <p:cNvSpPr/>
          <p:nvPr/>
        </p:nvSpPr>
        <p:spPr>
          <a:xfrm rot="16200000">
            <a:off x="163719" y="4250054"/>
            <a:ext cx="3646282" cy="857251"/>
          </a:xfrm>
          <a:prstGeom prst="leftRightArrow">
            <a:avLst>
              <a:gd name="adj1" fmla="val 32000"/>
              <a:gd name="adj2" fmla="val 65185"/>
            </a:avLst>
          </a:prstGeom>
          <a:blipFill>
            <a:blip r:embed="rId4"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98" name="Connection Line"/>
          <p:cNvSpPr/>
          <p:nvPr/>
        </p:nvSpPr>
        <p:spPr>
          <a:xfrm>
            <a:off x="1986859" y="4678679"/>
            <a:ext cx="10205141" cy="2179321"/>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4082" y="21364"/>
                  <a:pt x="6882" y="14164"/>
                  <a:pt x="0" y="0"/>
                </a:cubicBezTo>
              </a:path>
            </a:pathLst>
          </a:custGeom>
          <a:ln w="25400">
            <a:solidFill>
              <a:schemeClr val="accent5">
                <a:alpha val="75000"/>
              </a:schemeClr>
            </a:solidFill>
            <a:miter lim="400000"/>
          </a:ln>
        </p:spPr>
        <p:txBody>
          <a:bodyPr/>
          <a:lstStyle/>
          <a:p>
            <a:endParaRPr/>
          </a:p>
        </p:txBody>
      </p:sp>
      <p:grpSp>
        <p:nvGrpSpPr>
          <p:cNvPr id="1297" name="Group"/>
          <p:cNvGrpSpPr/>
          <p:nvPr/>
        </p:nvGrpSpPr>
        <p:grpSpPr>
          <a:xfrm>
            <a:off x="1384275" y="6655779"/>
            <a:ext cx="2640146" cy="4032573"/>
            <a:chOff x="0" y="0"/>
            <a:chExt cx="2640145" cy="4032571"/>
          </a:xfrm>
        </p:grpSpPr>
        <p:sp>
          <p:nvSpPr>
            <p:cNvPr id="1295" name="Line"/>
            <p:cNvSpPr/>
            <p:nvPr/>
          </p:nvSpPr>
          <p:spPr>
            <a:xfrm flipH="1" flipV="1">
              <a:off x="628213" y="0"/>
              <a:ext cx="266828" cy="2827202"/>
            </a:xfrm>
            <a:prstGeom prst="line">
              <a:avLst/>
            </a:prstGeom>
            <a:noFill/>
            <a:ln w="190500" cap="flat">
              <a:solidFill>
                <a:srgbClr val="000000"/>
              </a:solidFill>
              <a:prstDash val="solid"/>
              <a:miter lim="400000"/>
              <a:tailEnd type="triangle" w="med" len="med"/>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296" name="270 my"/>
            <p:cNvSpPr txBox="1"/>
            <p:nvPr/>
          </p:nvSpPr>
          <p:spPr>
            <a:xfrm>
              <a:off x="0" y="2898928"/>
              <a:ext cx="2640145" cy="1133643"/>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ctr">
              <a:spAutoFit/>
            </a:bodyPr>
            <a:lstStyle>
              <a:lvl1pPr algn="l" defTabSz="457200">
                <a:defRPr sz="6700" b="1">
                  <a:latin typeface="Arial"/>
                  <a:ea typeface="Arial"/>
                  <a:cs typeface="Arial"/>
                  <a:sym typeface="Arial"/>
                </a:defRPr>
              </a:lvl1pPr>
            </a:lstStyle>
            <a:p>
              <a:r>
                <a:rPr lang="ar-JO" dirty="0"/>
                <a:t>270 ميا</a:t>
              </a:r>
              <a:endParaRPr dirty="0"/>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1292"/>
                                        </p:tgtEl>
                                        <p:attrNameLst>
                                          <p:attrName>style.visibility</p:attrName>
                                        </p:attrNameLst>
                                      </p:cBhvr>
                                      <p:to>
                                        <p:strVal val="visible"/>
                                      </p:to>
                                    </p:set>
                                    <p:animEffect transition="in" filter="box(out)">
                                      <p:cBhvr>
                                        <p:cTn id="7" dur="499"/>
                                        <p:tgtEl>
                                          <p:spTgt spid="1292"/>
                                        </p:tgtEl>
                                      </p:cBhvr>
                                    </p:animEffect>
                                  </p:childTnLst>
                                </p:cTn>
                              </p:par>
                            </p:childTnLst>
                          </p:cTn>
                        </p:par>
                        <p:par>
                          <p:cTn id="8" fill="hold">
                            <p:stCondLst>
                              <p:cond delay="499"/>
                            </p:stCondLst>
                            <p:childTnLst>
                              <p:par>
                                <p:cTn id="9" presetID="22" presetClass="entr" presetSubtype="4" fill="hold" grpId="2" nodeType="afterEffect">
                                  <p:stCondLst>
                                    <p:cond delay="0"/>
                                  </p:stCondLst>
                                  <p:iterate>
                                    <p:tmAbs val="0"/>
                                  </p:iterate>
                                  <p:childTnLst>
                                    <p:set>
                                      <p:cBhvr>
                                        <p:cTn id="10" fill="hold"/>
                                        <p:tgtEl>
                                          <p:spTgt spid="1297"/>
                                        </p:tgtEl>
                                        <p:attrNameLst>
                                          <p:attrName>style.visibility</p:attrName>
                                        </p:attrNameLst>
                                      </p:cBhvr>
                                      <p:to>
                                        <p:strVal val="visible"/>
                                      </p:to>
                                    </p:set>
                                    <p:animEffect transition="in" filter="wipe(down)">
                                      <p:cBhvr>
                                        <p:cTn id="11" dur="499"/>
                                        <p:tgtEl>
                                          <p:spTgt spid="12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2" grpId="1" animBg="1" advAuto="0"/>
      <p:bldP spid="1297" grpId="2" animBg="1" advAuto="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3" name="Folded rock layers Crimea 1.jpeg" descr="Folded rock layers Crimea 1.jpeg"/>
          <p:cNvPicPr>
            <a:picLocks noChangeAspect="1"/>
          </p:cNvPicPr>
          <p:nvPr/>
        </p:nvPicPr>
        <p:blipFill>
          <a:blip r:embed="rId3" cstate="print"/>
          <a:stretch>
            <a:fillRect/>
          </a:stretch>
        </p:blipFill>
        <p:spPr>
          <a:xfrm>
            <a:off x="508000" y="469900"/>
            <a:ext cx="11684000" cy="8763000"/>
          </a:xfrm>
          <a:prstGeom prst="rect">
            <a:avLst/>
          </a:prstGeom>
          <a:ln w="25400">
            <a:solidFill>
              <a:srgbClr val="FFFFFF"/>
            </a:solidFill>
            <a:miter lim="400000"/>
          </a:ln>
        </p:spPr>
      </p:pic>
      <p:pic>
        <p:nvPicPr>
          <p:cNvPr id="1304" name="Folded rock layers Crimea 2.jpeg" descr="Folded rock layers Crimea 2.jpeg"/>
          <p:cNvPicPr>
            <a:picLocks noChangeAspect="1"/>
          </p:cNvPicPr>
          <p:nvPr/>
        </p:nvPicPr>
        <p:blipFill>
          <a:blip r:embed="rId4" cstate="print"/>
          <a:stretch>
            <a:fillRect/>
          </a:stretch>
        </p:blipFill>
        <p:spPr>
          <a:xfrm>
            <a:off x="12687300" y="4965700"/>
            <a:ext cx="11176000" cy="8312150"/>
          </a:xfrm>
          <a:prstGeom prst="rect">
            <a:avLst/>
          </a:prstGeom>
          <a:ln w="25400">
            <a:solidFill>
              <a:srgbClr val="FFFFFF"/>
            </a:solidFill>
            <a:miter lim="400000"/>
          </a:ln>
        </p:spPr>
      </p:pic>
      <p:sp>
        <p:nvSpPr>
          <p:cNvPr id="1305" name="Crimea, Ukraine"/>
          <p:cNvSpPr txBox="1"/>
          <p:nvPr/>
        </p:nvSpPr>
        <p:spPr>
          <a:xfrm>
            <a:off x="4323055" y="10697706"/>
            <a:ext cx="4408258" cy="1210588"/>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200">
                <a:solidFill>
                  <a:srgbClr val="FFFFFF"/>
                </a:solidFill>
                <a:latin typeface="DejaVu Sans"/>
                <a:ea typeface="DejaVu Sans"/>
                <a:cs typeface="DejaVu Sans"/>
                <a:sym typeface="DejaVu Sans"/>
              </a:defRPr>
            </a:lvl1pPr>
          </a:lstStyle>
          <a:p>
            <a:r>
              <a:rPr lang="ar-JO" dirty="0"/>
              <a:t>القرم، أوكرانيا</a:t>
            </a:r>
            <a:endParaRPr dirty="0"/>
          </a:p>
        </p:txBody>
      </p:sp>
      <p:sp>
        <p:nvSpPr>
          <p:cNvPr id="1306" name="Folded shale &amp; sandstone layers"/>
          <p:cNvSpPr txBox="1"/>
          <p:nvPr/>
        </p:nvSpPr>
        <p:spPr>
          <a:xfrm>
            <a:off x="13768437" y="1215609"/>
            <a:ext cx="9004301" cy="2318583"/>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7200">
                <a:solidFill>
                  <a:srgbClr val="FFFFFF"/>
                </a:solidFill>
                <a:latin typeface="DejaVu Sans"/>
                <a:ea typeface="DejaVu Sans"/>
                <a:cs typeface="DejaVu Sans"/>
                <a:sym typeface="DejaVu Sans"/>
              </a:defRPr>
            </a:lvl1pPr>
          </a:lstStyle>
          <a:p>
            <a:r>
              <a:rPr lang="ar-JO" dirty="0"/>
              <a:t>طبقات مطوية من الصخر الزيتي والحجر الرملي</a:t>
            </a:r>
            <a:endParaRPr dirty="0"/>
          </a:p>
        </p:txBody>
      </p:sp>
      <p:sp>
        <p:nvSpPr>
          <p:cNvPr id="1307" name="Line"/>
          <p:cNvSpPr/>
          <p:nvPr/>
        </p:nvSpPr>
        <p:spPr>
          <a:xfrm>
            <a:off x="4297860" y="1960496"/>
            <a:ext cx="7044171" cy="6388343"/>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8771" y="16068"/>
                </a:lnTo>
                <a:lnTo>
                  <a:pt x="16500" y="10474"/>
                </a:lnTo>
                <a:lnTo>
                  <a:pt x="20402" y="6616"/>
                </a:lnTo>
                <a:lnTo>
                  <a:pt x="21600" y="4376"/>
                </a:lnTo>
                <a:lnTo>
                  <a:pt x="20922" y="3121"/>
                </a:lnTo>
                <a:lnTo>
                  <a:pt x="19418" y="2303"/>
                </a:lnTo>
                <a:lnTo>
                  <a:pt x="16805" y="1914"/>
                </a:lnTo>
                <a:lnTo>
                  <a:pt x="13733" y="1333"/>
                </a:lnTo>
                <a:lnTo>
                  <a:pt x="10550" y="563"/>
                </a:lnTo>
                <a:lnTo>
                  <a:pt x="7138" y="0"/>
                </a:lnTo>
              </a:path>
            </a:pathLst>
          </a:custGeom>
          <a:ln w="190500">
            <a:solidFill>
              <a:srgbClr val="FFFB00"/>
            </a:solidFill>
            <a:miter lim="400000"/>
          </a:ln>
        </p:spPr>
        <p:txBody>
          <a:bodyPr lIns="50800" tIns="50800" rIns="50800" bIns="50800" anchor="ctr"/>
          <a:lstStyle/>
          <a:p>
            <a:endParaRPr/>
          </a:p>
        </p:txBody>
      </p:sp>
      <p:sp>
        <p:nvSpPr>
          <p:cNvPr id="1308" name="Line"/>
          <p:cNvSpPr/>
          <p:nvPr/>
        </p:nvSpPr>
        <p:spPr>
          <a:xfrm>
            <a:off x="15750787" y="8152631"/>
            <a:ext cx="3593819" cy="3389150"/>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12294" y="13763"/>
                </a:lnTo>
                <a:lnTo>
                  <a:pt x="18941" y="9290"/>
                </a:lnTo>
                <a:lnTo>
                  <a:pt x="20699" y="7642"/>
                </a:lnTo>
                <a:lnTo>
                  <a:pt x="21600" y="5367"/>
                </a:lnTo>
                <a:lnTo>
                  <a:pt x="21028" y="3511"/>
                </a:lnTo>
                <a:lnTo>
                  <a:pt x="19376" y="1800"/>
                </a:lnTo>
                <a:lnTo>
                  <a:pt x="17190" y="495"/>
                </a:lnTo>
                <a:lnTo>
                  <a:pt x="14591" y="0"/>
                </a:lnTo>
              </a:path>
            </a:pathLst>
          </a:custGeom>
          <a:ln w="190500">
            <a:solidFill>
              <a:srgbClr val="FFFB00"/>
            </a:solidFill>
            <a:miter lim="400000"/>
          </a:ln>
        </p:spPr>
        <p:txBody>
          <a:bodyPr lIns="50800" tIns="50800" rIns="50800" bIns="50800" anchor="ctr"/>
          <a:lstStyle/>
          <a:p>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4" fill="hold" grpId="1" nodeType="clickEffect">
                                  <p:stCondLst>
                                    <p:cond delay="0"/>
                                  </p:stCondLst>
                                  <p:iterate>
                                    <p:tmAbs val="0"/>
                                  </p:iterate>
                                  <p:childTnLst>
                                    <p:set>
                                      <p:cBhvr>
                                        <p:cTn id="6" fill="hold"/>
                                        <p:tgtEl>
                                          <p:spTgt spid="1307"/>
                                        </p:tgtEl>
                                        <p:attrNameLst>
                                          <p:attrName>style.visibility</p:attrName>
                                        </p:attrNameLst>
                                      </p:cBhvr>
                                      <p:to>
                                        <p:strVal val="visible"/>
                                      </p:to>
                                    </p:set>
                                    <p:animEffect transition="in" filter="wipe(down)">
                                      <p:cBhvr>
                                        <p:cTn id="7" dur="500"/>
                                        <p:tgtEl>
                                          <p:spTgt spid="1307"/>
                                        </p:tgtEl>
                                      </p:cBhvr>
                                    </p:animEffect>
                                  </p:childTnLst>
                                </p:cTn>
                              </p:par>
                            </p:childTnLst>
                          </p:cTn>
                        </p:par>
                        <p:par>
                          <p:cTn id="8" fill="hold">
                            <p:stCondLst>
                              <p:cond delay="500"/>
                            </p:stCondLst>
                            <p:childTnLst>
                              <p:par>
                                <p:cTn id="9" presetID="22" presetClass="entr" presetSubtype="4" fill="hold" grpId="2" nodeType="afterEffect">
                                  <p:stCondLst>
                                    <p:cond delay="500"/>
                                  </p:stCondLst>
                                  <p:iterate>
                                    <p:tmAbs val="0"/>
                                  </p:iterate>
                                  <p:childTnLst>
                                    <p:set>
                                      <p:cBhvr>
                                        <p:cTn id="10" fill="hold"/>
                                        <p:tgtEl>
                                          <p:spTgt spid="1308"/>
                                        </p:tgtEl>
                                        <p:attrNameLst>
                                          <p:attrName>style.visibility</p:attrName>
                                        </p:attrNameLst>
                                      </p:cBhvr>
                                      <p:to>
                                        <p:strVal val="visible"/>
                                      </p:to>
                                    </p:set>
                                    <p:animEffect transition="in" filter="wipe(down)">
                                      <p:cBhvr>
                                        <p:cTn id="11" dur="500"/>
                                        <p:tgtEl>
                                          <p:spTgt spid="13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7" grpId="1" animBg="1" advAuto="0"/>
      <p:bldP spid="1308" grpId="2" animBg="1" advAuto="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Himilayas"/>
          <p:cNvSpPr txBox="1"/>
          <p:nvPr/>
        </p:nvSpPr>
        <p:spPr>
          <a:xfrm>
            <a:off x="10108901" y="12077586"/>
            <a:ext cx="4166205" cy="1210588"/>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200" b="0">
                <a:latin typeface="DejaVu Sans"/>
                <a:ea typeface="DejaVu Sans"/>
                <a:cs typeface="DejaVu Sans"/>
                <a:sym typeface="DejaVu Sans"/>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lang="ar-JO" dirty="0">
                <a:solidFill>
                  <a:srgbClr val="FFFFFF"/>
                </a:solidFill>
              </a:rPr>
              <a:t>جبال الهمالايا</a:t>
            </a:r>
            <a:endParaRPr kumimoji="0" sz="7200" b="0" i="0" u="none" strike="noStrike" kern="0" cap="none" spc="0" normalizeH="0" baseline="0" noProof="0" dirty="0">
              <a:ln>
                <a:noFill/>
              </a:ln>
              <a:solidFill>
                <a:srgbClr val="FFFFFF"/>
              </a:solidFill>
              <a:effectLst/>
              <a:uLnTx/>
              <a:uFillTx/>
              <a:latin typeface="DejaVu Sans"/>
              <a:ea typeface="DejaVu Sans"/>
              <a:cs typeface="DejaVu Sans"/>
              <a:sym typeface="DejaVu Sans"/>
            </a:endParaRPr>
          </a:p>
        </p:txBody>
      </p:sp>
      <p:pic>
        <p:nvPicPr>
          <p:cNvPr id="131" name="Fold in the Himilayas.jpg" descr="Fold in the Himilayas.jpg"/>
          <p:cNvPicPr>
            <a:picLocks noChangeAspect="1"/>
          </p:cNvPicPr>
          <p:nvPr/>
        </p:nvPicPr>
        <p:blipFill>
          <a:blip r:embed="rId3" cstate="print"/>
          <a:srcRect t="6009" b="9501"/>
          <a:stretch>
            <a:fillRect/>
          </a:stretch>
        </p:blipFill>
        <p:spPr>
          <a:xfrm>
            <a:off x="3048000" y="425840"/>
            <a:ext cx="18288000" cy="11588508"/>
          </a:xfrm>
          <a:prstGeom prst="rect">
            <a:avLst/>
          </a:prstGeom>
          <a:ln w="25400">
            <a:solidFill>
              <a:srgbClr val="FFFFFF"/>
            </a:solidFill>
            <a:miter lim="400000"/>
          </a:ln>
          <a:effectLst>
            <a:outerShdw blurRad="190500" dist="8455" dir="5400000" rotWithShape="0">
              <a:srgbClr val="000000"/>
            </a:outerShdw>
          </a:effectLst>
        </p:spPr>
      </p:pic>
      <p:sp>
        <p:nvSpPr>
          <p:cNvPr id="133" name="Connection Line"/>
          <p:cNvSpPr/>
          <p:nvPr/>
        </p:nvSpPr>
        <p:spPr>
          <a:xfrm>
            <a:off x="12192000" y="4934431"/>
            <a:ext cx="3180473" cy="3155948"/>
          </a:xfrm>
          <a:custGeom>
            <a:avLst/>
            <a:gdLst/>
            <a:ahLst/>
            <a:cxnLst>
              <a:cxn ang="0">
                <a:pos x="wd2" y="hd2"/>
              </a:cxn>
              <a:cxn ang="5400000">
                <a:pos x="wd2" y="hd2"/>
              </a:cxn>
              <a:cxn ang="10800000">
                <a:pos x="wd2" y="hd2"/>
              </a:cxn>
              <a:cxn ang="16200000">
                <a:pos x="wd2" y="hd2"/>
              </a:cxn>
            </a:cxnLst>
            <a:rect l="0" t="0" r="r" b="b"/>
            <a:pathLst>
              <a:path w="16442" h="16748" extrusionOk="0">
                <a:moveTo>
                  <a:pt x="0" y="6822"/>
                </a:moveTo>
                <a:cubicBezTo>
                  <a:pt x="19264" y="-4852"/>
                  <a:pt x="21600" y="-1543"/>
                  <a:pt x="7009" y="16748"/>
                </a:cubicBezTo>
              </a:path>
            </a:pathLst>
          </a:custGeom>
          <a:ln w="63500">
            <a:solidFill>
              <a:srgbClr val="FFFB00"/>
            </a:solidFill>
            <a:miter lim="400000"/>
          </a:ln>
        </p:spPr>
        <p:txBody>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sz="3000" b="1" i="0" u="none" strike="noStrike" kern="0" cap="none" spc="0" normalizeH="0" baseline="0" noProof="0">
              <a:ln>
                <a:noFill/>
              </a:ln>
              <a:solidFill>
                <a:srgbClr val="FFFFFF"/>
              </a:solidFill>
              <a:effectLst/>
              <a:uLnTx/>
              <a:uFillTx/>
              <a:latin typeface="Helvetica Neue"/>
              <a:ea typeface="Helvetica Neue"/>
              <a:cs typeface="Helvetica Neue"/>
              <a:sym typeface="Helvetica Neue"/>
            </a:endParaRPr>
          </a:p>
        </p:txBody>
      </p:sp>
      <p:sp>
        <p:nvSpPr>
          <p:cNvPr id="5" name="Connection Line">
            <a:extLst>
              <a:ext uri="{FF2B5EF4-FFF2-40B4-BE49-F238E27FC236}">
                <a16:creationId xmlns:a16="http://schemas.microsoft.com/office/drawing/2014/main" id="{82F04483-9309-9F40-9CFE-FA3BCD067DFF}"/>
              </a:ext>
            </a:extLst>
          </p:cNvPr>
          <p:cNvSpPr/>
          <p:nvPr/>
        </p:nvSpPr>
        <p:spPr>
          <a:xfrm rot="11268947">
            <a:off x="7803932" y="4705182"/>
            <a:ext cx="3180473" cy="3155948"/>
          </a:xfrm>
          <a:custGeom>
            <a:avLst/>
            <a:gdLst/>
            <a:ahLst/>
            <a:cxnLst>
              <a:cxn ang="0">
                <a:pos x="wd2" y="hd2"/>
              </a:cxn>
              <a:cxn ang="5400000">
                <a:pos x="wd2" y="hd2"/>
              </a:cxn>
              <a:cxn ang="10800000">
                <a:pos x="wd2" y="hd2"/>
              </a:cxn>
              <a:cxn ang="16200000">
                <a:pos x="wd2" y="hd2"/>
              </a:cxn>
            </a:cxnLst>
            <a:rect l="0" t="0" r="r" b="b"/>
            <a:pathLst>
              <a:path w="16442" h="16748" extrusionOk="0">
                <a:moveTo>
                  <a:pt x="0" y="6822"/>
                </a:moveTo>
                <a:cubicBezTo>
                  <a:pt x="19264" y="-4852"/>
                  <a:pt x="21600" y="-1543"/>
                  <a:pt x="7009" y="16748"/>
                </a:cubicBezTo>
              </a:path>
            </a:pathLst>
          </a:custGeom>
          <a:ln w="63500">
            <a:solidFill>
              <a:srgbClr val="FFFB00"/>
            </a:solidFill>
            <a:miter lim="400000"/>
          </a:ln>
        </p:spPr>
        <p:txBody>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sz="3000" b="1" i="0" u="none" strike="noStrike" kern="0" cap="none" spc="0" normalizeH="0" baseline="0" noProof="0">
              <a:ln>
                <a:noFill/>
              </a:ln>
              <a:solidFill>
                <a:srgbClr val="FFFFFF"/>
              </a:solidFill>
              <a:effectLst/>
              <a:uLnTx/>
              <a:uFillTx/>
              <a:latin typeface="Helvetica Neue"/>
              <a:ea typeface="Helvetica Neue"/>
              <a:cs typeface="Helvetica Neue"/>
              <a:sym typeface="Helvetica Neue"/>
            </a:endParaRPr>
          </a:p>
        </p:txBody>
      </p:sp>
      <p:cxnSp>
        <p:nvCxnSpPr>
          <p:cNvPr id="3" name="Straight Connector 2">
            <a:extLst>
              <a:ext uri="{FF2B5EF4-FFF2-40B4-BE49-F238E27FC236}">
                <a16:creationId xmlns:a16="http://schemas.microsoft.com/office/drawing/2014/main" id="{790A1405-802D-AA4D-A409-E0169ED34B5E}"/>
              </a:ext>
            </a:extLst>
          </p:cNvPr>
          <p:cNvCxnSpPr>
            <a:cxnSpLocks/>
          </p:cNvCxnSpPr>
          <p:nvPr/>
        </p:nvCxnSpPr>
        <p:spPr>
          <a:xfrm flipV="1">
            <a:off x="10686232" y="6220094"/>
            <a:ext cx="1505768" cy="668458"/>
          </a:xfrm>
          <a:prstGeom prst="line">
            <a:avLst/>
          </a:prstGeom>
          <a:noFill/>
          <a:ln w="69850" cap="flat">
            <a:solidFill>
              <a:srgbClr val="FFFF00"/>
            </a:solidFill>
            <a:prstDash val="solid"/>
            <a:miter lim="400000"/>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716120950"/>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133"/>
                                        </p:tgtEl>
                                        <p:attrNameLst>
                                          <p:attrName>style.visibility</p:attrName>
                                        </p:attrNameLst>
                                      </p:cBhvr>
                                      <p:to>
                                        <p:strVal val="visible"/>
                                      </p:to>
                                    </p:set>
                                    <p:animEffect transition="in" filter="dissolve">
                                      <p:cBhvr>
                                        <p:cTn id="7" dur="499"/>
                                        <p:tgtEl>
                                          <p:spTgt spid="133"/>
                                        </p:tgtEl>
                                      </p:cBhvr>
                                    </p:animEffect>
                                  </p:childTnLst>
                                </p:cTn>
                              </p:par>
                              <p:par>
                                <p:cTn id="8" presetID="9"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dissolve">
                                      <p:cBhvr>
                                        <p:cTn id="10" dur="500"/>
                                        <p:tgtEl>
                                          <p:spTgt spid="3"/>
                                        </p:tgtEl>
                                      </p:cBhvr>
                                    </p:animEffect>
                                  </p:childTnLst>
                                </p:cTn>
                              </p:par>
                              <p:par>
                                <p:cTn id="11" presetID="9" presetClass="entr" fill="hold" grpId="0" nodeType="withEffect">
                                  <p:stCondLst>
                                    <p:cond delay="0"/>
                                  </p:stCondLst>
                                  <p:iterate>
                                    <p:tmAbs val="0"/>
                                  </p:iterate>
                                  <p:childTnLst>
                                    <p:set>
                                      <p:cBhvr>
                                        <p:cTn id="12" fill="hold"/>
                                        <p:tgtEl>
                                          <p:spTgt spid="5"/>
                                        </p:tgtEl>
                                        <p:attrNameLst>
                                          <p:attrName>style.visibility</p:attrName>
                                        </p:attrNameLst>
                                      </p:cBhvr>
                                      <p:to>
                                        <p:strVal val="visible"/>
                                      </p:to>
                                    </p:set>
                                    <p:animEffect transition="in" filter="dissolve">
                                      <p:cBhvr>
                                        <p:cTn id="13" dur="499"/>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animBg="1" advAuto="0"/>
      <p:bldP spid="5" grpId="0" animBg="1" advAuto="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 name="Israel folded strata--Tom Vail.jpg" descr="Israel folded strata--Tom Vail.jpg"/>
          <p:cNvPicPr>
            <a:picLocks noChangeAspect="1"/>
          </p:cNvPicPr>
          <p:nvPr/>
        </p:nvPicPr>
        <p:blipFill>
          <a:blip r:embed="rId3" cstate="print"/>
          <a:stretch>
            <a:fillRect/>
          </a:stretch>
        </p:blipFill>
        <p:spPr>
          <a:xfrm>
            <a:off x="4029765" y="1063036"/>
            <a:ext cx="16324470" cy="10929528"/>
          </a:xfrm>
          <a:prstGeom prst="rect">
            <a:avLst/>
          </a:prstGeom>
          <a:ln w="25400">
            <a:solidFill>
              <a:srgbClr val="FFFFFF"/>
            </a:solidFill>
            <a:miter lim="400000"/>
          </a:ln>
        </p:spPr>
      </p:pic>
      <p:sp>
        <p:nvSpPr>
          <p:cNvPr id="138" name="Israel, along a road outside Jerusalem"/>
          <p:cNvSpPr txBox="1"/>
          <p:nvPr/>
        </p:nvSpPr>
        <p:spPr>
          <a:xfrm>
            <a:off x="6858007" y="11988868"/>
            <a:ext cx="10667985" cy="110286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spAutoFit/>
          </a:bodyPr>
          <a:lstStyle>
            <a:lvl1pPr>
              <a:defRPr sz="6500" b="0">
                <a:latin typeface="DejaVu Sans Condensed"/>
                <a:ea typeface="DejaVu Sans Condensed"/>
                <a:cs typeface="DejaVu Sans Condensed"/>
                <a:sym typeface="DejaVu Sans Condensed"/>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lang="ar-JO" dirty="0">
                <a:solidFill>
                  <a:srgbClr val="FFFFFF"/>
                </a:solidFill>
              </a:rPr>
              <a:t>إسرائيل، الطريق الجانبي خارج أورشليم</a:t>
            </a:r>
            <a:endParaRPr kumimoji="0" sz="6500" b="0" i="0" u="none" strike="noStrike" kern="0" cap="none" spc="0" normalizeH="0" baseline="0" noProof="0" dirty="0">
              <a:ln>
                <a:noFill/>
              </a:ln>
              <a:solidFill>
                <a:srgbClr val="FFFFFF"/>
              </a:solidFill>
              <a:effectLst/>
              <a:uLnTx/>
              <a:uFillTx/>
              <a:latin typeface="DejaVu Sans Condensed"/>
              <a:ea typeface="DejaVu Sans Condensed"/>
              <a:cs typeface="DejaVu Sans Condensed"/>
              <a:sym typeface="DejaVu Sans Condensed"/>
            </a:endParaRPr>
          </a:p>
        </p:txBody>
      </p:sp>
    </p:spTree>
    <p:extLst>
      <p:ext uri="{BB962C8B-B14F-4D97-AF65-F5344CB8AC3E}">
        <p14:creationId xmlns:p14="http://schemas.microsoft.com/office/powerpoint/2010/main" val="4011582391"/>
      </p:ext>
    </p:extLst>
  </p:cSld>
  <p:clrMapOvr>
    <a:masterClrMapping/>
  </p:clrMapOvr>
  <p:transition spd="med"/>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2" name="Rapid Deposition"/>
          <p:cNvSpPr txBox="1">
            <a:spLocks noGrp="1"/>
          </p:cNvSpPr>
          <p:nvPr>
            <p:ph type="title"/>
          </p:nvPr>
        </p:nvSpPr>
        <p:spPr>
          <a:prstGeom prst="rect">
            <a:avLst/>
          </a:prstGeom>
        </p:spPr>
        <p:txBody>
          <a:bodyPr/>
          <a:lstStyle/>
          <a:p>
            <a:r>
              <a:rPr lang="ar-JO" dirty="0">
                <a:latin typeface="+mn-lt"/>
              </a:rPr>
              <a:t>الترسيب السريع</a:t>
            </a:r>
            <a:endParaRPr dirty="0">
              <a:latin typeface="+mn-lt"/>
            </a:endParaRPr>
          </a:p>
        </p:txBody>
      </p:sp>
      <p:sp>
        <p:nvSpPr>
          <p:cNvPr id="1313" name="Lack of erosional features…"/>
          <p:cNvSpPr txBox="1">
            <a:spLocks noGrp="1"/>
          </p:cNvSpPr>
          <p:nvPr>
            <p:ph type="body" idx="1"/>
          </p:nvPr>
        </p:nvSpPr>
        <p:spPr>
          <a:xfrm>
            <a:off x="2425700" y="3911600"/>
            <a:ext cx="19532600" cy="8699500"/>
          </a:xfrm>
          <a:prstGeom prst="rect">
            <a:avLst/>
          </a:prstGeom>
        </p:spPr>
        <p:txBody>
          <a:bodyPr/>
          <a:lstStyle/>
          <a:p>
            <a:pPr marL="1371600" indent="-1371600" algn="r" rtl="1">
              <a:lnSpc>
                <a:spcPct val="100000"/>
              </a:lnSpc>
              <a:spcBef>
                <a:spcPts val="3000"/>
              </a:spcBef>
              <a:buSzPct val="100000"/>
              <a:buAutoNum type="arabicPeriod"/>
              <a:defRPr sz="7000"/>
            </a:pPr>
            <a:r>
              <a:rPr lang="ar-JO" dirty="0"/>
              <a:t>عدم وجود سمات تآكلية</a:t>
            </a:r>
          </a:p>
          <a:p>
            <a:pPr marL="1371600" indent="-1371600" algn="r" rtl="1">
              <a:lnSpc>
                <a:spcPct val="100000"/>
              </a:lnSpc>
              <a:spcBef>
                <a:spcPts val="3000"/>
              </a:spcBef>
              <a:buSzPct val="100000"/>
              <a:buAutoNum type="arabicPeriod"/>
              <a:defRPr sz="7000"/>
            </a:pPr>
            <a:r>
              <a:rPr lang="ar-JO" dirty="0"/>
              <a:t>تشوه الرواسب اللينة</a:t>
            </a:r>
          </a:p>
          <a:p>
            <a:pPr marL="1371600" indent="-1371600" algn="r" rtl="1">
              <a:lnSpc>
                <a:spcPct val="100000"/>
              </a:lnSpc>
              <a:spcBef>
                <a:spcPts val="3000"/>
              </a:spcBef>
              <a:buSzPct val="100000"/>
              <a:buAutoNum type="arabicPeriod"/>
              <a:defRPr sz="7000"/>
            </a:pPr>
            <a:r>
              <a:rPr lang="ar-JO" dirty="0"/>
              <a:t>عدم وجود اضطراب في الحياة في الواجهة</a:t>
            </a:r>
            <a:endParaRPr dirty="0"/>
          </a:p>
        </p:txBody>
      </p:sp>
    </p:spTree>
  </p:cSld>
  <p:clrMapOvr>
    <a:masterClrMapping/>
  </p:clrMapOvr>
  <p:transition spd="med"/>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5" name="Bioturbation.jpg" descr="Bioturbation.jpg"/>
          <p:cNvPicPr>
            <a:picLocks/>
          </p:cNvPicPr>
          <p:nvPr/>
        </p:nvPicPr>
        <p:blipFill>
          <a:blip r:embed="rId3" cstate="print"/>
          <a:srcRect l="3052" t="3765" r="2325" b="10460"/>
          <a:stretch>
            <a:fillRect/>
          </a:stretch>
        </p:blipFill>
        <p:spPr>
          <a:xfrm>
            <a:off x="4368800" y="1244600"/>
            <a:ext cx="15633700" cy="9817100"/>
          </a:xfrm>
          <a:prstGeom prst="rect">
            <a:avLst/>
          </a:prstGeom>
          <a:ln w="25400">
            <a:solidFill>
              <a:srgbClr val="FFFFFF"/>
            </a:solidFill>
            <a:miter lim="400000"/>
          </a:ln>
        </p:spPr>
      </p:pic>
      <p:sp>
        <p:nvSpPr>
          <p:cNvPr id="1316" name="Living Ocean Bottom Ecology"/>
          <p:cNvSpPr txBox="1">
            <a:spLocks noGrp="1"/>
          </p:cNvSpPr>
          <p:nvPr>
            <p:ph type="title" idx="4294967295"/>
          </p:nvPr>
        </p:nvSpPr>
        <p:spPr>
          <a:xfrm>
            <a:off x="4889500" y="11061700"/>
            <a:ext cx="14605000" cy="1206500"/>
          </a:xfrm>
          <a:prstGeom prst="rect">
            <a:avLst/>
          </a:prstGeom>
          <a:effectLst>
            <a:outerShdw blurRad="50800" dist="38100" dir="5400000" rotWithShape="0">
              <a:srgbClr val="000000">
                <a:alpha val="40000"/>
              </a:srgbClr>
            </a:outerShdw>
          </a:effectLst>
        </p:spPr>
        <p:txBody>
          <a:bodyPr anchor="ctr"/>
          <a:lstStyle>
            <a:lvl1pPr>
              <a:defRPr sz="7200"/>
            </a:lvl1pPr>
          </a:lstStyle>
          <a:p>
            <a:r>
              <a:rPr lang="ar-JO" dirty="0"/>
              <a:t>بيئة قاع المحيط الحية</a:t>
            </a:r>
            <a:endParaRPr dirty="0"/>
          </a:p>
        </p:txBody>
      </p:sp>
      <p:sp>
        <p:nvSpPr>
          <p:cNvPr id="1317" name="growing plants"/>
          <p:cNvSpPr/>
          <p:nvPr/>
        </p:nvSpPr>
        <p:spPr>
          <a:xfrm>
            <a:off x="16451253" y="4063334"/>
            <a:ext cx="5103040" cy="872034"/>
          </a:xfrm>
          <a:prstGeom prst="rect">
            <a:avLst/>
          </a:prstGeom>
          <a:blipFill>
            <a:blip r:embed="rId4" cstate="print"/>
          </a:blipFill>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rPr lang="ar-JO" dirty="0"/>
              <a:t>نباتات نامية</a:t>
            </a:r>
            <a:endParaRPr dirty="0"/>
          </a:p>
        </p:txBody>
      </p:sp>
      <p:sp>
        <p:nvSpPr>
          <p:cNvPr id="1318" name="worms"/>
          <p:cNvSpPr/>
          <p:nvPr/>
        </p:nvSpPr>
        <p:spPr>
          <a:xfrm>
            <a:off x="5170885" y="8628419"/>
            <a:ext cx="1909183" cy="872034"/>
          </a:xfrm>
          <a:prstGeom prst="rect">
            <a:avLst/>
          </a:prstGeom>
          <a:blipFill>
            <a:blip r:embed="rId4" cstate="print"/>
          </a:blipFill>
          <a:ln w="12700">
            <a:miter lim="400000"/>
          </a:ln>
          <a:extLst>
            <a:ext uri="{C572A759-6A51-4108-AA02-DFA0A04FC94B}">
              <ma14:wrappingTextBoxFlag xmlns="" xmlns:ma14="http://schemas.microsoft.com/office/mac/drawingml/2011/main" val="1"/>
            </a:ext>
          </a:extLst>
        </p:spPr>
        <p:txBody>
          <a:bodyPr wrap="square"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rPr lang="ar-JO" dirty="0"/>
              <a:t>الديدان</a:t>
            </a:r>
            <a:endParaRPr dirty="0"/>
          </a:p>
        </p:txBody>
      </p:sp>
    </p:spTree>
  </p:cSld>
  <p:clrMapOvr>
    <a:masterClrMapping/>
  </p:clrMapOvr>
  <p:transition spd="med"/>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2" name="Rapid Deposition"/>
          <p:cNvSpPr txBox="1">
            <a:spLocks noGrp="1"/>
          </p:cNvSpPr>
          <p:nvPr>
            <p:ph type="title"/>
          </p:nvPr>
        </p:nvSpPr>
        <p:spPr>
          <a:prstGeom prst="rect">
            <a:avLst/>
          </a:prstGeom>
        </p:spPr>
        <p:txBody>
          <a:bodyPr/>
          <a:lstStyle/>
          <a:p>
            <a:r>
              <a:rPr lang="ar-JO" dirty="0">
                <a:latin typeface="+mn-lt"/>
              </a:rPr>
              <a:t>الترسيب السريع</a:t>
            </a:r>
            <a:endParaRPr dirty="0">
              <a:latin typeface="+mn-lt"/>
            </a:endParaRPr>
          </a:p>
        </p:txBody>
      </p:sp>
      <p:sp>
        <p:nvSpPr>
          <p:cNvPr id="1323" name="Lack of erosional features…"/>
          <p:cNvSpPr txBox="1">
            <a:spLocks noGrp="1"/>
          </p:cNvSpPr>
          <p:nvPr>
            <p:ph type="body" idx="1"/>
          </p:nvPr>
        </p:nvSpPr>
        <p:spPr>
          <a:xfrm>
            <a:off x="2425700" y="3911600"/>
            <a:ext cx="19532600" cy="8699500"/>
          </a:xfrm>
          <a:prstGeom prst="rect">
            <a:avLst/>
          </a:prstGeom>
        </p:spPr>
        <p:txBody>
          <a:bodyPr/>
          <a:lstStyle/>
          <a:p>
            <a:pPr marL="1371600" indent="-1371600" algn="r" rtl="1">
              <a:lnSpc>
                <a:spcPct val="100000"/>
              </a:lnSpc>
              <a:spcBef>
                <a:spcPts val="3000"/>
              </a:spcBef>
              <a:buSzPct val="100000"/>
              <a:buAutoNum type="arabicPeriod"/>
              <a:defRPr sz="7000"/>
            </a:pPr>
            <a:r>
              <a:rPr lang="ar-JO" dirty="0"/>
              <a:t>عدم وجود سمات تآكلية</a:t>
            </a:r>
          </a:p>
          <a:p>
            <a:pPr marL="1371600" indent="-1371600" algn="r" rtl="1">
              <a:lnSpc>
                <a:spcPct val="100000"/>
              </a:lnSpc>
              <a:spcBef>
                <a:spcPts val="3000"/>
              </a:spcBef>
              <a:buSzPct val="100000"/>
              <a:buAutoNum type="arabicPeriod"/>
              <a:defRPr sz="7000"/>
            </a:pPr>
            <a:r>
              <a:rPr lang="ar-JO" dirty="0"/>
              <a:t>تشوه الرواسب اللينة</a:t>
            </a:r>
          </a:p>
          <a:p>
            <a:pPr marL="1371600" indent="-1371600" algn="r" rtl="1">
              <a:lnSpc>
                <a:spcPct val="100000"/>
              </a:lnSpc>
              <a:spcBef>
                <a:spcPts val="3000"/>
              </a:spcBef>
              <a:buSzPct val="100000"/>
              <a:buAutoNum type="arabicPeriod"/>
              <a:defRPr sz="7000"/>
            </a:pPr>
            <a:r>
              <a:rPr lang="ar-JO" dirty="0"/>
              <a:t>عدم وجود اضطراب في الحياة في الواجهة</a:t>
            </a:r>
          </a:p>
          <a:p>
            <a:pPr marL="1371600" indent="-1371600" algn="r" rtl="1">
              <a:lnSpc>
                <a:spcPct val="100000"/>
              </a:lnSpc>
              <a:spcBef>
                <a:spcPts val="3000"/>
              </a:spcBef>
              <a:buSzPct val="100000"/>
              <a:buAutoNum type="arabicPeriod"/>
              <a:defRPr sz="7000"/>
            </a:pPr>
            <a:r>
              <a:rPr lang="ar-JO" dirty="0"/>
              <a:t>علامات التموج ومسارات الحيوانات وعلامات المطر</a:t>
            </a:r>
            <a:endParaRPr dirty="0"/>
          </a:p>
        </p:txBody>
      </p:sp>
    </p:spTree>
  </p:cSld>
  <p:clrMapOvr>
    <a:masterClrMapping/>
  </p:clrMapOvr>
  <p:transition spd="med"/>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5" name="Rectangle"/>
          <p:cNvSpPr/>
          <p:nvPr/>
        </p:nvSpPr>
        <p:spPr>
          <a:xfrm>
            <a:off x="5380566" y="1265766"/>
            <a:ext cx="16189028" cy="11184467"/>
          </a:xfrm>
          <a:prstGeom prst="rect">
            <a:avLst/>
          </a:prstGeom>
          <a:blipFill>
            <a:blip r:embed="rId3"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1326" name="Ripple tracks rain.jpg" descr="Ripple tracks rain.jpg"/>
          <p:cNvPicPr>
            <a:picLocks/>
          </p:cNvPicPr>
          <p:nvPr/>
        </p:nvPicPr>
        <p:blipFill>
          <a:blip r:embed="rId4" cstate="print"/>
          <a:stretch>
            <a:fillRect/>
          </a:stretch>
        </p:blipFill>
        <p:spPr>
          <a:xfrm>
            <a:off x="6619875" y="1270000"/>
            <a:ext cx="11150600" cy="11176001"/>
          </a:xfrm>
          <a:prstGeom prst="rect">
            <a:avLst/>
          </a:prstGeom>
          <a:ln w="12700">
            <a:miter lim="400000"/>
          </a:ln>
        </p:spPr>
      </p:pic>
      <p:sp>
        <p:nvSpPr>
          <p:cNvPr id="1327" name="Ripple Marks"/>
          <p:cNvSpPr/>
          <p:nvPr/>
        </p:nvSpPr>
        <p:spPr>
          <a:xfrm>
            <a:off x="14272014" y="3141133"/>
            <a:ext cx="3968896" cy="872034"/>
          </a:xfrm>
          <a:prstGeom prst="rect">
            <a:avLst/>
          </a:prstGeom>
          <a:blipFill>
            <a:blip r:embed="rId3" cstate="print"/>
          </a:blipFill>
          <a:ln w="12700">
            <a:miter lim="400000"/>
          </a:ln>
          <a:extLst>
            <a:ext uri="{C572A759-6A51-4108-AA02-DFA0A04FC94B}">
              <ma14:wrappingTextBoxFlag xmlns="" xmlns:ma14="http://schemas.microsoft.com/office/mac/drawingml/2011/main" val="1"/>
            </a:ext>
          </a:extLst>
        </p:spPr>
        <p:txBody>
          <a:bodyPr wrap="square"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rPr lang="ar-JO" dirty="0"/>
              <a:t>علامات التموج</a:t>
            </a:r>
            <a:endParaRPr dirty="0"/>
          </a:p>
        </p:txBody>
      </p:sp>
      <p:sp>
        <p:nvSpPr>
          <p:cNvPr id="1328" name="Rain drop marks"/>
          <p:cNvSpPr/>
          <p:nvPr/>
        </p:nvSpPr>
        <p:spPr>
          <a:xfrm>
            <a:off x="14682652" y="5657606"/>
            <a:ext cx="4418958" cy="872034"/>
          </a:xfrm>
          <a:prstGeom prst="rect">
            <a:avLst/>
          </a:prstGeom>
          <a:blipFill>
            <a:blip r:embed="rId3" cstate="print"/>
          </a:blipFill>
          <a:ln w="12700">
            <a:miter lim="400000"/>
          </a:ln>
          <a:extLst>
            <a:ext uri="{C572A759-6A51-4108-AA02-DFA0A04FC94B}">
              <ma14:wrappingTextBoxFlag xmlns="" xmlns:ma14="http://schemas.microsoft.com/office/mac/drawingml/2011/main" val="1"/>
            </a:ext>
          </a:extLst>
        </p:spPr>
        <p:txBody>
          <a:bodyPr wrap="square"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rPr lang="ar-JO" dirty="0"/>
              <a:t>علامات المطر</a:t>
            </a:r>
            <a:endParaRPr dirty="0"/>
          </a:p>
        </p:txBody>
      </p:sp>
      <p:sp>
        <p:nvSpPr>
          <p:cNvPr id="1329" name="Animal tracks"/>
          <p:cNvSpPr/>
          <p:nvPr/>
        </p:nvSpPr>
        <p:spPr>
          <a:xfrm>
            <a:off x="14272014" y="8922756"/>
            <a:ext cx="4261139" cy="872034"/>
          </a:xfrm>
          <a:prstGeom prst="rect">
            <a:avLst/>
          </a:prstGeom>
          <a:blipFill>
            <a:blip r:embed="rId3" cstate="print"/>
          </a:blipFill>
          <a:ln w="12700">
            <a:miter lim="400000"/>
          </a:ln>
          <a:extLst>
            <a:ext uri="{C572A759-6A51-4108-AA02-DFA0A04FC94B}">
              <ma14:wrappingTextBoxFlag xmlns="" xmlns:ma14="http://schemas.microsoft.com/office/mac/drawingml/2011/main" val="1"/>
            </a:ext>
          </a:extLst>
        </p:spPr>
        <p:txBody>
          <a:bodyPr wrap="square" lIns="50800" tIns="50800" rIns="50800" bIns="50800">
            <a:spAutoFit/>
          </a:bodyPr>
          <a:lstStyle>
            <a:lvl1pPr defTabSz="584200">
              <a:defRPr sz="5000">
                <a:solidFill>
                  <a:srgbClr val="381C00"/>
                </a:solidFill>
                <a:effectLst>
                  <a:outerShdw blurRad="38100" dist="12700" dir="5400000" rotWithShape="0">
                    <a:srgbClr val="000000">
                      <a:alpha val="50000"/>
                    </a:srgbClr>
                  </a:outerShdw>
                </a:effectLst>
                <a:latin typeface="DejaVu Sans"/>
                <a:ea typeface="DejaVu Sans"/>
                <a:cs typeface="DejaVu Sans"/>
                <a:sym typeface="DejaVu Sans"/>
              </a:defRPr>
            </a:lvl1pPr>
          </a:lstStyle>
          <a:p>
            <a:r>
              <a:rPr lang="ar-JO" dirty="0"/>
              <a:t>مسارات الحيوانات</a:t>
            </a:r>
            <a:endParaRPr dirty="0"/>
          </a:p>
        </p:txBody>
      </p:sp>
    </p:spTree>
  </p:cSld>
  <p:clrMapOvr>
    <a:masterClrMapping/>
  </p:clrMapOvr>
  <p:transition spd="med"/>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3" name="Rapid Deposition"/>
          <p:cNvSpPr txBox="1">
            <a:spLocks noGrp="1"/>
          </p:cNvSpPr>
          <p:nvPr>
            <p:ph type="title"/>
          </p:nvPr>
        </p:nvSpPr>
        <p:spPr>
          <a:prstGeom prst="rect">
            <a:avLst/>
          </a:prstGeom>
        </p:spPr>
        <p:txBody>
          <a:bodyPr/>
          <a:lstStyle/>
          <a:p>
            <a:r>
              <a:rPr lang="ar-JO" dirty="0">
                <a:latin typeface="+mn-lt"/>
              </a:rPr>
              <a:t>الترسيب السريع</a:t>
            </a:r>
            <a:endParaRPr dirty="0">
              <a:latin typeface="+mn-lt"/>
            </a:endParaRPr>
          </a:p>
        </p:txBody>
      </p:sp>
      <p:sp>
        <p:nvSpPr>
          <p:cNvPr id="1334" name="Lack of erosional features…"/>
          <p:cNvSpPr txBox="1">
            <a:spLocks noGrp="1"/>
          </p:cNvSpPr>
          <p:nvPr>
            <p:ph type="body" idx="1"/>
          </p:nvPr>
        </p:nvSpPr>
        <p:spPr>
          <a:xfrm>
            <a:off x="2425700" y="3911600"/>
            <a:ext cx="19532600" cy="8699500"/>
          </a:xfrm>
          <a:prstGeom prst="rect">
            <a:avLst/>
          </a:prstGeom>
        </p:spPr>
        <p:txBody>
          <a:bodyPr/>
          <a:lstStyle/>
          <a:p>
            <a:pPr marL="1371600" indent="-1371600" algn="r" rtl="1">
              <a:lnSpc>
                <a:spcPct val="100000"/>
              </a:lnSpc>
              <a:spcBef>
                <a:spcPts val="3000"/>
              </a:spcBef>
              <a:buSzPct val="100000"/>
              <a:buAutoNum type="arabicPeriod"/>
              <a:defRPr sz="7000"/>
            </a:pPr>
            <a:r>
              <a:rPr lang="ar-JO" dirty="0"/>
              <a:t>عدم وجود سمات تآكلية</a:t>
            </a:r>
          </a:p>
          <a:p>
            <a:pPr marL="1371600" indent="-1371600" algn="r" rtl="1">
              <a:lnSpc>
                <a:spcPct val="100000"/>
              </a:lnSpc>
              <a:spcBef>
                <a:spcPts val="3000"/>
              </a:spcBef>
              <a:buSzPct val="100000"/>
              <a:buAutoNum type="arabicPeriod"/>
              <a:defRPr sz="7000"/>
            </a:pPr>
            <a:r>
              <a:rPr lang="ar-JO" dirty="0"/>
              <a:t>تشوه الرواسب اللينة</a:t>
            </a:r>
          </a:p>
          <a:p>
            <a:pPr marL="1371600" indent="-1371600" algn="r" rtl="1">
              <a:lnSpc>
                <a:spcPct val="100000"/>
              </a:lnSpc>
              <a:spcBef>
                <a:spcPts val="3000"/>
              </a:spcBef>
              <a:buSzPct val="100000"/>
              <a:buAutoNum type="arabicPeriod"/>
              <a:defRPr sz="7000"/>
            </a:pPr>
            <a:r>
              <a:rPr lang="ar-JO" dirty="0"/>
              <a:t>عدم وجود اضطراب في الحياة في الواجهة</a:t>
            </a:r>
          </a:p>
          <a:p>
            <a:pPr marL="1371600" indent="-1371600" algn="r" rtl="1">
              <a:lnSpc>
                <a:spcPct val="100000"/>
              </a:lnSpc>
              <a:spcBef>
                <a:spcPts val="3000"/>
              </a:spcBef>
              <a:buSzPct val="100000"/>
              <a:buAutoNum type="arabicPeriod"/>
              <a:defRPr sz="7000"/>
            </a:pPr>
            <a:r>
              <a:rPr lang="ar-JO" dirty="0"/>
              <a:t>علامات التموج ومسارات الحيوانات وعلامات المطر</a:t>
            </a:r>
            <a:endParaRPr dirty="0"/>
          </a:p>
          <a:p>
            <a:pPr marL="1371600" indent="-1371600" algn="r" rtl="1">
              <a:lnSpc>
                <a:spcPct val="100000"/>
              </a:lnSpc>
              <a:spcBef>
                <a:spcPts val="3000"/>
              </a:spcBef>
              <a:buSzPct val="100000"/>
              <a:buAutoNum type="arabicPeriod"/>
              <a:defRPr sz="7000"/>
            </a:pPr>
            <a:r>
              <a:rPr lang="ar-JO" dirty="0"/>
              <a:t>أحافير البوليسترات</a:t>
            </a:r>
            <a:endParaRPr dirty="0"/>
          </a:p>
        </p:txBody>
      </p:sp>
    </p:spTree>
  </p:cSld>
  <p:clrMapOvr>
    <a:masterClrMapping/>
  </p:clrMapOvr>
  <p:transition spd="med"/>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6" name="Craigleith Fossil Tree.jpg" descr="Craigleith Fossil Tree.jpg"/>
          <p:cNvPicPr>
            <a:picLocks/>
          </p:cNvPicPr>
          <p:nvPr/>
        </p:nvPicPr>
        <p:blipFill>
          <a:blip r:embed="rId3" cstate="print"/>
          <a:srcRect l="8946" t="3265" r="12165" b="22238"/>
          <a:stretch>
            <a:fillRect/>
          </a:stretch>
        </p:blipFill>
        <p:spPr>
          <a:xfrm>
            <a:off x="4616367" y="1199725"/>
            <a:ext cx="15151101" cy="10325101"/>
          </a:xfrm>
          <a:prstGeom prst="rect">
            <a:avLst/>
          </a:prstGeom>
          <a:ln w="25400">
            <a:solidFill>
              <a:srgbClr val="FFFFFF"/>
            </a:solidFill>
            <a:miter lim="400000"/>
          </a:ln>
        </p:spPr>
      </p:pic>
      <p:sp>
        <p:nvSpPr>
          <p:cNvPr id="1337" name="Craigleith quarry near Edinburgh, 1826"/>
          <p:cNvSpPr txBox="1">
            <a:spLocks noGrp="1"/>
          </p:cNvSpPr>
          <p:nvPr>
            <p:ph type="title" idx="4294967295"/>
          </p:nvPr>
        </p:nvSpPr>
        <p:spPr>
          <a:xfrm>
            <a:off x="3263900" y="10896600"/>
            <a:ext cx="17894300" cy="2489200"/>
          </a:xfrm>
          <a:prstGeom prst="rect">
            <a:avLst/>
          </a:prstGeom>
          <a:effectLst>
            <a:outerShdw blurRad="50800" dist="38100" dir="5400000" rotWithShape="0">
              <a:srgbClr val="000000">
                <a:alpha val="40000"/>
              </a:srgbClr>
            </a:outerShdw>
          </a:effectLst>
        </p:spPr>
        <p:txBody>
          <a:bodyPr anchor="ctr"/>
          <a:lstStyle>
            <a:lvl1pPr>
              <a:defRPr sz="6400"/>
            </a:lvl1pPr>
          </a:lstStyle>
          <a:p>
            <a:r>
              <a:rPr lang="ar-JO" dirty="0"/>
              <a:t>محجر كريجليث بالقرب من إدنبرة ، 1826</a:t>
            </a:r>
            <a:endParaRPr dirty="0"/>
          </a:p>
        </p:txBody>
      </p:sp>
    </p:spTree>
  </p:cSld>
  <p:clrMapOvr>
    <a:masterClrMapping/>
  </p:clrMapOvr>
  <p:transition spd="med"/>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 name="French Cliff Polystrates.jpg" descr="French Cliff Polystrates.jpg"/>
          <p:cNvPicPr>
            <a:picLocks/>
          </p:cNvPicPr>
          <p:nvPr/>
        </p:nvPicPr>
        <p:blipFill>
          <a:blip r:embed="rId3" cstate="print"/>
          <a:stretch>
            <a:fillRect/>
          </a:stretch>
        </p:blipFill>
        <p:spPr>
          <a:xfrm>
            <a:off x="4851400" y="1435100"/>
            <a:ext cx="14681200" cy="10147300"/>
          </a:xfrm>
          <a:prstGeom prst="rect">
            <a:avLst/>
          </a:prstGeom>
          <a:ln w="25400">
            <a:solidFill>
              <a:srgbClr val="FFFFFF"/>
            </a:solidFill>
            <a:miter lim="400000"/>
          </a:ln>
        </p:spPr>
      </p:pic>
      <p:sp>
        <p:nvSpPr>
          <p:cNvPr id="1342" name="Oval"/>
          <p:cNvSpPr/>
          <p:nvPr/>
        </p:nvSpPr>
        <p:spPr>
          <a:xfrm>
            <a:off x="6273800" y="9537700"/>
            <a:ext cx="4927600" cy="2794000"/>
          </a:xfrm>
          <a:prstGeom prst="ellipse">
            <a:avLst/>
          </a:prstGeom>
          <a:ln w="152400">
            <a:solidFill>
              <a:srgbClr val="FFFB00"/>
            </a:solidFill>
          </a:ln>
          <a:effectLst>
            <a:outerShdw blurRad="50800" dist="38100" dir="5400000" rotWithShape="0">
              <a:srgbClr val="000000">
                <a:alpha val="40000"/>
              </a:srgbClr>
            </a:outerShdw>
          </a:effectLst>
        </p:spPr>
        <p:txBody>
          <a:bodyPr lIns="50800" tIns="50800" rIns="50800" bIns="50800" anchor="ctr"/>
          <a:lstStyle/>
          <a:p>
            <a:pPr marL="40640" marR="40640" algn="l" defTabSz="914400">
              <a:defRPr sz="1800">
                <a:uFill>
                  <a:solidFill>
                    <a:srgbClr val="000000"/>
                  </a:solidFill>
                </a:uFill>
                <a:latin typeface="Arial"/>
                <a:ea typeface="Arial"/>
                <a:cs typeface="Arial"/>
                <a:sym typeface="Arial"/>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342"/>
                                        </p:tgtEl>
                                        <p:attrNameLst>
                                          <p:attrName>style.visibility</p:attrName>
                                        </p:attrNameLst>
                                      </p:cBhvr>
                                      <p:to>
                                        <p:strVal val="visible"/>
                                      </p:to>
                                    </p:set>
                                    <p:animEffect transition="in" filter="dissolve">
                                      <p:cBhvr>
                                        <p:cTn id="7" dur="500"/>
                                        <p:tgtEl>
                                          <p:spTgt spid="13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2" grpId="1" animBg="1" advAuto="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6" name="polystrate%20tree%20big.jpg" descr="polystrate%20tree%20big.jpg"/>
          <p:cNvPicPr>
            <a:picLocks/>
          </p:cNvPicPr>
          <p:nvPr/>
        </p:nvPicPr>
        <p:blipFill>
          <a:blip r:embed="rId2" cstate="print"/>
          <a:srcRect r="662" b="218"/>
          <a:stretch>
            <a:fillRect/>
          </a:stretch>
        </p:blipFill>
        <p:spPr>
          <a:xfrm>
            <a:off x="1295400" y="1041400"/>
            <a:ext cx="7620000" cy="11607800"/>
          </a:xfrm>
          <a:prstGeom prst="rect">
            <a:avLst/>
          </a:prstGeom>
          <a:ln w="25400">
            <a:solidFill>
              <a:srgbClr val="FFFFFF"/>
            </a:solidFill>
            <a:miter lim="400000"/>
          </a:ln>
        </p:spPr>
      </p:pic>
      <p:sp>
        <p:nvSpPr>
          <p:cNvPr id="1347" name="}"/>
          <p:cNvSpPr txBox="1">
            <a:spLocks noGrp="1"/>
          </p:cNvSpPr>
          <p:nvPr>
            <p:ph type="title" idx="4294967295"/>
          </p:nvPr>
        </p:nvSpPr>
        <p:spPr>
          <a:xfrm>
            <a:off x="7543800" y="-2781300"/>
            <a:ext cx="4622800" cy="10553700"/>
          </a:xfrm>
          <a:prstGeom prst="rect">
            <a:avLst/>
          </a:prstGeom>
          <a:effectLst>
            <a:outerShdw blurRad="50800" dist="38100" dir="5400000" rotWithShape="0">
              <a:srgbClr val="000000">
                <a:alpha val="40000"/>
              </a:srgbClr>
            </a:outerShdw>
          </a:effectLst>
        </p:spPr>
        <p:txBody>
          <a:bodyPr anchor="b"/>
          <a:lstStyle>
            <a:lvl1pPr algn="r">
              <a:defRPr sz="52500">
                <a:solidFill>
                  <a:srgbClr val="F4EDB7"/>
                </a:solidFill>
              </a:defRPr>
            </a:lvl1pPr>
          </a:lstStyle>
          <a:p>
            <a:r>
              <a:t>}</a:t>
            </a:r>
          </a:p>
        </p:txBody>
      </p:sp>
      <p:sp>
        <p:nvSpPr>
          <p:cNvPr id="1348" name="}"/>
          <p:cNvSpPr txBox="1"/>
          <p:nvPr/>
        </p:nvSpPr>
        <p:spPr>
          <a:xfrm>
            <a:off x="7213600" y="7620000"/>
            <a:ext cx="4622800" cy="52070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lgn="r">
              <a:defRPr sz="450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t>}</a:t>
            </a:r>
          </a:p>
        </p:txBody>
      </p:sp>
      <p:sp>
        <p:nvSpPr>
          <p:cNvPr id="1349" name="Limestone"/>
          <p:cNvSpPr txBox="1"/>
          <p:nvPr/>
        </p:nvSpPr>
        <p:spPr>
          <a:xfrm>
            <a:off x="11836400" y="3810000"/>
            <a:ext cx="6527800" cy="13589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000">
                <a:solidFill>
                  <a:srgbClr val="F4EDB7"/>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rPr lang="ar-JO" dirty="0"/>
              <a:t>الحجر الجيري</a:t>
            </a:r>
            <a:endParaRPr dirty="0"/>
          </a:p>
        </p:txBody>
      </p:sp>
      <p:sp>
        <p:nvSpPr>
          <p:cNvPr id="1350" name="Coal layer"/>
          <p:cNvSpPr txBox="1"/>
          <p:nvPr/>
        </p:nvSpPr>
        <p:spPr>
          <a:xfrm>
            <a:off x="11277600" y="9347200"/>
            <a:ext cx="7213600" cy="13589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0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rPr lang="ar-JO" dirty="0"/>
              <a:t>طبقة الفحم</a:t>
            </a:r>
            <a:endParaRPr dirty="0"/>
          </a:p>
        </p:txBody>
      </p:sp>
      <p:sp>
        <p:nvSpPr>
          <p:cNvPr id="1351" name="Kettle Coal Mines Cookeville, TN"/>
          <p:cNvSpPr txBox="1"/>
          <p:nvPr/>
        </p:nvSpPr>
        <p:spPr>
          <a:xfrm>
            <a:off x="13817600" y="5334000"/>
            <a:ext cx="9702800" cy="30480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7200">
                <a:solidFill>
                  <a:srgbClr val="EBAD58"/>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rPr lang="ar-JO" dirty="0"/>
              <a:t>غلاية مناجم الفحم           كوكفيل ، تينيسي</a:t>
            </a:r>
            <a:endParaRPr dirty="0"/>
          </a:p>
        </p:txBody>
      </p:sp>
      <p:sp>
        <p:nvSpPr>
          <p:cNvPr id="1352" name="Photo: D.Patton"/>
          <p:cNvSpPr txBox="1"/>
          <p:nvPr/>
        </p:nvSpPr>
        <p:spPr>
          <a:xfrm>
            <a:off x="5251450" y="12696825"/>
            <a:ext cx="4457700" cy="65659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lvl1pPr marL="40640" marR="40640" algn="l" defTabSz="914400">
              <a:spcBef>
                <a:spcPts val="1000"/>
              </a:spcBef>
              <a:buFont typeface="Arial"/>
              <a:defRPr sz="3600">
                <a:solidFill>
                  <a:srgbClr val="FFFFFF"/>
                </a:solidFill>
                <a:uFill>
                  <a:solidFill>
                    <a:srgbClr val="FFFFFF"/>
                  </a:solidFill>
                </a:uFill>
                <a:latin typeface="Quicksand Light Regular"/>
                <a:ea typeface="Quicksand Light Regular"/>
                <a:cs typeface="Quicksand Light Regular"/>
                <a:sym typeface="Quicksand Light Regular"/>
              </a:defRPr>
            </a:lvl1pPr>
          </a:lstStyle>
          <a:p>
            <a:r>
              <a:rPr lang="ar-JO" dirty="0"/>
              <a:t>تصوير د. باتون</a:t>
            </a:r>
            <a:endParaRPr dirty="0"/>
          </a:p>
        </p:txBody>
      </p:sp>
      <p:sp>
        <p:nvSpPr>
          <p:cNvPr id="1353" name="Coal layer"/>
          <p:cNvSpPr txBox="1"/>
          <p:nvPr/>
        </p:nvSpPr>
        <p:spPr>
          <a:xfrm>
            <a:off x="10947400" y="444500"/>
            <a:ext cx="7874000" cy="16510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0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lvl1pPr>
          </a:lstStyle>
          <a:p>
            <a:r>
              <a:rPr lang="ar-JO" dirty="0"/>
              <a:t>طبقة الفحم</a:t>
            </a:r>
            <a:endParaRPr dirty="0"/>
          </a:p>
        </p:txBody>
      </p:sp>
      <p:sp>
        <p:nvSpPr>
          <p:cNvPr id="1354" name="Line"/>
          <p:cNvSpPr/>
          <p:nvPr/>
        </p:nvSpPr>
        <p:spPr>
          <a:xfrm>
            <a:off x="5054600" y="1371600"/>
            <a:ext cx="6527800" cy="25498"/>
          </a:xfrm>
          <a:prstGeom prst="line">
            <a:avLst/>
          </a:prstGeom>
          <a:ln w="190500">
            <a:solidFill>
              <a:srgbClr val="FFFFFF"/>
            </a:solidFill>
            <a:miter lim="400000"/>
            <a:headEnd type="triangle"/>
          </a:ln>
        </p:spPr>
        <p:txBody>
          <a:bodyPr lIns="50800" tIns="50800" rIns="50800" bIns="50800" anchor="ctr"/>
          <a:lstStyle/>
          <a:p>
            <a:pPr algn="l" defTabSz="457200">
              <a:defRPr sz="1200">
                <a:latin typeface="Helvetica"/>
                <a:ea typeface="Helvetica"/>
                <a:cs typeface="Helvetica"/>
                <a:sym typeface="Helvetica"/>
              </a:defRPr>
            </a:pPr>
            <a:endParaRPr/>
          </a:p>
        </p:txBody>
      </p:sp>
    </p:spTree>
  </p:cSld>
  <p:clrMapOvr>
    <a:masterClrMapping/>
  </p:clrMapOvr>
  <p:transition spd="med"/>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6" name="“Obviously sedimentation had to be very rapid to bury a tree in a standing position before it rotted and fell down."/>
          <p:cNvSpPr txBox="1">
            <a:spLocks noGrp="1"/>
          </p:cNvSpPr>
          <p:nvPr>
            <p:ph type="ctrTitle"/>
          </p:nvPr>
        </p:nvSpPr>
        <p:spPr>
          <a:xfrm>
            <a:off x="7340600" y="1371600"/>
            <a:ext cx="14617700" cy="4406900"/>
          </a:xfrm>
          <a:prstGeom prst="rect">
            <a:avLst/>
          </a:prstGeom>
        </p:spPr>
        <p:txBody>
          <a:bodyPr/>
          <a:lstStyle>
            <a:lvl1pPr>
              <a:defRPr sz="7000"/>
            </a:lvl1pPr>
          </a:lstStyle>
          <a:p>
            <a:pPr algn="r"/>
            <a:r>
              <a:rPr lang="ar-JO" sz="8000" dirty="0"/>
              <a:t>من الواضح أن الترسيب يجب أن يكون سريعًا جدًا لدفن الشجرة في وضع الوقوف قبل أن تتعفن وتسقط</a:t>
            </a:r>
            <a:r>
              <a:rPr sz="8000" dirty="0"/>
              <a:t>.                         </a:t>
            </a:r>
          </a:p>
        </p:txBody>
      </p:sp>
      <p:sp>
        <p:nvSpPr>
          <p:cNvPr id="1357" name="Derek Ager, The New Catastrophism (Cambridge: Cambridge U. Press, 1993), pp. 48-49."/>
          <p:cNvSpPr txBox="1">
            <a:spLocks noGrp="1"/>
          </p:cNvSpPr>
          <p:nvPr>
            <p:ph type="subTitle" sz="quarter" idx="1"/>
          </p:nvPr>
        </p:nvSpPr>
        <p:spPr>
          <a:xfrm>
            <a:off x="1787495" y="11980168"/>
            <a:ext cx="20809010" cy="978186"/>
          </a:xfrm>
          <a:prstGeom prst="rect">
            <a:avLst/>
          </a:prstGeom>
        </p:spPr>
        <p:txBody>
          <a:bodyPr anchor="ctr"/>
          <a:lstStyle/>
          <a:p>
            <a:pPr algn="ctr">
              <a:defRPr sz="4100"/>
            </a:pPr>
            <a:r>
              <a:rPr lang="ar-JO" dirty="0"/>
              <a:t>ديريك آجير، الكارثة الجديدة (كامبريدج: مطبعة جامعة كامبريدج، 1993) الصفحات 48-49</a:t>
            </a:r>
            <a:r>
              <a:rPr dirty="0"/>
              <a:t>.</a:t>
            </a:r>
          </a:p>
        </p:txBody>
      </p:sp>
      <p:sp>
        <p:nvSpPr>
          <p:cNvPr id="1358" name="...  we cannot escape the conclusion that sedimentation was at times very rapid indeed and that at other times there were long breaks in sedimentation, though it looks both uniform and continuous.”"/>
          <p:cNvSpPr txBox="1"/>
          <p:nvPr/>
        </p:nvSpPr>
        <p:spPr>
          <a:xfrm>
            <a:off x="7340600" y="3259832"/>
            <a:ext cx="15951200" cy="872033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lvl="1" indent="0" algn="r">
              <a:defRPr sz="70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sz="8000" dirty="0"/>
              <a:t> </a:t>
            </a:r>
          </a:p>
          <a:p>
            <a:pPr lvl="1" indent="0" algn="r">
              <a:defRPr sz="70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endParaRPr lang="ar-JO" sz="8000" dirty="0"/>
          </a:p>
          <a:p>
            <a:pPr lvl="1" indent="0" algn="r">
              <a:defRPr sz="70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sz="8000" dirty="0">
                <a:effectLst>
                  <a:outerShdw blurRad="50800" dist="38100" dir="5400000" rotWithShape="0">
                    <a:srgbClr val="000000">
                      <a:alpha val="40000"/>
                    </a:srgbClr>
                  </a:outerShdw>
                </a:effectLst>
                <a:sym typeface="DejaVu Sans Condensed"/>
              </a:rPr>
              <a:t>لا يمكننا الهروب من الاستنتاج القائل بأن الترسيب كان في بعض الأحيان سريعًا جدًا بالفعل وأنه في أوقات أخرى كانت هناك فواصل طويلة في الترسيب ، على الرغم من أنها تبدو موحدة ومستمرة</a:t>
            </a:r>
            <a:endParaRPr sz="8000" dirty="0"/>
          </a:p>
        </p:txBody>
      </p:sp>
      <p:pic>
        <p:nvPicPr>
          <p:cNvPr id="1359" name="Ager Fossil Tree.jpg" descr="Ager Fossil Tree.jpg"/>
          <p:cNvPicPr>
            <a:picLocks/>
          </p:cNvPicPr>
          <p:nvPr/>
        </p:nvPicPr>
        <p:blipFill>
          <a:blip r:embed="rId3" cstate="print"/>
          <a:stretch>
            <a:fillRect/>
          </a:stretch>
        </p:blipFill>
        <p:spPr>
          <a:xfrm>
            <a:off x="1739900" y="1619250"/>
            <a:ext cx="5232400" cy="7518400"/>
          </a:xfrm>
          <a:prstGeom prst="rect">
            <a:avLst/>
          </a:prstGeom>
          <a:ln w="12700">
            <a:miter lim="400000"/>
          </a:ln>
        </p:spPr>
      </p:pic>
      <p:sp>
        <p:nvSpPr>
          <p:cNvPr id="1360" name="“in position of growth”"/>
          <p:cNvSpPr txBox="1"/>
          <p:nvPr/>
        </p:nvSpPr>
        <p:spPr>
          <a:xfrm>
            <a:off x="1739900" y="9131300"/>
            <a:ext cx="5232400" cy="163195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ctr"/>
          <a:lstStyle>
            <a:lvl1pPr>
              <a:lnSpc>
                <a:spcPct val="90000"/>
              </a:lnSpc>
              <a:defRPr sz="5000" b="1">
                <a:solidFill>
                  <a:srgbClr val="F4EDB7"/>
                </a:solidFill>
                <a:effectLst>
                  <a:outerShdw blurRad="50800" dist="38100" dir="5400000" rotWithShape="0">
                    <a:srgbClr val="000000">
                      <a:alpha val="40000"/>
                    </a:srgbClr>
                  </a:outerShdw>
                </a:effectLst>
                <a:latin typeface="Arial"/>
                <a:ea typeface="Arial"/>
                <a:cs typeface="Arial"/>
                <a:sym typeface="Arial"/>
              </a:defRPr>
            </a:lvl1pPr>
          </a:lstStyle>
          <a:p>
            <a:r>
              <a:rPr lang="ar-JO" dirty="0"/>
              <a:t>في طور النمو</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1360"/>
                                        </p:tgtEl>
                                        <p:attrNameLst>
                                          <p:attrName>style.visibility</p:attrName>
                                        </p:attrNameLst>
                                      </p:cBhvr>
                                      <p:to>
                                        <p:strVal val="visible"/>
                                      </p:to>
                                    </p:set>
                                    <p:animEffect transition="in" filter="box(out)">
                                      <p:cBhvr>
                                        <p:cTn id="7" dur="500"/>
                                        <p:tgtEl>
                                          <p:spTgt spid="1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0" grpId="1" animBg="1" advAuto="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9" name="Rapid Deposition"/>
          <p:cNvSpPr txBox="1">
            <a:spLocks noGrp="1"/>
          </p:cNvSpPr>
          <p:nvPr>
            <p:ph type="title"/>
          </p:nvPr>
        </p:nvSpPr>
        <p:spPr>
          <a:prstGeom prst="rect">
            <a:avLst/>
          </a:prstGeom>
        </p:spPr>
        <p:txBody>
          <a:bodyPr/>
          <a:lstStyle/>
          <a:p>
            <a:r>
              <a:rPr lang="ar-JO" dirty="0">
                <a:latin typeface="+mn-lt"/>
              </a:rPr>
              <a:t>الترسيب السريع</a:t>
            </a:r>
            <a:endParaRPr dirty="0">
              <a:latin typeface="+mn-lt"/>
            </a:endParaRPr>
          </a:p>
        </p:txBody>
      </p:sp>
      <p:sp>
        <p:nvSpPr>
          <p:cNvPr id="1410" name="Lack of erosional features…"/>
          <p:cNvSpPr txBox="1">
            <a:spLocks noGrp="1"/>
          </p:cNvSpPr>
          <p:nvPr>
            <p:ph type="body" idx="1"/>
          </p:nvPr>
        </p:nvSpPr>
        <p:spPr>
          <a:xfrm>
            <a:off x="2425700" y="3911600"/>
            <a:ext cx="19532600" cy="8699500"/>
          </a:xfrm>
          <a:prstGeom prst="rect">
            <a:avLst/>
          </a:prstGeom>
        </p:spPr>
        <p:txBody>
          <a:bodyPr/>
          <a:lstStyle/>
          <a:p>
            <a:pPr marL="1371600" indent="-1371600" algn="r" rtl="1">
              <a:lnSpc>
                <a:spcPct val="100000"/>
              </a:lnSpc>
              <a:spcBef>
                <a:spcPts val="3000"/>
              </a:spcBef>
              <a:buSzPct val="100000"/>
              <a:buAutoNum type="arabicPeriod"/>
              <a:defRPr sz="7000"/>
            </a:pPr>
            <a:r>
              <a:rPr lang="ar-JO" dirty="0"/>
              <a:t>عدم وجود سمات تآكلية</a:t>
            </a:r>
          </a:p>
          <a:p>
            <a:pPr marL="1371600" indent="-1371600" algn="r" rtl="1">
              <a:lnSpc>
                <a:spcPct val="100000"/>
              </a:lnSpc>
              <a:spcBef>
                <a:spcPts val="3000"/>
              </a:spcBef>
              <a:buSzPct val="100000"/>
              <a:buAutoNum type="arabicPeriod"/>
              <a:defRPr sz="7000"/>
            </a:pPr>
            <a:r>
              <a:rPr lang="ar-JO" dirty="0"/>
              <a:t>تشوه الرواسب اللينة</a:t>
            </a:r>
          </a:p>
          <a:p>
            <a:pPr marL="1371600" indent="-1371600" algn="r" rtl="1">
              <a:lnSpc>
                <a:spcPct val="100000"/>
              </a:lnSpc>
              <a:spcBef>
                <a:spcPts val="3000"/>
              </a:spcBef>
              <a:buSzPct val="100000"/>
              <a:buAutoNum type="arabicPeriod"/>
              <a:defRPr sz="7000"/>
            </a:pPr>
            <a:r>
              <a:rPr lang="ar-JO" dirty="0"/>
              <a:t>عدم وجود اضطراب في الحياة في الواجهة</a:t>
            </a:r>
          </a:p>
          <a:p>
            <a:pPr marL="1371600" indent="-1371600" algn="r" rtl="1">
              <a:lnSpc>
                <a:spcPct val="100000"/>
              </a:lnSpc>
              <a:spcBef>
                <a:spcPts val="3000"/>
              </a:spcBef>
              <a:buSzPct val="100000"/>
              <a:buAutoNum type="arabicPeriod"/>
              <a:defRPr sz="7000"/>
            </a:pPr>
            <a:r>
              <a:rPr lang="ar-JO" dirty="0"/>
              <a:t>علامات التموج ومسارات الحيوانات وعلامات المطر</a:t>
            </a:r>
          </a:p>
          <a:p>
            <a:pPr marL="1371600" indent="-1371600" algn="r" rtl="1">
              <a:lnSpc>
                <a:spcPct val="100000"/>
              </a:lnSpc>
              <a:spcBef>
                <a:spcPts val="3000"/>
              </a:spcBef>
              <a:buSzPct val="100000"/>
              <a:buAutoNum type="arabicPeriod"/>
              <a:defRPr sz="7000"/>
            </a:pPr>
            <a:r>
              <a:rPr lang="ar-JO" dirty="0"/>
              <a:t>أحافير البوليسترات</a:t>
            </a:r>
          </a:p>
          <a:p>
            <a:pPr marL="1371600" indent="-1371600" algn="r" rtl="1">
              <a:lnSpc>
                <a:spcPct val="100000"/>
              </a:lnSpc>
              <a:spcBef>
                <a:spcPts val="3000"/>
              </a:spcBef>
              <a:buSzPct val="100000"/>
              <a:buAutoNum type="arabicPeriod"/>
              <a:defRPr sz="7000"/>
            </a:pPr>
            <a:r>
              <a:rPr lang="ar-JO" dirty="0"/>
              <a:t>رواسب البازلت الضخمة</a:t>
            </a:r>
            <a:endParaRPr dirty="0"/>
          </a:p>
        </p:txBody>
      </p:sp>
    </p:spTree>
  </p:cSld>
  <p:clrMapOvr>
    <a:masterClrMapping/>
  </p:clrMapOvr>
  <p:transition spd="med"/>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4" name="Mt St Helens before.jpg" descr="Mt St Helens before.jpg"/>
          <p:cNvPicPr>
            <a:picLocks/>
          </p:cNvPicPr>
          <p:nvPr/>
        </p:nvPicPr>
        <p:blipFill>
          <a:blip r:embed="rId3" cstate="print"/>
          <a:stretch>
            <a:fillRect/>
          </a:stretch>
        </p:blipFill>
        <p:spPr>
          <a:xfrm>
            <a:off x="3683000" y="901700"/>
            <a:ext cx="17018000" cy="11912600"/>
          </a:xfrm>
          <a:prstGeom prst="rect">
            <a:avLst/>
          </a:prstGeom>
          <a:ln w="25400">
            <a:solidFill>
              <a:srgbClr val="FFFFFF"/>
            </a:solidFill>
            <a:miter lim="400000"/>
          </a:ln>
        </p:spPr>
      </p:pic>
    </p:spTree>
  </p:cSld>
  <p:clrMapOvr>
    <a:masterClrMapping/>
  </p:clrMapOvr>
  <p:transition spd="med"/>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8" name="Mt St Helens explodes.jpg" descr="Mt St Helens explodes.jpg"/>
          <p:cNvPicPr>
            <a:picLocks/>
          </p:cNvPicPr>
          <p:nvPr/>
        </p:nvPicPr>
        <p:blipFill>
          <a:blip r:embed="rId3" cstate="print"/>
          <a:stretch>
            <a:fillRect/>
          </a:stretch>
        </p:blipFill>
        <p:spPr>
          <a:xfrm>
            <a:off x="7851775" y="609600"/>
            <a:ext cx="8686800" cy="12484100"/>
          </a:xfrm>
          <a:prstGeom prst="rect">
            <a:avLst/>
          </a:prstGeom>
          <a:ln w="25400">
            <a:solidFill>
              <a:srgbClr val="FFFFFF"/>
            </a:solidFill>
            <a:miter lim="400000"/>
          </a:ln>
        </p:spPr>
      </p:pic>
    </p:spTree>
  </p:cSld>
  <p:clrMapOvr>
    <a:masterClrMapping/>
  </p:clrMapOvr>
  <p:transition spd="med"/>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 name="Mt St Helens green forest.jpg" descr="Mt St Helens green forest.jpg"/>
          <p:cNvPicPr>
            <a:picLocks/>
          </p:cNvPicPr>
          <p:nvPr/>
        </p:nvPicPr>
        <p:blipFill>
          <a:blip r:embed="rId3" cstate="print"/>
          <a:stretch>
            <a:fillRect/>
          </a:stretch>
        </p:blipFill>
        <p:spPr>
          <a:xfrm>
            <a:off x="3848100" y="1033462"/>
            <a:ext cx="16675100" cy="11645901"/>
          </a:xfrm>
          <a:prstGeom prst="rect">
            <a:avLst/>
          </a:prstGeom>
          <a:ln w="25400">
            <a:solidFill>
              <a:srgbClr val="FFFFFF"/>
            </a:solidFill>
            <a:miter lim="400000"/>
          </a:ln>
        </p:spPr>
      </p:pic>
    </p:spTree>
  </p:cSld>
  <p:clrMapOvr>
    <a:masterClrMapping/>
  </p:clrMapOvr>
  <p:transition spd="med"/>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6" name="Mt St Hel devastated3.jpg" descr="Mt St Hel devastated3.jpg"/>
          <p:cNvPicPr>
            <a:picLocks/>
          </p:cNvPicPr>
          <p:nvPr/>
        </p:nvPicPr>
        <p:blipFill>
          <a:blip r:embed="rId3" cstate="print"/>
          <a:stretch>
            <a:fillRect/>
          </a:stretch>
        </p:blipFill>
        <p:spPr>
          <a:xfrm>
            <a:off x="3886200" y="1235075"/>
            <a:ext cx="16611600" cy="11252200"/>
          </a:xfrm>
          <a:prstGeom prst="rect">
            <a:avLst/>
          </a:prstGeom>
          <a:ln w="25400">
            <a:solidFill>
              <a:srgbClr val="FFFFFF"/>
            </a:solidFill>
            <a:miter lim="400000"/>
          </a:ln>
        </p:spPr>
      </p:pic>
    </p:spTree>
  </p:cSld>
  <p:clrMapOvr>
    <a:masterClrMapping/>
  </p:clrMapOvr>
  <p:transition spd="med"/>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0" name="Mt.jpg" descr="Mt.jpg"/>
          <p:cNvPicPr>
            <a:picLocks/>
          </p:cNvPicPr>
          <p:nvPr/>
        </p:nvPicPr>
        <p:blipFill>
          <a:blip r:embed="rId3" cstate="print"/>
          <a:stretch>
            <a:fillRect/>
          </a:stretch>
        </p:blipFill>
        <p:spPr>
          <a:xfrm>
            <a:off x="5511800" y="1198562"/>
            <a:ext cx="13360400" cy="11328400"/>
          </a:xfrm>
          <a:prstGeom prst="rect">
            <a:avLst/>
          </a:prstGeom>
          <a:ln w="25400">
            <a:solidFill>
              <a:srgbClr val="FFFFFF"/>
            </a:solidFill>
            <a:miter lim="400000"/>
          </a:ln>
        </p:spPr>
      </p:pic>
    </p:spTree>
  </p:cSld>
  <p:clrMapOvr>
    <a:masterClrMapping/>
  </p:clrMapOvr>
  <p:transition spd="med"/>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4" name="Mt St Helens lake.jpg" descr="Mt St Helens lake.jpg"/>
          <p:cNvPicPr>
            <a:picLocks/>
          </p:cNvPicPr>
          <p:nvPr/>
        </p:nvPicPr>
        <p:blipFill>
          <a:blip r:embed="rId3" cstate="print"/>
          <a:stretch>
            <a:fillRect/>
          </a:stretch>
        </p:blipFill>
        <p:spPr>
          <a:xfrm>
            <a:off x="4216400" y="1238250"/>
            <a:ext cx="15938500" cy="11226800"/>
          </a:xfrm>
          <a:prstGeom prst="rect">
            <a:avLst/>
          </a:prstGeom>
          <a:ln w="25400">
            <a:solidFill>
              <a:srgbClr val="FFFFFF"/>
            </a:solidFill>
            <a:miter lim="400000"/>
          </a:ln>
        </p:spPr>
      </p:pic>
    </p:spTree>
  </p:cSld>
  <p:clrMapOvr>
    <a:masterClrMapping/>
  </p:clrMapOvr>
  <p:transition spd="med"/>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8" name="Mt.jpg" descr="Mt.jpg"/>
          <p:cNvPicPr>
            <a:picLocks/>
          </p:cNvPicPr>
          <p:nvPr/>
        </p:nvPicPr>
        <p:blipFill>
          <a:blip r:embed="rId3" cstate="print"/>
          <a:stretch>
            <a:fillRect/>
          </a:stretch>
        </p:blipFill>
        <p:spPr>
          <a:xfrm>
            <a:off x="3835400" y="1247775"/>
            <a:ext cx="16713200" cy="11226800"/>
          </a:xfrm>
          <a:prstGeom prst="rect">
            <a:avLst/>
          </a:prstGeom>
          <a:ln w="25400">
            <a:solidFill>
              <a:srgbClr val="FFFFFF"/>
            </a:solidFill>
            <a:miter lim="400000"/>
          </a:ln>
        </p:spPr>
      </p:pic>
    </p:spTree>
  </p:cSld>
  <p:clrMapOvr>
    <a:masterClrMapping/>
  </p:clrMapOvr>
  <p:transition spd="med"/>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 name="Mt.jpg" descr="Mt.jpg"/>
          <p:cNvPicPr>
            <a:picLocks/>
          </p:cNvPicPr>
          <p:nvPr/>
        </p:nvPicPr>
        <p:blipFill>
          <a:blip r:embed="rId3" cstate="print"/>
          <a:stretch>
            <a:fillRect/>
          </a:stretch>
        </p:blipFill>
        <p:spPr>
          <a:xfrm>
            <a:off x="3771900" y="1209675"/>
            <a:ext cx="16827500" cy="11303000"/>
          </a:xfrm>
          <a:prstGeom prst="rect">
            <a:avLst/>
          </a:prstGeom>
          <a:ln w="25400">
            <a:solidFill>
              <a:srgbClr val="FFFFFF"/>
            </a:solidFill>
            <a:miter lim="400000"/>
          </a:ln>
        </p:spPr>
      </p:pic>
    </p:spTree>
  </p:cSld>
  <p:clrMapOvr>
    <a:masterClrMapping/>
  </p:clrMapOvr>
  <p:transition spd="med"/>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6" name="Mt St Helens logs sunk.jpg" descr="Mt St Helens logs sunk.jpg"/>
          <p:cNvPicPr>
            <a:picLocks/>
          </p:cNvPicPr>
          <p:nvPr/>
        </p:nvPicPr>
        <p:blipFill>
          <a:blip r:embed="rId3" cstate="print"/>
          <a:stretch>
            <a:fillRect/>
          </a:stretch>
        </p:blipFill>
        <p:spPr>
          <a:xfrm>
            <a:off x="3352800" y="990600"/>
            <a:ext cx="17678400" cy="11734800"/>
          </a:xfrm>
          <a:prstGeom prst="rect">
            <a:avLst/>
          </a:prstGeom>
          <a:ln w="25400">
            <a:solidFill>
              <a:srgbClr val="FFFFFF"/>
            </a:solidFill>
            <a:miter lim="400000"/>
          </a:ln>
        </p:spPr>
      </p:pic>
    </p:spTree>
  </p:cSld>
  <p:clrMapOvr>
    <a:masterClrMapping/>
  </p:clrMapOvr>
  <p:transition spd="med"/>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927" name="Slide Number"/>
          <p:cNvSpPr txBox="1">
            <a:spLocks noGrp="1"/>
          </p:cNvSpPr>
          <p:nvPr>
            <p:ph type="sldNum" sz="quarter" idx="2"/>
          </p:nvPr>
        </p:nvSpPr>
        <p:spPr>
          <a:xfrm>
            <a:off x="18011042" y="11082336"/>
            <a:ext cx="353160" cy="48279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lstStyle>
            <a:lvl1pPr algn="r" defTabSz="914400">
              <a:defRPr>
                <a:latin typeface="Arial"/>
                <a:ea typeface="Arial"/>
                <a:cs typeface="Arial"/>
                <a:sym typeface="Arial"/>
              </a:defRPr>
            </a:lvl1pPr>
          </a:lstStyle>
          <a:p>
            <a:pPr>
              <a:defRPr/>
            </a:pPr>
            <a:fld id="{86CB4B4D-7CA3-9044-876B-883B54F8677D}" type="slidenum">
              <a:rPr/>
              <a:pPr>
                <a:defRPr/>
              </a:pPr>
              <a:t>112</a:t>
            </a:fld>
            <a:endParaRPr/>
          </a:p>
        </p:txBody>
      </p:sp>
      <p:pic>
        <p:nvPicPr>
          <p:cNvPr id="1928" name="Mt St Helens layers" descr="Mt St Helens layers"/>
          <p:cNvPicPr>
            <a:picLocks noChangeAspect="1"/>
          </p:cNvPicPr>
          <p:nvPr/>
        </p:nvPicPr>
        <p:blipFill>
          <a:blip r:embed="rId4" cstate="print"/>
          <a:stretch>
            <a:fillRect/>
          </a:stretch>
        </p:blipFill>
        <p:spPr>
          <a:xfrm>
            <a:off x="5333998" y="2057399"/>
            <a:ext cx="13716004" cy="9346408"/>
          </a:xfrm>
          <a:prstGeom prst="rect">
            <a:avLst/>
          </a:prstGeom>
          <a:ln w="12700">
            <a:miter lim="400000"/>
          </a:ln>
        </p:spPr>
      </p:pic>
      <p:sp>
        <p:nvSpPr>
          <p:cNvPr id="1929" name="Line"/>
          <p:cNvSpPr/>
          <p:nvPr/>
        </p:nvSpPr>
        <p:spPr>
          <a:xfrm>
            <a:off x="7162800" y="3862387"/>
            <a:ext cx="10972801" cy="1"/>
          </a:xfrm>
          <a:prstGeom prst="line">
            <a:avLst/>
          </a:prstGeom>
          <a:ln w="101600">
            <a:solidFill>
              <a:srgbClr val="000000"/>
            </a:solidFill>
          </a:ln>
        </p:spPr>
        <p:txBody>
          <a:bodyPr lIns="45718" tIns="45718" rIns="45718" bIns="45718"/>
          <a:lstStyle/>
          <a:p>
            <a:pPr algn="l" defTabSz="914400">
              <a:defRPr sz="3200">
                <a:latin typeface="Avenir"/>
                <a:ea typeface="Avenir"/>
                <a:cs typeface="Avenir"/>
                <a:sym typeface="Avenir Roman"/>
              </a:defRPr>
            </a:pPr>
            <a:endParaRPr sz="3200">
              <a:latin typeface="Avenir"/>
              <a:ea typeface="Avenir"/>
              <a:cs typeface="Avenir"/>
              <a:sym typeface="Avenir Roman"/>
            </a:endParaRPr>
          </a:p>
        </p:txBody>
      </p:sp>
      <p:sp>
        <p:nvSpPr>
          <p:cNvPr id="1930" name="Line"/>
          <p:cNvSpPr/>
          <p:nvPr/>
        </p:nvSpPr>
        <p:spPr>
          <a:xfrm>
            <a:off x="7162800" y="6376987"/>
            <a:ext cx="10972801" cy="1"/>
          </a:xfrm>
          <a:prstGeom prst="line">
            <a:avLst/>
          </a:prstGeom>
          <a:ln w="101600">
            <a:solidFill>
              <a:srgbClr val="000000"/>
            </a:solidFill>
          </a:ln>
        </p:spPr>
        <p:txBody>
          <a:bodyPr lIns="45718" tIns="45718" rIns="45718" bIns="45718"/>
          <a:lstStyle/>
          <a:p>
            <a:pPr algn="l" defTabSz="914400">
              <a:defRPr sz="3200">
                <a:latin typeface="Avenir"/>
                <a:ea typeface="Avenir"/>
                <a:cs typeface="Avenir"/>
                <a:sym typeface="Avenir Roman"/>
              </a:defRPr>
            </a:pPr>
            <a:endParaRPr sz="3200">
              <a:latin typeface="Avenir"/>
              <a:ea typeface="Avenir"/>
              <a:cs typeface="Avenir"/>
              <a:sym typeface="Avenir Roman"/>
            </a:endParaRPr>
          </a:p>
        </p:txBody>
      </p:sp>
      <p:sp>
        <p:nvSpPr>
          <p:cNvPr id="1931" name="Line"/>
          <p:cNvSpPr/>
          <p:nvPr/>
        </p:nvSpPr>
        <p:spPr>
          <a:xfrm>
            <a:off x="7162800" y="3771900"/>
            <a:ext cx="10972801" cy="0"/>
          </a:xfrm>
          <a:prstGeom prst="line">
            <a:avLst/>
          </a:prstGeom>
          <a:ln w="101600">
            <a:solidFill>
              <a:srgbClr val="00FF00"/>
            </a:solidFill>
          </a:ln>
        </p:spPr>
        <p:txBody>
          <a:bodyPr lIns="45718" tIns="45718" rIns="45718" bIns="45718"/>
          <a:lstStyle/>
          <a:p>
            <a:pPr algn="l" defTabSz="914400">
              <a:defRPr sz="3200">
                <a:latin typeface="Avenir"/>
                <a:ea typeface="Avenir"/>
                <a:cs typeface="Avenir"/>
                <a:sym typeface="Avenir Roman"/>
              </a:defRPr>
            </a:pPr>
            <a:endParaRPr sz="3200">
              <a:latin typeface="Avenir"/>
              <a:ea typeface="Avenir"/>
              <a:cs typeface="Avenir"/>
              <a:sym typeface="Avenir Roman"/>
            </a:endParaRPr>
          </a:p>
        </p:txBody>
      </p:sp>
      <p:sp>
        <p:nvSpPr>
          <p:cNvPr id="1932" name="18 مايو 1980"/>
          <p:cNvSpPr txBox="1"/>
          <p:nvPr/>
        </p:nvSpPr>
        <p:spPr>
          <a:xfrm>
            <a:off x="5448298" y="6972300"/>
            <a:ext cx="7663048" cy="1461939"/>
          </a:xfrm>
          <a:prstGeom prst="rect">
            <a:avLst/>
          </a:prstGeom>
          <a:ln w="12700">
            <a:miter lim="400000"/>
          </a:ln>
          <a:effectLst>
            <a:outerShdw blurRad="12700" dist="25400" dir="2700000" rotWithShape="0">
              <a:srgbClr val="000000"/>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algn="l" defTabSz="914400" rtl="1">
              <a:defRPr sz="8600" b="1">
                <a:solidFill>
                  <a:srgbClr val="FF0000"/>
                </a:solidFill>
                <a:latin typeface="+mj-lt"/>
                <a:ea typeface="+mj-ea"/>
                <a:cs typeface="+mj-cs"/>
                <a:sym typeface="Calibri"/>
              </a:defRPr>
            </a:lvl1pPr>
          </a:lstStyle>
          <a:p>
            <a:pPr rtl="0">
              <a:defRPr/>
            </a:pPr>
            <a:r>
              <a:rPr lang="ar-JO" dirty="0"/>
              <a:t>18 أيار 1980</a:t>
            </a:r>
            <a:endParaRPr dirty="0"/>
          </a:p>
        </p:txBody>
      </p:sp>
      <p:sp>
        <p:nvSpPr>
          <p:cNvPr id="1933" name="Line"/>
          <p:cNvSpPr/>
          <p:nvPr/>
        </p:nvSpPr>
        <p:spPr>
          <a:xfrm>
            <a:off x="7162800" y="6286500"/>
            <a:ext cx="10972801" cy="0"/>
          </a:xfrm>
          <a:prstGeom prst="line">
            <a:avLst/>
          </a:prstGeom>
          <a:ln w="101600">
            <a:solidFill>
              <a:srgbClr val="FF3300"/>
            </a:solidFill>
          </a:ln>
        </p:spPr>
        <p:txBody>
          <a:bodyPr lIns="45718" tIns="45718" rIns="45718" bIns="45718"/>
          <a:lstStyle/>
          <a:p>
            <a:pPr algn="l" defTabSz="914400">
              <a:defRPr sz="3200">
                <a:latin typeface="Avenir"/>
                <a:ea typeface="Avenir"/>
                <a:cs typeface="Avenir"/>
                <a:sym typeface="Avenir Roman"/>
              </a:defRPr>
            </a:pPr>
            <a:endParaRPr sz="3200">
              <a:latin typeface="Avenir"/>
              <a:ea typeface="Avenir"/>
              <a:cs typeface="Avenir"/>
              <a:sym typeface="Avenir Roman"/>
            </a:endParaRPr>
          </a:p>
        </p:txBody>
      </p:sp>
      <p:sp>
        <p:nvSpPr>
          <p:cNvPr id="1934" name="12 يونيو 1980"/>
          <p:cNvSpPr txBox="1"/>
          <p:nvPr/>
        </p:nvSpPr>
        <p:spPr>
          <a:xfrm>
            <a:off x="5448298" y="4572000"/>
            <a:ext cx="7463389" cy="1338828"/>
          </a:xfrm>
          <a:prstGeom prst="rect">
            <a:avLst/>
          </a:prstGeom>
          <a:ln w="12700">
            <a:miter lim="400000"/>
          </a:ln>
          <a:effectLst>
            <a:outerShdw blurRad="12700" dist="25400" dir="2700000" rotWithShape="0">
              <a:srgbClr val="000000"/>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algn="l" defTabSz="914400" rtl="1">
              <a:defRPr sz="7800" b="1">
                <a:solidFill>
                  <a:srgbClr val="00FF00"/>
                </a:solidFill>
                <a:latin typeface="Times New Roman"/>
                <a:ea typeface="Times New Roman"/>
                <a:cs typeface="Times New Roman"/>
                <a:sym typeface="Times New Roman"/>
              </a:defRPr>
            </a:lvl1pPr>
          </a:lstStyle>
          <a:p>
            <a:pPr rtl="0">
              <a:defRPr/>
            </a:pPr>
            <a:r>
              <a:rPr lang="ar-JO" dirty="0"/>
              <a:t>12 حزيران 1980</a:t>
            </a:r>
            <a:endParaRPr dirty="0"/>
          </a:p>
        </p:txBody>
      </p:sp>
      <p:sp>
        <p:nvSpPr>
          <p:cNvPr id="1935" name="19 مارس 1982"/>
          <p:cNvSpPr txBox="1"/>
          <p:nvPr/>
        </p:nvSpPr>
        <p:spPr>
          <a:xfrm>
            <a:off x="5448298" y="2514599"/>
            <a:ext cx="8194250" cy="1387888"/>
          </a:xfrm>
          <a:prstGeom prst="rect">
            <a:avLst/>
          </a:prstGeom>
          <a:ln w="12700">
            <a:miter lim="400000"/>
          </a:ln>
          <a:effectLst>
            <a:outerShdw blurRad="12700" dist="25400" dir="2700000" rotWithShape="0">
              <a:srgbClr val="000000"/>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algn="l" defTabSz="914400" rtl="1">
              <a:defRPr sz="7800" b="1">
                <a:solidFill>
                  <a:srgbClr val="FFFF00"/>
                </a:solidFill>
                <a:latin typeface="+mj-lt"/>
                <a:ea typeface="+mj-ea"/>
                <a:cs typeface="+mj-cs"/>
                <a:sym typeface="Calibri"/>
              </a:defRPr>
            </a:lvl1pPr>
          </a:lstStyle>
          <a:p>
            <a:pPr rtl="0">
              <a:defRPr/>
            </a:pPr>
            <a:r>
              <a:rPr lang="ar-JO" dirty="0"/>
              <a:t>19 آذار 1982</a:t>
            </a:r>
            <a:endParaRPr dirty="0"/>
          </a:p>
        </p:txBody>
      </p:sp>
    </p:spTree>
  </p:cSld>
  <p:clrMapOvr>
    <a:overrideClrMapping bg1="lt1" tx1="dk1" bg2="lt2" tx2="dk2" accent1="accent1" accent2="accent2" accent3="accent3" accent4="accent4" accent5="accent5" accent6="accent6" hlink="hlink" folHlink="folHlink"/>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iterate>
                                    <p:tmAbs val="0"/>
                                  </p:iterate>
                                  <p:childTnLst>
                                    <p:set>
                                      <p:cBhvr>
                                        <p:cTn id="6" fill="hold"/>
                                        <p:tgtEl>
                                          <p:spTgt spid="1932"/>
                                        </p:tgtEl>
                                        <p:attrNameLst>
                                          <p:attrName>style.visibility</p:attrName>
                                        </p:attrNameLst>
                                      </p:cBhvr>
                                      <p:to>
                                        <p:strVal val="visible"/>
                                      </p:to>
                                    </p:set>
                                    <p:anim calcmode="lin" valueType="num">
                                      <p:cBhvr>
                                        <p:cTn id="7" dur="500" fill="hold"/>
                                        <p:tgtEl>
                                          <p:spTgt spid="1932"/>
                                        </p:tgtEl>
                                        <p:attrNameLst>
                                          <p:attrName>ppt_w</p:attrName>
                                        </p:attrNameLst>
                                      </p:cBhvr>
                                      <p:tavLst>
                                        <p:tav tm="0">
                                          <p:val>
                                            <p:fltVal val="0"/>
                                          </p:val>
                                        </p:tav>
                                        <p:tav tm="100000">
                                          <p:val>
                                            <p:strVal val="#ppt_w"/>
                                          </p:val>
                                        </p:tav>
                                      </p:tavLst>
                                    </p:anim>
                                    <p:anim calcmode="lin" valueType="num">
                                      <p:cBhvr>
                                        <p:cTn id="8" dur="500" fill="hold"/>
                                        <p:tgtEl>
                                          <p:spTgt spid="1932"/>
                                        </p:tgtEl>
                                        <p:attrNameLst>
                                          <p:attrName>ppt_h</p:attrName>
                                        </p:attrNameLst>
                                      </p:cBhvr>
                                      <p:tavLst>
                                        <p:tav tm="0">
                                          <p:val>
                                            <p:fltVal val="0"/>
                                          </p:val>
                                        </p:tav>
                                        <p:tav tm="100000">
                                          <p:val>
                                            <p:strVal val="#ppt_h"/>
                                          </p:val>
                                        </p:tav>
                                      </p:tavLst>
                                    </p:anim>
                                  </p:childTnLst>
                                </p:cTn>
                              </p:par>
                            </p:childTnLst>
                          </p:cTn>
                        </p:par>
                        <p:par>
                          <p:cTn id="9" fill="hold">
                            <p:stCondLst>
                              <p:cond delay="500"/>
                            </p:stCondLst>
                            <p:childTnLst>
                              <p:par>
                                <p:cTn id="10" presetID="22" presetClass="entr" presetSubtype="8" fill="hold" grpId="0" nodeType="afterEffect">
                                  <p:stCondLst>
                                    <p:cond delay="0"/>
                                  </p:stCondLst>
                                  <p:iterate>
                                    <p:tmAbs val="0"/>
                                  </p:iterate>
                                  <p:childTnLst>
                                    <p:set>
                                      <p:cBhvr>
                                        <p:cTn id="11" fill="hold"/>
                                        <p:tgtEl>
                                          <p:spTgt spid="1930"/>
                                        </p:tgtEl>
                                        <p:attrNameLst>
                                          <p:attrName>style.visibility</p:attrName>
                                        </p:attrNameLst>
                                      </p:cBhvr>
                                      <p:to>
                                        <p:strVal val="visible"/>
                                      </p:to>
                                    </p:set>
                                    <p:animEffect transition="in" filter="wipe(left)">
                                      <p:cBhvr>
                                        <p:cTn id="12" dur="500"/>
                                        <p:tgtEl>
                                          <p:spTgt spid="1930"/>
                                        </p:tgtEl>
                                      </p:cBhvr>
                                    </p:animEffect>
                                  </p:childTnLst>
                                </p:cTn>
                              </p:par>
                            </p:childTnLst>
                          </p:cTn>
                        </p:par>
                        <p:par>
                          <p:cTn id="13" fill="hold">
                            <p:stCondLst>
                              <p:cond delay="1000"/>
                            </p:stCondLst>
                            <p:childTnLst>
                              <p:par>
                                <p:cTn id="14" presetID="22" presetClass="entr" presetSubtype="8" fill="hold" grpId="0" nodeType="afterEffect">
                                  <p:stCondLst>
                                    <p:cond delay="0"/>
                                  </p:stCondLst>
                                  <p:iterate>
                                    <p:tmAbs val="0"/>
                                  </p:iterate>
                                  <p:childTnLst>
                                    <p:set>
                                      <p:cBhvr>
                                        <p:cTn id="15" fill="hold"/>
                                        <p:tgtEl>
                                          <p:spTgt spid="1933"/>
                                        </p:tgtEl>
                                        <p:attrNameLst>
                                          <p:attrName>style.visibility</p:attrName>
                                        </p:attrNameLst>
                                      </p:cBhvr>
                                      <p:to>
                                        <p:strVal val="visible"/>
                                      </p:to>
                                    </p:set>
                                    <p:animEffect transition="in" filter="wipe(left)">
                                      <p:cBhvr>
                                        <p:cTn id="16" dur="500"/>
                                        <p:tgtEl>
                                          <p:spTgt spid="1933"/>
                                        </p:tgtEl>
                                      </p:cBhvr>
                                    </p:animEffect>
                                  </p:childTnLst>
                                </p:cTn>
                              </p:par>
                            </p:childTnLst>
                          </p:cTn>
                        </p:par>
                      </p:childTnLst>
                    </p:cTn>
                  </p:par>
                  <p:par>
                    <p:cTn id="17" fill="hold">
                      <p:stCondLst>
                        <p:cond delay="indefinite"/>
                      </p:stCondLst>
                      <p:childTnLst>
                        <p:par>
                          <p:cTn id="18" fill="hold">
                            <p:stCondLst>
                              <p:cond delay="0"/>
                            </p:stCondLst>
                            <p:childTnLst>
                              <p:par>
                                <p:cTn id="19" presetID="23" presetClass="entr" presetSubtype="16" fill="hold" grpId="0" nodeType="clickEffect">
                                  <p:stCondLst>
                                    <p:cond delay="0"/>
                                  </p:stCondLst>
                                  <p:iterate>
                                    <p:tmAbs val="0"/>
                                  </p:iterate>
                                  <p:childTnLst>
                                    <p:set>
                                      <p:cBhvr>
                                        <p:cTn id="20" fill="hold"/>
                                        <p:tgtEl>
                                          <p:spTgt spid="1934"/>
                                        </p:tgtEl>
                                        <p:attrNameLst>
                                          <p:attrName>style.visibility</p:attrName>
                                        </p:attrNameLst>
                                      </p:cBhvr>
                                      <p:to>
                                        <p:strVal val="visible"/>
                                      </p:to>
                                    </p:set>
                                    <p:anim calcmode="lin" valueType="num">
                                      <p:cBhvr>
                                        <p:cTn id="21" dur="500" fill="hold"/>
                                        <p:tgtEl>
                                          <p:spTgt spid="1934"/>
                                        </p:tgtEl>
                                        <p:attrNameLst>
                                          <p:attrName>ppt_w</p:attrName>
                                        </p:attrNameLst>
                                      </p:cBhvr>
                                      <p:tavLst>
                                        <p:tav tm="0">
                                          <p:val>
                                            <p:fltVal val="0"/>
                                          </p:val>
                                        </p:tav>
                                        <p:tav tm="100000">
                                          <p:val>
                                            <p:strVal val="#ppt_w"/>
                                          </p:val>
                                        </p:tav>
                                      </p:tavLst>
                                    </p:anim>
                                    <p:anim calcmode="lin" valueType="num">
                                      <p:cBhvr>
                                        <p:cTn id="22" dur="500" fill="hold"/>
                                        <p:tgtEl>
                                          <p:spTgt spid="1934"/>
                                        </p:tgtEl>
                                        <p:attrNameLst>
                                          <p:attrName>ppt_h</p:attrName>
                                        </p:attrNameLst>
                                      </p:cBhvr>
                                      <p:tavLst>
                                        <p:tav tm="0">
                                          <p:val>
                                            <p:fltVal val="0"/>
                                          </p:val>
                                        </p:tav>
                                        <p:tav tm="100000">
                                          <p:val>
                                            <p:strVal val="#ppt_h"/>
                                          </p:val>
                                        </p:tav>
                                      </p:tavLst>
                                    </p:anim>
                                  </p:childTnLst>
                                </p:cTn>
                              </p:par>
                            </p:childTnLst>
                          </p:cTn>
                        </p:par>
                        <p:par>
                          <p:cTn id="23" fill="hold">
                            <p:stCondLst>
                              <p:cond delay="500"/>
                            </p:stCondLst>
                            <p:childTnLst>
                              <p:par>
                                <p:cTn id="24" presetID="22" presetClass="entr" presetSubtype="8" fill="hold" grpId="0" nodeType="afterEffect">
                                  <p:stCondLst>
                                    <p:cond delay="0"/>
                                  </p:stCondLst>
                                  <p:iterate>
                                    <p:tmAbs val="0"/>
                                  </p:iterate>
                                  <p:childTnLst>
                                    <p:set>
                                      <p:cBhvr>
                                        <p:cTn id="25" fill="hold"/>
                                        <p:tgtEl>
                                          <p:spTgt spid="1929"/>
                                        </p:tgtEl>
                                        <p:attrNameLst>
                                          <p:attrName>style.visibility</p:attrName>
                                        </p:attrNameLst>
                                      </p:cBhvr>
                                      <p:to>
                                        <p:strVal val="visible"/>
                                      </p:to>
                                    </p:set>
                                    <p:animEffect transition="in" filter="wipe(left)">
                                      <p:cBhvr>
                                        <p:cTn id="26" dur="500"/>
                                        <p:tgtEl>
                                          <p:spTgt spid="1929"/>
                                        </p:tgtEl>
                                      </p:cBhvr>
                                    </p:animEffect>
                                  </p:childTnLst>
                                </p:cTn>
                              </p:par>
                            </p:childTnLst>
                          </p:cTn>
                        </p:par>
                        <p:par>
                          <p:cTn id="27" fill="hold">
                            <p:stCondLst>
                              <p:cond delay="1000"/>
                            </p:stCondLst>
                            <p:childTnLst>
                              <p:par>
                                <p:cTn id="28" presetID="22" presetClass="entr" presetSubtype="8" fill="hold" grpId="0" nodeType="afterEffect">
                                  <p:stCondLst>
                                    <p:cond delay="0"/>
                                  </p:stCondLst>
                                  <p:iterate>
                                    <p:tmAbs val="0"/>
                                  </p:iterate>
                                  <p:childTnLst>
                                    <p:set>
                                      <p:cBhvr>
                                        <p:cTn id="29" fill="hold"/>
                                        <p:tgtEl>
                                          <p:spTgt spid="1931"/>
                                        </p:tgtEl>
                                        <p:attrNameLst>
                                          <p:attrName>style.visibility</p:attrName>
                                        </p:attrNameLst>
                                      </p:cBhvr>
                                      <p:to>
                                        <p:strVal val="visible"/>
                                      </p:to>
                                    </p:set>
                                    <p:animEffect transition="in" filter="wipe(left)">
                                      <p:cBhvr>
                                        <p:cTn id="30" dur="500"/>
                                        <p:tgtEl>
                                          <p:spTgt spid="1931"/>
                                        </p:tgtEl>
                                      </p:cBhvr>
                                    </p:animEffect>
                                  </p:childTnLst>
                                </p:cTn>
                              </p:par>
                            </p:childTnLst>
                          </p:cTn>
                        </p:par>
                      </p:childTnLst>
                    </p:cTn>
                  </p:par>
                  <p:par>
                    <p:cTn id="31" fill="hold">
                      <p:stCondLst>
                        <p:cond delay="indefinite"/>
                      </p:stCondLst>
                      <p:childTnLst>
                        <p:par>
                          <p:cTn id="32" fill="hold">
                            <p:stCondLst>
                              <p:cond delay="0"/>
                            </p:stCondLst>
                            <p:childTnLst>
                              <p:par>
                                <p:cTn id="33" presetID="23" presetClass="entr" presetSubtype="16" fill="hold" grpId="0" nodeType="clickEffect">
                                  <p:stCondLst>
                                    <p:cond delay="0"/>
                                  </p:stCondLst>
                                  <p:iterate>
                                    <p:tmAbs val="0"/>
                                  </p:iterate>
                                  <p:childTnLst>
                                    <p:set>
                                      <p:cBhvr>
                                        <p:cTn id="34" fill="hold"/>
                                        <p:tgtEl>
                                          <p:spTgt spid="1935"/>
                                        </p:tgtEl>
                                        <p:attrNameLst>
                                          <p:attrName>style.visibility</p:attrName>
                                        </p:attrNameLst>
                                      </p:cBhvr>
                                      <p:to>
                                        <p:strVal val="visible"/>
                                      </p:to>
                                    </p:set>
                                    <p:anim calcmode="lin" valueType="num">
                                      <p:cBhvr>
                                        <p:cTn id="35" dur="500" fill="hold"/>
                                        <p:tgtEl>
                                          <p:spTgt spid="1935"/>
                                        </p:tgtEl>
                                        <p:attrNameLst>
                                          <p:attrName>ppt_w</p:attrName>
                                        </p:attrNameLst>
                                      </p:cBhvr>
                                      <p:tavLst>
                                        <p:tav tm="0">
                                          <p:val>
                                            <p:fltVal val="0"/>
                                          </p:val>
                                        </p:tav>
                                        <p:tav tm="100000">
                                          <p:val>
                                            <p:strVal val="#ppt_w"/>
                                          </p:val>
                                        </p:tav>
                                      </p:tavLst>
                                    </p:anim>
                                    <p:anim calcmode="lin" valueType="num">
                                      <p:cBhvr>
                                        <p:cTn id="36" dur="500" fill="hold"/>
                                        <p:tgtEl>
                                          <p:spTgt spid="193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9" grpId="0" animBg="1" advAuto="0"/>
      <p:bldP spid="1930" grpId="0" animBg="1" advAuto="0"/>
      <p:bldP spid="1931" grpId="0" animBg="1" advAuto="0"/>
      <p:bldP spid="1932" grpId="0" animBg="1" advAuto="0"/>
      <p:bldP spid="1933" grpId="0" animBg="1" advAuto="0"/>
      <p:bldP spid="1934" grpId="0" animBg="1" advAuto="0"/>
      <p:bldP spid="1935" grpId="0" animBg="1" advAuto="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02" name="Yellowstone petr trees.jpg"/>
          <p:cNvGrpSpPr/>
          <p:nvPr/>
        </p:nvGrpSpPr>
        <p:grpSpPr>
          <a:xfrm>
            <a:off x="2667000" y="3441700"/>
            <a:ext cx="8191500" cy="8953500"/>
            <a:chOff x="0" y="0"/>
            <a:chExt cx="8191500" cy="8953500"/>
          </a:xfrm>
        </p:grpSpPr>
        <p:pic>
          <p:nvPicPr>
            <p:cNvPr id="1401" name="Yellowstone petr trees.jpg" descr="Yellowstone petr trees.jpg"/>
            <p:cNvPicPr>
              <a:picLocks/>
            </p:cNvPicPr>
            <p:nvPr/>
          </p:nvPicPr>
          <p:blipFill>
            <a:blip r:embed="rId3" cstate="print"/>
            <a:srcRect l="8887" r="7"/>
            <a:stretch>
              <a:fillRect/>
            </a:stretch>
          </p:blipFill>
          <p:spPr>
            <a:xfrm>
              <a:off x="63500" y="63500"/>
              <a:ext cx="8064500" cy="8826500"/>
            </a:xfrm>
            <a:prstGeom prst="rect">
              <a:avLst/>
            </a:prstGeom>
            <a:ln>
              <a:noFill/>
            </a:ln>
            <a:effectLst/>
          </p:spPr>
        </p:pic>
        <p:pic>
          <p:nvPicPr>
            <p:cNvPr id="1400" name="Yellowstone petr trees.jpg" descr="Yellowstone petr trees.jpg"/>
            <p:cNvPicPr>
              <a:picLocks/>
            </p:cNvPicPr>
            <p:nvPr/>
          </p:nvPicPr>
          <p:blipFill>
            <a:blip r:embed="rId4" cstate="print"/>
            <a:stretch>
              <a:fillRect/>
            </a:stretch>
          </p:blipFill>
          <p:spPr>
            <a:xfrm>
              <a:off x="0" y="0"/>
              <a:ext cx="8191500" cy="8953500"/>
            </a:xfrm>
            <a:prstGeom prst="rect">
              <a:avLst/>
            </a:prstGeom>
            <a:effectLst/>
          </p:spPr>
        </p:pic>
      </p:grpSp>
      <p:sp>
        <p:nvSpPr>
          <p:cNvPr id="1403" name="Evidence of Transport"/>
          <p:cNvSpPr txBox="1">
            <a:spLocks noGrp="1"/>
          </p:cNvSpPr>
          <p:nvPr>
            <p:ph type="title"/>
          </p:nvPr>
        </p:nvSpPr>
        <p:spPr>
          <a:prstGeom prst="rect">
            <a:avLst/>
          </a:prstGeom>
        </p:spPr>
        <p:txBody>
          <a:bodyPr/>
          <a:lstStyle>
            <a:lvl1pPr>
              <a:defRPr sz="11000">
                <a:latin typeface="+mn-lt"/>
                <a:ea typeface="+mn-ea"/>
                <a:cs typeface="+mn-cs"/>
                <a:sym typeface="DejaVu Sans Condensed"/>
              </a:defRPr>
            </a:lvl1pPr>
          </a:lstStyle>
          <a:p>
            <a:r>
              <a:rPr lang="ar-JO" dirty="0"/>
              <a:t>دليل على النقل</a:t>
            </a:r>
            <a:endParaRPr dirty="0"/>
          </a:p>
        </p:txBody>
      </p:sp>
      <p:sp>
        <p:nvSpPr>
          <p:cNvPr id="1404" name="No tree roots…"/>
          <p:cNvSpPr txBox="1">
            <a:spLocks noGrp="1"/>
          </p:cNvSpPr>
          <p:nvPr>
            <p:ph type="body" sz="quarter" idx="1"/>
          </p:nvPr>
        </p:nvSpPr>
        <p:spPr>
          <a:xfrm>
            <a:off x="11336883" y="3796895"/>
            <a:ext cx="10160001" cy="4889501"/>
          </a:xfrm>
          <a:prstGeom prst="rect">
            <a:avLst/>
          </a:prstGeom>
        </p:spPr>
        <p:txBody>
          <a:bodyPr>
            <a:normAutofit/>
          </a:bodyPr>
          <a:lstStyle/>
          <a:p>
            <a:pPr marL="914400" indent="-914400" algn="r" rtl="1">
              <a:defRPr sz="6400"/>
            </a:pPr>
            <a:r>
              <a:rPr lang="ar-JO" dirty="0"/>
              <a:t>لا جذور للأشجار</a:t>
            </a:r>
          </a:p>
          <a:p>
            <a:pPr marL="914400" indent="-914400" algn="r" rtl="1">
              <a:defRPr sz="6400"/>
            </a:pPr>
            <a:r>
              <a:rPr lang="ar-JO" dirty="0"/>
              <a:t>لا أحافير للحيوانات</a:t>
            </a:r>
            <a:endParaRPr dirty="0"/>
          </a:p>
          <a:p>
            <a:pPr marL="914400" indent="-914400" algn="r" rtl="1">
              <a:defRPr sz="6400"/>
            </a:pPr>
            <a:r>
              <a:rPr lang="ar-JO" dirty="0"/>
              <a:t>لا يوجد تربة حقيقية</a:t>
            </a:r>
            <a:endParaRPr dirty="0"/>
          </a:p>
          <a:p>
            <a:pPr marL="914400" indent="-914400" algn="r" rtl="1">
              <a:lnSpc>
                <a:spcPct val="90000"/>
              </a:lnSpc>
              <a:defRPr sz="6400"/>
            </a:pPr>
            <a:r>
              <a:rPr lang="ar-JO" dirty="0"/>
              <a:t>أنماط حلقة شجرة مماثلة</a:t>
            </a:r>
            <a:endParaRPr dirty="0"/>
          </a:p>
        </p:txBody>
      </p:sp>
      <p:sp>
        <p:nvSpPr>
          <p:cNvPr id="1405" name="Conclusion:…"/>
          <p:cNvSpPr txBox="1"/>
          <p:nvPr/>
        </p:nvSpPr>
        <p:spPr>
          <a:xfrm>
            <a:off x="11400383" y="8700711"/>
            <a:ext cx="10312401" cy="3426579"/>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lgn="r">
              <a:defRPr sz="7200">
                <a:solidFill>
                  <a:srgbClr val="FFFFFF"/>
                </a:solidFill>
                <a:latin typeface="+mn-lt"/>
                <a:ea typeface="+mn-ea"/>
                <a:cs typeface="+mn-cs"/>
                <a:sym typeface="DejaVu Sans Condensed"/>
              </a:defRPr>
            </a:pPr>
            <a:r>
              <a:rPr lang="ar-JO" dirty="0">
                <a:solidFill>
                  <a:srgbClr val="FFFB00"/>
                </a:solidFill>
              </a:rPr>
              <a:t>الخلاصة </a:t>
            </a:r>
            <a:r>
              <a:rPr dirty="0">
                <a:solidFill>
                  <a:srgbClr val="FFFB00"/>
                </a:solidFill>
              </a:rPr>
              <a:t>:</a:t>
            </a:r>
            <a:r>
              <a:rPr dirty="0"/>
              <a:t> </a:t>
            </a:r>
          </a:p>
          <a:p>
            <a:pPr algn="r">
              <a:defRPr sz="7200">
                <a:solidFill>
                  <a:srgbClr val="FFFFFF"/>
                </a:solidFill>
                <a:latin typeface="+mn-lt"/>
                <a:ea typeface="+mn-ea"/>
                <a:cs typeface="+mn-cs"/>
                <a:sym typeface="DejaVu Sans Condensed"/>
              </a:defRPr>
            </a:pPr>
            <a:r>
              <a:rPr lang="ar-JO" sz="7200" dirty="0">
                <a:sym typeface="DejaVu Sans Condensed"/>
              </a:rPr>
              <a:t>تم إيداع الطبقات في أسابيع أو شهور</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404">
                                            <p:bg/>
                                          </p:spTgt>
                                        </p:tgtEl>
                                        <p:attrNameLst>
                                          <p:attrName>style.visibility</p:attrName>
                                        </p:attrNameLst>
                                      </p:cBhvr>
                                      <p:to>
                                        <p:strVal val="visible"/>
                                      </p:to>
                                    </p:set>
                                    <p:animEffect transition="in" filter="wipe(left)">
                                      <p:cBhvr>
                                        <p:cTn id="7" dur="500"/>
                                        <p:tgtEl>
                                          <p:spTgt spid="1404">
                                            <p:bg/>
                                          </p:spTgt>
                                        </p:tgtEl>
                                      </p:cBhvr>
                                    </p:animEffect>
                                  </p:childTnLst>
                                </p:cTn>
                              </p:par>
                            </p:childTnLst>
                          </p:cTn>
                        </p:par>
                        <p:par>
                          <p:cTn id="8" fill="hold">
                            <p:stCondLst>
                              <p:cond delay="500"/>
                            </p:stCondLst>
                            <p:childTnLst>
                              <p:par>
                                <p:cTn id="9" presetID="22" presetClass="entr" presetSubtype="8" fill="hold" grpId="1" nodeType="afterEffect">
                                  <p:stCondLst>
                                    <p:cond delay="0"/>
                                  </p:stCondLst>
                                  <p:iterate>
                                    <p:tmAbs val="0"/>
                                  </p:iterate>
                                  <p:childTnLst>
                                    <p:set>
                                      <p:cBhvr>
                                        <p:cTn id="10" fill="hold"/>
                                        <p:tgtEl>
                                          <p:spTgt spid="1404">
                                            <p:txEl>
                                              <p:pRg st="0" end="0"/>
                                            </p:txEl>
                                          </p:spTgt>
                                        </p:tgtEl>
                                        <p:attrNameLst>
                                          <p:attrName>style.visibility</p:attrName>
                                        </p:attrNameLst>
                                      </p:cBhvr>
                                      <p:to>
                                        <p:strVal val="visible"/>
                                      </p:to>
                                    </p:set>
                                    <p:animEffect transition="in" filter="wipe(left)">
                                      <p:cBhvr>
                                        <p:cTn id="11" dur="500"/>
                                        <p:tgtEl>
                                          <p:spTgt spid="1404">
                                            <p:txEl>
                                              <p:pRg st="0" end="0"/>
                                            </p:txEl>
                                          </p:spTgt>
                                        </p:tgtEl>
                                      </p:cBhvr>
                                    </p:animEffect>
                                  </p:childTnLst>
                                </p:cTn>
                              </p:par>
                            </p:childTnLst>
                          </p:cTn>
                        </p:par>
                        <p:par>
                          <p:cTn id="12" fill="hold">
                            <p:stCondLst>
                              <p:cond delay="1000"/>
                            </p:stCondLst>
                            <p:childTnLst>
                              <p:par>
                                <p:cTn id="13" presetID="22" presetClass="entr" presetSubtype="8" fill="hold" grpId="1" nodeType="afterEffect">
                                  <p:stCondLst>
                                    <p:cond delay="0"/>
                                  </p:stCondLst>
                                  <p:iterate>
                                    <p:tmAbs val="0"/>
                                  </p:iterate>
                                  <p:childTnLst>
                                    <p:set>
                                      <p:cBhvr>
                                        <p:cTn id="14" fill="hold"/>
                                        <p:tgtEl>
                                          <p:spTgt spid="1404">
                                            <p:txEl>
                                              <p:pRg st="1" end="1"/>
                                            </p:txEl>
                                          </p:spTgt>
                                        </p:tgtEl>
                                        <p:attrNameLst>
                                          <p:attrName>style.visibility</p:attrName>
                                        </p:attrNameLst>
                                      </p:cBhvr>
                                      <p:to>
                                        <p:strVal val="visible"/>
                                      </p:to>
                                    </p:set>
                                    <p:animEffect transition="in" filter="wipe(left)">
                                      <p:cBhvr>
                                        <p:cTn id="15" dur="500"/>
                                        <p:tgtEl>
                                          <p:spTgt spid="140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1" nodeType="clickEffect">
                                  <p:stCondLst>
                                    <p:cond delay="0"/>
                                  </p:stCondLst>
                                  <p:iterate>
                                    <p:tmAbs val="0"/>
                                  </p:iterate>
                                  <p:childTnLst>
                                    <p:set>
                                      <p:cBhvr>
                                        <p:cTn id="19" fill="hold"/>
                                        <p:tgtEl>
                                          <p:spTgt spid="1404">
                                            <p:txEl>
                                              <p:pRg st="2" end="2"/>
                                            </p:txEl>
                                          </p:spTgt>
                                        </p:tgtEl>
                                        <p:attrNameLst>
                                          <p:attrName>style.visibility</p:attrName>
                                        </p:attrNameLst>
                                      </p:cBhvr>
                                      <p:to>
                                        <p:strVal val="visible"/>
                                      </p:to>
                                    </p:set>
                                    <p:animEffect transition="in" filter="wipe(left)">
                                      <p:cBhvr>
                                        <p:cTn id="20" dur="500"/>
                                        <p:tgtEl>
                                          <p:spTgt spid="140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fill="hold" grpId="2" nodeType="clickEffect">
                                  <p:stCondLst>
                                    <p:cond delay="0"/>
                                  </p:stCondLst>
                                  <p:iterate>
                                    <p:tmAbs val="0"/>
                                  </p:iterate>
                                  <p:childTnLst>
                                    <p:set>
                                      <p:cBhvr>
                                        <p:cTn id="24" fill="hold"/>
                                        <p:tgtEl>
                                          <p:spTgt spid="1405"/>
                                        </p:tgtEl>
                                        <p:attrNameLst>
                                          <p:attrName>style.visibility</p:attrName>
                                        </p:attrNameLst>
                                      </p:cBhvr>
                                      <p:to>
                                        <p:strVal val="visible"/>
                                      </p:to>
                                    </p:set>
                                    <p:animEffect transition="in" filter="dissolve">
                                      <p:cBhvr>
                                        <p:cTn id="25" dur="500"/>
                                        <p:tgtEl>
                                          <p:spTgt spid="14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4" grpId="1" build="p" bldLvl="5" animBg="1" advAuto="0"/>
      <p:bldP spid="1405" grpId="2" animBg="1" advAuto="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 name="world map.jpg" descr="world map.jpg"/>
          <p:cNvPicPr>
            <a:picLocks noChangeAspect="1"/>
          </p:cNvPicPr>
          <p:nvPr/>
        </p:nvPicPr>
        <p:blipFill>
          <a:blip r:embed="rId3" cstate="print"/>
          <a:stretch>
            <a:fillRect/>
          </a:stretch>
        </p:blipFill>
        <p:spPr>
          <a:xfrm>
            <a:off x="2413000" y="1949450"/>
            <a:ext cx="19558000" cy="9817100"/>
          </a:xfrm>
          <a:prstGeom prst="rect">
            <a:avLst/>
          </a:prstGeom>
          <a:ln w="12700">
            <a:miter lim="400000"/>
          </a:ln>
          <a:effectLst>
            <a:outerShdw blurRad="190500" dist="8455" dir="5400000" rotWithShape="0">
              <a:srgbClr val="000000"/>
            </a:outerShdw>
          </a:effectLst>
        </p:spPr>
      </p:pic>
    </p:spTree>
  </p:cSld>
  <p:clrMapOvr>
    <a:masterClrMapping/>
  </p:clrMapOvr>
  <p:transition spd="med"/>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0" name="Continental movement 4 50 MYA.jpg" descr="Continental movement 4 50 MYA.jpg"/>
          <p:cNvPicPr>
            <a:picLocks noChangeAspect="1"/>
          </p:cNvPicPr>
          <p:nvPr/>
        </p:nvPicPr>
        <p:blipFill>
          <a:blip r:embed="rId3" cstate="print"/>
          <a:stretch>
            <a:fillRect/>
          </a:stretch>
        </p:blipFill>
        <p:spPr>
          <a:xfrm>
            <a:off x="2413000" y="1981200"/>
            <a:ext cx="19558000" cy="9757696"/>
          </a:xfrm>
          <a:prstGeom prst="rect">
            <a:avLst/>
          </a:prstGeom>
          <a:ln w="12700">
            <a:miter lim="400000"/>
          </a:ln>
        </p:spPr>
      </p:pic>
      <p:pic>
        <p:nvPicPr>
          <p:cNvPr id="1951" name="Continental movement 3 100 MYA.jpg" descr="Continental movement 3 100 MYA.jpg"/>
          <p:cNvPicPr>
            <a:picLocks noChangeAspect="1"/>
          </p:cNvPicPr>
          <p:nvPr/>
        </p:nvPicPr>
        <p:blipFill>
          <a:blip r:embed="rId4" cstate="print"/>
          <a:stretch>
            <a:fillRect/>
          </a:stretch>
        </p:blipFill>
        <p:spPr>
          <a:xfrm>
            <a:off x="2413000" y="1981200"/>
            <a:ext cx="19558000" cy="9757665"/>
          </a:xfrm>
          <a:prstGeom prst="rect">
            <a:avLst/>
          </a:prstGeom>
          <a:ln w="12700">
            <a:miter lim="400000"/>
          </a:ln>
        </p:spPr>
      </p:pic>
      <p:pic>
        <p:nvPicPr>
          <p:cNvPr id="1952" name="Continental movement 2 150 MYA.jpg" descr="Continental movement 2 150 MYA.jpg"/>
          <p:cNvPicPr>
            <a:picLocks noChangeAspect="1"/>
          </p:cNvPicPr>
          <p:nvPr/>
        </p:nvPicPr>
        <p:blipFill>
          <a:blip r:embed="rId5" cstate="print"/>
          <a:stretch>
            <a:fillRect/>
          </a:stretch>
        </p:blipFill>
        <p:spPr>
          <a:xfrm>
            <a:off x="2387600" y="1981200"/>
            <a:ext cx="19592508" cy="9753600"/>
          </a:xfrm>
          <a:prstGeom prst="rect">
            <a:avLst/>
          </a:prstGeom>
          <a:ln w="12700">
            <a:miter lim="400000"/>
          </a:ln>
        </p:spPr>
      </p:pic>
      <p:pic>
        <p:nvPicPr>
          <p:cNvPr id="1953" name="Continental movement 1 200 MYA.jpg" descr="Continental movement 1 200 MYA.jpg"/>
          <p:cNvPicPr>
            <a:picLocks noChangeAspect="1"/>
          </p:cNvPicPr>
          <p:nvPr/>
        </p:nvPicPr>
        <p:blipFill>
          <a:blip r:embed="rId6" cstate="print"/>
          <a:stretch>
            <a:fillRect/>
          </a:stretch>
        </p:blipFill>
        <p:spPr>
          <a:xfrm>
            <a:off x="2413000" y="1943100"/>
            <a:ext cx="19558000" cy="982164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500" fill="hold"/>
                                        <p:tgtEl>
                                          <p:spTgt spid="1953"/>
                                        </p:tgtEl>
                                      </p:cBhvr>
                                    </p:animEffect>
                                    <p:set>
                                      <p:cBhvr>
                                        <p:cTn id="7" fill="hold">
                                          <p:stCondLst>
                                            <p:cond delay="499"/>
                                          </p:stCondLst>
                                        </p:cTn>
                                        <p:tgtEl>
                                          <p:spTgt spid="195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fill="hold" grpId="0" nodeType="clickEffect">
                                  <p:stCondLst>
                                    <p:cond delay="0"/>
                                  </p:stCondLst>
                                  <p:iterate>
                                    <p:tmAbs val="0"/>
                                  </p:iterate>
                                  <p:childTnLst>
                                    <p:animEffect transition="out" filter="fade">
                                      <p:cBhvr>
                                        <p:cTn id="11" dur="500" fill="hold"/>
                                        <p:tgtEl>
                                          <p:spTgt spid="1952"/>
                                        </p:tgtEl>
                                      </p:cBhvr>
                                    </p:animEffect>
                                    <p:set>
                                      <p:cBhvr>
                                        <p:cTn id="12" fill="hold">
                                          <p:stCondLst>
                                            <p:cond delay="499"/>
                                          </p:stCondLst>
                                        </p:cTn>
                                        <p:tgtEl>
                                          <p:spTgt spid="195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fill="hold" grpId="0" nodeType="clickEffect">
                                  <p:stCondLst>
                                    <p:cond delay="0"/>
                                  </p:stCondLst>
                                  <p:iterate>
                                    <p:tmAbs val="0"/>
                                  </p:iterate>
                                  <p:childTnLst>
                                    <p:animEffect transition="out" filter="fade">
                                      <p:cBhvr>
                                        <p:cTn id="16" dur="1000" fill="hold"/>
                                        <p:tgtEl>
                                          <p:spTgt spid="1951"/>
                                        </p:tgtEl>
                                      </p:cBhvr>
                                    </p:animEffect>
                                    <p:set>
                                      <p:cBhvr>
                                        <p:cTn id="17" fill="hold">
                                          <p:stCondLst>
                                            <p:cond delay="999"/>
                                          </p:stCondLst>
                                        </p:cTn>
                                        <p:tgtEl>
                                          <p:spTgt spid="195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1" grpId="0" animBg="1" advAuto="0"/>
      <p:bldP spid="1952" grpId="0" animBg="1" advAuto="0"/>
      <p:bldP spid="1953" grpId="0" animBg="1" advAuto="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7" name="world map.jpg" descr="world map.jpg"/>
          <p:cNvPicPr>
            <a:picLocks noChangeAspect="1"/>
          </p:cNvPicPr>
          <p:nvPr/>
        </p:nvPicPr>
        <p:blipFill>
          <a:blip r:embed="rId3" cstate="print"/>
          <a:stretch>
            <a:fillRect/>
          </a:stretch>
        </p:blipFill>
        <p:spPr>
          <a:xfrm>
            <a:off x="2413000" y="1949450"/>
            <a:ext cx="19558000" cy="9817100"/>
          </a:xfrm>
          <a:prstGeom prst="rect">
            <a:avLst/>
          </a:prstGeom>
          <a:ln w="12700">
            <a:miter lim="400000"/>
          </a:ln>
          <a:effectLst>
            <a:outerShdw blurRad="190500" dist="8455" dir="5400000" rotWithShape="0">
              <a:srgbClr val="000000"/>
            </a:outerShdw>
          </a:effectLst>
        </p:spPr>
      </p:pic>
    </p:spTree>
  </p:cSld>
  <p:clrMapOvr>
    <a:masterClrMapping/>
  </p:clrMapOvr>
  <p:transition spd="med"/>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IA_2_B1_LeftWall Two Views_Proof C.pdf"/>
          <p:cNvGrpSpPr/>
          <p:nvPr/>
        </p:nvGrpSpPr>
        <p:grpSpPr>
          <a:xfrm>
            <a:off x="2270444" y="973873"/>
            <a:ext cx="19843113" cy="12022254"/>
            <a:chOff x="0" y="0"/>
            <a:chExt cx="19843112" cy="12022252"/>
          </a:xfrm>
        </p:grpSpPr>
        <p:pic>
          <p:nvPicPr>
            <p:cNvPr id="1962" name="IA_2_B1_LeftWall Two Views_Proof C.pdf" descr="IA_2_B1_LeftWall Two Views_Proof C.pdf"/>
            <p:cNvPicPr>
              <a:picLocks noChangeAspect="1"/>
            </p:cNvPicPr>
            <p:nvPr/>
          </p:nvPicPr>
          <p:blipFill>
            <a:blip r:embed="rId3" cstate="print"/>
            <a:srcRect l="49406" t="31638" r="2723" b="1868"/>
            <a:stretch>
              <a:fillRect/>
            </a:stretch>
          </p:blipFill>
          <p:spPr>
            <a:xfrm>
              <a:off x="215900" y="139700"/>
              <a:ext cx="19411313" cy="11463453"/>
            </a:xfrm>
            <a:prstGeom prst="rect">
              <a:avLst/>
            </a:prstGeom>
            <a:ln>
              <a:noFill/>
            </a:ln>
            <a:effectLst/>
          </p:spPr>
        </p:pic>
        <p:pic>
          <p:nvPicPr>
            <p:cNvPr id="1961" name="IA_2_B1_LeftWall Two Views_Proof C.pdf" descr="IA_2_B1_LeftWall Two Views_Proof C.pdf"/>
            <p:cNvPicPr>
              <a:picLocks/>
            </p:cNvPicPr>
            <p:nvPr/>
          </p:nvPicPr>
          <p:blipFill>
            <a:blip r:embed="rId4" cstate="print"/>
            <a:stretch>
              <a:fillRect/>
            </a:stretch>
          </p:blipFill>
          <p:spPr>
            <a:xfrm>
              <a:off x="-1" y="-1"/>
              <a:ext cx="19843114" cy="12022254"/>
            </a:xfrm>
            <a:prstGeom prst="rect">
              <a:avLst/>
            </a:prstGeom>
            <a:effectLst/>
          </p:spPr>
        </p:pic>
      </p:grpSp>
      <p:sp>
        <p:nvSpPr>
          <p:cNvPr id="5" name="Conclusion:…">
            <a:extLst>
              <a:ext uri="{FF2B5EF4-FFF2-40B4-BE49-F238E27FC236}">
                <a16:creationId xmlns:a16="http://schemas.microsoft.com/office/drawing/2014/main" id="{3E61C925-8BB4-9248-8A82-2AC9A7A85F5D}"/>
              </a:ext>
            </a:extLst>
          </p:cNvPr>
          <p:cNvSpPr txBox="1"/>
          <p:nvPr/>
        </p:nvSpPr>
        <p:spPr>
          <a:xfrm>
            <a:off x="5930826" y="1699018"/>
            <a:ext cx="15849600" cy="4534575"/>
          </a:xfrm>
          <a:prstGeom prst="rect">
            <a:avLst/>
          </a:prstGeom>
          <a:solidFill>
            <a:srgbClr val="04334F"/>
          </a:solidFill>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lgn="r">
              <a:defRPr sz="7200">
                <a:solidFill>
                  <a:srgbClr val="FFFFFF"/>
                </a:solidFill>
                <a:latin typeface="+mn-lt"/>
                <a:ea typeface="+mn-ea"/>
                <a:cs typeface="+mn-cs"/>
                <a:sym typeface="DejaVu Sans Condensed"/>
              </a:defRPr>
            </a:pPr>
            <a:r>
              <a:rPr lang="ar-JO" sz="7200" dirty="0">
                <a:solidFill>
                  <a:srgbClr val="7BB8AF"/>
                </a:solidFill>
                <a:latin typeface="Helvetica"/>
                <a:ea typeface="+mn-ea"/>
                <a:cs typeface="Helvetica"/>
                <a:sym typeface="DejaVu Sans Condensed"/>
              </a:rPr>
              <a:t>النظرة العلمانية</a:t>
            </a:r>
            <a:endParaRPr sz="7200" dirty="0">
              <a:solidFill>
                <a:srgbClr val="7BB8AF"/>
              </a:solidFill>
              <a:latin typeface="Helvetica"/>
              <a:ea typeface="+mn-ea"/>
              <a:cs typeface="Helvetica"/>
              <a:sym typeface="DejaVu Sans Condensed"/>
            </a:endParaRPr>
          </a:p>
          <a:p>
            <a:pPr algn="l">
              <a:defRPr sz="7200">
                <a:solidFill>
                  <a:srgbClr val="FFFFFF"/>
                </a:solidFill>
                <a:latin typeface="+mn-lt"/>
                <a:ea typeface="+mn-ea"/>
                <a:cs typeface="+mn-cs"/>
                <a:sym typeface="DejaVu Sans Condensed"/>
              </a:defRPr>
            </a:pPr>
            <a:r>
              <a:rPr lang="ar-JO" sz="7200" dirty="0">
                <a:sym typeface="DejaVu Sans Condensed"/>
              </a:rPr>
              <a:t>يؤكد </a:t>
            </a:r>
            <a:r>
              <a:rPr lang="ar-JO" sz="7200" dirty="0">
                <a:solidFill>
                  <a:srgbClr val="00B0F0"/>
                </a:solidFill>
                <a:sym typeface="DejaVu Sans Condensed"/>
              </a:rPr>
              <a:t>النموذج العلماني </a:t>
            </a:r>
            <a:r>
              <a:rPr lang="ar-JO" sz="7200" dirty="0">
                <a:sym typeface="DejaVu Sans Condensed"/>
              </a:rPr>
              <a:t>الرائد أنه كان هناك ما لا يقل عن أربعة عصور جليدية رئيسية ، كل منها يعرض فترات من الأنهار الجليدية تتقدم وتتراجع.</a:t>
            </a:r>
            <a:endParaRPr sz="6600" dirty="0">
              <a:solidFill>
                <a:srgbClr val="FFFFFF"/>
              </a:solidFill>
              <a:latin typeface="Helvetica"/>
              <a:ea typeface="+mn-ea"/>
              <a:cs typeface="Helvetica"/>
              <a:sym typeface="DejaVu Sans Condensed"/>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dvAuto="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IA_2_B1_LeftWall Two Views_Proof C.pdf"/>
          <p:cNvGrpSpPr/>
          <p:nvPr/>
        </p:nvGrpSpPr>
        <p:grpSpPr>
          <a:xfrm>
            <a:off x="2270442" y="973873"/>
            <a:ext cx="19843114" cy="12022254"/>
            <a:chOff x="0" y="0"/>
            <a:chExt cx="19843112" cy="12022252"/>
          </a:xfrm>
        </p:grpSpPr>
        <p:pic>
          <p:nvPicPr>
            <p:cNvPr id="1968" name="IA_2_B1_LeftWall Two Views_Proof C.pdf" descr="IA_2_B1_LeftWall Two Views_Proof C.pdf"/>
            <p:cNvPicPr>
              <a:picLocks noChangeAspect="1"/>
            </p:cNvPicPr>
            <p:nvPr/>
          </p:nvPicPr>
          <p:blipFill>
            <a:blip r:embed="rId3" cstate="print"/>
            <a:srcRect l="1337" t="31638" r="50793" b="1868"/>
            <a:stretch>
              <a:fillRect/>
            </a:stretch>
          </p:blipFill>
          <p:spPr>
            <a:xfrm>
              <a:off x="215900" y="139700"/>
              <a:ext cx="19411313" cy="11463453"/>
            </a:xfrm>
            <a:prstGeom prst="rect">
              <a:avLst/>
            </a:prstGeom>
            <a:ln>
              <a:noFill/>
            </a:ln>
            <a:effectLst/>
          </p:spPr>
        </p:pic>
        <p:pic>
          <p:nvPicPr>
            <p:cNvPr id="1967" name="IA_2_B1_LeftWall Two Views_Proof C.pdf" descr="IA_2_B1_LeftWall Two Views_Proof C.pdf"/>
            <p:cNvPicPr>
              <a:picLocks/>
            </p:cNvPicPr>
            <p:nvPr/>
          </p:nvPicPr>
          <p:blipFill>
            <a:blip r:embed="rId4" cstate="print"/>
            <a:stretch>
              <a:fillRect/>
            </a:stretch>
          </p:blipFill>
          <p:spPr>
            <a:xfrm>
              <a:off x="-1" y="-1"/>
              <a:ext cx="19843114" cy="12022254"/>
            </a:xfrm>
            <a:prstGeom prst="rect">
              <a:avLst/>
            </a:prstGeom>
            <a:effectLst/>
          </p:spPr>
        </p:pic>
      </p:grpSp>
      <p:sp>
        <p:nvSpPr>
          <p:cNvPr id="5" name="Conclusion:…">
            <a:extLst>
              <a:ext uri="{FF2B5EF4-FFF2-40B4-BE49-F238E27FC236}">
                <a16:creationId xmlns:a16="http://schemas.microsoft.com/office/drawing/2014/main" id="{1818F6E0-AB4F-6146-B872-FB3C44A9855D}"/>
              </a:ext>
            </a:extLst>
          </p:cNvPr>
          <p:cNvSpPr txBox="1"/>
          <p:nvPr/>
        </p:nvSpPr>
        <p:spPr>
          <a:xfrm>
            <a:off x="3399692" y="1921615"/>
            <a:ext cx="15779261" cy="3426579"/>
          </a:xfrm>
          <a:prstGeom prst="rect">
            <a:avLst/>
          </a:prstGeom>
          <a:solidFill>
            <a:srgbClr val="05475B"/>
          </a:solidFill>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lgn="r">
              <a:defRPr sz="7200">
                <a:solidFill>
                  <a:srgbClr val="FFFFFF"/>
                </a:solidFill>
                <a:latin typeface="+mn-lt"/>
                <a:ea typeface="+mn-ea"/>
                <a:cs typeface="+mn-cs"/>
                <a:sym typeface="DejaVu Sans Condensed"/>
              </a:defRPr>
            </a:pPr>
            <a:r>
              <a:rPr lang="ar-JO" sz="7200" dirty="0">
                <a:solidFill>
                  <a:srgbClr val="7BB8AF"/>
                </a:solidFill>
                <a:latin typeface="Helvetica"/>
                <a:ea typeface="+mn-ea"/>
                <a:cs typeface="Helvetica"/>
                <a:sym typeface="DejaVu Sans Condensed"/>
              </a:rPr>
              <a:t>النظرة الكتابية</a:t>
            </a:r>
            <a:endParaRPr sz="7200" dirty="0">
              <a:solidFill>
                <a:srgbClr val="7BB8AF"/>
              </a:solidFill>
              <a:latin typeface="Helvetica"/>
              <a:ea typeface="+mn-ea"/>
              <a:cs typeface="Helvetica"/>
              <a:sym typeface="DejaVu Sans Condensed"/>
            </a:endParaRPr>
          </a:p>
          <a:p>
            <a:pPr algn="r">
              <a:defRPr sz="7200">
                <a:solidFill>
                  <a:srgbClr val="FFFFFF"/>
                </a:solidFill>
                <a:latin typeface="+mn-lt"/>
                <a:ea typeface="+mn-ea"/>
                <a:cs typeface="+mn-cs"/>
                <a:sym typeface="DejaVu Sans Condensed"/>
              </a:defRPr>
            </a:pPr>
            <a:r>
              <a:rPr lang="ar-JO" sz="7200" dirty="0">
                <a:sym typeface="DejaVu Sans Condensed"/>
              </a:rPr>
              <a:t>يؤكد </a:t>
            </a:r>
            <a:r>
              <a:rPr lang="ar-JO" sz="7200" dirty="0">
                <a:solidFill>
                  <a:srgbClr val="00B0F0"/>
                </a:solidFill>
                <a:sym typeface="DejaVu Sans Condensed"/>
              </a:rPr>
              <a:t>نموذجنا الكتابي </a:t>
            </a:r>
            <a:r>
              <a:rPr lang="ar-JO" sz="7200" dirty="0">
                <a:sym typeface="DejaVu Sans Condensed"/>
              </a:rPr>
              <a:t>أنه لم يكن هناك سوى عصر جليدي واحد ، وقد نشأ نتيجة الطوفان العالمي</a:t>
            </a:r>
            <a:endParaRPr sz="6600" dirty="0">
              <a:solidFill>
                <a:srgbClr val="FFFFFF"/>
              </a:solidFill>
              <a:latin typeface="Helvetica"/>
              <a:ea typeface="+mn-ea"/>
              <a:cs typeface="Helvetica"/>
              <a:sym typeface="DejaVu Sans Condensed"/>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dvAuto="0"/>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IA_3_ B2_Back_Extent_Proof C.pdf"/>
          <p:cNvGrpSpPr/>
          <p:nvPr/>
        </p:nvGrpSpPr>
        <p:grpSpPr>
          <a:xfrm>
            <a:off x="4139787" y="746796"/>
            <a:ext cx="16104426" cy="12476408"/>
            <a:chOff x="0" y="0"/>
            <a:chExt cx="16104424" cy="12476406"/>
          </a:xfrm>
        </p:grpSpPr>
        <p:pic>
          <p:nvPicPr>
            <p:cNvPr id="1974" name="IA_3_ B2_Back_Extent_Proof C.pdf" descr="IA_3_ B2_Back_Extent_Proof C.pdf"/>
            <p:cNvPicPr>
              <a:picLocks noChangeAspect="1"/>
            </p:cNvPicPr>
            <p:nvPr/>
          </p:nvPicPr>
          <p:blipFill>
            <a:blip r:embed="rId3" cstate="print"/>
            <a:srcRect l="1441" t="33550" r="52963" b="730"/>
            <a:stretch>
              <a:fillRect/>
            </a:stretch>
          </p:blipFill>
          <p:spPr>
            <a:xfrm>
              <a:off x="215900" y="139700"/>
              <a:ext cx="15672625" cy="11917607"/>
            </a:xfrm>
            <a:prstGeom prst="rect">
              <a:avLst/>
            </a:prstGeom>
            <a:ln>
              <a:noFill/>
            </a:ln>
            <a:effectLst/>
          </p:spPr>
        </p:pic>
        <p:pic>
          <p:nvPicPr>
            <p:cNvPr id="1973" name="IA_3_ B2_Back_Extent_Proof C.pdf" descr="IA_3_ B2_Back_Extent_Proof C.pdf"/>
            <p:cNvPicPr>
              <a:picLocks/>
            </p:cNvPicPr>
            <p:nvPr/>
          </p:nvPicPr>
          <p:blipFill>
            <a:blip r:embed="rId4" cstate="print"/>
            <a:stretch>
              <a:fillRect/>
            </a:stretch>
          </p:blipFill>
          <p:spPr>
            <a:xfrm>
              <a:off x="-1" y="-1"/>
              <a:ext cx="16104426" cy="12476408"/>
            </a:xfrm>
            <a:prstGeom prst="rect">
              <a:avLst/>
            </a:prstGeom>
            <a:effectLst/>
          </p:spPr>
        </p:pic>
      </p:grpSp>
      <p:sp>
        <p:nvSpPr>
          <p:cNvPr id="5" name="Conclusion:…">
            <a:extLst>
              <a:ext uri="{FF2B5EF4-FFF2-40B4-BE49-F238E27FC236}">
                <a16:creationId xmlns:a16="http://schemas.microsoft.com/office/drawing/2014/main" id="{329D6099-DD54-FC4A-85FD-F16031FEE142}"/>
              </a:ext>
            </a:extLst>
          </p:cNvPr>
          <p:cNvSpPr txBox="1"/>
          <p:nvPr/>
        </p:nvSpPr>
        <p:spPr>
          <a:xfrm>
            <a:off x="4829908" y="9124224"/>
            <a:ext cx="6248399" cy="2626360"/>
          </a:xfrm>
          <a:prstGeom prst="rect">
            <a:avLst/>
          </a:prstGeom>
          <a:solidFill>
            <a:srgbClr val="257A85"/>
          </a:solidFill>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lgn="r">
              <a:defRPr sz="7200">
                <a:solidFill>
                  <a:srgbClr val="FFFFFF"/>
                </a:solidFill>
                <a:latin typeface="+mn-lt"/>
                <a:ea typeface="+mn-ea"/>
                <a:cs typeface="+mn-cs"/>
                <a:sym typeface="DejaVu Sans Condensed"/>
              </a:defRPr>
            </a:pPr>
            <a:r>
              <a:rPr lang="ar-JO" sz="4400" dirty="0">
                <a:solidFill>
                  <a:srgbClr val="7BB8AF"/>
                </a:solidFill>
                <a:latin typeface="Helvetica"/>
                <a:ea typeface="+mn-ea"/>
                <a:cs typeface="Helvetica"/>
                <a:sym typeface="DejaVu Sans Condensed"/>
              </a:rPr>
              <a:t>قريب من البيت</a:t>
            </a:r>
            <a:endParaRPr sz="4400" dirty="0">
              <a:solidFill>
                <a:srgbClr val="7BB8AF"/>
              </a:solidFill>
              <a:latin typeface="Helvetica"/>
              <a:ea typeface="+mn-ea"/>
              <a:cs typeface="Helvetica"/>
              <a:sym typeface="DejaVu Sans Condensed"/>
            </a:endParaRPr>
          </a:p>
          <a:p>
            <a:pPr algn="r">
              <a:defRPr sz="7200">
                <a:solidFill>
                  <a:srgbClr val="FFFFFF"/>
                </a:solidFill>
                <a:latin typeface="+mn-lt"/>
                <a:ea typeface="+mn-ea"/>
                <a:cs typeface="+mn-cs"/>
                <a:sym typeface="DejaVu Sans Condensed"/>
              </a:defRPr>
            </a:pPr>
            <a:r>
              <a:rPr lang="ar-JO" sz="4000" dirty="0">
                <a:sym typeface="DejaVu Sans Condensed"/>
              </a:rPr>
              <a:t>في ذروة العصر الجليدي ، وصلت الصفائح الجليدية إلى أقصى الجنوب مثل وادي نهر أوهايو</a:t>
            </a:r>
            <a:endParaRPr sz="4000" dirty="0">
              <a:solidFill>
                <a:srgbClr val="FFFFFF"/>
              </a:solidFill>
              <a:latin typeface="Helvetica"/>
              <a:ea typeface="+mn-ea"/>
              <a:cs typeface="Helvetica"/>
              <a:sym typeface="DejaVu Sans Condensed"/>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dvAuto="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9" name="IA_4_ B2_Back_Land Bridges_Proof C.pdf" descr="IA_4_ B2_Back_Land Bridges_Proof C.pdf"/>
          <p:cNvPicPr>
            <a:picLocks noChangeAspect="1"/>
          </p:cNvPicPr>
          <p:nvPr/>
        </p:nvPicPr>
        <p:blipFill>
          <a:blip r:embed="rId3" cstate="print"/>
          <a:srcRect l="53071" t="31005" r="843" b="2924"/>
          <a:stretch>
            <a:fillRect/>
          </a:stretch>
        </p:blipFill>
        <p:spPr>
          <a:xfrm>
            <a:off x="4322201" y="893070"/>
            <a:ext cx="15739598" cy="11904459"/>
          </a:xfrm>
          <a:prstGeom prst="rect">
            <a:avLst/>
          </a:prstGeom>
          <a:ln w="63500">
            <a:solidFill>
              <a:srgbClr val="FFFFFF"/>
            </a:solidFill>
            <a:miter lim="400000"/>
          </a:ln>
        </p:spPr>
      </p:pic>
      <p:sp>
        <p:nvSpPr>
          <p:cNvPr id="3" name="Conclusion:…">
            <a:extLst>
              <a:ext uri="{FF2B5EF4-FFF2-40B4-BE49-F238E27FC236}">
                <a16:creationId xmlns:a16="http://schemas.microsoft.com/office/drawing/2014/main" id="{FEFF92AB-C08E-0A46-B28F-621A235DBA7E}"/>
              </a:ext>
            </a:extLst>
          </p:cNvPr>
          <p:cNvSpPr txBox="1"/>
          <p:nvPr/>
        </p:nvSpPr>
        <p:spPr>
          <a:xfrm>
            <a:off x="7479323" y="8967434"/>
            <a:ext cx="6248399" cy="2564805"/>
          </a:xfrm>
          <a:prstGeom prst="rect">
            <a:avLst/>
          </a:prstGeom>
          <a:solidFill>
            <a:srgbClr val="257A85"/>
          </a:solidFill>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lgn="r">
              <a:defRPr sz="7200">
                <a:solidFill>
                  <a:srgbClr val="FFFFFF"/>
                </a:solidFill>
                <a:latin typeface="+mn-lt"/>
                <a:ea typeface="+mn-ea"/>
                <a:cs typeface="+mn-cs"/>
                <a:sym typeface="DejaVu Sans Condensed"/>
              </a:defRPr>
            </a:pPr>
            <a:r>
              <a:rPr lang="ar-JO" sz="4000" dirty="0">
                <a:solidFill>
                  <a:srgbClr val="7BB8AF"/>
                </a:solidFill>
                <a:latin typeface="Helvetica"/>
                <a:ea typeface="+mn-ea"/>
                <a:cs typeface="Helvetica"/>
                <a:sym typeface="DejaVu Sans Condensed"/>
              </a:rPr>
              <a:t>بيرنجيا</a:t>
            </a:r>
            <a:endParaRPr sz="4000" dirty="0">
              <a:solidFill>
                <a:srgbClr val="7BB8AF"/>
              </a:solidFill>
              <a:latin typeface="Helvetica"/>
              <a:ea typeface="+mn-ea"/>
              <a:cs typeface="Helvetica"/>
              <a:sym typeface="DejaVu Sans Condensed"/>
            </a:endParaRPr>
          </a:p>
          <a:p>
            <a:pPr algn="r">
              <a:defRPr sz="7200">
                <a:solidFill>
                  <a:srgbClr val="FFFFFF"/>
                </a:solidFill>
                <a:latin typeface="+mn-lt"/>
                <a:ea typeface="+mn-ea"/>
                <a:cs typeface="+mn-cs"/>
                <a:sym typeface="DejaVu Sans Condensed"/>
              </a:defRPr>
            </a:pPr>
            <a:r>
              <a:rPr lang="ar-JO" sz="4000" dirty="0">
                <a:sym typeface="DejaVu Sans Condensed"/>
              </a:rPr>
              <a:t>خلال العصر الجليدي ، ربط سهل عشبي بعرض مئات الأميال بين آسيا وأمريكا الشمالية</a:t>
            </a:r>
            <a:endParaRPr sz="4000" dirty="0">
              <a:solidFill>
                <a:srgbClr val="FFFFFF"/>
              </a:solidFill>
              <a:latin typeface="Helvetica"/>
              <a:ea typeface="+mn-ea"/>
              <a:cs typeface="Helvetica"/>
              <a:sym typeface="DejaVu Sans Condensed"/>
            </a:endParaRPr>
          </a:p>
        </p:txBody>
      </p:sp>
      <p:sp>
        <p:nvSpPr>
          <p:cNvPr id="4" name="Conclusion:…">
            <a:extLst>
              <a:ext uri="{FF2B5EF4-FFF2-40B4-BE49-F238E27FC236}">
                <a16:creationId xmlns:a16="http://schemas.microsoft.com/office/drawing/2014/main" id="{10CCA2CE-7B02-E446-982E-73C874BA9446}"/>
              </a:ext>
            </a:extLst>
          </p:cNvPr>
          <p:cNvSpPr txBox="1"/>
          <p:nvPr/>
        </p:nvSpPr>
        <p:spPr>
          <a:xfrm>
            <a:off x="10603522" y="3981274"/>
            <a:ext cx="3024553" cy="779701"/>
          </a:xfrm>
          <a:prstGeom prst="rect">
            <a:avLst/>
          </a:prstGeom>
          <a:solidFill>
            <a:srgbClr val="103D09"/>
          </a:solidFill>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defRPr sz="7200">
                <a:solidFill>
                  <a:srgbClr val="FFFFFF"/>
                </a:solidFill>
                <a:latin typeface="+mn-lt"/>
                <a:ea typeface="+mn-ea"/>
                <a:cs typeface="+mn-cs"/>
                <a:sym typeface="DejaVu Sans Condensed"/>
              </a:defRPr>
            </a:pPr>
            <a:r>
              <a:rPr lang="ar-JO" sz="4400" dirty="0">
                <a:solidFill>
                  <a:srgbClr val="FFFFFF"/>
                </a:solidFill>
                <a:latin typeface="Helvetica"/>
                <a:ea typeface="+mn-ea"/>
                <a:cs typeface="Helvetica"/>
                <a:sym typeface="DejaVu Sans Condensed"/>
              </a:rPr>
              <a:t>ألاسكا</a:t>
            </a:r>
            <a:endParaRPr sz="4000" dirty="0">
              <a:solidFill>
                <a:srgbClr val="FFFFFF"/>
              </a:solidFill>
              <a:latin typeface="Helvetica"/>
              <a:ea typeface="+mn-ea"/>
              <a:cs typeface="Helvetica"/>
              <a:sym typeface="DejaVu Sans Condensed"/>
            </a:endParaRPr>
          </a:p>
        </p:txBody>
      </p:sp>
      <p:sp>
        <p:nvSpPr>
          <p:cNvPr id="5" name="Conclusion:…">
            <a:extLst>
              <a:ext uri="{FF2B5EF4-FFF2-40B4-BE49-F238E27FC236}">
                <a16:creationId xmlns:a16="http://schemas.microsoft.com/office/drawing/2014/main" id="{60C3E166-5F89-DE42-A7D5-6300176434B5}"/>
              </a:ext>
            </a:extLst>
          </p:cNvPr>
          <p:cNvSpPr txBox="1"/>
          <p:nvPr/>
        </p:nvSpPr>
        <p:spPr>
          <a:xfrm>
            <a:off x="4390291" y="5317705"/>
            <a:ext cx="3024553" cy="779701"/>
          </a:xfrm>
          <a:prstGeom prst="rect">
            <a:avLst/>
          </a:prstGeom>
          <a:solidFill>
            <a:srgbClr val="103D09"/>
          </a:solidFill>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defRPr sz="7200">
                <a:solidFill>
                  <a:srgbClr val="FFFFFF"/>
                </a:solidFill>
                <a:latin typeface="+mn-lt"/>
                <a:ea typeface="+mn-ea"/>
                <a:cs typeface="+mn-cs"/>
                <a:sym typeface="DejaVu Sans Condensed"/>
              </a:defRPr>
            </a:pPr>
            <a:r>
              <a:rPr lang="ar-JO" sz="4400" dirty="0">
                <a:solidFill>
                  <a:srgbClr val="FFFFFF"/>
                </a:solidFill>
                <a:latin typeface="Helvetica"/>
                <a:ea typeface="+mn-ea"/>
                <a:cs typeface="Helvetica"/>
                <a:sym typeface="DejaVu Sans Condensed"/>
              </a:rPr>
              <a:t>روسيا</a:t>
            </a:r>
            <a:endParaRPr sz="4000" dirty="0">
              <a:solidFill>
                <a:srgbClr val="FFFFFF"/>
              </a:solidFill>
              <a:latin typeface="Helvetica"/>
              <a:ea typeface="+mn-ea"/>
              <a:cs typeface="Helvetica"/>
              <a:sym typeface="DejaVu Sans Condensed"/>
            </a:endParaRPr>
          </a:p>
        </p:txBody>
      </p:sp>
      <p:sp>
        <p:nvSpPr>
          <p:cNvPr id="6" name="Conclusion:…">
            <a:extLst>
              <a:ext uri="{FF2B5EF4-FFF2-40B4-BE49-F238E27FC236}">
                <a16:creationId xmlns:a16="http://schemas.microsoft.com/office/drawing/2014/main" id="{2D5FB595-356F-B54E-9C32-4E913431CACE}"/>
              </a:ext>
            </a:extLst>
          </p:cNvPr>
          <p:cNvSpPr txBox="1"/>
          <p:nvPr/>
        </p:nvSpPr>
        <p:spPr>
          <a:xfrm>
            <a:off x="14730045" y="7076166"/>
            <a:ext cx="3024553" cy="779701"/>
          </a:xfrm>
          <a:prstGeom prst="rect">
            <a:avLst/>
          </a:prstGeom>
          <a:solidFill>
            <a:srgbClr val="103D09"/>
          </a:solidFill>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defRPr sz="7200">
                <a:solidFill>
                  <a:srgbClr val="FFFFFF"/>
                </a:solidFill>
                <a:latin typeface="+mn-lt"/>
                <a:ea typeface="+mn-ea"/>
                <a:cs typeface="+mn-cs"/>
                <a:sym typeface="DejaVu Sans Condensed"/>
              </a:defRPr>
            </a:pPr>
            <a:r>
              <a:rPr lang="ar-JO" sz="4400" dirty="0">
                <a:solidFill>
                  <a:srgbClr val="FFFFFF"/>
                </a:solidFill>
                <a:latin typeface="Helvetica"/>
                <a:ea typeface="+mn-ea"/>
                <a:cs typeface="Helvetica"/>
                <a:sym typeface="DejaVu Sans Condensed"/>
              </a:rPr>
              <a:t>كندا</a:t>
            </a:r>
            <a:endParaRPr sz="4000" dirty="0">
              <a:solidFill>
                <a:srgbClr val="FFFFFF"/>
              </a:solidFill>
              <a:latin typeface="Helvetica"/>
              <a:ea typeface="+mn-ea"/>
              <a:cs typeface="Helvetica"/>
              <a:sym typeface="DejaVu Sans Condensed"/>
            </a:endParaRPr>
          </a:p>
        </p:txBody>
      </p:sp>
      <p:sp>
        <p:nvSpPr>
          <p:cNvPr id="7" name="Conclusion:…">
            <a:extLst>
              <a:ext uri="{FF2B5EF4-FFF2-40B4-BE49-F238E27FC236}">
                <a16:creationId xmlns:a16="http://schemas.microsoft.com/office/drawing/2014/main" id="{D97DBC23-B023-234F-BD69-C3E585516830}"/>
              </a:ext>
            </a:extLst>
          </p:cNvPr>
          <p:cNvSpPr txBox="1"/>
          <p:nvPr/>
        </p:nvSpPr>
        <p:spPr>
          <a:xfrm>
            <a:off x="14823829" y="8693951"/>
            <a:ext cx="3024553" cy="779701"/>
          </a:xfrm>
          <a:prstGeom prst="rect">
            <a:avLst/>
          </a:prstGeom>
          <a:solidFill>
            <a:srgbClr val="103D09"/>
          </a:solidFill>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defRPr sz="7200">
                <a:solidFill>
                  <a:srgbClr val="FFFFFF"/>
                </a:solidFill>
                <a:latin typeface="+mn-lt"/>
                <a:ea typeface="+mn-ea"/>
                <a:cs typeface="+mn-cs"/>
                <a:sym typeface="DejaVu Sans Condensed"/>
              </a:defRPr>
            </a:pPr>
            <a:r>
              <a:rPr lang="ar-JO" sz="4400" dirty="0">
                <a:solidFill>
                  <a:srgbClr val="FFFFFF"/>
                </a:solidFill>
                <a:latin typeface="Helvetica"/>
                <a:ea typeface="+mn-ea"/>
                <a:cs typeface="Helvetica"/>
                <a:sym typeface="DejaVu Sans Condensed"/>
              </a:rPr>
              <a:t>أمريكا</a:t>
            </a:r>
            <a:endParaRPr sz="4000" dirty="0">
              <a:solidFill>
                <a:srgbClr val="FFFFFF"/>
              </a:solidFill>
              <a:latin typeface="Helvetica"/>
              <a:ea typeface="+mn-ea"/>
              <a:cs typeface="Helvetica"/>
              <a:sym typeface="DejaVu Sans Condensed"/>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0" nodeType="clickEffect">
                                  <p:stCondLst>
                                    <p:cond delay="0"/>
                                  </p:stCondLst>
                                  <p:iterate>
                                    <p:tmAbs val="0"/>
                                  </p:iterate>
                                  <p:childTnLst>
                                    <p:set>
                                      <p:cBhvr>
                                        <p:cTn id="11" fill="hold"/>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0" nodeType="clickEffect">
                                  <p:stCondLst>
                                    <p:cond delay="0"/>
                                  </p:stCondLst>
                                  <p:iterate>
                                    <p:tmAbs val="0"/>
                                  </p:iterate>
                                  <p:childTnLst>
                                    <p:set>
                                      <p:cBhvr>
                                        <p:cTn id="16" fill="hold"/>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fill="hold" grpId="0" nodeType="clickEffect">
                                  <p:stCondLst>
                                    <p:cond delay="0"/>
                                  </p:stCondLst>
                                  <p:iterate>
                                    <p:tmAbs val="0"/>
                                  </p:iterate>
                                  <p:childTnLst>
                                    <p:set>
                                      <p:cBhvr>
                                        <p:cTn id="21" fill="hold"/>
                                        <p:tgtEl>
                                          <p:spTgt spid="6"/>
                                        </p:tgtEl>
                                        <p:attrNameLst>
                                          <p:attrName>style.visibility</p:attrName>
                                        </p:attrNameLst>
                                      </p:cBhvr>
                                      <p:to>
                                        <p:strVal val="visible"/>
                                      </p:to>
                                    </p:set>
                                    <p:animEffect transition="in" filter="dissolv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fill="hold" grpId="0" nodeType="clickEffect">
                                  <p:stCondLst>
                                    <p:cond delay="0"/>
                                  </p:stCondLst>
                                  <p:iterate>
                                    <p:tmAbs val="0"/>
                                  </p:iterate>
                                  <p:childTnLst>
                                    <p:set>
                                      <p:cBhvr>
                                        <p:cTn id="26" fill="hold"/>
                                        <p:tgtEl>
                                          <p:spTgt spid="7"/>
                                        </p:tgtEl>
                                        <p:attrNameLst>
                                          <p:attrName>style.visibility</p:attrName>
                                        </p:attrNameLst>
                                      </p:cBhvr>
                                      <p:to>
                                        <p:strVal val="visible"/>
                                      </p:to>
                                    </p:set>
                                    <p:animEffect transition="in" filter="dissolv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dvAuto="0"/>
      <p:bldP spid="4" grpId="0" animBg="1" advAuto="0"/>
      <p:bldP spid="5" grpId="0" animBg="1" advAuto="0"/>
      <p:bldP spid="6" grpId="0" animBg="1" advAuto="0"/>
      <p:bldP spid="7" grpId="0" animBg="1" advAuto="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 name="What about carbon dating and other radioisotope dating methods?"/>
          <p:cNvSpPr txBox="1"/>
          <p:nvPr/>
        </p:nvSpPr>
        <p:spPr>
          <a:xfrm>
            <a:off x="1849967" y="6870700"/>
            <a:ext cx="19558000" cy="47879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lstStyle>
            <a:lvl1pPr algn="l">
              <a:lnSpc>
                <a:spcPct val="110000"/>
              </a:lnSpc>
              <a:defRPr sz="115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pPr algn="ctr"/>
            <a:r>
              <a:rPr lang="ar-JO" dirty="0"/>
              <a:t>ماذا عن التأريخ بالكربون وطرق التأريخ بالنظائر المشعة الأخرى؟</a:t>
            </a:r>
            <a:endParaRPr dirty="0">
              <a:latin typeface="+mn-lt"/>
            </a:endParaRPr>
          </a:p>
        </p:txBody>
      </p:sp>
    </p:spTree>
  </p:cSld>
  <p:clrMapOvr>
    <a:masterClrMapping/>
  </p:clrMapOvr>
  <p:transition spd="med"/>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0" name="droppedImage.pdf" descr="droppedImage.pdf"/>
          <p:cNvPicPr>
            <a:picLocks noChangeAspect="1"/>
          </p:cNvPicPr>
          <p:nvPr/>
        </p:nvPicPr>
        <p:blipFill>
          <a:blip r:embed="rId3" cstate="print"/>
          <a:stretch>
            <a:fillRect/>
          </a:stretch>
        </p:blipFill>
        <p:spPr>
          <a:xfrm>
            <a:off x="2425700" y="1625600"/>
            <a:ext cx="8216900" cy="5367269"/>
          </a:xfrm>
          <a:prstGeom prst="rect">
            <a:avLst/>
          </a:prstGeom>
          <a:ln w="12700">
            <a:miter lim="400000"/>
          </a:ln>
        </p:spPr>
      </p:pic>
      <p:sp>
        <p:nvSpPr>
          <p:cNvPr id="1991" name="“Age” of the rocks that contain the diamonds (based on K/Ar dating):…"/>
          <p:cNvSpPr txBox="1"/>
          <p:nvPr/>
        </p:nvSpPr>
        <p:spPr>
          <a:xfrm>
            <a:off x="11912600" y="2096710"/>
            <a:ext cx="11074400" cy="34265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r" defTabSz="457200">
              <a:defRPr sz="7200">
                <a:solidFill>
                  <a:srgbClr val="FFFB00"/>
                </a:solidFill>
                <a:latin typeface="+mn-lt"/>
                <a:ea typeface="+mn-ea"/>
                <a:cs typeface="+mn-cs"/>
                <a:sym typeface="Helvetica"/>
              </a:defRPr>
            </a:pPr>
            <a:r>
              <a:rPr lang="ar-JO" sz="7200" dirty="0">
                <a:solidFill>
                  <a:schemeClr val="bg1"/>
                </a:solidFill>
                <a:latin typeface="Helvetica"/>
                <a:ea typeface="+mn-ea"/>
                <a:cs typeface="Helvetica"/>
                <a:sym typeface="Helvetica"/>
              </a:rPr>
              <a:t>عمر الصخور التي تحتوي على الجواهر بحسب التأريخ الإشعاعي هو </a:t>
            </a:r>
            <a:r>
              <a:rPr lang="ar-JO" sz="7200" dirty="0">
                <a:solidFill>
                  <a:srgbClr val="FFFB00"/>
                </a:solidFill>
                <a:latin typeface="Helvetica"/>
                <a:ea typeface="+mn-ea"/>
                <a:cs typeface="Helvetica"/>
                <a:sym typeface="Helvetica"/>
              </a:rPr>
              <a:t>1 – 2 مليار سنة</a:t>
            </a:r>
            <a:endParaRPr sz="7200" dirty="0">
              <a:solidFill>
                <a:srgbClr val="FFFB00"/>
              </a:solidFill>
              <a:latin typeface="Helvetica"/>
              <a:ea typeface="+mn-ea"/>
              <a:cs typeface="Helvetica"/>
              <a:sym typeface="Helvetica"/>
            </a:endParaRPr>
          </a:p>
        </p:txBody>
      </p:sp>
      <p:sp>
        <p:nvSpPr>
          <p:cNvPr id="1992" name="“Age” of 12 diamonds based on C-14 dating:  58,000 years"/>
          <p:cNvSpPr txBox="1"/>
          <p:nvPr/>
        </p:nvSpPr>
        <p:spPr>
          <a:xfrm>
            <a:off x="2425700" y="7413209"/>
            <a:ext cx="19532600" cy="231858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r" defTabSz="457200">
              <a:defRPr sz="7200">
                <a:solidFill>
                  <a:srgbClr val="FFFFFF"/>
                </a:solidFill>
                <a:latin typeface="+mn-lt"/>
                <a:ea typeface="+mn-ea"/>
                <a:cs typeface="+mn-cs"/>
                <a:sym typeface="Helvetica"/>
              </a:defRPr>
            </a:pPr>
            <a:r>
              <a:rPr lang="ar-JO" sz="7200" dirty="0">
                <a:solidFill>
                  <a:schemeClr val="bg1"/>
                </a:solidFill>
                <a:latin typeface="Helvetica"/>
                <a:ea typeface="+mn-ea"/>
                <a:cs typeface="Helvetica"/>
                <a:sym typeface="Helvetica"/>
              </a:rPr>
              <a:t>عمر 12 جوهرة بحسب تأريخ الكربون 14 :</a:t>
            </a:r>
          </a:p>
          <a:p>
            <a:pPr algn="r" defTabSz="457200">
              <a:defRPr sz="7200">
                <a:solidFill>
                  <a:srgbClr val="FFFFFF"/>
                </a:solidFill>
                <a:latin typeface="+mn-lt"/>
                <a:ea typeface="+mn-ea"/>
                <a:cs typeface="+mn-cs"/>
                <a:sym typeface="Helvetica"/>
              </a:defRPr>
            </a:pPr>
            <a:r>
              <a:rPr lang="ar-JO" sz="7200" dirty="0">
                <a:solidFill>
                  <a:srgbClr val="FFFB00"/>
                </a:solidFill>
                <a:latin typeface="Helvetica"/>
                <a:ea typeface="+mn-ea"/>
                <a:cs typeface="Helvetica"/>
                <a:sym typeface="Helvetica"/>
              </a:rPr>
              <a:t>58000 سنة</a:t>
            </a:r>
            <a:endParaRPr sz="7200" dirty="0">
              <a:solidFill>
                <a:srgbClr val="FFFB00"/>
              </a:solidFill>
              <a:latin typeface="Helvetica"/>
              <a:ea typeface="+mn-ea"/>
              <a:cs typeface="Helvetica"/>
              <a:sym typeface="Helvetica"/>
            </a:endParaRPr>
          </a:p>
        </p:txBody>
      </p:sp>
      <p:sp>
        <p:nvSpPr>
          <p:cNvPr id="1993" name="What is the real age of the diamonds?…"/>
          <p:cNvSpPr txBox="1"/>
          <p:nvPr/>
        </p:nvSpPr>
        <p:spPr>
          <a:xfrm>
            <a:off x="2425700" y="10158398"/>
            <a:ext cx="19532600" cy="231858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r" defTabSz="457200">
              <a:defRPr sz="7200">
                <a:solidFill>
                  <a:srgbClr val="FFFFFF"/>
                </a:solidFill>
                <a:latin typeface="+mn-lt"/>
                <a:ea typeface="+mn-ea"/>
                <a:cs typeface="+mn-cs"/>
                <a:sym typeface="Helvetica"/>
              </a:defRPr>
            </a:pPr>
            <a:r>
              <a:rPr lang="ar-JO" sz="7200" dirty="0">
                <a:solidFill>
                  <a:srgbClr val="FFFFFF"/>
                </a:solidFill>
                <a:latin typeface="Helvetica"/>
                <a:ea typeface="+mn-ea"/>
                <a:cs typeface="Helvetica"/>
                <a:sym typeface="Helvetica"/>
              </a:rPr>
              <a:t>ما هو العمر الحقيقي للمجوهرات؟</a:t>
            </a:r>
            <a:endParaRPr sz="7200" dirty="0">
              <a:solidFill>
                <a:srgbClr val="FFFFFF"/>
              </a:solidFill>
              <a:latin typeface="Helvetica"/>
              <a:ea typeface="+mn-ea"/>
              <a:cs typeface="Helvetica"/>
              <a:sym typeface="Helvetica"/>
            </a:endParaRPr>
          </a:p>
          <a:p>
            <a:pPr algn="r" defTabSz="457200">
              <a:defRPr sz="7200">
                <a:solidFill>
                  <a:srgbClr val="FFFFFF"/>
                </a:solidFill>
                <a:latin typeface="+mn-lt"/>
                <a:ea typeface="+mn-ea"/>
                <a:cs typeface="+mn-cs"/>
                <a:sym typeface="Helvetica"/>
              </a:defRPr>
            </a:pPr>
            <a:r>
              <a:rPr lang="ar-JO" sz="7200" dirty="0">
                <a:solidFill>
                  <a:srgbClr val="FFFB00"/>
                </a:solidFill>
                <a:latin typeface="Helvetica"/>
                <a:ea typeface="+mn-ea"/>
                <a:cs typeface="Helvetica"/>
                <a:sym typeface="Helvetica"/>
              </a:rPr>
              <a:t>لا هذا و لا ذاك</a:t>
            </a:r>
            <a:endParaRPr sz="7200" dirty="0">
              <a:solidFill>
                <a:srgbClr val="FFFB00"/>
              </a:solidFill>
              <a:latin typeface="Helvetica"/>
              <a:ea typeface="+mn-ea"/>
              <a:cs typeface="Helvetica"/>
              <a:sym typeface="Helvetica"/>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1992"/>
                                        </p:tgtEl>
                                        <p:attrNameLst>
                                          <p:attrName>style.visibility</p:attrName>
                                        </p:attrNameLst>
                                      </p:cBhvr>
                                      <p:to>
                                        <p:strVal val="visible"/>
                                      </p:to>
                                    </p:set>
                                    <p:animEffect transition="in" filter="fade">
                                      <p:cBhvr>
                                        <p:cTn id="7" dur="499"/>
                                        <p:tgtEl>
                                          <p:spTgt spid="199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iterate>
                                    <p:tmAbs val="0"/>
                                  </p:iterate>
                                  <p:childTnLst>
                                    <p:set>
                                      <p:cBhvr>
                                        <p:cTn id="11" fill="hold"/>
                                        <p:tgtEl>
                                          <p:spTgt spid="1993"/>
                                        </p:tgtEl>
                                        <p:attrNameLst>
                                          <p:attrName>style.visibility</p:attrName>
                                        </p:attrNameLst>
                                      </p:cBhvr>
                                      <p:to>
                                        <p:strVal val="visible"/>
                                      </p:to>
                                    </p:set>
                                    <p:animEffect transition="in" filter="wipe(up)">
                                      <p:cBhvr>
                                        <p:cTn id="12" dur="499"/>
                                        <p:tgtEl>
                                          <p:spTgt spid="19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2" grpId="0" animBg="1" advAuto="0"/>
      <p:bldP spid="1993" grpId="0" animBg="1" advAuto="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7" name="Radiometric Dating"/>
          <p:cNvSpPr txBox="1"/>
          <p:nvPr/>
        </p:nvSpPr>
        <p:spPr>
          <a:xfrm>
            <a:off x="8788828" y="875730"/>
            <a:ext cx="6806350" cy="15799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D9FBFE"/>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lang="ar-JO" dirty="0"/>
              <a:t>التأريخ الإشعاعي</a:t>
            </a:r>
            <a:endParaRPr kumimoji="0" sz="9600" b="0" i="0" u="none" strike="noStrike" kern="0" cap="none" spc="0" normalizeH="0" baseline="0" noProof="0" dirty="0">
              <a:ln>
                <a:noFill/>
              </a:ln>
              <a:solidFill>
                <a:srgbClr val="D9FBFE"/>
              </a:solidFill>
              <a:effectLst/>
              <a:uLnTx/>
              <a:uFillTx/>
              <a:latin typeface="Gill Sans"/>
              <a:cs typeface="Gill Sans"/>
              <a:sym typeface="Gill Sans"/>
            </a:endParaRPr>
          </a:p>
        </p:txBody>
      </p:sp>
      <p:grpSp>
        <p:nvGrpSpPr>
          <p:cNvPr id="2" name="Group"/>
          <p:cNvGrpSpPr/>
          <p:nvPr/>
        </p:nvGrpSpPr>
        <p:grpSpPr>
          <a:xfrm>
            <a:off x="15736051" y="3832183"/>
            <a:ext cx="7650913" cy="8986745"/>
            <a:chOff x="0" y="-40660"/>
            <a:chExt cx="7650911" cy="8986743"/>
          </a:xfrm>
        </p:grpSpPr>
        <p:sp>
          <p:nvSpPr>
            <p:cNvPr id="2001" name="Lead-206"/>
            <p:cNvSpPr txBox="1"/>
            <p:nvPr/>
          </p:nvSpPr>
          <p:spPr>
            <a:xfrm>
              <a:off x="0" y="7366163"/>
              <a:ext cx="7547099" cy="157992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a:defRPr sz="9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ar-JO" sz="9600" b="0" i="0" u="none" strike="noStrike" kern="0" cap="none" spc="0" normalizeH="0" baseline="0" noProof="0" dirty="0">
                  <a:ln>
                    <a:noFill/>
                  </a:ln>
                  <a:solidFill>
                    <a:srgbClr val="FFFFFF"/>
                  </a:solidFill>
                  <a:effectLst/>
                  <a:uLnTx/>
                  <a:uFillTx/>
                  <a:latin typeface="Gill Sans"/>
                  <a:cs typeface="Gill Sans"/>
                  <a:sym typeface="Gill Sans"/>
                </a:rPr>
                <a:t>رصاص - 206</a:t>
              </a:r>
              <a:endParaRPr kumimoji="0" sz="9600" b="0" i="0" u="none" strike="noStrike" kern="0" cap="none" spc="0" normalizeH="0" baseline="0" noProof="0" dirty="0">
                <a:ln>
                  <a:noFill/>
                </a:ln>
                <a:solidFill>
                  <a:srgbClr val="FFFFFF"/>
                </a:solidFill>
                <a:effectLst/>
                <a:uLnTx/>
                <a:uFillTx/>
                <a:latin typeface="Gill Sans"/>
                <a:cs typeface="Gill Sans"/>
                <a:sym typeface="Gill Sans"/>
              </a:endParaRPr>
            </a:p>
          </p:txBody>
        </p:sp>
        <p:sp>
          <p:nvSpPr>
            <p:cNvPr id="2002" name="Uranium-238"/>
            <p:cNvSpPr txBox="1"/>
            <p:nvPr/>
          </p:nvSpPr>
          <p:spPr>
            <a:xfrm>
              <a:off x="103812" y="-40660"/>
              <a:ext cx="7547099" cy="157992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a:defRPr sz="9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ar-JO" sz="9600" b="0" i="0" u="none" strike="noStrike" kern="0" cap="none" spc="0" normalizeH="0" baseline="0" noProof="0" dirty="0">
                  <a:ln>
                    <a:noFill/>
                  </a:ln>
                  <a:solidFill>
                    <a:srgbClr val="FFFFFF"/>
                  </a:solidFill>
                  <a:effectLst/>
                  <a:uLnTx/>
                  <a:uFillTx/>
                  <a:latin typeface="Gill Sans"/>
                  <a:cs typeface="Gill Sans"/>
                  <a:sym typeface="Gill Sans"/>
                </a:rPr>
                <a:t>يورانيوم - 238</a:t>
              </a:r>
              <a:endParaRPr kumimoji="0" sz="9600" b="0" i="0" u="none" strike="noStrike" kern="0" cap="none" spc="0" normalizeH="0" baseline="0" noProof="0" dirty="0">
                <a:ln>
                  <a:noFill/>
                </a:ln>
                <a:solidFill>
                  <a:srgbClr val="FFFFFF"/>
                </a:solidFill>
                <a:effectLst/>
                <a:uLnTx/>
                <a:uFillTx/>
                <a:latin typeface="Gill Sans"/>
                <a:cs typeface="Gill Sans"/>
                <a:sym typeface="Gill Sans"/>
              </a:endParaRPr>
            </a:p>
          </p:txBody>
        </p:sp>
        <p:sp>
          <p:nvSpPr>
            <p:cNvPr id="2003" name="Line"/>
            <p:cNvSpPr/>
            <p:nvPr/>
          </p:nvSpPr>
          <p:spPr>
            <a:xfrm flipH="1">
              <a:off x="3877361" y="2300320"/>
              <a:ext cx="1" cy="4558782"/>
            </a:xfrm>
            <a:prstGeom prst="line">
              <a:avLst/>
            </a:prstGeom>
            <a:noFill/>
            <a:ln w="190500" cap="flat">
              <a:solidFill>
                <a:srgbClr val="FFFFFF"/>
              </a:solidFill>
              <a:prstDash val="solid"/>
              <a:miter lim="400000"/>
              <a:tailEnd type="triangle" w="med" len="med"/>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grpSp>
        <p:nvGrpSpPr>
          <p:cNvPr id="3" name="Group"/>
          <p:cNvGrpSpPr/>
          <p:nvPr/>
        </p:nvGrpSpPr>
        <p:grpSpPr>
          <a:xfrm>
            <a:off x="1146860" y="3832183"/>
            <a:ext cx="7598009" cy="8986745"/>
            <a:chOff x="0" y="-40660"/>
            <a:chExt cx="7598007" cy="8986743"/>
          </a:xfrm>
        </p:grpSpPr>
        <p:sp>
          <p:nvSpPr>
            <p:cNvPr id="2005" name="Carbon-14"/>
            <p:cNvSpPr txBox="1"/>
            <p:nvPr/>
          </p:nvSpPr>
          <p:spPr>
            <a:xfrm>
              <a:off x="0" y="-40660"/>
              <a:ext cx="7547099" cy="157992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a:defRPr sz="9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lang="ar-JO" noProof="0" dirty="0"/>
                <a:t>كربون - 14</a:t>
              </a:r>
              <a:endParaRPr kumimoji="0" sz="9600" b="0" i="0" u="none" strike="noStrike" kern="0" cap="none" spc="0" normalizeH="0" baseline="0" noProof="0" dirty="0">
                <a:ln>
                  <a:noFill/>
                </a:ln>
                <a:solidFill>
                  <a:srgbClr val="FFFFFF"/>
                </a:solidFill>
                <a:effectLst/>
                <a:uLnTx/>
                <a:uFillTx/>
                <a:latin typeface="Gill Sans"/>
                <a:cs typeface="Gill Sans"/>
                <a:sym typeface="Gill Sans"/>
              </a:endParaRPr>
            </a:p>
          </p:txBody>
        </p:sp>
        <p:sp>
          <p:nvSpPr>
            <p:cNvPr id="2006" name="Nitrogen"/>
            <p:cNvSpPr txBox="1"/>
            <p:nvPr/>
          </p:nvSpPr>
          <p:spPr>
            <a:xfrm>
              <a:off x="50908" y="7366163"/>
              <a:ext cx="7547099" cy="157992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a:defRPr sz="9600">
                  <a:solidFill>
                    <a:srgbClr val="FFFFFF"/>
                  </a:solidFill>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lang="ar-JO" dirty="0"/>
                <a:t>نيتروجين</a:t>
              </a:r>
              <a:endParaRPr kumimoji="0" sz="9600" b="0" i="0" u="none" strike="noStrike" kern="0" cap="none" spc="0" normalizeH="0" baseline="0" noProof="0" dirty="0">
                <a:ln>
                  <a:noFill/>
                </a:ln>
                <a:solidFill>
                  <a:srgbClr val="FFFFFF"/>
                </a:solidFill>
                <a:effectLst/>
                <a:uLnTx/>
                <a:uFillTx/>
                <a:latin typeface="Gill Sans"/>
                <a:cs typeface="Gill Sans"/>
                <a:sym typeface="Gill Sans"/>
              </a:endParaRPr>
            </a:p>
          </p:txBody>
        </p:sp>
        <p:sp>
          <p:nvSpPr>
            <p:cNvPr id="2007" name="Line"/>
            <p:cNvSpPr/>
            <p:nvPr/>
          </p:nvSpPr>
          <p:spPr>
            <a:xfrm flipH="1">
              <a:off x="3771673" y="2300320"/>
              <a:ext cx="1" cy="4558782"/>
            </a:xfrm>
            <a:prstGeom prst="line">
              <a:avLst/>
            </a:prstGeom>
            <a:noFill/>
            <a:ln w="190500" cap="flat">
              <a:solidFill>
                <a:srgbClr val="FFFFFF"/>
              </a:solidFill>
              <a:prstDash val="solid"/>
              <a:miter lim="400000"/>
              <a:tailEnd type="triangle" w="med" len="med"/>
            </a:ln>
            <a:effectLst/>
          </p:spPr>
          <p:txBody>
            <a:bodyPr wrap="square" lIns="50800" tIns="50800" rIns="50800" bIns="50800" numCol="1" anchor="ctr">
              <a:noAutofit/>
            </a:bodyPr>
            <a:lstStyle/>
            <a:p>
              <a:pPr marL="0" marR="0" lvl="0" indent="0" algn="ctr" defTabSz="584200" rtl="0" eaLnBrk="1" fontAlgn="auto" latinLnBrk="0" hangingPunct="0">
                <a:lnSpc>
                  <a:spcPct val="100000"/>
                </a:lnSpc>
                <a:spcBef>
                  <a:spcPts val="0"/>
                </a:spcBef>
                <a:spcAft>
                  <a:spcPts val="0"/>
                </a:spcAft>
                <a:buClrTx/>
                <a:buSzTx/>
                <a:buFontTx/>
                <a:buNone/>
                <a:tabLst/>
                <a:defRPr sz="4000">
                  <a:solidFill>
                    <a:srgbClr val="FFFFFF"/>
                  </a:solidFill>
                  <a:effectLst>
                    <a:outerShdw blurRad="38100" dist="12700" dir="5400000" rotWithShape="0">
                      <a:srgbClr val="000000">
                        <a:alpha val="50000"/>
                      </a:srgbClr>
                    </a:outerShdw>
                  </a:effectLst>
                </a:defRPr>
              </a:pPr>
              <a:endParaRPr kumimoji="0" sz="4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cs typeface="Gill Sans"/>
                <a:sym typeface="Gill Sans"/>
              </a:endParaRPr>
            </a:p>
          </p:txBody>
        </p:sp>
      </p:grpSp>
      <p:sp>
        <p:nvSpPr>
          <p:cNvPr id="2009" name="الوالد"/>
          <p:cNvSpPr txBox="1"/>
          <p:nvPr/>
        </p:nvSpPr>
        <p:spPr>
          <a:xfrm>
            <a:off x="11190726" y="3872843"/>
            <a:ext cx="2217976" cy="14950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80" tIns="68580" rIns="68580" bIns="68580">
            <a:spAutoFit/>
          </a:bodyPr>
          <a:lstStyle>
            <a:lvl1pPr algn="l" defTabSz="914400" rtl="1">
              <a:defRPr sz="9600" b="1">
                <a:solidFill>
                  <a:srgbClr val="0433FF"/>
                </a:solidFill>
                <a:effectLst>
                  <a:outerShdw blurRad="38100" dist="38100" dir="2700000" rotWithShape="0">
                    <a:srgbClr val="000000">
                      <a:alpha val="43137"/>
                    </a:srgbClr>
                  </a:outerShdw>
                </a:effectLst>
                <a:latin typeface="Times New Roman"/>
                <a:ea typeface="Times New Roman"/>
                <a:cs typeface="Times New Roman"/>
                <a:sym typeface="Times New Roman"/>
              </a:defRPr>
            </a:lvl1pPr>
          </a:lstStyle>
          <a:p>
            <a:pPr marL="0" marR="0" lvl="0" indent="0" algn="l" defTabSz="914400" rtl="1" eaLnBrk="1" fontAlgn="auto" latinLnBrk="0" hangingPunct="0">
              <a:lnSpc>
                <a:spcPct val="100000"/>
              </a:lnSpc>
              <a:spcBef>
                <a:spcPts val="0"/>
              </a:spcBef>
              <a:spcAft>
                <a:spcPts val="0"/>
              </a:spcAft>
              <a:buClrTx/>
              <a:buSzTx/>
              <a:buFontTx/>
              <a:buNone/>
              <a:tabLst/>
              <a:defRPr/>
            </a:pPr>
            <a:r>
              <a:rPr kumimoji="0" sz="9600" b="1" i="0" u="none" strike="noStrike" kern="0" cap="none" spc="0" normalizeH="0" baseline="0" noProof="0">
                <a:ln>
                  <a:noFill/>
                </a:ln>
                <a:solidFill>
                  <a:srgbClr val="0433FF"/>
                </a:solidFill>
                <a:effectLst>
                  <a:outerShdw blurRad="38100" dist="38100" dir="2700000" rotWithShape="0">
                    <a:srgbClr val="000000">
                      <a:alpha val="43137"/>
                    </a:srgbClr>
                  </a:outerShdw>
                </a:effectLst>
                <a:uLnTx/>
                <a:uFillTx/>
                <a:latin typeface="Times New Roman"/>
                <a:cs typeface="Times New Roman"/>
                <a:sym typeface="Times New Roman"/>
              </a:rPr>
              <a:t>الوالد</a:t>
            </a:r>
          </a:p>
        </p:txBody>
      </p:sp>
      <p:sp>
        <p:nvSpPr>
          <p:cNvPr id="2010" name="الابنة"/>
          <p:cNvSpPr txBox="1"/>
          <p:nvPr/>
        </p:nvSpPr>
        <p:spPr>
          <a:xfrm>
            <a:off x="11152903" y="8943294"/>
            <a:ext cx="2175114" cy="14950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80" tIns="68580" rIns="68580" bIns="68580">
            <a:spAutoFit/>
          </a:bodyPr>
          <a:lstStyle>
            <a:lvl1pPr defTabSz="914400" rtl="1">
              <a:defRPr sz="9600" b="1">
                <a:solidFill>
                  <a:srgbClr val="FF0000"/>
                </a:solidFill>
                <a:effectLst>
                  <a:outerShdw blurRad="38100" dist="38100" dir="2700000" rotWithShape="0">
                    <a:srgbClr val="000000">
                      <a:alpha val="43137"/>
                    </a:srgbClr>
                  </a:outerShdw>
                </a:effectLst>
                <a:latin typeface="Times New Roman"/>
                <a:ea typeface="Times New Roman"/>
                <a:cs typeface="Times New Roman"/>
                <a:sym typeface="Times New Roman"/>
              </a:defRPr>
            </a:lvl1pPr>
          </a:lstStyle>
          <a:p>
            <a:pPr marL="0" marR="0" lvl="0" indent="0" algn="ctr" defTabSz="914400" rtl="1" eaLnBrk="1" fontAlgn="auto" latinLnBrk="0" hangingPunct="0">
              <a:lnSpc>
                <a:spcPct val="100000"/>
              </a:lnSpc>
              <a:spcBef>
                <a:spcPts val="0"/>
              </a:spcBef>
              <a:spcAft>
                <a:spcPts val="0"/>
              </a:spcAft>
              <a:buClrTx/>
              <a:buSzTx/>
              <a:buFontTx/>
              <a:buNone/>
              <a:tabLst/>
              <a:defRPr/>
            </a:pPr>
            <a:r>
              <a:rPr kumimoji="0" sz="9600" b="1" i="0" u="none" strike="noStrike" kern="0" cap="none" spc="0" normalizeH="0" baseline="0" noProof="0">
                <a:ln>
                  <a:noFill/>
                </a:ln>
                <a:solidFill>
                  <a:srgbClr val="FF0000"/>
                </a:solidFill>
                <a:effectLst>
                  <a:outerShdw blurRad="38100" dist="38100" dir="2700000" rotWithShape="0">
                    <a:srgbClr val="000000">
                      <a:alpha val="43137"/>
                    </a:srgbClr>
                  </a:outerShdw>
                </a:effectLst>
                <a:uLnTx/>
                <a:uFillTx/>
                <a:latin typeface="Times New Roman"/>
                <a:cs typeface="Times New Roman"/>
                <a:sym typeface="Times New Roman"/>
              </a:rPr>
              <a:t>الابنة</a:t>
            </a:r>
          </a:p>
        </p:txBody>
      </p:sp>
      <p:grpSp>
        <p:nvGrpSpPr>
          <p:cNvPr id="4" name="Group">
            <a:extLst>
              <a:ext uri="{FF2B5EF4-FFF2-40B4-BE49-F238E27FC236}">
                <a16:creationId xmlns:a16="http://schemas.microsoft.com/office/drawing/2014/main" id="{A72F6F65-4989-984D-B7A1-CED864505081}"/>
              </a:ext>
            </a:extLst>
          </p:cNvPr>
          <p:cNvGrpSpPr/>
          <p:nvPr/>
        </p:nvGrpSpPr>
        <p:grpSpPr>
          <a:xfrm>
            <a:off x="8693959" y="2632297"/>
            <a:ext cx="6996081" cy="10145970"/>
            <a:chOff x="0" y="0"/>
            <a:chExt cx="6996080" cy="10145969"/>
          </a:xfrm>
        </p:grpSpPr>
        <p:sp>
          <p:nvSpPr>
            <p:cNvPr id="17" name="Rectangle">
              <a:extLst>
                <a:ext uri="{FF2B5EF4-FFF2-40B4-BE49-F238E27FC236}">
                  <a16:creationId xmlns:a16="http://schemas.microsoft.com/office/drawing/2014/main" id="{66D01B2A-6792-6A4C-A906-39C9584DC107}"/>
                </a:ext>
              </a:extLst>
            </p:cNvPr>
            <p:cNvSpPr/>
            <p:nvPr/>
          </p:nvSpPr>
          <p:spPr>
            <a:xfrm>
              <a:off x="0" y="0"/>
              <a:ext cx="6996081" cy="10145970"/>
            </a:xfrm>
            <a:prstGeom prst="rect">
              <a:avLst/>
            </a:prstGeom>
            <a:blipFill rotWithShape="1">
              <a:blip r:embed="rId2" cstate="print"/>
              <a:srcRect/>
              <a:tile tx="0" ty="0" sx="100000" sy="100000" flip="none" algn="tl"/>
            </a:blipFill>
            <a:ln w="12700" cap="flat">
              <a:noFill/>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18" name="droppedImage.pdf" descr="droppedImage.pdf">
              <a:extLst>
                <a:ext uri="{FF2B5EF4-FFF2-40B4-BE49-F238E27FC236}">
                  <a16:creationId xmlns:a16="http://schemas.microsoft.com/office/drawing/2014/main" id="{B218A3A1-0734-B842-8812-95D7B565A0F8}"/>
                </a:ext>
              </a:extLst>
            </p:cNvPr>
            <p:cNvPicPr>
              <a:picLocks noChangeAspect="1"/>
            </p:cNvPicPr>
            <p:nvPr/>
          </p:nvPicPr>
          <p:blipFill>
            <a:blip r:embed="rId3" cstate="print"/>
            <a:srcRect r="71146"/>
            <a:stretch>
              <a:fillRect/>
            </a:stretch>
          </p:blipFill>
          <p:spPr>
            <a:xfrm>
              <a:off x="8921" y="12826"/>
              <a:ext cx="6978314" cy="9381709"/>
            </a:xfrm>
            <a:prstGeom prst="rect">
              <a:avLst/>
            </a:prstGeom>
            <a:ln w="12700" cap="flat">
              <a:noFill/>
              <a:miter lim="400000"/>
            </a:ln>
            <a:effectLst/>
          </p:spPr>
        </p:pic>
        <p:sp>
          <p:nvSpPr>
            <p:cNvPr id="19" name="Daughter">
              <a:extLst>
                <a:ext uri="{FF2B5EF4-FFF2-40B4-BE49-F238E27FC236}">
                  <a16:creationId xmlns:a16="http://schemas.microsoft.com/office/drawing/2014/main" id="{981F31DB-D483-CB41-87C4-DD034A759FB2}"/>
                </a:ext>
              </a:extLst>
            </p:cNvPr>
            <p:cNvSpPr txBox="1"/>
            <p:nvPr/>
          </p:nvSpPr>
          <p:spPr>
            <a:xfrm>
              <a:off x="1317862" y="8896246"/>
              <a:ext cx="4360357" cy="1215667"/>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square" lIns="50800" tIns="50800" rIns="50800" bIns="50800" numCol="1" anchor="ctr">
              <a:noAutofit/>
            </a:bodyPr>
            <a:lstStyle>
              <a:lvl1pPr>
                <a:defRPr sz="6800" b="1">
                  <a:solidFill>
                    <a:srgbClr val="FF2600"/>
                  </a:solidFill>
                  <a:latin typeface="Arial"/>
                  <a:ea typeface="Arial"/>
                  <a:cs typeface="Arial"/>
                  <a:sym typeface="Arial"/>
                </a:defRPr>
              </a:lvl1pPr>
            </a:lstStyle>
            <a:p>
              <a:r>
                <a:rPr lang="ar-JO" dirty="0"/>
                <a:t>الإبنة</a:t>
              </a:r>
              <a:endParaRPr dirty="0"/>
            </a:p>
          </p:txBody>
        </p:sp>
        <p:sp>
          <p:nvSpPr>
            <p:cNvPr id="20" name="Parent">
              <a:extLst>
                <a:ext uri="{FF2B5EF4-FFF2-40B4-BE49-F238E27FC236}">
                  <a16:creationId xmlns:a16="http://schemas.microsoft.com/office/drawing/2014/main" id="{640BE774-F624-3045-A1ED-A698EEFF7C24}"/>
                </a:ext>
              </a:extLst>
            </p:cNvPr>
            <p:cNvSpPr txBox="1"/>
            <p:nvPr/>
          </p:nvSpPr>
          <p:spPr>
            <a:xfrm>
              <a:off x="1710460" y="1300023"/>
              <a:ext cx="3575160" cy="113261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square" lIns="50800" tIns="50800" rIns="50800" bIns="50800" numCol="1" anchor="ctr">
              <a:noAutofit/>
            </a:bodyPr>
            <a:lstStyle>
              <a:lvl1pPr>
                <a:defRPr sz="6800" b="1">
                  <a:solidFill>
                    <a:srgbClr val="096CFF"/>
                  </a:solidFill>
                  <a:latin typeface="Arial"/>
                  <a:ea typeface="Arial"/>
                  <a:cs typeface="Arial"/>
                  <a:sym typeface="Arial"/>
                </a:defRPr>
              </a:lvl1pPr>
            </a:lstStyle>
            <a:p>
              <a:r>
                <a:rPr lang="ar-JO" dirty="0"/>
                <a:t>الأب</a:t>
              </a:r>
              <a:endParaRPr dirty="0"/>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p:tmAbs val="0"/>
                                  </p:iterate>
                                  <p:childTnLst>
                                    <p:set>
                                      <p:cBhvr>
                                        <p:cTn id="6" fill="hold"/>
                                        <p:tgtEl>
                                          <p:spTgt spid="3"/>
                                        </p:tgtEl>
                                        <p:attrNameLst>
                                          <p:attrName>style.visibility</p:attrName>
                                        </p:attrNameLst>
                                      </p:cBhvr>
                                      <p:to>
                                        <p:strVal val="visible"/>
                                      </p:to>
                                    </p:set>
                                    <p:animEffect transition="in" filter="wipe(up)">
                                      <p:cBhvr>
                                        <p:cTn id="7" dur="499"/>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iterate>
                                    <p:tmAbs val="0"/>
                                  </p:iterate>
                                  <p:childTnLst>
                                    <p:set>
                                      <p:cBhvr>
                                        <p:cTn id="11" fill="hold"/>
                                        <p:tgtEl>
                                          <p:spTgt spid="2"/>
                                        </p:tgtEl>
                                        <p:attrNameLst>
                                          <p:attrName>style.visibility</p:attrName>
                                        </p:attrNameLst>
                                      </p:cBhvr>
                                      <p:to>
                                        <p:strVal val="visible"/>
                                      </p:to>
                                    </p:set>
                                    <p:animEffect transition="in" filter="wipe(up)">
                                      <p:cBhvr>
                                        <p:cTn id="12" dur="499"/>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fill="hold" grpId="0" nodeType="clickEffect">
                                  <p:stCondLst>
                                    <p:cond delay="0"/>
                                  </p:stCondLst>
                                  <p:iterate>
                                    <p:tmAbs val="0"/>
                                  </p:iterate>
                                  <p:childTnLst>
                                    <p:set>
                                      <p:cBhvr>
                                        <p:cTn id="16" fill="hold"/>
                                        <p:tgtEl>
                                          <p:spTgt spid="2009"/>
                                        </p:tgtEl>
                                        <p:attrNameLst>
                                          <p:attrName>style.visibility</p:attrName>
                                        </p:attrNameLst>
                                      </p:cBhvr>
                                      <p:to>
                                        <p:strVal val="visible"/>
                                      </p:to>
                                    </p:set>
                                    <p:animEffect transition="in" filter="fade">
                                      <p:cBhvr>
                                        <p:cTn id="17" dur="500"/>
                                        <p:tgtEl>
                                          <p:spTgt spid="200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fill="hold" grpId="0" nodeType="clickEffect">
                                  <p:stCondLst>
                                    <p:cond delay="0"/>
                                  </p:stCondLst>
                                  <p:iterate>
                                    <p:tmAbs val="0"/>
                                  </p:iterate>
                                  <p:childTnLst>
                                    <p:set>
                                      <p:cBhvr>
                                        <p:cTn id="21" fill="hold"/>
                                        <p:tgtEl>
                                          <p:spTgt spid="2010"/>
                                        </p:tgtEl>
                                        <p:attrNameLst>
                                          <p:attrName>style.visibility</p:attrName>
                                        </p:attrNameLst>
                                      </p:cBhvr>
                                      <p:to>
                                        <p:strVal val="visible"/>
                                      </p:to>
                                    </p:set>
                                    <p:animEffect transition="in" filter="fade">
                                      <p:cBhvr>
                                        <p:cTn id="22" dur="500"/>
                                        <p:tgtEl>
                                          <p:spTgt spid="20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dvAuto="0"/>
      <p:bldP spid="3" grpId="0" animBg="1" advAuto="0"/>
      <p:bldP spid="2009" grpId="0" animBg="1" advAuto="0"/>
      <p:bldP spid="2010" grpId="0" animBg="1" advAuto="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6" name="droppedImage.pdf" descr="droppedImage.pdf"/>
          <p:cNvPicPr>
            <a:picLocks noChangeAspect="1"/>
          </p:cNvPicPr>
          <p:nvPr/>
        </p:nvPicPr>
        <p:blipFill>
          <a:blip r:embed="rId2" cstate="print"/>
          <a:stretch>
            <a:fillRect/>
          </a:stretch>
        </p:blipFill>
        <p:spPr>
          <a:xfrm>
            <a:off x="2997200" y="2641600"/>
            <a:ext cx="18376900" cy="7128503"/>
          </a:xfrm>
          <a:prstGeom prst="rect">
            <a:avLst/>
          </a:prstGeom>
          <a:ln w="12700">
            <a:miter lim="400000"/>
          </a:ln>
        </p:spPr>
      </p:pic>
      <p:sp>
        <p:nvSpPr>
          <p:cNvPr id="1557" name="Rectangle"/>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58" name="Radiometric Dating Assumptions"/>
          <p:cNvSpPr txBox="1"/>
          <p:nvPr/>
        </p:nvSpPr>
        <p:spPr>
          <a:xfrm>
            <a:off x="6899871" y="1013440"/>
            <a:ext cx="10583026" cy="157992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9600">
                <a:solidFill>
                  <a:srgbClr val="D9FBFE"/>
                </a:solidFill>
              </a:defRPr>
            </a:lvl1pPr>
          </a:lstStyle>
          <a:p>
            <a:r>
              <a:rPr lang="ar-JO" dirty="0"/>
              <a:t>فرضيات التأريخ الإشعاعي</a:t>
            </a:r>
            <a:endParaRPr dirty="0"/>
          </a:p>
        </p:txBody>
      </p:sp>
      <p:sp>
        <p:nvSpPr>
          <p:cNvPr id="1559" name="Parent"/>
          <p:cNvSpPr txBox="1"/>
          <p:nvPr/>
        </p:nvSpPr>
        <p:spPr>
          <a:xfrm>
            <a:off x="5101174" y="3619917"/>
            <a:ext cx="1074012"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rPr lang="ar-JO" dirty="0"/>
              <a:t>الأب</a:t>
            </a:r>
            <a:endParaRPr dirty="0"/>
          </a:p>
        </p:txBody>
      </p:sp>
      <p:sp>
        <p:nvSpPr>
          <p:cNvPr id="1560" name="Daughter"/>
          <p:cNvSpPr txBox="1"/>
          <p:nvPr/>
        </p:nvSpPr>
        <p:spPr>
          <a:xfrm>
            <a:off x="4985871" y="9442867"/>
            <a:ext cx="1296830"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rPr lang="ar-JO" dirty="0"/>
              <a:t>الإبنة</a:t>
            </a:r>
            <a:endParaRPr dirty="0"/>
          </a:p>
        </p:txBody>
      </p:sp>
      <p:sp>
        <p:nvSpPr>
          <p:cNvPr id="1561" name="?"/>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2" name="?"/>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3" name="?"/>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4" name="?"/>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5" name="?"/>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6" name="Original ratios?"/>
          <p:cNvSpPr txBox="1"/>
          <p:nvPr/>
        </p:nvSpPr>
        <p:spPr>
          <a:xfrm>
            <a:off x="8673752" y="10520557"/>
            <a:ext cx="3238501" cy="165378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النسب الأصلية؟</a:t>
            </a:r>
            <a:endParaRPr dirty="0"/>
          </a:p>
        </p:txBody>
      </p:sp>
      <p:sp>
        <p:nvSpPr>
          <p:cNvPr id="1567" name="Added or removed?"/>
          <p:cNvSpPr txBox="1"/>
          <p:nvPr/>
        </p:nvSpPr>
        <p:spPr>
          <a:xfrm>
            <a:off x="17030700" y="10526907"/>
            <a:ext cx="3594100" cy="165378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تم إضافته أو إزالته</a:t>
            </a:r>
            <a:endParaRPr dirty="0"/>
          </a:p>
        </p:txBody>
      </p:sp>
      <p:sp>
        <p:nvSpPr>
          <p:cNvPr id="1568" name="Rate of decay?"/>
          <p:cNvSpPr txBox="1"/>
          <p:nvPr/>
        </p:nvSpPr>
        <p:spPr>
          <a:xfrm>
            <a:off x="12915900" y="10526907"/>
            <a:ext cx="3238500" cy="165378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معدل الإضمحلال</a:t>
            </a:r>
            <a:endParaRPr dirty="0"/>
          </a:p>
        </p:txBody>
      </p:sp>
      <p:sp>
        <p:nvSpPr>
          <p:cNvPr id="1569" name="Rectangle"/>
          <p:cNvSpPr/>
          <p:nvPr/>
        </p:nvSpPr>
        <p:spPr>
          <a:xfrm>
            <a:off x="8208124" y="3714750"/>
            <a:ext cx="3900209" cy="6461057"/>
          </a:xfrm>
          <a:prstGeom prst="rect">
            <a:avLst/>
          </a:prstGeom>
          <a:blipFill>
            <a:blip r:embed="rId3"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70" name="Rectangle"/>
          <p:cNvSpPr/>
          <p:nvPr/>
        </p:nvSpPr>
        <p:spPr>
          <a:xfrm>
            <a:off x="12585045" y="3714750"/>
            <a:ext cx="3900209" cy="6461057"/>
          </a:xfrm>
          <a:prstGeom prst="rect">
            <a:avLst/>
          </a:prstGeom>
          <a:blipFill>
            <a:blip r:embed="rId3"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71" name="Rectangle"/>
          <p:cNvSpPr/>
          <p:nvPr/>
        </p:nvSpPr>
        <p:spPr>
          <a:xfrm>
            <a:off x="16809567" y="2634977"/>
            <a:ext cx="4572395" cy="7540830"/>
          </a:xfrm>
          <a:prstGeom prst="rect">
            <a:avLst/>
          </a:prstGeom>
          <a:blipFill>
            <a:blip r:embed="rId3"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xit" fill="hold" grpId="1" nodeType="clickEffect">
                                  <p:stCondLst>
                                    <p:cond delay="0"/>
                                  </p:stCondLst>
                                  <p:iterate>
                                    <p:tmAbs val="0"/>
                                  </p:iterate>
                                  <p:childTnLst>
                                    <p:animEffect transition="out" filter="dissolve">
                                      <p:cBhvr>
                                        <p:cTn id="6" dur="499" fill="hold"/>
                                        <p:tgtEl>
                                          <p:spTgt spid="1569"/>
                                        </p:tgtEl>
                                      </p:cBhvr>
                                    </p:animEffect>
                                    <p:set>
                                      <p:cBhvr>
                                        <p:cTn id="7" fill="hold">
                                          <p:stCondLst>
                                            <p:cond delay="498"/>
                                          </p:stCondLst>
                                        </p:cTn>
                                        <p:tgtEl>
                                          <p:spTgt spid="1569"/>
                                        </p:tgtEl>
                                        <p:attrNameLst>
                                          <p:attrName>style.visibility</p:attrName>
                                        </p:attrNameLst>
                                      </p:cBhvr>
                                      <p:to>
                                        <p:strVal val="hidden"/>
                                      </p:to>
                                    </p:set>
                                  </p:childTnLst>
                                </p:cTn>
                              </p:par>
                              <p:par>
                                <p:cTn id="8" presetID="9" presetClass="entr" fill="hold" grpId="2" nodeType="withEffect">
                                  <p:stCondLst>
                                    <p:cond delay="0"/>
                                  </p:stCondLst>
                                  <p:iterate>
                                    <p:tmAbs val="0"/>
                                  </p:iterate>
                                  <p:childTnLst>
                                    <p:set>
                                      <p:cBhvr>
                                        <p:cTn id="9" fill="hold"/>
                                        <p:tgtEl>
                                          <p:spTgt spid="1566"/>
                                        </p:tgtEl>
                                        <p:attrNameLst>
                                          <p:attrName>style.visibility</p:attrName>
                                        </p:attrNameLst>
                                      </p:cBhvr>
                                      <p:to>
                                        <p:strVal val="visible"/>
                                      </p:to>
                                    </p:set>
                                    <p:animEffect transition="in" filter="dissolve">
                                      <p:cBhvr>
                                        <p:cTn id="10" dur="499"/>
                                        <p:tgtEl>
                                          <p:spTgt spid="1566"/>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xit" fill="hold" grpId="3" nodeType="clickEffect">
                                  <p:stCondLst>
                                    <p:cond delay="0"/>
                                  </p:stCondLst>
                                  <p:iterate>
                                    <p:tmAbs val="0"/>
                                  </p:iterate>
                                  <p:childTnLst>
                                    <p:animEffect transition="out" filter="dissolve">
                                      <p:cBhvr>
                                        <p:cTn id="14" dur="499" fill="hold"/>
                                        <p:tgtEl>
                                          <p:spTgt spid="1570"/>
                                        </p:tgtEl>
                                      </p:cBhvr>
                                    </p:animEffect>
                                    <p:set>
                                      <p:cBhvr>
                                        <p:cTn id="15" fill="hold">
                                          <p:stCondLst>
                                            <p:cond delay="498"/>
                                          </p:stCondLst>
                                        </p:cTn>
                                        <p:tgtEl>
                                          <p:spTgt spid="1570"/>
                                        </p:tgtEl>
                                        <p:attrNameLst>
                                          <p:attrName>style.visibility</p:attrName>
                                        </p:attrNameLst>
                                      </p:cBhvr>
                                      <p:to>
                                        <p:strVal val="hidden"/>
                                      </p:to>
                                    </p:set>
                                  </p:childTnLst>
                                </p:cTn>
                              </p:par>
                              <p:par>
                                <p:cTn id="16" presetID="9" presetClass="entr" fill="hold" grpId="4" nodeType="withEffect">
                                  <p:stCondLst>
                                    <p:cond delay="0"/>
                                  </p:stCondLst>
                                  <p:iterate>
                                    <p:tmAbs val="0"/>
                                  </p:iterate>
                                  <p:childTnLst>
                                    <p:set>
                                      <p:cBhvr>
                                        <p:cTn id="17" fill="hold"/>
                                        <p:tgtEl>
                                          <p:spTgt spid="1568"/>
                                        </p:tgtEl>
                                        <p:attrNameLst>
                                          <p:attrName>style.visibility</p:attrName>
                                        </p:attrNameLst>
                                      </p:cBhvr>
                                      <p:to>
                                        <p:strVal val="visible"/>
                                      </p:to>
                                    </p:set>
                                    <p:animEffect transition="in" filter="dissolve">
                                      <p:cBhvr>
                                        <p:cTn id="18" dur="1000"/>
                                        <p:tgtEl>
                                          <p:spTgt spid="1568"/>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xit" fill="hold" grpId="5" nodeType="clickEffect">
                                  <p:stCondLst>
                                    <p:cond delay="0"/>
                                  </p:stCondLst>
                                  <p:iterate>
                                    <p:tmAbs val="0"/>
                                  </p:iterate>
                                  <p:childTnLst>
                                    <p:animEffect transition="out" filter="dissolve">
                                      <p:cBhvr>
                                        <p:cTn id="22" dur="499" fill="hold"/>
                                        <p:tgtEl>
                                          <p:spTgt spid="1571"/>
                                        </p:tgtEl>
                                      </p:cBhvr>
                                    </p:animEffect>
                                    <p:set>
                                      <p:cBhvr>
                                        <p:cTn id="23" fill="hold">
                                          <p:stCondLst>
                                            <p:cond delay="498"/>
                                          </p:stCondLst>
                                        </p:cTn>
                                        <p:tgtEl>
                                          <p:spTgt spid="1571"/>
                                        </p:tgtEl>
                                        <p:attrNameLst>
                                          <p:attrName>style.visibility</p:attrName>
                                        </p:attrNameLst>
                                      </p:cBhvr>
                                      <p:to>
                                        <p:strVal val="hidden"/>
                                      </p:to>
                                    </p:set>
                                  </p:childTnLst>
                                </p:cTn>
                              </p:par>
                              <p:par>
                                <p:cTn id="24" presetID="9" presetClass="entr" fill="hold" grpId="6" nodeType="withEffect">
                                  <p:stCondLst>
                                    <p:cond delay="0"/>
                                  </p:stCondLst>
                                  <p:iterate>
                                    <p:tmAbs val="0"/>
                                  </p:iterate>
                                  <p:childTnLst>
                                    <p:set>
                                      <p:cBhvr>
                                        <p:cTn id="25" fill="hold"/>
                                        <p:tgtEl>
                                          <p:spTgt spid="1567"/>
                                        </p:tgtEl>
                                        <p:attrNameLst>
                                          <p:attrName>style.visibility</p:attrName>
                                        </p:attrNameLst>
                                      </p:cBhvr>
                                      <p:to>
                                        <p:strVal val="visible"/>
                                      </p:to>
                                    </p:set>
                                    <p:animEffect transition="in" filter="dissolve">
                                      <p:cBhvr>
                                        <p:cTn id="26" dur="499"/>
                                        <p:tgtEl>
                                          <p:spTgt spid="15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 grpId="2" animBg="1" advAuto="0"/>
      <p:bldP spid="1567" grpId="6" animBg="1" advAuto="0"/>
      <p:bldP spid="1568" grpId="4" animBg="1" advAuto="0"/>
      <p:bldP spid="1569" grpId="1" animBg="1" advAuto="0"/>
      <p:bldP spid="1570" grpId="3" animBg="1" advAuto="0"/>
      <p:bldP spid="1571" grpId="5" animBg="1" advAuto="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9CB303-DAF9-086D-E5A5-2201F5FC4D20}"/>
            </a:ext>
          </a:extLst>
        </p:cNvPr>
        <p:cNvGrpSpPr/>
        <p:nvPr/>
      </p:nvGrpSpPr>
      <p:grpSpPr>
        <a:xfrm>
          <a:off x="0" y="0"/>
          <a:ext cx="0" cy="0"/>
          <a:chOff x="0" y="0"/>
          <a:chExt cx="0" cy="0"/>
        </a:xfrm>
      </p:grpSpPr>
      <p:pic>
        <p:nvPicPr>
          <p:cNvPr id="1556" name="droppedImage.pdf" descr="droppedImage.pdf">
            <a:extLst>
              <a:ext uri="{FF2B5EF4-FFF2-40B4-BE49-F238E27FC236}">
                <a16:creationId xmlns:a16="http://schemas.microsoft.com/office/drawing/2014/main" id="{53F5F1DD-2783-C7FA-8837-8699CACA5819}"/>
              </a:ext>
            </a:extLst>
          </p:cNvPr>
          <p:cNvPicPr>
            <a:picLocks noChangeAspect="1"/>
          </p:cNvPicPr>
          <p:nvPr/>
        </p:nvPicPr>
        <p:blipFill>
          <a:blip r:embed="rId2" cstate="print"/>
          <a:stretch>
            <a:fillRect/>
          </a:stretch>
        </p:blipFill>
        <p:spPr>
          <a:xfrm>
            <a:off x="2997200" y="2641600"/>
            <a:ext cx="18376900" cy="7128503"/>
          </a:xfrm>
          <a:prstGeom prst="rect">
            <a:avLst/>
          </a:prstGeom>
          <a:ln w="12700">
            <a:miter lim="400000"/>
          </a:ln>
        </p:spPr>
      </p:pic>
      <p:sp>
        <p:nvSpPr>
          <p:cNvPr id="1557" name="Rectangle">
            <a:extLst>
              <a:ext uri="{FF2B5EF4-FFF2-40B4-BE49-F238E27FC236}">
                <a16:creationId xmlns:a16="http://schemas.microsoft.com/office/drawing/2014/main" id="{55DB7444-297D-AE2C-44B9-058D8F762205}"/>
              </a:ext>
            </a:extLst>
          </p:cNvPr>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58" name="Radiometric Dating Assumptions">
            <a:extLst>
              <a:ext uri="{FF2B5EF4-FFF2-40B4-BE49-F238E27FC236}">
                <a16:creationId xmlns:a16="http://schemas.microsoft.com/office/drawing/2014/main" id="{8F7F256E-8A02-CBE6-63BC-C8246CAFB10E}"/>
              </a:ext>
            </a:extLst>
          </p:cNvPr>
          <p:cNvSpPr txBox="1"/>
          <p:nvPr/>
        </p:nvSpPr>
        <p:spPr>
          <a:xfrm>
            <a:off x="6899871" y="1013440"/>
            <a:ext cx="10583026" cy="1579920"/>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9600">
                <a:solidFill>
                  <a:srgbClr val="D9FBFE"/>
                </a:solidFill>
              </a:defRPr>
            </a:lvl1pPr>
          </a:lstStyle>
          <a:p>
            <a:r>
              <a:rPr lang="ar-JO" dirty="0"/>
              <a:t>فرضيات التأريخ الإشعاعي</a:t>
            </a:r>
            <a:endParaRPr dirty="0"/>
          </a:p>
        </p:txBody>
      </p:sp>
      <p:sp>
        <p:nvSpPr>
          <p:cNvPr id="1559" name="Parent">
            <a:extLst>
              <a:ext uri="{FF2B5EF4-FFF2-40B4-BE49-F238E27FC236}">
                <a16:creationId xmlns:a16="http://schemas.microsoft.com/office/drawing/2014/main" id="{8E00167F-9AFA-B40F-E69C-54FFC3F5D6A1}"/>
              </a:ext>
            </a:extLst>
          </p:cNvPr>
          <p:cNvSpPr txBox="1"/>
          <p:nvPr/>
        </p:nvSpPr>
        <p:spPr>
          <a:xfrm>
            <a:off x="5101174" y="3619917"/>
            <a:ext cx="1074012"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rPr lang="ar-JO" dirty="0"/>
              <a:t>الأب</a:t>
            </a:r>
            <a:endParaRPr dirty="0"/>
          </a:p>
        </p:txBody>
      </p:sp>
      <p:sp>
        <p:nvSpPr>
          <p:cNvPr id="1560" name="Daughter">
            <a:extLst>
              <a:ext uri="{FF2B5EF4-FFF2-40B4-BE49-F238E27FC236}">
                <a16:creationId xmlns:a16="http://schemas.microsoft.com/office/drawing/2014/main" id="{C2ACDD03-E65E-CC75-7B85-3F2AB552CA37}"/>
              </a:ext>
            </a:extLst>
          </p:cNvPr>
          <p:cNvSpPr txBox="1"/>
          <p:nvPr/>
        </p:nvSpPr>
        <p:spPr>
          <a:xfrm>
            <a:off x="4985871" y="9442867"/>
            <a:ext cx="1296830"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rPr lang="ar-JO" dirty="0"/>
              <a:t>الإبنة</a:t>
            </a:r>
            <a:endParaRPr dirty="0"/>
          </a:p>
        </p:txBody>
      </p:sp>
      <p:sp>
        <p:nvSpPr>
          <p:cNvPr id="1561" name="?">
            <a:extLst>
              <a:ext uri="{FF2B5EF4-FFF2-40B4-BE49-F238E27FC236}">
                <a16:creationId xmlns:a16="http://schemas.microsoft.com/office/drawing/2014/main" id="{682E2BFB-D88F-66F6-D2E8-3670881A1049}"/>
              </a:ext>
            </a:extLst>
          </p:cNvPr>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2" name="?">
            <a:extLst>
              <a:ext uri="{FF2B5EF4-FFF2-40B4-BE49-F238E27FC236}">
                <a16:creationId xmlns:a16="http://schemas.microsoft.com/office/drawing/2014/main" id="{AF850ECE-E802-E2F9-AC7A-E1421AD1DB95}"/>
              </a:ext>
            </a:extLst>
          </p:cNvPr>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3" name="?">
            <a:extLst>
              <a:ext uri="{FF2B5EF4-FFF2-40B4-BE49-F238E27FC236}">
                <a16:creationId xmlns:a16="http://schemas.microsoft.com/office/drawing/2014/main" id="{6813FCF7-6BE0-69EC-3921-D5F7B46C7030}"/>
              </a:ext>
            </a:extLst>
          </p:cNvPr>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4" name="?">
            <a:extLst>
              <a:ext uri="{FF2B5EF4-FFF2-40B4-BE49-F238E27FC236}">
                <a16:creationId xmlns:a16="http://schemas.microsoft.com/office/drawing/2014/main" id="{FAC1E7B4-A326-B723-9C09-C1E857F236BE}"/>
              </a:ext>
            </a:extLst>
          </p:cNvPr>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5" name="?">
            <a:extLst>
              <a:ext uri="{FF2B5EF4-FFF2-40B4-BE49-F238E27FC236}">
                <a16:creationId xmlns:a16="http://schemas.microsoft.com/office/drawing/2014/main" id="{E6D52497-D821-6F6F-3D6F-A700E3258E91}"/>
              </a:ext>
            </a:extLst>
          </p:cNvPr>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6" name="Original ratios?">
            <a:extLst>
              <a:ext uri="{FF2B5EF4-FFF2-40B4-BE49-F238E27FC236}">
                <a16:creationId xmlns:a16="http://schemas.microsoft.com/office/drawing/2014/main" id="{06629D59-3689-526E-7955-DE65575806B0}"/>
              </a:ext>
            </a:extLst>
          </p:cNvPr>
          <p:cNvSpPr txBox="1"/>
          <p:nvPr/>
        </p:nvSpPr>
        <p:spPr>
          <a:xfrm>
            <a:off x="8673752" y="10520557"/>
            <a:ext cx="3238501" cy="1653786"/>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النسب الأصلية؟</a:t>
            </a:r>
            <a:endParaRPr dirty="0"/>
          </a:p>
        </p:txBody>
      </p:sp>
      <p:sp>
        <p:nvSpPr>
          <p:cNvPr id="1567" name="Added or removed?">
            <a:extLst>
              <a:ext uri="{FF2B5EF4-FFF2-40B4-BE49-F238E27FC236}">
                <a16:creationId xmlns:a16="http://schemas.microsoft.com/office/drawing/2014/main" id="{2B4DA696-FCA1-EE64-94FF-F623E2BE8C3D}"/>
              </a:ext>
            </a:extLst>
          </p:cNvPr>
          <p:cNvSpPr txBox="1"/>
          <p:nvPr/>
        </p:nvSpPr>
        <p:spPr>
          <a:xfrm>
            <a:off x="17030700" y="10526907"/>
            <a:ext cx="3594100" cy="1653786"/>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تم إضافته أو إزالته</a:t>
            </a:r>
            <a:endParaRPr dirty="0"/>
          </a:p>
        </p:txBody>
      </p:sp>
      <p:sp>
        <p:nvSpPr>
          <p:cNvPr id="1568" name="Rate of decay?">
            <a:extLst>
              <a:ext uri="{FF2B5EF4-FFF2-40B4-BE49-F238E27FC236}">
                <a16:creationId xmlns:a16="http://schemas.microsoft.com/office/drawing/2014/main" id="{7D18DEC3-56F7-B96E-4302-FEBBE4F389B8}"/>
              </a:ext>
            </a:extLst>
          </p:cNvPr>
          <p:cNvSpPr txBox="1"/>
          <p:nvPr/>
        </p:nvSpPr>
        <p:spPr>
          <a:xfrm>
            <a:off x="12915900" y="10526907"/>
            <a:ext cx="3238500" cy="1653786"/>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معدل الإضمحلال</a:t>
            </a:r>
            <a:endParaRPr dirty="0"/>
          </a:p>
        </p:txBody>
      </p:sp>
      <p:sp>
        <p:nvSpPr>
          <p:cNvPr id="1570" name="Rectangle">
            <a:extLst>
              <a:ext uri="{FF2B5EF4-FFF2-40B4-BE49-F238E27FC236}">
                <a16:creationId xmlns:a16="http://schemas.microsoft.com/office/drawing/2014/main" id="{F3D5A173-9D9B-555C-02FF-A4A7CD2FB2FB}"/>
              </a:ext>
            </a:extLst>
          </p:cNvPr>
          <p:cNvSpPr/>
          <p:nvPr/>
        </p:nvSpPr>
        <p:spPr>
          <a:xfrm>
            <a:off x="12585045" y="3714750"/>
            <a:ext cx="3900209" cy="6461057"/>
          </a:xfrm>
          <a:prstGeom prst="rect">
            <a:avLst/>
          </a:prstGeom>
          <a:blipFill>
            <a:blip r:embed="rId3"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71" name="Rectangle">
            <a:extLst>
              <a:ext uri="{FF2B5EF4-FFF2-40B4-BE49-F238E27FC236}">
                <a16:creationId xmlns:a16="http://schemas.microsoft.com/office/drawing/2014/main" id="{2DB704ED-60C2-E70D-C3F1-AF15B6700929}"/>
              </a:ext>
            </a:extLst>
          </p:cNvPr>
          <p:cNvSpPr/>
          <p:nvPr/>
        </p:nvSpPr>
        <p:spPr>
          <a:xfrm>
            <a:off x="16809567" y="2634977"/>
            <a:ext cx="4572395" cy="7540830"/>
          </a:xfrm>
          <a:prstGeom prst="rect">
            <a:avLst/>
          </a:prstGeom>
          <a:blipFill>
            <a:blip r:embed="rId3"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Tree>
    <p:extLst>
      <p:ext uri="{BB962C8B-B14F-4D97-AF65-F5344CB8AC3E}">
        <p14:creationId xmlns:p14="http://schemas.microsoft.com/office/powerpoint/2010/main" val="1275697150"/>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ntr" fill="hold" grpId="0" nodeType="withEffect">
                                  <p:stCondLst>
                                    <p:cond delay="0"/>
                                  </p:stCondLst>
                                  <p:iterate>
                                    <p:tmAbs val="0"/>
                                  </p:iterate>
                                  <p:childTnLst>
                                    <p:set>
                                      <p:cBhvr>
                                        <p:cTn id="6" fill="hold"/>
                                        <p:tgtEl>
                                          <p:spTgt spid="1566"/>
                                        </p:tgtEl>
                                        <p:attrNameLst>
                                          <p:attrName>style.visibility</p:attrName>
                                        </p:attrNameLst>
                                      </p:cBhvr>
                                      <p:to>
                                        <p:strVal val="visible"/>
                                      </p:to>
                                    </p:set>
                                    <p:animEffect transition="in" filter="dissolve">
                                      <p:cBhvr>
                                        <p:cTn id="7" dur="499"/>
                                        <p:tgtEl>
                                          <p:spTgt spid="156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xit" fill="hold" grpId="0" nodeType="clickEffect">
                                  <p:stCondLst>
                                    <p:cond delay="0"/>
                                  </p:stCondLst>
                                  <p:iterate>
                                    <p:tmAbs val="0"/>
                                  </p:iterate>
                                  <p:childTnLst>
                                    <p:animEffect transition="out" filter="dissolve">
                                      <p:cBhvr>
                                        <p:cTn id="11" dur="499" fill="hold"/>
                                        <p:tgtEl>
                                          <p:spTgt spid="1570"/>
                                        </p:tgtEl>
                                      </p:cBhvr>
                                    </p:animEffect>
                                    <p:set>
                                      <p:cBhvr>
                                        <p:cTn id="12" fill="hold">
                                          <p:stCondLst>
                                            <p:cond delay="498"/>
                                          </p:stCondLst>
                                        </p:cTn>
                                        <p:tgtEl>
                                          <p:spTgt spid="1570"/>
                                        </p:tgtEl>
                                        <p:attrNameLst>
                                          <p:attrName>style.visibility</p:attrName>
                                        </p:attrNameLst>
                                      </p:cBhvr>
                                      <p:to>
                                        <p:strVal val="hidden"/>
                                      </p:to>
                                    </p:set>
                                  </p:childTnLst>
                                </p:cTn>
                              </p:par>
                              <p:par>
                                <p:cTn id="13" presetID="9" presetClass="entr" fill="hold" grpId="0" nodeType="withEffect">
                                  <p:stCondLst>
                                    <p:cond delay="0"/>
                                  </p:stCondLst>
                                  <p:iterate>
                                    <p:tmAbs val="0"/>
                                  </p:iterate>
                                  <p:childTnLst>
                                    <p:set>
                                      <p:cBhvr>
                                        <p:cTn id="14" fill="hold"/>
                                        <p:tgtEl>
                                          <p:spTgt spid="1568"/>
                                        </p:tgtEl>
                                        <p:attrNameLst>
                                          <p:attrName>style.visibility</p:attrName>
                                        </p:attrNameLst>
                                      </p:cBhvr>
                                      <p:to>
                                        <p:strVal val="visible"/>
                                      </p:to>
                                    </p:set>
                                    <p:animEffect transition="in" filter="dissolve">
                                      <p:cBhvr>
                                        <p:cTn id="15" dur="1000"/>
                                        <p:tgtEl>
                                          <p:spTgt spid="1568"/>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xit" fill="hold" grpId="0" nodeType="clickEffect">
                                  <p:stCondLst>
                                    <p:cond delay="0"/>
                                  </p:stCondLst>
                                  <p:iterate>
                                    <p:tmAbs val="0"/>
                                  </p:iterate>
                                  <p:childTnLst>
                                    <p:animEffect transition="out" filter="dissolve">
                                      <p:cBhvr>
                                        <p:cTn id="19" dur="499" fill="hold"/>
                                        <p:tgtEl>
                                          <p:spTgt spid="1571"/>
                                        </p:tgtEl>
                                      </p:cBhvr>
                                    </p:animEffect>
                                    <p:set>
                                      <p:cBhvr>
                                        <p:cTn id="20" fill="hold">
                                          <p:stCondLst>
                                            <p:cond delay="498"/>
                                          </p:stCondLst>
                                        </p:cTn>
                                        <p:tgtEl>
                                          <p:spTgt spid="1571"/>
                                        </p:tgtEl>
                                        <p:attrNameLst>
                                          <p:attrName>style.visibility</p:attrName>
                                        </p:attrNameLst>
                                      </p:cBhvr>
                                      <p:to>
                                        <p:strVal val="hidden"/>
                                      </p:to>
                                    </p:set>
                                  </p:childTnLst>
                                </p:cTn>
                              </p:par>
                              <p:par>
                                <p:cTn id="21" presetID="9" presetClass="entr" fill="hold" grpId="0" nodeType="withEffect">
                                  <p:stCondLst>
                                    <p:cond delay="0"/>
                                  </p:stCondLst>
                                  <p:iterate>
                                    <p:tmAbs val="0"/>
                                  </p:iterate>
                                  <p:childTnLst>
                                    <p:set>
                                      <p:cBhvr>
                                        <p:cTn id="22" fill="hold"/>
                                        <p:tgtEl>
                                          <p:spTgt spid="1567"/>
                                        </p:tgtEl>
                                        <p:attrNameLst>
                                          <p:attrName>style.visibility</p:attrName>
                                        </p:attrNameLst>
                                      </p:cBhvr>
                                      <p:to>
                                        <p:strVal val="visible"/>
                                      </p:to>
                                    </p:set>
                                    <p:animEffect transition="in" filter="dissolve">
                                      <p:cBhvr>
                                        <p:cTn id="23" dur="499"/>
                                        <p:tgtEl>
                                          <p:spTgt spid="15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 grpId="0" animBg="1" advAuto="0"/>
      <p:bldP spid="1567" grpId="0" animBg="1" advAuto="0"/>
      <p:bldP spid="1568" grpId="0" animBg="1" advAuto="0"/>
      <p:bldP spid="1570" grpId="0" animBg="1" advAuto="0"/>
      <p:bldP spid="1571" grpId="0" animBg="1" advAuto="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00F34-43ED-8FD6-0B69-08AE06DEDF6D}"/>
            </a:ext>
          </a:extLst>
        </p:cNvPr>
        <p:cNvGrpSpPr/>
        <p:nvPr/>
      </p:nvGrpSpPr>
      <p:grpSpPr>
        <a:xfrm>
          <a:off x="0" y="0"/>
          <a:ext cx="0" cy="0"/>
          <a:chOff x="0" y="0"/>
          <a:chExt cx="0" cy="0"/>
        </a:xfrm>
      </p:grpSpPr>
      <p:pic>
        <p:nvPicPr>
          <p:cNvPr id="1556" name="droppedImage.pdf" descr="droppedImage.pdf">
            <a:extLst>
              <a:ext uri="{FF2B5EF4-FFF2-40B4-BE49-F238E27FC236}">
                <a16:creationId xmlns:a16="http://schemas.microsoft.com/office/drawing/2014/main" id="{3EA1667A-66C0-8DB5-B357-7273975F3A6B}"/>
              </a:ext>
            </a:extLst>
          </p:cNvPr>
          <p:cNvPicPr>
            <a:picLocks noChangeAspect="1"/>
          </p:cNvPicPr>
          <p:nvPr/>
        </p:nvPicPr>
        <p:blipFill>
          <a:blip r:embed="rId2" cstate="print"/>
          <a:stretch>
            <a:fillRect/>
          </a:stretch>
        </p:blipFill>
        <p:spPr>
          <a:xfrm>
            <a:off x="2997200" y="2641600"/>
            <a:ext cx="18376900" cy="7128503"/>
          </a:xfrm>
          <a:prstGeom prst="rect">
            <a:avLst/>
          </a:prstGeom>
          <a:ln w="12700">
            <a:miter lim="400000"/>
          </a:ln>
        </p:spPr>
      </p:pic>
      <p:sp>
        <p:nvSpPr>
          <p:cNvPr id="1557" name="Rectangle">
            <a:extLst>
              <a:ext uri="{FF2B5EF4-FFF2-40B4-BE49-F238E27FC236}">
                <a16:creationId xmlns:a16="http://schemas.microsoft.com/office/drawing/2014/main" id="{80B2781E-9F97-F4BF-A391-DB20064A1200}"/>
              </a:ext>
            </a:extLst>
          </p:cNvPr>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58" name="Radiometric Dating Assumptions">
            <a:extLst>
              <a:ext uri="{FF2B5EF4-FFF2-40B4-BE49-F238E27FC236}">
                <a16:creationId xmlns:a16="http://schemas.microsoft.com/office/drawing/2014/main" id="{F51F7270-216F-BDC1-B311-DFB4176BC6DF}"/>
              </a:ext>
            </a:extLst>
          </p:cNvPr>
          <p:cNvSpPr txBox="1"/>
          <p:nvPr/>
        </p:nvSpPr>
        <p:spPr>
          <a:xfrm>
            <a:off x="6899871" y="1013440"/>
            <a:ext cx="10583026" cy="157992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9600">
                <a:solidFill>
                  <a:srgbClr val="D9FBFE"/>
                </a:solidFill>
              </a:defRPr>
            </a:lvl1pPr>
          </a:lstStyle>
          <a:p>
            <a:r>
              <a:rPr lang="ar-JO" dirty="0"/>
              <a:t>فرضيات التأريخ الإشعاعي</a:t>
            </a:r>
            <a:endParaRPr dirty="0"/>
          </a:p>
        </p:txBody>
      </p:sp>
      <p:sp>
        <p:nvSpPr>
          <p:cNvPr id="1559" name="Parent">
            <a:extLst>
              <a:ext uri="{FF2B5EF4-FFF2-40B4-BE49-F238E27FC236}">
                <a16:creationId xmlns:a16="http://schemas.microsoft.com/office/drawing/2014/main" id="{AA222F21-097A-5243-9E68-C592DC6762E4}"/>
              </a:ext>
            </a:extLst>
          </p:cNvPr>
          <p:cNvSpPr txBox="1"/>
          <p:nvPr/>
        </p:nvSpPr>
        <p:spPr>
          <a:xfrm>
            <a:off x="5101174" y="3619917"/>
            <a:ext cx="1074012"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rPr lang="ar-JO" dirty="0"/>
              <a:t>الأب</a:t>
            </a:r>
            <a:endParaRPr dirty="0"/>
          </a:p>
        </p:txBody>
      </p:sp>
      <p:sp>
        <p:nvSpPr>
          <p:cNvPr id="1560" name="Daughter">
            <a:extLst>
              <a:ext uri="{FF2B5EF4-FFF2-40B4-BE49-F238E27FC236}">
                <a16:creationId xmlns:a16="http://schemas.microsoft.com/office/drawing/2014/main" id="{1D6813BD-7CE5-8531-A9FA-0130F0801D79}"/>
              </a:ext>
            </a:extLst>
          </p:cNvPr>
          <p:cNvSpPr txBox="1"/>
          <p:nvPr/>
        </p:nvSpPr>
        <p:spPr>
          <a:xfrm>
            <a:off x="4985871" y="9442867"/>
            <a:ext cx="1296830"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rPr lang="ar-JO" dirty="0"/>
              <a:t>الإبنة</a:t>
            </a:r>
            <a:endParaRPr dirty="0"/>
          </a:p>
        </p:txBody>
      </p:sp>
      <p:sp>
        <p:nvSpPr>
          <p:cNvPr id="1561" name="?">
            <a:extLst>
              <a:ext uri="{FF2B5EF4-FFF2-40B4-BE49-F238E27FC236}">
                <a16:creationId xmlns:a16="http://schemas.microsoft.com/office/drawing/2014/main" id="{5BF8D4D5-72BF-D5A9-426B-EAD6CA8FD1B4}"/>
              </a:ext>
            </a:extLst>
          </p:cNvPr>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2" name="?">
            <a:extLst>
              <a:ext uri="{FF2B5EF4-FFF2-40B4-BE49-F238E27FC236}">
                <a16:creationId xmlns:a16="http://schemas.microsoft.com/office/drawing/2014/main" id="{6EDD7F2B-3F4E-0F7D-69F0-325E8BB2BFBA}"/>
              </a:ext>
            </a:extLst>
          </p:cNvPr>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3" name="?">
            <a:extLst>
              <a:ext uri="{FF2B5EF4-FFF2-40B4-BE49-F238E27FC236}">
                <a16:creationId xmlns:a16="http://schemas.microsoft.com/office/drawing/2014/main" id="{1CEFD073-112E-5845-DABD-5E0D8F592290}"/>
              </a:ext>
            </a:extLst>
          </p:cNvPr>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4" name="?">
            <a:extLst>
              <a:ext uri="{FF2B5EF4-FFF2-40B4-BE49-F238E27FC236}">
                <a16:creationId xmlns:a16="http://schemas.microsoft.com/office/drawing/2014/main" id="{A0F0F379-C0B5-6097-A3A1-B3B67A338EC1}"/>
              </a:ext>
            </a:extLst>
          </p:cNvPr>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5" name="?">
            <a:extLst>
              <a:ext uri="{FF2B5EF4-FFF2-40B4-BE49-F238E27FC236}">
                <a16:creationId xmlns:a16="http://schemas.microsoft.com/office/drawing/2014/main" id="{F274D724-A8C8-EE12-1ADF-A30AA5310862}"/>
              </a:ext>
            </a:extLst>
          </p:cNvPr>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6" name="Original ratios?">
            <a:extLst>
              <a:ext uri="{FF2B5EF4-FFF2-40B4-BE49-F238E27FC236}">
                <a16:creationId xmlns:a16="http://schemas.microsoft.com/office/drawing/2014/main" id="{5E966D4B-5B52-EE78-8ED6-AEBCB33A0597}"/>
              </a:ext>
            </a:extLst>
          </p:cNvPr>
          <p:cNvSpPr txBox="1"/>
          <p:nvPr/>
        </p:nvSpPr>
        <p:spPr>
          <a:xfrm>
            <a:off x="8673752" y="10520557"/>
            <a:ext cx="3238501" cy="165378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النسب الأصلية؟</a:t>
            </a:r>
            <a:endParaRPr dirty="0"/>
          </a:p>
        </p:txBody>
      </p:sp>
      <p:sp>
        <p:nvSpPr>
          <p:cNvPr id="1567" name="Added or removed?">
            <a:extLst>
              <a:ext uri="{FF2B5EF4-FFF2-40B4-BE49-F238E27FC236}">
                <a16:creationId xmlns:a16="http://schemas.microsoft.com/office/drawing/2014/main" id="{F44DD746-A25C-31DE-6476-809FC2F86908}"/>
              </a:ext>
            </a:extLst>
          </p:cNvPr>
          <p:cNvSpPr txBox="1"/>
          <p:nvPr/>
        </p:nvSpPr>
        <p:spPr>
          <a:xfrm>
            <a:off x="17030700" y="10526907"/>
            <a:ext cx="3594100" cy="165378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تم إضافته أو إزالته</a:t>
            </a:r>
            <a:endParaRPr dirty="0"/>
          </a:p>
        </p:txBody>
      </p:sp>
      <p:sp>
        <p:nvSpPr>
          <p:cNvPr id="1568" name="Rate of decay?">
            <a:extLst>
              <a:ext uri="{FF2B5EF4-FFF2-40B4-BE49-F238E27FC236}">
                <a16:creationId xmlns:a16="http://schemas.microsoft.com/office/drawing/2014/main" id="{7FD5D147-A7B6-E686-18A0-548BF7397D2F}"/>
              </a:ext>
            </a:extLst>
          </p:cNvPr>
          <p:cNvSpPr txBox="1"/>
          <p:nvPr/>
        </p:nvSpPr>
        <p:spPr>
          <a:xfrm>
            <a:off x="12915900" y="10526907"/>
            <a:ext cx="3238500" cy="165378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معدل الإضمحلال</a:t>
            </a:r>
            <a:endParaRPr dirty="0"/>
          </a:p>
        </p:txBody>
      </p:sp>
      <p:sp>
        <p:nvSpPr>
          <p:cNvPr id="1571" name="Rectangle">
            <a:extLst>
              <a:ext uri="{FF2B5EF4-FFF2-40B4-BE49-F238E27FC236}">
                <a16:creationId xmlns:a16="http://schemas.microsoft.com/office/drawing/2014/main" id="{14066697-557C-B738-1032-25A1029D4BEA}"/>
              </a:ext>
            </a:extLst>
          </p:cNvPr>
          <p:cNvSpPr/>
          <p:nvPr/>
        </p:nvSpPr>
        <p:spPr>
          <a:xfrm>
            <a:off x="16809567" y="2634977"/>
            <a:ext cx="4572395" cy="7540830"/>
          </a:xfrm>
          <a:prstGeom prst="rect">
            <a:avLst/>
          </a:prstGeom>
          <a:blipFill>
            <a:blip r:embed="rId3"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Tree>
    <p:extLst>
      <p:ext uri="{BB962C8B-B14F-4D97-AF65-F5344CB8AC3E}">
        <p14:creationId xmlns:p14="http://schemas.microsoft.com/office/powerpoint/2010/main" val="2369524001"/>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ntr" fill="hold" grpId="0" nodeType="withEffect">
                                  <p:stCondLst>
                                    <p:cond delay="0"/>
                                  </p:stCondLst>
                                  <p:iterate>
                                    <p:tmAbs val="0"/>
                                  </p:iterate>
                                  <p:childTnLst>
                                    <p:set>
                                      <p:cBhvr>
                                        <p:cTn id="6" fill="hold"/>
                                        <p:tgtEl>
                                          <p:spTgt spid="1566"/>
                                        </p:tgtEl>
                                        <p:attrNameLst>
                                          <p:attrName>style.visibility</p:attrName>
                                        </p:attrNameLst>
                                      </p:cBhvr>
                                      <p:to>
                                        <p:strVal val="visible"/>
                                      </p:to>
                                    </p:set>
                                    <p:animEffect transition="in" filter="dissolve">
                                      <p:cBhvr>
                                        <p:cTn id="7" dur="499"/>
                                        <p:tgtEl>
                                          <p:spTgt spid="1566"/>
                                        </p:tgtEl>
                                      </p:cBhvr>
                                    </p:animEffect>
                                  </p:childTnLst>
                                </p:cTn>
                              </p:par>
                              <p:par>
                                <p:cTn id="8" presetID="9" presetClass="entr" fill="hold" grpId="0" nodeType="withEffect">
                                  <p:stCondLst>
                                    <p:cond delay="0"/>
                                  </p:stCondLst>
                                  <p:iterate>
                                    <p:tmAbs val="0"/>
                                  </p:iterate>
                                  <p:childTnLst>
                                    <p:set>
                                      <p:cBhvr>
                                        <p:cTn id="9" fill="hold"/>
                                        <p:tgtEl>
                                          <p:spTgt spid="1568"/>
                                        </p:tgtEl>
                                        <p:attrNameLst>
                                          <p:attrName>style.visibility</p:attrName>
                                        </p:attrNameLst>
                                      </p:cBhvr>
                                      <p:to>
                                        <p:strVal val="visible"/>
                                      </p:to>
                                    </p:set>
                                    <p:animEffect transition="in" filter="dissolve">
                                      <p:cBhvr>
                                        <p:cTn id="10" dur="1000"/>
                                        <p:tgtEl>
                                          <p:spTgt spid="1568"/>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xit" fill="hold" grpId="0" nodeType="clickEffect">
                                  <p:stCondLst>
                                    <p:cond delay="0"/>
                                  </p:stCondLst>
                                  <p:iterate>
                                    <p:tmAbs val="0"/>
                                  </p:iterate>
                                  <p:childTnLst>
                                    <p:animEffect transition="out" filter="dissolve">
                                      <p:cBhvr>
                                        <p:cTn id="14" dur="499" fill="hold"/>
                                        <p:tgtEl>
                                          <p:spTgt spid="1571"/>
                                        </p:tgtEl>
                                      </p:cBhvr>
                                    </p:animEffect>
                                    <p:set>
                                      <p:cBhvr>
                                        <p:cTn id="15" fill="hold">
                                          <p:stCondLst>
                                            <p:cond delay="498"/>
                                          </p:stCondLst>
                                        </p:cTn>
                                        <p:tgtEl>
                                          <p:spTgt spid="1571"/>
                                        </p:tgtEl>
                                        <p:attrNameLst>
                                          <p:attrName>style.visibility</p:attrName>
                                        </p:attrNameLst>
                                      </p:cBhvr>
                                      <p:to>
                                        <p:strVal val="hidden"/>
                                      </p:to>
                                    </p:set>
                                  </p:childTnLst>
                                </p:cTn>
                              </p:par>
                              <p:par>
                                <p:cTn id="16" presetID="9" presetClass="entr" fill="hold" grpId="0" nodeType="withEffect">
                                  <p:stCondLst>
                                    <p:cond delay="0"/>
                                  </p:stCondLst>
                                  <p:iterate>
                                    <p:tmAbs val="0"/>
                                  </p:iterate>
                                  <p:childTnLst>
                                    <p:set>
                                      <p:cBhvr>
                                        <p:cTn id="17" fill="hold"/>
                                        <p:tgtEl>
                                          <p:spTgt spid="1567"/>
                                        </p:tgtEl>
                                        <p:attrNameLst>
                                          <p:attrName>style.visibility</p:attrName>
                                        </p:attrNameLst>
                                      </p:cBhvr>
                                      <p:to>
                                        <p:strVal val="visible"/>
                                      </p:to>
                                    </p:set>
                                    <p:animEffect transition="in" filter="dissolve">
                                      <p:cBhvr>
                                        <p:cTn id="18" dur="499"/>
                                        <p:tgtEl>
                                          <p:spTgt spid="15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 grpId="0" animBg="1" advAuto="0"/>
      <p:bldP spid="1567" grpId="0" animBg="1" advAuto="0"/>
      <p:bldP spid="1568" grpId="0" animBg="1" advAuto="0"/>
      <p:bldP spid="1571" grpId="0" animBg="1" advAuto="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2322E6-4866-CD21-DC48-44CE5CB918F3}"/>
            </a:ext>
          </a:extLst>
        </p:cNvPr>
        <p:cNvGrpSpPr/>
        <p:nvPr/>
      </p:nvGrpSpPr>
      <p:grpSpPr>
        <a:xfrm>
          <a:off x="0" y="0"/>
          <a:ext cx="0" cy="0"/>
          <a:chOff x="0" y="0"/>
          <a:chExt cx="0" cy="0"/>
        </a:xfrm>
      </p:grpSpPr>
      <p:pic>
        <p:nvPicPr>
          <p:cNvPr id="1556" name="droppedImage.pdf" descr="droppedImage.pdf">
            <a:extLst>
              <a:ext uri="{FF2B5EF4-FFF2-40B4-BE49-F238E27FC236}">
                <a16:creationId xmlns:a16="http://schemas.microsoft.com/office/drawing/2014/main" id="{8AF313C6-9826-0033-B14E-2F057D349EF6}"/>
              </a:ext>
            </a:extLst>
          </p:cNvPr>
          <p:cNvPicPr>
            <a:picLocks noChangeAspect="1"/>
          </p:cNvPicPr>
          <p:nvPr/>
        </p:nvPicPr>
        <p:blipFill>
          <a:blip r:embed="rId2" cstate="print"/>
          <a:stretch>
            <a:fillRect/>
          </a:stretch>
        </p:blipFill>
        <p:spPr>
          <a:xfrm>
            <a:off x="2997200" y="2641600"/>
            <a:ext cx="18376900" cy="7128503"/>
          </a:xfrm>
          <a:prstGeom prst="rect">
            <a:avLst/>
          </a:prstGeom>
          <a:ln w="12700">
            <a:miter lim="400000"/>
          </a:ln>
        </p:spPr>
      </p:pic>
      <p:sp>
        <p:nvSpPr>
          <p:cNvPr id="1557" name="Rectangle">
            <a:extLst>
              <a:ext uri="{FF2B5EF4-FFF2-40B4-BE49-F238E27FC236}">
                <a16:creationId xmlns:a16="http://schemas.microsoft.com/office/drawing/2014/main" id="{9BAE6D51-D9EB-69CB-3B1A-6834F86DF943}"/>
              </a:ext>
            </a:extLst>
          </p:cNvPr>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58" name="Radiometric Dating Assumptions">
            <a:extLst>
              <a:ext uri="{FF2B5EF4-FFF2-40B4-BE49-F238E27FC236}">
                <a16:creationId xmlns:a16="http://schemas.microsoft.com/office/drawing/2014/main" id="{7951DE10-05B1-8E26-4286-773C469DE1C9}"/>
              </a:ext>
            </a:extLst>
          </p:cNvPr>
          <p:cNvSpPr txBox="1"/>
          <p:nvPr/>
        </p:nvSpPr>
        <p:spPr>
          <a:xfrm>
            <a:off x="6899871" y="1013440"/>
            <a:ext cx="10583026" cy="1579920"/>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9600">
                <a:solidFill>
                  <a:srgbClr val="D9FBFE"/>
                </a:solidFill>
              </a:defRPr>
            </a:lvl1pPr>
          </a:lstStyle>
          <a:p>
            <a:r>
              <a:rPr lang="ar-JO" dirty="0"/>
              <a:t>فرضيات التأريخ الإشعاعي</a:t>
            </a:r>
            <a:endParaRPr dirty="0"/>
          </a:p>
        </p:txBody>
      </p:sp>
      <p:sp>
        <p:nvSpPr>
          <p:cNvPr id="1559" name="Parent">
            <a:extLst>
              <a:ext uri="{FF2B5EF4-FFF2-40B4-BE49-F238E27FC236}">
                <a16:creationId xmlns:a16="http://schemas.microsoft.com/office/drawing/2014/main" id="{637A9582-7D1C-CFBE-EDE1-1B4FA62A192D}"/>
              </a:ext>
            </a:extLst>
          </p:cNvPr>
          <p:cNvSpPr txBox="1"/>
          <p:nvPr/>
        </p:nvSpPr>
        <p:spPr>
          <a:xfrm>
            <a:off x="5101174" y="3619917"/>
            <a:ext cx="1074012"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rPr lang="ar-JO" dirty="0"/>
              <a:t>الأب</a:t>
            </a:r>
            <a:endParaRPr dirty="0"/>
          </a:p>
        </p:txBody>
      </p:sp>
      <p:sp>
        <p:nvSpPr>
          <p:cNvPr id="1560" name="Daughter">
            <a:extLst>
              <a:ext uri="{FF2B5EF4-FFF2-40B4-BE49-F238E27FC236}">
                <a16:creationId xmlns:a16="http://schemas.microsoft.com/office/drawing/2014/main" id="{B14218BF-EBB6-62A2-5863-46C13FF61C0E}"/>
              </a:ext>
            </a:extLst>
          </p:cNvPr>
          <p:cNvSpPr txBox="1"/>
          <p:nvPr/>
        </p:nvSpPr>
        <p:spPr>
          <a:xfrm>
            <a:off x="4985871" y="9442867"/>
            <a:ext cx="1296830"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rPr lang="ar-JO" dirty="0"/>
              <a:t>الإبنة</a:t>
            </a:r>
            <a:endParaRPr dirty="0"/>
          </a:p>
        </p:txBody>
      </p:sp>
      <p:sp>
        <p:nvSpPr>
          <p:cNvPr id="1561" name="?">
            <a:extLst>
              <a:ext uri="{FF2B5EF4-FFF2-40B4-BE49-F238E27FC236}">
                <a16:creationId xmlns:a16="http://schemas.microsoft.com/office/drawing/2014/main" id="{E69B6162-4DD8-F30F-797B-330763C7D968}"/>
              </a:ext>
            </a:extLst>
          </p:cNvPr>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2" name="?">
            <a:extLst>
              <a:ext uri="{FF2B5EF4-FFF2-40B4-BE49-F238E27FC236}">
                <a16:creationId xmlns:a16="http://schemas.microsoft.com/office/drawing/2014/main" id="{F0BD42FA-C9A7-0D37-3BD7-4236C5884A2D}"/>
              </a:ext>
            </a:extLst>
          </p:cNvPr>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3" name="?">
            <a:extLst>
              <a:ext uri="{FF2B5EF4-FFF2-40B4-BE49-F238E27FC236}">
                <a16:creationId xmlns:a16="http://schemas.microsoft.com/office/drawing/2014/main" id="{8845327B-0952-43DD-4363-FFF3D3A26D2C}"/>
              </a:ext>
            </a:extLst>
          </p:cNvPr>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4" name="?">
            <a:extLst>
              <a:ext uri="{FF2B5EF4-FFF2-40B4-BE49-F238E27FC236}">
                <a16:creationId xmlns:a16="http://schemas.microsoft.com/office/drawing/2014/main" id="{1E447260-00BB-BCCC-39D0-179D09DEE741}"/>
              </a:ext>
            </a:extLst>
          </p:cNvPr>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5" name="?">
            <a:extLst>
              <a:ext uri="{FF2B5EF4-FFF2-40B4-BE49-F238E27FC236}">
                <a16:creationId xmlns:a16="http://schemas.microsoft.com/office/drawing/2014/main" id="{C9CBD5F6-02BA-8749-3E3B-1C39A2ECF955}"/>
              </a:ext>
            </a:extLst>
          </p:cNvPr>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566" name="Original ratios?">
            <a:extLst>
              <a:ext uri="{FF2B5EF4-FFF2-40B4-BE49-F238E27FC236}">
                <a16:creationId xmlns:a16="http://schemas.microsoft.com/office/drawing/2014/main" id="{FEB827E2-568B-6328-22A5-00319BF482CD}"/>
              </a:ext>
            </a:extLst>
          </p:cNvPr>
          <p:cNvSpPr txBox="1"/>
          <p:nvPr/>
        </p:nvSpPr>
        <p:spPr>
          <a:xfrm>
            <a:off x="8673752" y="10520557"/>
            <a:ext cx="3238501" cy="1653786"/>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النسب الأصلية؟</a:t>
            </a:r>
            <a:endParaRPr dirty="0"/>
          </a:p>
        </p:txBody>
      </p:sp>
      <p:sp>
        <p:nvSpPr>
          <p:cNvPr id="1567" name="Added or removed?">
            <a:extLst>
              <a:ext uri="{FF2B5EF4-FFF2-40B4-BE49-F238E27FC236}">
                <a16:creationId xmlns:a16="http://schemas.microsoft.com/office/drawing/2014/main" id="{9F154BE8-08D0-345B-61AA-59265B5F2964}"/>
              </a:ext>
            </a:extLst>
          </p:cNvPr>
          <p:cNvSpPr txBox="1"/>
          <p:nvPr/>
        </p:nvSpPr>
        <p:spPr>
          <a:xfrm>
            <a:off x="17030700" y="10526907"/>
            <a:ext cx="3594100" cy="1653786"/>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تم إضافته أو إزالته</a:t>
            </a:r>
            <a:endParaRPr dirty="0"/>
          </a:p>
        </p:txBody>
      </p:sp>
      <p:sp>
        <p:nvSpPr>
          <p:cNvPr id="1568" name="Rate of decay?">
            <a:extLst>
              <a:ext uri="{FF2B5EF4-FFF2-40B4-BE49-F238E27FC236}">
                <a16:creationId xmlns:a16="http://schemas.microsoft.com/office/drawing/2014/main" id="{00801EE8-0631-2B89-3E4C-C2EAFE4BF512}"/>
              </a:ext>
            </a:extLst>
          </p:cNvPr>
          <p:cNvSpPr txBox="1"/>
          <p:nvPr/>
        </p:nvSpPr>
        <p:spPr>
          <a:xfrm>
            <a:off x="12915900" y="10526907"/>
            <a:ext cx="3238500" cy="1653786"/>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معدل الإضمحلال</a:t>
            </a:r>
            <a:endParaRPr dirty="0"/>
          </a:p>
        </p:txBody>
      </p:sp>
    </p:spTree>
    <p:extLst>
      <p:ext uri="{BB962C8B-B14F-4D97-AF65-F5344CB8AC3E}">
        <p14:creationId xmlns:p14="http://schemas.microsoft.com/office/powerpoint/2010/main" val="1577237053"/>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ntr" fill="hold" grpId="0" nodeType="withEffect">
                                  <p:stCondLst>
                                    <p:cond delay="0"/>
                                  </p:stCondLst>
                                  <p:iterate>
                                    <p:tmAbs val="0"/>
                                  </p:iterate>
                                  <p:childTnLst>
                                    <p:set>
                                      <p:cBhvr>
                                        <p:cTn id="6" fill="hold"/>
                                        <p:tgtEl>
                                          <p:spTgt spid="1566"/>
                                        </p:tgtEl>
                                        <p:attrNameLst>
                                          <p:attrName>style.visibility</p:attrName>
                                        </p:attrNameLst>
                                      </p:cBhvr>
                                      <p:to>
                                        <p:strVal val="visible"/>
                                      </p:to>
                                    </p:set>
                                    <p:animEffect transition="in" filter="dissolve">
                                      <p:cBhvr>
                                        <p:cTn id="7" dur="499"/>
                                        <p:tgtEl>
                                          <p:spTgt spid="1566"/>
                                        </p:tgtEl>
                                      </p:cBhvr>
                                    </p:animEffect>
                                  </p:childTnLst>
                                </p:cTn>
                              </p:par>
                              <p:par>
                                <p:cTn id="8" presetID="9" presetClass="entr" fill="hold" grpId="0" nodeType="withEffect">
                                  <p:stCondLst>
                                    <p:cond delay="0"/>
                                  </p:stCondLst>
                                  <p:iterate>
                                    <p:tmAbs val="0"/>
                                  </p:iterate>
                                  <p:childTnLst>
                                    <p:set>
                                      <p:cBhvr>
                                        <p:cTn id="9" fill="hold"/>
                                        <p:tgtEl>
                                          <p:spTgt spid="1568"/>
                                        </p:tgtEl>
                                        <p:attrNameLst>
                                          <p:attrName>style.visibility</p:attrName>
                                        </p:attrNameLst>
                                      </p:cBhvr>
                                      <p:to>
                                        <p:strVal val="visible"/>
                                      </p:to>
                                    </p:set>
                                    <p:animEffect transition="in" filter="dissolve">
                                      <p:cBhvr>
                                        <p:cTn id="10" dur="1000"/>
                                        <p:tgtEl>
                                          <p:spTgt spid="1568"/>
                                        </p:tgtEl>
                                      </p:cBhvr>
                                    </p:animEffect>
                                  </p:childTnLst>
                                </p:cTn>
                              </p:par>
                              <p:par>
                                <p:cTn id="11" presetID="9" presetClass="entr" fill="hold" grpId="0" nodeType="withEffect">
                                  <p:stCondLst>
                                    <p:cond delay="0"/>
                                  </p:stCondLst>
                                  <p:iterate>
                                    <p:tmAbs val="0"/>
                                  </p:iterate>
                                  <p:childTnLst>
                                    <p:set>
                                      <p:cBhvr>
                                        <p:cTn id="12" fill="hold"/>
                                        <p:tgtEl>
                                          <p:spTgt spid="1567"/>
                                        </p:tgtEl>
                                        <p:attrNameLst>
                                          <p:attrName>style.visibility</p:attrName>
                                        </p:attrNameLst>
                                      </p:cBhvr>
                                      <p:to>
                                        <p:strVal val="visible"/>
                                      </p:to>
                                    </p:set>
                                    <p:animEffect transition="in" filter="dissolve">
                                      <p:cBhvr>
                                        <p:cTn id="13" dur="499"/>
                                        <p:tgtEl>
                                          <p:spTgt spid="15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 grpId="0" animBg="1" advAuto="0"/>
      <p:bldP spid="1567" grpId="0" animBg="1" advAuto="0"/>
      <p:bldP spid="1568" grpId="0" animBg="1" advAuto="0"/>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3" name="Mt St Helens before.jpg" descr="Mt St Helens before.jpg"/>
          <p:cNvPicPr>
            <a:picLocks noChangeAspect="1"/>
          </p:cNvPicPr>
          <p:nvPr/>
        </p:nvPicPr>
        <p:blipFill>
          <a:blip r:embed="rId2" cstate="print"/>
          <a:stretch>
            <a:fillRect/>
          </a:stretch>
        </p:blipFill>
        <p:spPr>
          <a:xfrm>
            <a:off x="2184400" y="1506219"/>
            <a:ext cx="15265400" cy="10685781"/>
          </a:xfrm>
          <a:prstGeom prst="rect">
            <a:avLst/>
          </a:prstGeom>
          <a:ln w="25400">
            <a:solidFill>
              <a:srgbClr val="FFFFFF"/>
            </a:solidFill>
            <a:miter lim="400000"/>
          </a:ln>
        </p:spPr>
      </p:pic>
      <p:sp>
        <p:nvSpPr>
          <p:cNvPr id="1574" name="Mount St. Helens…"/>
          <p:cNvSpPr txBox="1"/>
          <p:nvPr/>
        </p:nvSpPr>
        <p:spPr>
          <a:xfrm>
            <a:off x="17144379" y="2172047"/>
            <a:ext cx="5346701" cy="5180905"/>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defRPr sz="6600">
                <a:solidFill>
                  <a:srgbClr val="FEFCDD"/>
                </a:solidFill>
                <a:latin typeface="+mn-lt"/>
                <a:ea typeface="+mn-ea"/>
                <a:cs typeface="+mn-cs"/>
                <a:sym typeface="DejaVu Sans Condensed"/>
              </a:defRPr>
            </a:pPr>
            <a:r>
              <a:rPr lang="ar-JO" dirty="0"/>
              <a:t>جبل             سانت هيلينز</a:t>
            </a:r>
            <a:endParaRPr dirty="0"/>
          </a:p>
          <a:p>
            <a:pPr>
              <a:defRPr sz="6600">
                <a:solidFill>
                  <a:srgbClr val="FEFCDD"/>
                </a:solidFill>
                <a:latin typeface="+mn-lt"/>
                <a:ea typeface="+mn-ea"/>
                <a:cs typeface="+mn-cs"/>
                <a:sym typeface="DejaVu Sans Condensed"/>
              </a:defRPr>
            </a:pPr>
            <a:endParaRPr dirty="0"/>
          </a:p>
          <a:p>
            <a:pPr>
              <a:defRPr sz="6600">
                <a:solidFill>
                  <a:srgbClr val="FEFCDD"/>
                </a:solidFill>
                <a:latin typeface="+mn-lt"/>
                <a:ea typeface="+mn-ea"/>
                <a:cs typeface="+mn-cs"/>
                <a:sym typeface="DejaVu Sans Condensed"/>
              </a:defRPr>
            </a:pPr>
            <a:r>
              <a:rPr dirty="0"/>
              <a:t> </a:t>
            </a:r>
            <a:r>
              <a:rPr lang="ar-JO" dirty="0"/>
              <a:t>واشنطن</a:t>
            </a:r>
          </a:p>
          <a:p>
            <a:pPr>
              <a:defRPr sz="6600">
                <a:solidFill>
                  <a:srgbClr val="FEFCDD"/>
                </a:solidFill>
                <a:latin typeface="+mn-lt"/>
                <a:ea typeface="+mn-ea"/>
                <a:cs typeface="+mn-cs"/>
                <a:sym typeface="DejaVu Sans Condensed"/>
              </a:defRPr>
            </a:pPr>
            <a:r>
              <a:rPr dirty="0"/>
              <a:t> </a:t>
            </a:r>
            <a:r>
              <a:rPr lang="ar-JO" dirty="0"/>
              <a:t>أيار، 1980</a:t>
            </a:r>
            <a:endParaRPr dirty="0"/>
          </a:p>
        </p:txBody>
      </p:sp>
    </p:spTree>
  </p:cSld>
  <p:clrMapOvr>
    <a:masterClrMapping/>
  </p:clrMapOvr>
  <p:transition spd="med"/>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 name="Mt St Helens top gone.jpg" descr="Mt St Helens top gone.jpg"/>
          <p:cNvPicPr>
            <a:picLocks/>
          </p:cNvPicPr>
          <p:nvPr/>
        </p:nvPicPr>
        <p:blipFill>
          <a:blip r:embed="rId3" cstate="print"/>
          <a:stretch>
            <a:fillRect/>
          </a:stretch>
        </p:blipFill>
        <p:spPr>
          <a:xfrm>
            <a:off x="6680200" y="1452563"/>
            <a:ext cx="15011400" cy="10807701"/>
          </a:xfrm>
          <a:prstGeom prst="rect">
            <a:avLst/>
          </a:prstGeom>
          <a:ln w="25400">
            <a:solidFill>
              <a:srgbClr val="FFFFFF"/>
            </a:solidFill>
            <a:miter lim="400000"/>
          </a:ln>
        </p:spPr>
      </p:pic>
      <p:sp>
        <p:nvSpPr>
          <p:cNvPr id="1577" name="Lava dome"/>
          <p:cNvSpPr txBox="1">
            <a:spLocks noGrp="1"/>
          </p:cNvSpPr>
          <p:nvPr>
            <p:ph type="title" idx="4294967295"/>
          </p:nvPr>
        </p:nvSpPr>
        <p:spPr>
          <a:xfrm>
            <a:off x="2654300" y="1765300"/>
            <a:ext cx="3225800" cy="2603500"/>
          </a:xfrm>
          <a:prstGeom prst="rect">
            <a:avLst/>
          </a:prstGeom>
          <a:effectLst>
            <a:outerShdw blurRad="50800" dist="38100" dir="5400000" rotWithShape="0">
              <a:srgbClr val="000000">
                <a:alpha val="40000"/>
              </a:srgbClr>
            </a:outerShdw>
          </a:effectLst>
        </p:spPr>
        <p:txBody>
          <a:bodyPr anchor="b"/>
          <a:lstStyle>
            <a:lvl1pPr>
              <a:defRPr sz="8000">
                <a:solidFill>
                  <a:srgbClr val="F4EDB7"/>
                </a:solidFill>
                <a:latin typeface="+mn-lt"/>
                <a:ea typeface="+mn-ea"/>
                <a:cs typeface="+mn-cs"/>
                <a:sym typeface="DejaVu Sans Condensed"/>
              </a:defRPr>
            </a:lvl1pPr>
          </a:lstStyle>
          <a:p>
            <a:r>
              <a:rPr lang="ar-JO" dirty="0"/>
              <a:t>قمة الحمم البركانية</a:t>
            </a:r>
            <a:endParaRPr dirty="0"/>
          </a:p>
        </p:txBody>
      </p:sp>
      <p:grpSp>
        <p:nvGrpSpPr>
          <p:cNvPr id="1581" name="Group"/>
          <p:cNvGrpSpPr/>
          <p:nvPr/>
        </p:nvGrpSpPr>
        <p:grpSpPr>
          <a:xfrm>
            <a:off x="4317829" y="4483100"/>
            <a:ext cx="8890001" cy="3365500"/>
            <a:chOff x="0" y="0"/>
            <a:chExt cx="8890000" cy="3365500"/>
          </a:xfrm>
        </p:grpSpPr>
        <p:sp>
          <p:nvSpPr>
            <p:cNvPr id="1578" name="Line"/>
            <p:cNvSpPr/>
            <p:nvPr/>
          </p:nvSpPr>
          <p:spPr>
            <a:xfrm flipV="1">
              <a:off x="0" y="2746375"/>
              <a:ext cx="8173093" cy="190"/>
            </a:xfrm>
            <a:prstGeom prst="line">
              <a:avLst/>
            </a:prstGeom>
            <a:noFill/>
            <a:ln w="190500" cap="flat">
              <a:solidFill>
                <a:srgbClr val="F4EDB7"/>
              </a:solidFill>
              <a:prstDash val="solid"/>
              <a:miter lim="400000"/>
            </a:ln>
            <a:effectLst>
              <a:outerShdw blurRad="50800" dist="38100" dir="5400000" rotWithShape="0">
                <a:srgbClr val="000000">
                  <a:alpha val="40000"/>
                </a:srgbClr>
              </a:outerShdw>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579" name="Line"/>
            <p:cNvSpPr/>
            <p:nvPr/>
          </p:nvSpPr>
          <p:spPr>
            <a:xfrm flipH="1">
              <a:off x="38276" y="0"/>
              <a:ext cx="1" cy="2801080"/>
            </a:xfrm>
            <a:prstGeom prst="line">
              <a:avLst/>
            </a:prstGeom>
            <a:noFill/>
            <a:ln w="190500" cap="flat">
              <a:solidFill>
                <a:srgbClr val="F4EDB7"/>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a:p>
          </p:txBody>
        </p:sp>
        <p:sp>
          <p:nvSpPr>
            <p:cNvPr id="1580" name="Triangle"/>
            <p:cNvSpPr/>
            <p:nvPr/>
          </p:nvSpPr>
          <p:spPr>
            <a:xfrm rot="5400000">
              <a:off x="7726559" y="2202059"/>
              <a:ext cx="1302775" cy="1024108"/>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F4EDB7"/>
            </a:solidFill>
            <a:ln w="25400" cap="flat">
              <a:solidFill>
                <a:srgbClr val="F4EDB7"/>
              </a:solidFill>
              <a:prstDash val="solid"/>
              <a:miter lim="400000"/>
            </a:ln>
            <a:effectLst>
              <a:outerShdw blurRad="50800" dist="38100" dir="5400000" rotWithShape="0">
                <a:srgbClr val="000000">
                  <a:alpha val="40000"/>
                </a:srgbClr>
              </a:outerShdw>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577"/>
                                        </p:tgtEl>
                                        <p:attrNameLst>
                                          <p:attrName>style.visibility</p:attrName>
                                        </p:attrNameLst>
                                      </p:cBhvr>
                                      <p:to>
                                        <p:strVal val="visible"/>
                                      </p:to>
                                    </p:set>
                                  </p:childTnLst>
                                </p:cTn>
                              </p:par>
                            </p:childTnLst>
                          </p:cTn>
                        </p:par>
                        <p:par>
                          <p:cTn id="7" fill="hold">
                            <p:stCondLst>
                              <p:cond delay="0"/>
                            </p:stCondLst>
                            <p:childTnLst>
                              <p:par>
                                <p:cTn id="8" presetID="22" presetClass="entr" presetSubtype="8" fill="hold" grpId="2" nodeType="afterEffect">
                                  <p:stCondLst>
                                    <p:cond delay="0"/>
                                  </p:stCondLst>
                                  <p:iterate>
                                    <p:tmAbs val="0"/>
                                  </p:iterate>
                                  <p:childTnLst>
                                    <p:set>
                                      <p:cBhvr>
                                        <p:cTn id="9" fill="hold"/>
                                        <p:tgtEl>
                                          <p:spTgt spid="1581"/>
                                        </p:tgtEl>
                                        <p:attrNameLst>
                                          <p:attrName>style.visibility</p:attrName>
                                        </p:attrNameLst>
                                      </p:cBhvr>
                                      <p:to>
                                        <p:strVal val="visible"/>
                                      </p:to>
                                    </p:set>
                                    <p:animEffect transition="in" filter="wipe(left)">
                                      <p:cBhvr>
                                        <p:cTn id="10" dur="500"/>
                                        <p:tgtEl>
                                          <p:spTgt spid="15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77" grpId="1" animBg="1" advAuto="0"/>
      <p:bldP spid="1581" grpId="2" animBg="1" advAuto="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5" name="Radiometric age: 340,000–2.8 million years"/>
          <p:cNvSpPr txBox="1">
            <a:spLocks noGrp="1"/>
          </p:cNvSpPr>
          <p:nvPr>
            <p:ph type="title" idx="4294967295"/>
          </p:nvPr>
        </p:nvSpPr>
        <p:spPr>
          <a:xfrm>
            <a:off x="3340100" y="9664700"/>
            <a:ext cx="20828000" cy="1422400"/>
          </a:xfrm>
          <a:prstGeom prst="rect">
            <a:avLst/>
          </a:prstGeom>
          <a:effectLst>
            <a:outerShdw blurRad="50800" dist="38100" dir="5400000" rotWithShape="0">
              <a:srgbClr val="000000">
                <a:alpha val="40000"/>
              </a:srgbClr>
            </a:outerShdw>
          </a:effectLst>
        </p:spPr>
        <p:txBody>
          <a:bodyPr anchor="b"/>
          <a:lstStyle>
            <a:lvl1pPr>
              <a:defRPr sz="6600">
                <a:latin typeface="+mn-lt"/>
                <a:ea typeface="+mn-ea"/>
                <a:cs typeface="+mn-cs"/>
                <a:sym typeface="DejaVu Sans Condensed"/>
              </a:defRPr>
            </a:lvl1pPr>
          </a:lstStyle>
          <a:p>
            <a:r>
              <a:rPr lang="ar-JO" dirty="0"/>
              <a:t>العمر الإشعاعي: 340.000 - 2.8 مليون سنة</a:t>
            </a:r>
            <a:endParaRPr dirty="0"/>
          </a:p>
        </p:txBody>
      </p:sp>
      <p:pic>
        <p:nvPicPr>
          <p:cNvPr id="1586" name="Mt St Helens dome.jpg" descr="Mt St Helens dome.jpg"/>
          <p:cNvPicPr>
            <a:picLocks/>
          </p:cNvPicPr>
          <p:nvPr/>
        </p:nvPicPr>
        <p:blipFill>
          <a:blip r:embed="rId3" cstate="print"/>
          <a:stretch>
            <a:fillRect/>
          </a:stretch>
        </p:blipFill>
        <p:spPr>
          <a:xfrm>
            <a:off x="6121400" y="1003298"/>
            <a:ext cx="15265400" cy="8902701"/>
          </a:xfrm>
          <a:prstGeom prst="rect">
            <a:avLst/>
          </a:prstGeom>
          <a:ln w="25400">
            <a:solidFill>
              <a:srgbClr val="FFFFFF"/>
            </a:solidFill>
            <a:miter lim="400000"/>
          </a:ln>
        </p:spPr>
      </p:pic>
      <p:sp>
        <p:nvSpPr>
          <p:cNvPr id="1587" name="Actual age: less than 12 years!!"/>
          <p:cNvSpPr txBox="1"/>
          <p:nvPr/>
        </p:nvSpPr>
        <p:spPr>
          <a:xfrm>
            <a:off x="7706928" y="11059885"/>
            <a:ext cx="11078354" cy="142603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8600" b="1">
                <a:solidFill>
                  <a:srgbClr val="F4EDB7"/>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العمر الفعلي : أقل من 12 سنة</a:t>
            </a:r>
            <a:endParaRPr dirty="0"/>
          </a:p>
        </p:txBody>
      </p:sp>
      <p:sp>
        <p:nvSpPr>
          <p:cNvPr id="1588" name="Line"/>
          <p:cNvSpPr/>
          <p:nvPr/>
        </p:nvSpPr>
        <p:spPr>
          <a:xfrm flipH="1">
            <a:off x="3746455" y="7327900"/>
            <a:ext cx="7289846" cy="2"/>
          </a:xfrm>
          <a:prstGeom prst="line">
            <a:avLst/>
          </a:prstGeom>
          <a:ln w="254000">
            <a:solidFill>
              <a:srgbClr val="F4EDB7"/>
            </a:solidFill>
            <a:miter lim="400000"/>
            <a:headEnd type="triangle"/>
          </a:ln>
          <a:effectLst>
            <a:outerShdw blurRad="50800" dist="38100" dir="5400000" rotWithShape="0">
              <a:srgbClr val="000000">
                <a:alpha val="40000"/>
              </a:srgbClr>
            </a:outerShdw>
          </a:effectLst>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1589" name="Lava dome"/>
          <p:cNvSpPr txBox="1"/>
          <p:nvPr/>
        </p:nvSpPr>
        <p:spPr>
          <a:xfrm>
            <a:off x="2413000" y="4254500"/>
            <a:ext cx="3200400" cy="27178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8000">
                <a:solidFill>
                  <a:srgbClr val="F4EDB7"/>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قمة الحمم البركانية</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58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3" presetClass="entr" presetSubtype="16" fill="hold" grpId="2" nodeType="clickEffect">
                                  <p:stCondLst>
                                    <p:cond delay="0"/>
                                  </p:stCondLst>
                                  <p:iterate>
                                    <p:tmAbs val="0"/>
                                  </p:iterate>
                                  <p:childTnLst>
                                    <p:set>
                                      <p:cBhvr>
                                        <p:cTn id="10" fill="hold"/>
                                        <p:tgtEl>
                                          <p:spTgt spid="1587"/>
                                        </p:tgtEl>
                                        <p:attrNameLst>
                                          <p:attrName>style.visibility</p:attrName>
                                        </p:attrNameLst>
                                      </p:cBhvr>
                                      <p:to>
                                        <p:strVal val="visible"/>
                                      </p:to>
                                    </p:set>
                                    <p:anim calcmode="lin" valueType="num">
                                      <p:cBhvr>
                                        <p:cTn id="11" dur="500" fill="hold"/>
                                        <p:tgtEl>
                                          <p:spTgt spid="1587"/>
                                        </p:tgtEl>
                                        <p:attrNameLst>
                                          <p:attrName>ppt_w</p:attrName>
                                        </p:attrNameLst>
                                      </p:cBhvr>
                                      <p:tavLst>
                                        <p:tav tm="0">
                                          <p:val>
                                            <p:fltVal val="0"/>
                                          </p:val>
                                        </p:tav>
                                        <p:tav tm="100000">
                                          <p:val>
                                            <p:strVal val="#ppt_w"/>
                                          </p:val>
                                        </p:tav>
                                      </p:tavLst>
                                    </p:anim>
                                    <p:anim calcmode="lin" valueType="num">
                                      <p:cBhvr>
                                        <p:cTn id="12" dur="500" fill="hold"/>
                                        <p:tgtEl>
                                          <p:spTgt spid="158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5" grpId="1" animBg="1" advAuto="0"/>
      <p:bldP spid="1587" grpId="2" animBg="1" advAuto="0"/>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3" name="Mt. Ngauruhoe, New Zealand"/>
          <p:cNvSpPr txBox="1">
            <a:spLocks noGrp="1"/>
          </p:cNvSpPr>
          <p:nvPr>
            <p:ph type="title" idx="4294967295"/>
          </p:nvPr>
        </p:nvSpPr>
        <p:spPr>
          <a:xfrm>
            <a:off x="1778000" y="1117600"/>
            <a:ext cx="20828000" cy="1181100"/>
          </a:xfrm>
          <a:prstGeom prst="rect">
            <a:avLst/>
          </a:prstGeom>
          <a:effectLst>
            <a:outerShdw blurRad="50800" dist="38100" dir="5400000" rotWithShape="0">
              <a:srgbClr val="000000">
                <a:alpha val="40000"/>
              </a:srgbClr>
            </a:outerShdw>
          </a:effectLst>
        </p:spPr>
        <p:txBody>
          <a:bodyPr anchor="b"/>
          <a:lstStyle>
            <a:lvl1pPr>
              <a:defRPr sz="7200">
                <a:latin typeface="+mn-lt"/>
                <a:ea typeface="+mn-ea"/>
                <a:cs typeface="+mn-cs"/>
                <a:sym typeface="DejaVu Sans Condensed"/>
              </a:defRPr>
            </a:lvl1pPr>
          </a:lstStyle>
          <a:p>
            <a:r>
              <a:rPr lang="ar-JO" dirty="0"/>
              <a:t>جبل نيغوروهي، نيوزيلندا</a:t>
            </a:r>
            <a:endParaRPr dirty="0"/>
          </a:p>
        </p:txBody>
      </p:sp>
      <p:sp>
        <p:nvSpPr>
          <p:cNvPr id="1594" name="(5 eruptions: 1949–1975)"/>
          <p:cNvSpPr txBox="1"/>
          <p:nvPr/>
        </p:nvSpPr>
        <p:spPr>
          <a:xfrm>
            <a:off x="1778000" y="2171700"/>
            <a:ext cx="208280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64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(5 انفجارات: 1949-1975)</a:t>
            </a:r>
            <a:endParaRPr dirty="0"/>
          </a:p>
        </p:txBody>
      </p:sp>
      <p:sp>
        <p:nvSpPr>
          <p:cNvPr id="1595" name="Potassium-Argon: 270,000–3.5 million years"/>
          <p:cNvSpPr txBox="1"/>
          <p:nvPr/>
        </p:nvSpPr>
        <p:spPr>
          <a:xfrm>
            <a:off x="1778000" y="10210800"/>
            <a:ext cx="208280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p>
            <a:pPr>
              <a:defRPr sz="6000">
                <a:solidFill>
                  <a:srgbClr val="FFFFFF"/>
                </a:solidFill>
                <a:effectLst>
                  <a:outerShdw blurRad="50800" dist="38100" dir="5400000" rotWithShape="0">
                    <a:srgbClr val="000000">
                      <a:alpha val="40000"/>
                    </a:srgbClr>
                  </a:outerShdw>
                </a:effectLst>
                <a:latin typeface="DejaVu Sans"/>
                <a:ea typeface="DejaVu Sans"/>
                <a:cs typeface="DejaVu Sans"/>
                <a:sym typeface="DejaVu Sans"/>
              </a:defRPr>
            </a:pPr>
            <a:r>
              <a:rPr lang="ar-JO" sz="6000" dirty="0">
                <a:effectLst>
                  <a:outerShdw blurRad="50800" dist="38100" dir="5400000" rotWithShape="0">
                    <a:srgbClr val="000000">
                      <a:alpha val="40000"/>
                    </a:srgbClr>
                  </a:outerShdw>
                </a:effectLst>
                <a:sym typeface="DejaVu Sans"/>
              </a:rPr>
              <a:t>أرجون البوتاسيوم: 270.000 - 3.5 مليون سنة</a:t>
            </a:r>
            <a:endParaRPr dirty="0"/>
          </a:p>
        </p:txBody>
      </p:sp>
      <p:sp>
        <p:nvSpPr>
          <p:cNvPr id="1596" name="Rocks really &lt;50 years old when dated!!!"/>
          <p:cNvSpPr txBox="1"/>
          <p:nvPr/>
        </p:nvSpPr>
        <p:spPr>
          <a:xfrm>
            <a:off x="1778000" y="11404600"/>
            <a:ext cx="208280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p>
            <a:pPr>
              <a:defRPr sz="7200" b="1">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sz="7200" b="1" dirty="0">
                <a:effectLst>
                  <a:outerShdw blurRad="50800" dist="38100" dir="5400000" rotWithShape="0">
                    <a:srgbClr val="000000">
                      <a:alpha val="40000"/>
                    </a:srgbClr>
                  </a:outerShdw>
                </a:effectLst>
                <a:sym typeface="DejaVu Sans Condensed"/>
              </a:rPr>
              <a:t>الصخور بالفعل عمرها أقل من 50 عامًا عند تأريخها</a:t>
            </a:r>
            <a:endParaRPr dirty="0">
              <a:solidFill>
                <a:srgbClr val="F4EDB7"/>
              </a:solidFill>
            </a:endParaRPr>
          </a:p>
        </p:txBody>
      </p:sp>
      <p:pic>
        <p:nvPicPr>
          <p:cNvPr id="1597" name="144276051_Thinkstock2012_MtNgauruhoeNewZealand.jpg" descr="144276051_Thinkstock2012_MtNgauruhoeNewZealand.jpg"/>
          <p:cNvPicPr>
            <a:picLocks noChangeAspect="1"/>
          </p:cNvPicPr>
          <p:nvPr/>
        </p:nvPicPr>
        <p:blipFill>
          <a:blip r:embed="rId3" cstate="print"/>
          <a:stretch>
            <a:fillRect/>
          </a:stretch>
        </p:blipFill>
        <p:spPr>
          <a:xfrm>
            <a:off x="7137400" y="3403600"/>
            <a:ext cx="10096500" cy="6705600"/>
          </a:xfrm>
          <a:prstGeom prst="rect">
            <a:avLst/>
          </a:prstGeom>
          <a:ln w="25400">
            <a:solidFill>
              <a:srgbClr val="FFFFFF"/>
            </a:solidFill>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59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15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5" grpId="1" animBg="1" advAuto="0"/>
      <p:bldP spid="1596" grpId="2" animBg="1" advAuto="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4" name="AgeDatingResults_Australia2.jpg" descr="AgeDatingResults_Australia2.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1625" name="Australia"/>
          <p:cNvSpPr txBox="1"/>
          <p:nvPr/>
        </p:nvSpPr>
        <p:spPr>
          <a:xfrm>
            <a:off x="4274580" y="4045835"/>
            <a:ext cx="3007233" cy="1284454"/>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marL="0" marR="0" lvl="0" indent="0" algn="ctr" defTabSz="825500" rtl="0" eaLnBrk="1" fontAlgn="auto" latinLnBrk="0" hangingPunct="0">
              <a:lnSpc>
                <a:spcPct val="80000"/>
              </a:lnSpc>
              <a:spcBef>
                <a:spcPts val="0"/>
              </a:spcBef>
              <a:spcAft>
                <a:spcPts val="0"/>
              </a:spcAft>
              <a:buClrTx/>
              <a:buSzTx/>
              <a:buFontTx/>
              <a:buNone/>
              <a:tabLst/>
              <a:defRPr sz="9600">
                <a:solidFill>
                  <a:srgbClr val="FFFFFF"/>
                </a:solidFill>
                <a:latin typeface="Mensch Thin"/>
                <a:ea typeface="Mensch Thin"/>
                <a:cs typeface="Mensch Thin"/>
                <a:sym typeface="Mensch Thin"/>
              </a:defRPr>
            </a:pPr>
            <a:r>
              <a:rPr kumimoji="0" lang="ar-JO" sz="9600" b="0" i="0" u="none" strike="noStrike" kern="0" cap="none" spc="0" normalizeH="0" baseline="0" noProof="0" dirty="0">
                <a:ln>
                  <a:noFill/>
                </a:ln>
                <a:solidFill>
                  <a:srgbClr val="FFFFFF"/>
                </a:solidFill>
                <a:effectLst/>
                <a:uLnTx/>
                <a:uFillTx/>
                <a:latin typeface="Mensch Thin"/>
                <a:sym typeface="Mensch Thin"/>
              </a:rPr>
              <a:t>أستراليا</a:t>
            </a:r>
            <a:endParaRPr kumimoji="0" sz="9600" b="0" i="0" u="none" strike="noStrike" kern="0" cap="none" spc="0" normalizeH="0" baseline="0" noProof="0" dirty="0">
              <a:ln>
                <a:noFill/>
              </a:ln>
              <a:solidFill>
                <a:srgbClr val="FFFFFF"/>
              </a:solidFill>
              <a:effectLst/>
              <a:uLnTx/>
              <a:uFillTx/>
              <a:latin typeface="Mensch Thin"/>
              <a:sym typeface="Mensch Thin"/>
            </a:endParaRPr>
          </a:p>
        </p:txBody>
      </p:sp>
      <p:sp>
        <p:nvSpPr>
          <p:cNvPr id="1626" name="Crinum mine"/>
          <p:cNvSpPr txBox="1"/>
          <p:nvPr/>
        </p:nvSpPr>
        <p:spPr>
          <a:xfrm>
            <a:off x="3913104" y="3051783"/>
            <a:ext cx="3730188" cy="988989"/>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nSpc>
                <a:spcPct val="80000"/>
              </a:lnSpc>
              <a:defRPr sz="7200">
                <a:solidFill>
                  <a:srgbClr val="FFFFFF"/>
                </a:solidFill>
                <a:latin typeface="Oleo Script"/>
                <a:ea typeface="Oleo Script"/>
                <a:cs typeface="Oleo Script"/>
                <a:sym typeface="Oleo Script"/>
              </a:defRPr>
            </a:lvl1pPr>
          </a:lstStyle>
          <a:p>
            <a:pPr marL="0" marR="0" lvl="0" indent="0" algn="ctr" defTabSz="825500" rtl="0" eaLnBrk="1" fontAlgn="auto" latinLnBrk="0" hangingPunct="0">
              <a:lnSpc>
                <a:spcPct val="80000"/>
              </a:lnSpc>
              <a:spcBef>
                <a:spcPts val="0"/>
              </a:spcBef>
              <a:spcAft>
                <a:spcPts val="0"/>
              </a:spcAft>
              <a:buClrTx/>
              <a:buSzTx/>
              <a:buFontTx/>
              <a:buNone/>
              <a:tabLst/>
              <a:defRPr/>
            </a:pPr>
            <a:r>
              <a:rPr kumimoji="0" lang="ar-JO" sz="7200" b="0" i="0" u="none" strike="noStrike" kern="0" cap="none" spc="0" normalizeH="0" baseline="0" noProof="0" dirty="0">
                <a:ln>
                  <a:noFill/>
                </a:ln>
                <a:solidFill>
                  <a:srgbClr val="FFFFFF"/>
                </a:solidFill>
                <a:effectLst/>
                <a:uLnTx/>
                <a:uFillTx/>
                <a:latin typeface="Oleo Script"/>
                <a:sym typeface="Oleo Script"/>
              </a:rPr>
              <a:t>منجم كرينوم</a:t>
            </a:r>
            <a:endParaRPr kumimoji="0" sz="7200" b="0" i="0" u="none" strike="noStrike" kern="0" cap="none" spc="0" normalizeH="0" baseline="0" noProof="0" dirty="0">
              <a:ln>
                <a:noFill/>
              </a:ln>
              <a:solidFill>
                <a:srgbClr val="FFFFFF"/>
              </a:solidFill>
              <a:effectLst/>
              <a:uLnTx/>
              <a:uFillTx/>
              <a:latin typeface="Oleo Script"/>
              <a:sym typeface="Oleo Script"/>
            </a:endParaRPr>
          </a:p>
        </p:txBody>
      </p:sp>
      <p:sp>
        <p:nvSpPr>
          <p:cNvPr id="1627" name="1994"/>
          <p:cNvSpPr txBox="1"/>
          <p:nvPr/>
        </p:nvSpPr>
        <p:spPr>
          <a:xfrm>
            <a:off x="2835697" y="7187414"/>
            <a:ext cx="2866170" cy="1284454"/>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nSpc>
                <a:spcPct val="80000"/>
              </a:lnSpc>
              <a:defRPr sz="9600" b="1">
                <a:solidFill>
                  <a:srgbClr val="341701"/>
                </a:solidFill>
                <a:latin typeface="Oleo Script"/>
                <a:ea typeface="Oleo Script"/>
                <a:cs typeface="Oleo Script"/>
                <a:sym typeface="Oleo Script"/>
              </a:defRPr>
            </a:lvl1pPr>
          </a:lstStyle>
          <a:p>
            <a:pPr marL="0" marR="0" lvl="0" indent="0" algn="ctr" defTabSz="825500" rtl="0" eaLnBrk="1" fontAlgn="auto" latinLnBrk="0" hangingPunct="0">
              <a:lnSpc>
                <a:spcPct val="80000"/>
              </a:lnSpc>
              <a:spcBef>
                <a:spcPts val="0"/>
              </a:spcBef>
              <a:spcAft>
                <a:spcPts val="0"/>
              </a:spcAft>
              <a:buClrTx/>
              <a:buSzTx/>
              <a:buFontTx/>
              <a:buNone/>
              <a:tabLst/>
              <a:defRPr/>
            </a:pPr>
            <a:r>
              <a:rPr kumimoji="0" lang="ar-JO" sz="9600" b="1" i="0" u="none" strike="noStrike" kern="0" cap="none" spc="0" normalizeH="0" baseline="0" noProof="0" dirty="0">
                <a:ln>
                  <a:noFill/>
                </a:ln>
                <a:solidFill>
                  <a:srgbClr val="341701"/>
                </a:solidFill>
                <a:effectLst/>
                <a:uLnTx/>
                <a:uFillTx/>
                <a:latin typeface="Oleo Script"/>
                <a:sym typeface="Oleo Script"/>
              </a:rPr>
              <a:t>1994</a:t>
            </a:r>
            <a:endParaRPr kumimoji="0" sz="9600" b="1" i="0" u="none" strike="noStrike" kern="0" cap="none" spc="0" normalizeH="0" baseline="0" noProof="0" dirty="0">
              <a:ln>
                <a:noFill/>
              </a:ln>
              <a:solidFill>
                <a:srgbClr val="341701"/>
              </a:solidFill>
              <a:effectLst/>
              <a:uLnTx/>
              <a:uFillTx/>
              <a:latin typeface="Oleo Script"/>
              <a:sym typeface="Oleo Script"/>
            </a:endParaRPr>
          </a:p>
        </p:txBody>
      </p:sp>
    </p:spTree>
    <p:extLst>
      <p:ext uri="{BB962C8B-B14F-4D97-AF65-F5344CB8AC3E}">
        <p14:creationId xmlns:p14="http://schemas.microsoft.com/office/powerpoint/2010/main" val="3754011910"/>
      </p:ext>
    </p:extLst>
  </p:cSld>
  <p:clrMapOvr>
    <a:masterClrMapping/>
  </p:clrMapOvr>
  <p:transition spd="med"/>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9" name="AgeDatingResults_Australia.jpg" descr="AgeDatingResults_Australia.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1630" name="Sandstone, claystone, siltstone"/>
          <p:cNvSpPr txBox="1"/>
          <p:nvPr/>
        </p:nvSpPr>
        <p:spPr>
          <a:xfrm>
            <a:off x="3804474" y="11539035"/>
            <a:ext cx="18151358" cy="779701"/>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lgn="r">
              <a:lnSpc>
                <a:spcPct val="80000"/>
              </a:lnSpc>
              <a:defRPr sz="5500" b="1">
                <a:latin typeface="Oleo Script"/>
                <a:ea typeface="Oleo Script"/>
                <a:cs typeface="Oleo Script"/>
                <a:sym typeface="Oleo Script"/>
              </a:defRPr>
            </a:lvl1pPr>
          </a:lstStyle>
          <a:p>
            <a:pPr marL="0" marR="0" lvl="0" indent="0" algn="r" defTabSz="825500" rtl="0" eaLnBrk="1" fontAlgn="auto" latinLnBrk="0" hangingPunct="0">
              <a:lnSpc>
                <a:spcPct val="80000"/>
              </a:lnSpc>
              <a:spcBef>
                <a:spcPts val="0"/>
              </a:spcBef>
              <a:spcAft>
                <a:spcPts val="0"/>
              </a:spcAft>
              <a:buClrTx/>
              <a:buSzTx/>
              <a:buFontTx/>
              <a:buNone/>
              <a:tabLst/>
              <a:defRPr sz="4800">
                <a:latin typeface="+mj-lt"/>
                <a:ea typeface="+mj-ea"/>
                <a:cs typeface="+mj-cs"/>
                <a:sym typeface="Calibri"/>
              </a:defRPr>
            </a:pPr>
            <a:r>
              <a:rPr kumimoji="0" lang="ar-JO" sz="5500" b="1" i="0" u="none" strike="noStrike" kern="0" cap="none" spc="0" normalizeH="0" baseline="0" noProof="0" dirty="0">
                <a:ln>
                  <a:noFill/>
                </a:ln>
                <a:solidFill>
                  <a:srgbClr val="000000"/>
                </a:solidFill>
                <a:effectLst/>
                <a:uLnTx/>
                <a:uFillTx/>
                <a:latin typeface="Oleo Script"/>
                <a:ea typeface="Oleo Script"/>
                <a:cs typeface="Oleo Script"/>
                <a:sym typeface="Oleo Script"/>
              </a:rPr>
              <a:t>الحجر الرملي، الحجر الطيني، حجر الغرين</a:t>
            </a:r>
            <a:endParaRPr kumimoji="0" sz="5500" b="1" i="0" u="none" strike="noStrike" kern="0" cap="none" spc="0" normalizeH="0" baseline="0" noProof="0" dirty="0">
              <a:ln>
                <a:noFill/>
              </a:ln>
              <a:solidFill>
                <a:srgbClr val="000000"/>
              </a:solidFill>
              <a:effectLst/>
              <a:uLnTx/>
              <a:uFillTx/>
              <a:latin typeface="Oleo Script"/>
              <a:ea typeface="Oleo Script"/>
              <a:cs typeface="Oleo Script"/>
              <a:sym typeface="Oleo Script"/>
            </a:endParaRPr>
          </a:p>
        </p:txBody>
      </p:sp>
      <p:sp>
        <p:nvSpPr>
          <p:cNvPr id="1631" name="Once molten basalt layer"/>
          <p:cNvSpPr txBox="1"/>
          <p:nvPr/>
        </p:nvSpPr>
        <p:spPr>
          <a:xfrm>
            <a:off x="14111135" y="10090992"/>
            <a:ext cx="7865936" cy="7797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r">
              <a:lnSpc>
                <a:spcPct val="80000"/>
              </a:lnSpc>
              <a:defRPr sz="5500" b="1">
                <a:solidFill>
                  <a:srgbClr val="FFFFFF"/>
                </a:solidFill>
                <a:latin typeface="Oleo Script"/>
                <a:ea typeface="Oleo Script"/>
                <a:cs typeface="Oleo Script"/>
                <a:sym typeface="Oleo Script"/>
              </a:defRPr>
            </a:lvl1pPr>
          </a:lstStyle>
          <a:p>
            <a:pPr marL="0" marR="0" lvl="0" indent="0" algn="r" defTabSz="825500" rtl="0" eaLnBrk="1" fontAlgn="auto" latinLnBrk="0" hangingPunct="0">
              <a:lnSpc>
                <a:spcPct val="80000"/>
              </a:lnSpc>
              <a:spcBef>
                <a:spcPts val="0"/>
              </a:spcBef>
              <a:spcAft>
                <a:spcPts val="0"/>
              </a:spcAft>
              <a:buClrTx/>
              <a:buSzTx/>
              <a:buFontTx/>
              <a:buNone/>
              <a:tabLst/>
              <a:defRPr sz="4800">
                <a:latin typeface="+mj-lt"/>
                <a:ea typeface="+mj-ea"/>
                <a:cs typeface="+mj-cs"/>
                <a:sym typeface="Calibri"/>
              </a:defRPr>
            </a:pPr>
            <a:r>
              <a:rPr kumimoji="0" lang="ar-JO" sz="5500" b="1" i="0" u="none" strike="noStrike" kern="0" cap="none" spc="0" normalizeH="0" baseline="0" noProof="0" dirty="0">
                <a:ln>
                  <a:noFill/>
                </a:ln>
                <a:solidFill>
                  <a:srgbClr val="FFFFFF"/>
                </a:solidFill>
                <a:effectLst/>
                <a:uLnTx/>
                <a:uFillTx/>
                <a:latin typeface="Oleo Script"/>
                <a:ea typeface="Oleo Script"/>
                <a:cs typeface="Oleo Script"/>
                <a:sym typeface="Oleo Script"/>
              </a:rPr>
              <a:t>طبقة البازلت المنصهر لمرة واحدة</a:t>
            </a:r>
            <a:endParaRPr kumimoji="0" sz="5500" b="1" i="0" u="none" strike="noStrike" kern="0" cap="none" spc="0" normalizeH="0" baseline="0" noProof="0" dirty="0">
              <a:ln>
                <a:noFill/>
              </a:ln>
              <a:solidFill>
                <a:srgbClr val="FFFFFF"/>
              </a:solidFill>
              <a:effectLst/>
              <a:uLnTx/>
              <a:uFillTx/>
              <a:latin typeface="Oleo Script"/>
              <a:ea typeface="Oleo Script"/>
              <a:cs typeface="Oleo Script"/>
              <a:sym typeface="Oleo Script"/>
            </a:endParaRPr>
          </a:p>
        </p:txBody>
      </p:sp>
      <p:sp>
        <p:nvSpPr>
          <p:cNvPr id="1632" name="Sands…"/>
          <p:cNvSpPr txBox="1"/>
          <p:nvPr/>
        </p:nvSpPr>
        <p:spPr>
          <a:xfrm>
            <a:off x="18000840" y="4360065"/>
            <a:ext cx="4299254" cy="988989"/>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marL="0" marR="0" lvl="0" indent="0" algn="ctr" defTabSz="825500" rtl="0" eaLnBrk="1" fontAlgn="auto" latinLnBrk="0" hangingPunct="0">
              <a:lnSpc>
                <a:spcPct val="80000"/>
              </a:lnSpc>
              <a:spcBef>
                <a:spcPts val="0"/>
              </a:spcBef>
              <a:spcAft>
                <a:spcPts val="0"/>
              </a:spcAft>
              <a:buClrTx/>
              <a:buSzTx/>
              <a:buFontTx/>
              <a:buNone/>
              <a:tabLst/>
              <a:defRPr sz="7200" b="1">
                <a:latin typeface="Oleo Script"/>
                <a:ea typeface="Oleo Script"/>
                <a:cs typeface="Oleo Script"/>
                <a:sym typeface="Oleo Script"/>
              </a:defRPr>
            </a:pPr>
            <a:r>
              <a:rPr kumimoji="0" lang="ar-JO" sz="7200" b="1" i="0" u="none" strike="noStrike" kern="0" cap="none" spc="0" normalizeH="0" baseline="0" noProof="0" dirty="0">
                <a:ln>
                  <a:noFill/>
                </a:ln>
                <a:solidFill>
                  <a:srgbClr val="000000"/>
                </a:solidFill>
                <a:effectLst/>
                <a:uLnTx/>
                <a:uFillTx/>
                <a:latin typeface="Oleo Script"/>
                <a:sym typeface="Oleo Script"/>
              </a:rPr>
              <a:t>الرمل و الطين</a:t>
            </a:r>
            <a:endParaRPr kumimoji="0" sz="7200" b="1" i="0" u="none" strike="noStrike" kern="0" cap="none" spc="0" normalizeH="0" baseline="0" noProof="0" dirty="0">
              <a:ln>
                <a:noFill/>
              </a:ln>
              <a:solidFill>
                <a:srgbClr val="000000"/>
              </a:solidFill>
              <a:effectLst/>
              <a:uLnTx/>
              <a:uFillTx/>
              <a:latin typeface="Oleo Script"/>
              <a:sym typeface="Oleo Script"/>
            </a:endParaRPr>
          </a:p>
        </p:txBody>
      </p:sp>
    </p:spTree>
    <p:extLst>
      <p:ext uri="{BB962C8B-B14F-4D97-AF65-F5344CB8AC3E}">
        <p14:creationId xmlns:p14="http://schemas.microsoft.com/office/powerpoint/2010/main" val="4249486159"/>
      </p:ext>
    </p:extLst>
  </p:cSld>
  <p:clrMapOvr>
    <a:masterClrMapping/>
  </p:clrMapOvr>
  <p:transition spd="med"/>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4" name="1508_AgeDatingResults_Australia_Wood.jpg" descr="1508_AgeDatingResults_Australia_Woo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1635" name="69 feet down"/>
          <p:cNvSpPr txBox="1"/>
          <p:nvPr/>
        </p:nvSpPr>
        <p:spPr>
          <a:xfrm>
            <a:off x="13754690" y="9997093"/>
            <a:ext cx="4895571" cy="90281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gn="r">
              <a:lnSpc>
                <a:spcPct val="80000"/>
              </a:lnSpc>
              <a:defRPr sz="6500">
                <a:solidFill>
                  <a:srgbClr val="FFFFFF"/>
                </a:solidFill>
                <a:latin typeface="Mensch Regular"/>
                <a:ea typeface="Mensch Regular"/>
                <a:cs typeface="Mensch Regular"/>
                <a:sym typeface="Mensch Regular"/>
              </a:defRPr>
            </a:pPr>
            <a:r>
              <a:rPr lang="ar-JO" sz="6500" dirty="0">
                <a:solidFill>
                  <a:srgbClr val="FFFFFF"/>
                </a:solidFill>
                <a:latin typeface="Mensch Regular"/>
                <a:ea typeface="Mensch Regular"/>
                <a:cs typeface="Mensch Regular"/>
                <a:sym typeface="Mensch Regular"/>
              </a:rPr>
              <a:t>69 قدم في الأسفل</a:t>
            </a:r>
            <a:endParaRPr sz="6500" dirty="0">
              <a:solidFill>
                <a:srgbClr val="FFFFFF"/>
              </a:solidFill>
              <a:latin typeface="Mensch Regular"/>
              <a:ea typeface="Mensch Regular"/>
              <a:cs typeface="Mensch Regular"/>
              <a:sym typeface="Mensch Regular"/>
            </a:endParaRPr>
          </a:p>
        </p:txBody>
      </p:sp>
      <p:sp>
        <p:nvSpPr>
          <p:cNvPr id="1636" name="Arrow"/>
          <p:cNvSpPr/>
          <p:nvPr/>
        </p:nvSpPr>
        <p:spPr>
          <a:xfrm rot="5400000">
            <a:off x="6076931" y="4951130"/>
            <a:ext cx="7859104" cy="997239"/>
          </a:xfrm>
          <a:prstGeom prst="rightArrow">
            <a:avLst>
              <a:gd name="adj1" fmla="val 26765"/>
              <a:gd name="adj2" fmla="val 57015"/>
            </a:avLst>
          </a:prstGeom>
          <a:blipFill>
            <a:blip r:embed="rId3" cstate="print"/>
          </a:blip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637" name="Wood Discovered"/>
          <p:cNvSpPr txBox="1"/>
          <p:nvPr/>
        </p:nvSpPr>
        <p:spPr>
          <a:xfrm>
            <a:off x="10853115" y="7590311"/>
            <a:ext cx="5285101" cy="121058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7200" b="1">
                <a:solidFill>
                  <a:srgbClr val="441E03"/>
                </a:solidFill>
                <a:latin typeface="Oleo Script"/>
                <a:ea typeface="Oleo Script"/>
                <a:cs typeface="Oleo Script"/>
                <a:sym typeface="Oleo Script"/>
              </a:defRPr>
            </a:lvl1pPr>
          </a:lstStyle>
          <a:p>
            <a:pPr>
              <a:defRPr>
                <a:latin typeface="+mj-lt"/>
                <a:ea typeface="+mj-ea"/>
                <a:cs typeface="+mj-cs"/>
                <a:sym typeface="Calibri"/>
              </a:defRPr>
            </a:pPr>
            <a:r>
              <a:rPr lang="ar-JO" dirty="0"/>
              <a:t>اكتشاف الخشب</a:t>
            </a:r>
            <a:endParaRPr dirty="0"/>
          </a:p>
        </p:txBody>
      </p:sp>
      <p:sp>
        <p:nvSpPr>
          <p:cNvPr id="1638" name="entombed in bottom basalt flow"/>
          <p:cNvSpPr txBox="1"/>
          <p:nvPr/>
        </p:nvSpPr>
        <p:spPr>
          <a:xfrm>
            <a:off x="11852456" y="8529793"/>
            <a:ext cx="6327053" cy="7797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80000"/>
              </a:lnSpc>
              <a:defRPr sz="5500">
                <a:solidFill>
                  <a:srgbClr val="441E02"/>
                </a:solidFill>
                <a:latin typeface="Oleo Script"/>
                <a:ea typeface="Oleo Script"/>
                <a:cs typeface="Oleo Script"/>
                <a:sym typeface="Oleo Script"/>
              </a:defRPr>
            </a:pPr>
            <a:r>
              <a:rPr lang="ar-JO" sz="5500" dirty="0">
                <a:solidFill>
                  <a:srgbClr val="441E02"/>
                </a:solidFill>
                <a:latin typeface="Oleo Script"/>
                <a:ea typeface="Oleo Script"/>
                <a:cs typeface="Oleo Script"/>
                <a:sym typeface="Oleo Script"/>
              </a:rPr>
              <a:t>دفن في تدفق البازلت السفلي</a:t>
            </a:r>
            <a:endParaRPr sz="5500" dirty="0">
              <a:solidFill>
                <a:srgbClr val="441E02"/>
              </a:solidFill>
              <a:latin typeface="Oleo Script"/>
              <a:ea typeface="Oleo Script"/>
              <a:cs typeface="Oleo Script"/>
              <a:sym typeface="Oleo Script"/>
            </a:endParaRPr>
          </a:p>
        </p:txBody>
      </p:sp>
    </p:spTree>
    <p:extLst>
      <p:ext uri="{BB962C8B-B14F-4D97-AF65-F5344CB8AC3E}">
        <p14:creationId xmlns:p14="http://schemas.microsoft.com/office/powerpoint/2010/main" val="2918189381"/>
      </p:ext>
    </p:extLst>
  </p:cSld>
  <p:clrMapOvr>
    <a:masterClrMapping/>
  </p:clrMapOvr>
  <p:transition spd="med"/>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0" name="1508_AgeDatingResults_Australia_Basalt.jpg" descr="1508_AgeDatingResults_Australia_Basalt.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1641" name="Basalt…"/>
          <p:cNvSpPr txBox="1"/>
          <p:nvPr/>
        </p:nvSpPr>
        <p:spPr>
          <a:xfrm>
            <a:off x="8878411" y="2141042"/>
            <a:ext cx="2807563" cy="156453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sz="4800" b="1">
                <a:solidFill>
                  <a:srgbClr val="FFFFFF"/>
                </a:solidFill>
                <a:latin typeface="+mj-lt"/>
                <a:ea typeface="+mj-ea"/>
                <a:cs typeface="+mj-cs"/>
                <a:sym typeface="Calibri"/>
              </a:defRPr>
            </a:pPr>
            <a:r>
              <a:rPr kumimoji="0" lang="ar-JO" sz="5500" b="1" i="0" u="none" strike="noStrike" kern="0" cap="none" spc="0" normalizeH="0" baseline="0" noProof="0" dirty="0">
                <a:ln>
                  <a:noFill/>
                </a:ln>
                <a:solidFill>
                  <a:srgbClr val="FFFFFF"/>
                </a:solidFill>
                <a:effectLst/>
                <a:uLnTx/>
                <a:uFillTx/>
                <a:latin typeface="Oleo Script"/>
                <a:ea typeface="Oleo Script"/>
                <a:cs typeface="Oleo Script"/>
                <a:sym typeface="Oleo Script"/>
              </a:rPr>
              <a:t>البازلت</a:t>
            </a:r>
            <a:r>
              <a:rPr kumimoji="0" sz="5500" b="1" i="0" u="none" strike="noStrike" kern="0" cap="none" spc="0" normalizeH="0" baseline="0" noProof="0" dirty="0">
                <a:ln>
                  <a:noFill/>
                </a:ln>
                <a:solidFill>
                  <a:srgbClr val="FFFFFF"/>
                </a:solidFill>
                <a:effectLst/>
                <a:uLnTx/>
                <a:uFillTx/>
                <a:latin typeface="Oleo Script"/>
                <a:ea typeface="Oleo Script"/>
                <a:cs typeface="Oleo Script"/>
                <a:sym typeface="Oleo Script"/>
              </a:rPr>
              <a:t>  </a:t>
            </a:r>
            <a:endParaRPr kumimoji="0" sz="7200" b="1" i="0" u="none" strike="noStrike" kern="0" cap="none" spc="0" normalizeH="0" baseline="0" noProof="0" dirty="0">
              <a:ln>
                <a:noFill/>
              </a:ln>
              <a:solidFill>
                <a:srgbClr val="FFFFFF"/>
              </a:solidFill>
              <a:effectLst/>
              <a:uLnTx/>
              <a:uFillTx/>
              <a:latin typeface="Oleo Script"/>
              <a:ea typeface="Oleo Script"/>
              <a:cs typeface="Oleo Script"/>
              <a:sym typeface="Oleo Script"/>
            </a:endParaRPr>
          </a:p>
          <a:p>
            <a:pPr marL="0" marR="0" lvl="0" indent="0" algn="ctr" defTabSz="825500" rtl="0" eaLnBrk="1" fontAlgn="auto" latinLnBrk="0" hangingPunct="0">
              <a:lnSpc>
                <a:spcPct val="100000"/>
              </a:lnSpc>
              <a:spcBef>
                <a:spcPts val="0"/>
              </a:spcBef>
              <a:spcAft>
                <a:spcPts val="0"/>
              </a:spcAft>
              <a:buClrTx/>
              <a:buSzTx/>
              <a:buFontTx/>
              <a:buNone/>
              <a:tabLst/>
              <a:defRPr sz="4000" b="1">
                <a:solidFill>
                  <a:srgbClr val="FFFFFF"/>
                </a:solidFill>
                <a:latin typeface="+mj-lt"/>
                <a:ea typeface="+mj-ea"/>
                <a:cs typeface="+mj-cs"/>
                <a:sym typeface="Calibri"/>
              </a:defRPr>
            </a:pPr>
            <a:r>
              <a:rPr kumimoji="0" lang="ar-JO" sz="4000" b="0" i="0" u="none" strike="noStrike" kern="0" cap="none" spc="239" normalizeH="0" baseline="0" noProof="0" dirty="0">
                <a:ln>
                  <a:noFill/>
                </a:ln>
                <a:solidFill>
                  <a:srgbClr val="FFFFFF"/>
                </a:solidFill>
                <a:effectLst/>
                <a:uLnTx/>
                <a:uFillTx/>
                <a:latin typeface="Mensch Regular"/>
                <a:ea typeface="Mensch Regular"/>
                <a:cs typeface="Mensch Regular"/>
                <a:sym typeface="Mensch Regular"/>
              </a:rPr>
              <a:t>45 مليون سنة</a:t>
            </a:r>
            <a:endParaRPr kumimoji="0" sz="4000" b="0" i="0" u="none" strike="noStrike" kern="0" cap="none" spc="0" normalizeH="0" baseline="0" noProof="0" dirty="0">
              <a:ln>
                <a:noFill/>
              </a:ln>
              <a:solidFill>
                <a:srgbClr val="FFFFFF"/>
              </a:solidFill>
              <a:effectLst/>
              <a:uLnTx/>
              <a:uFillTx/>
              <a:latin typeface="Mensch Regular"/>
              <a:ea typeface="Mensch Regular"/>
              <a:cs typeface="Mensch Regular"/>
              <a:sym typeface="Mensch Regular"/>
            </a:endParaRPr>
          </a:p>
        </p:txBody>
      </p:sp>
      <p:sp>
        <p:nvSpPr>
          <p:cNvPr id="1642" name="Age-Dating…"/>
          <p:cNvSpPr txBox="1"/>
          <p:nvPr/>
        </p:nvSpPr>
        <p:spPr>
          <a:xfrm>
            <a:off x="847879" y="8203259"/>
            <a:ext cx="8483763" cy="894476"/>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p>
            <a:pPr marL="0" marR="0" lvl="0" indent="0" algn="ctr" defTabSz="825500" rtl="0" eaLnBrk="1" fontAlgn="auto" latinLnBrk="0" hangingPunct="0">
              <a:lnSpc>
                <a:spcPct val="70000"/>
              </a:lnSpc>
              <a:spcBef>
                <a:spcPts val="0"/>
              </a:spcBef>
              <a:spcAft>
                <a:spcPts val="0"/>
              </a:spcAft>
              <a:buClrTx/>
              <a:buSzTx/>
              <a:buFontTx/>
              <a:buNone/>
              <a:tabLst/>
              <a:defRPr sz="7200" b="1">
                <a:solidFill>
                  <a:srgbClr val="441E03"/>
                </a:solidFill>
                <a:latin typeface="+mj-lt"/>
                <a:ea typeface="+mj-ea"/>
                <a:cs typeface="+mj-cs"/>
                <a:sym typeface="Calibri"/>
              </a:defRPr>
            </a:pPr>
            <a:r>
              <a:rPr lang="ar-JO" sz="7200" b="1" dirty="0">
                <a:solidFill>
                  <a:srgbClr val="441E03"/>
                </a:solidFill>
                <a:latin typeface="Oleo Script"/>
                <a:ea typeface="Oleo Script"/>
                <a:cs typeface="Oleo Script"/>
                <a:sym typeface="Oleo Script"/>
              </a:rPr>
              <a:t>نتائج التأريخ الزمني</a:t>
            </a:r>
            <a:endParaRPr kumimoji="0" sz="7200" b="1" i="0" u="none" strike="noStrike" kern="0" cap="none" spc="0" normalizeH="0" baseline="0" noProof="0" dirty="0">
              <a:ln>
                <a:noFill/>
              </a:ln>
              <a:solidFill>
                <a:srgbClr val="441E03"/>
              </a:solidFill>
              <a:effectLst/>
              <a:uLnTx/>
              <a:uFillTx/>
              <a:latin typeface="Oleo Script"/>
              <a:ea typeface="Oleo Script"/>
              <a:cs typeface="Oleo Script"/>
              <a:sym typeface="Oleo Script"/>
            </a:endParaRPr>
          </a:p>
        </p:txBody>
      </p:sp>
    </p:spTree>
    <p:extLst>
      <p:ext uri="{BB962C8B-B14F-4D97-AF65-F5344CB8AC3E}">
        <p14:creationId xmlns:p14="http://schemas.microsoft.com/office/powerpoint/2010/main" val="3897174705"/>
      </p:ext>
    </p:extLst>
  </p:cSld>
  <p:clrMapOvr>
    <a:masterClrMapping/>
  </p:clrMapOvr>
  <p:transition spd="med"/>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4" name="1508_AgeDatingResults_Australia_BasaltAndWood.jpg" descr="1508_AgeDatingResults_Australia_BasaltAndWood.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
        <p:nvSpPr>
          <p:cNvPr id="1645" name="Wood…"/>
          <p:cNvSpPr txBox="1"/>
          <p:nvPr/>
        </p:nvSpPr>
        <p:spPr>
          <a:xfrm>
            <a:off x="17798116" y="7824812"/>
            <a:ext cx="3432927" cy="156453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sz="4800" b="1">
                <a:solidFill>
                  <a:srgbClr val="FFFFFF"/>
                </a:solidFill>
                <a:latin typeface="+mj-lt"/>
                <a:ea typeface="+mj-ea"/>
                <a:cs typeface="+mj-cs"/>
                <a:sym typeface="Calibri"/>
              </a:defRPr>
            </a:pPr>
            <a:r>
              <a:rPr kumimoji="0" lang="ar-JO" sz="5500" b="1" i="0" u="none" strike="noStrike" kern="0" cap="none" spc="0" normalizeH="0" baseline="0" noProof="0" dirty="0">
                <a:ln>
                  <a:noFill/>
                </a:ln>
                <a:solidFill>
                  <a:srgbClr val="FFFFFF"/>
                </a:solidFill>
                <a:effectLst/>
                <a:uLnTx/>
                <a:uFillTx/>
                <a:latin typeface="Oleo Script"/>
                <a:ea typeface="Oleo Script"/>
                <a:cs typeface="Oleo Script"/>
                <a:sym typeface="Oleo Script"/>
              </a:rPr>
              <a:t>الخشب</a:t>
            </a:r>
            <a:r>
              <a:rPr kumimoji="0" sz="5500" b="1" i="0" u="none" strike="noStrike" kern="0" cap="none" spc="0" normalizeH="0" baseline="0" noProof="0" dirty="0">
                <a:ln>
                  <a:noFill/>
                </a:ln>
                <a:solidFill>
                  <a:srgbClr val="FFFFFF"/>
                </a:solidFill>
                <a:effectLst/>
                <a:uLnTx/>
                <a:uFillTx/>
                <a:latin typeface="Oleo Script"/>
                <a:ea typeface="Oleo Script"/>
                <a:cs typeface="Oleo Script"/>
                <a:sym typeface="Oleo Script"/>
              </a:rPr>
              <a:t>  </a:t>
            </a:r>
            <a:endParaRPr kumimoji="0" sz="7200" b="1" i="0" u="none" strike="noStrike" kern="0" cap="none" spc="0" normalizeH="0" baseline="0" noProof="0" dirty="0">
              <a:ln>
                <a:noFill/>
              </a:ln>
              <a:solidFill>
                <a:srgbClr val="FFFFFF"/>
              </a:solidFill>
              <a:effectLst/>
              <a:uLnTx/>
              <a:uFillTx/>
              <a:latin typeface="Oleo Script"/>
              <a:ea typeface="Oleo Script"/>
              <a:cs typeface="Oleo Script"/>
              <a:sym typeface="Oleo Script"/>
            </a:endParaRPr>
          </a:p>
          <a:p>
            <a:pPr marL="0" marR="0" lvl="0" indent="0" algn="ctr" defTabSz="825500" rtl="0" eaLnBrk="1" fontAlgn="auto" latinLnBrk="0" hangingPunct="0">
              <a:lnSpc>
                <a:spcPct val="100000"/>
              </a:lnSpc>
              <a:spcBef>
                <a:spcPts val="0"/>
              </a:spcBef>
              <a:spcAft>
                <a:spcPts val="0"/>
              </a:spcAft>
              <a:buClrTx/>
              <a:buSzTx/>
              <a:buFontTx/>
              <a:buNone/>
              <a:tabLst/>
              <a:defRPr sz="4000" b="1">
                <a:solidFill>
                  <a:srgbClr val="FFFFFF"/>
                </a:solidFill>
                <a:latin typeface="+mj-lt"/>
                <a:ea typeface="+mj-ea"/>
                <a:cs typeface="+mj-cs"/>
                <a:sym typeface="Calibri"/>
              </a:defRPr>
            </a:pPr>
            <a:r>
              <a:rPr kumimoji="0" lang="ar-JO" sz="4000" b="0" i="0" u="none" strike="noStrike" kern="0" cap="none" spc="239" normalizeH="0" baseline="0" noProof="0" dirty="0">
                <a:ln>
                  <a:noFill/>
                </a:ln>
                <a:solidFill>
                  <a:srgbClr val="FFFFFF"/>
                </a:solidFill>
                <a:effectLst/>
                <a:uLnTx/>
                <a:uFillTx/>
                <a:latin typeface="Mensch Regular"/>
                <a:ea typeface="Mensch Regular"/>
                <a:cs typeface="Mensch Regular"/>
                <a:sym typeface="Mensch Regular"/>
              </a:rPr>
              <a:t>45 -44000 سنة</a:t>
            </a:r>
            <a:endParaRPr kumimoji="0" sz="4000" b="0" i="0" u="none" strike="noStrike" kern="0" cap="none" spc="239" normalizeH="0" baseline="0" noProof="0" dirty="0">
              <a:ln>
                <a:noFill/>
              </a:ln>
              <a:solidFill>
                <a:srgbClr val="FFFFFF"/>
              </a:solidFill>
              <a:effectLst/>
              <a:uLnTx/>
              <a:uFillTx/>
              <a:latin typeface="Mensch Regular"/>
              <a:ea typeface="Mensch Regular"/>
              <a:cs typeface="Mensch Regular"/>
              <a:sym typeface="Mensch Regular"/>
            </a:endParaRPr>
          </a:p>
        </p:txBody>
      </p:sp>
      <p:sp>
        <p:nvSpPr>
          <p:cNvPr id="1646" name="Age-Dating…"/>
          <p:cNvSpPr txBox="1"/>
          <p:nvPr/>
        </p:nvSpPr>
        <p:spPr>
          <a:xfrm>
            <a:off x="847879" y="8203259"/>
            <a:ext cx="8483763" cy="894476"/>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p>
            <a:pPr marL="0" marR="0" lvl="0" indent="0" algn="ctr" defTabSz="825500" rtl="0" eaLnBrk="1" fontAlgn="auto" latinLnBrk="0" hangingPunct="0">
              <a:lnSpc>
                <a:spcPct val="70000"/>
              </a:lnSpc>
              <a:spcBef>
                <a:spcPts val="0"/>
              </a:spcBef>
              <a:spcAft>
                <a:spcPts val="0"/>
              </a:spcAft>
              <a:buClrTx/>
              <a:buSzTx/>
              <a:buFontTx/>
              <a:buNone/>
              <a:tabLst/>
              <a:defRPr sz="7200" b="1">
                <a:solidFill>
                  <a:srgbClr val="441E03"/>
                </a:solidFill>
                <a:latin typeface="+mj-lt"/>
                <a:ea typeface="+mj-ea"/>
                <a:cs typeface="+mj-cs"/>
                <a:sym typeface="Calibri"/>
              </a:defRPr>
            </a:pPr>
            <a:r>
              <a:rPr kumimoji="0" lang="ar-JO" sz="7200" b="1" i="0" u="none" strike="noStrike" kern="0" cap="none" spc="0" normalizeH="0" baseline="0" noProof="0" dirty="0">
                <a:ln>
                  <a:noFill/>
                </a:ln>
                <a:solidFill>
                  <a:srgbClr val="441E03"/>
                </a:solidFill>
                <a:effectLst/>
                <a:uLnTx/>
                <a:uFillTx/>
                <a:latin typeface="Oleo Script"/>
                <a:ea typeface="Oleo Script"/>
                <a:cs typeface="Oleo Script"/>
                <a:sym typeface="Oleo Script"/>
              </a:rPr>
              <a:t>نتائج التأريخ الزمني</a:t>
            </a:r>
            <a:endParaRPr kumimoji="0" sz="7200" b="1" i="0" u="none" strike="noStrike" kern="0" cap="none" spc="0" normalizeH="0" baseline="0" noProof="0" dirty="0">
              <a:ln>
                <a:noFill/>
              </a:ln>
              <a:solidFill>
                <a:srgbClr val="441E03"/>
              </a:solidFill>
              <a:effectLst/>
              <a:uLnTx/>
              <a:uFillTx/>
              <a:latin typeface="Oleo Script"/>
              <a:ea typeface="Oleo Script"/>
              <a:cs typeface="Oleo Script"/>
              <a:sym typeface="Oleo Script"/>
            </a:endParaRPr>
          </a:p>
        </p:txBody>
      </p:sp>
      <p:sp>
        <p:nvSpPr>
          <p:cNvPr id="1647" name="Basalt…"/>
          <p:cNvSpPr txBox="1"/>
          <p:nvPr/>
        </p:nvSpPr>
        <p:spPr>
          <a:xfrm>
            <a:off x="8878411" y="2141042"/>
            <a:ext cx="2807563" cy="156453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sz="4800" b="1">
                <a:solidFill>
                  <a:srgbClr val="FFFFFF"/>
                </a:solidFill>
                <a:latin typeface="+mj-lt"/>
                <a:ea typeface="+mj-ea"/>
                <a:cs typeface="+mj-cs"/>
                <a:sym typeface="Calibri"/>
              </a:defRPr>
            </a:pPr>
            <a:r>
              <a:rPr kumimoji="0" lang="ar-JO" sz="5500" b="1" i="0" u="none" strike="noStrike" kern="0" cap="none" spc="0" normalizeH="0" baseline="0" noProof="0" dirty="0">
                <a:ln>
                  <a:noFill/>
                </a:ln>
                <a:solidFill>
                  <a:srgbClr val="FFFFFF"/>
                </a:solidFill>
                <a:effectLst/>
                <a:uLnTx/>
                <a:uFillTx/>
                <a:latin typeface="Oleo Script"/>
                <a:ea typeface="Oleo Script"/>
                <a:cs typeface="Oleo Script"/>
                <a:sym typeface="Oleo Script"/>
              </a:rPr>
              <a:t>البازلت</a:t>
            </a:r>
            <a:r>
              <a:rPr kumimoji="0" sz="5500" b="1" i="0" u="none" strike="noStrike" kern="0" cap="none" spc="0" normalizeH="0" baseline="0" noProof="0" dirty="0">
                <a:ln>
                  <a:noFill/>
                </a:ln>
                <a:solidFill>
                  <a:srgbClr val="FFFFFF"/>
                </a:solidFill>
                <a:effectLst/>
                <a:uLnTx/>
                <a:uFillTx/>
                <a:latin typeface="Oleo Script"/>
                <a:ea typeface="Oleo Script"/>
                <a:cs typeface="Oleo Script"/>
                <a:sym typeface="Oleo Script"/>
              </a:rPr>
              <a:t>  </a:t>
            </a:r>
            <a:endParaRPr kumimoji="0" sz="7200" b="1" i="0" u="none" strike="noStrike" kern="0" cap="none" spc="0" normalizeH="0" baseline="0" noProof="0" dirty="0">
              <a:ln>
                <a:noFill/>
              </a:ln>
              <a:solidFill>
                <a:srgbClr val="FFFFFF"/>
              </a:solidFill>
              <a:effectLst/>
              <a:uLnTx/>
              <a:uFillTx/>
              <a:latin typeface="Oleo Script"/>
              <a:ea typeface="Oleo Script"/>
              <a:cs typeface="Oleo Script"/>
              <a:sym typeface="Oleo Script"/>
            </a:endParaRPr>
          </a:p>
          <a:p>
            <a:pPr marL="0" marR="0" lvl="0" indent="0" algn="ctr" defTabSz="825500" rtl="0" eaLnBrk="1" fontAlgn="auto" latinLnBrk="0" hangingPunct="0">
              <a:lnSpc>
                <a:spcPct val="100000"/>
              </a:lnSpc>
              <a:spcBef>
                <a:spcPts val="0"/>
              </a:spcBef>
              <a:spcAft>
                <a:spcPts val="0"/>
              </a:spcAft>
              <a:buClrTx/>
              <a:buSzTx/>
              <a:buFontTx/>
              <a:buNone/>
              <a:tabLst/>
              <a:defRPr sz="4000" b="1">
                <a:solidFill>
                  <a:srgbClr val="FFFFFF"/>
                </a:solidFill>
                <a:latin typeface="+mj-lt"/>
                <a:ea typeface="+mj-ea"/>
                <a:cs typeface="+mj-cs"/>
                <a:sym typeface="Calibri"/>
              </a:defRPr>
            </a:pPr>
            <a:r>
              <a:rPr kumimoji="0" lang="ar-JO" sz="4000" b="0" i="0" u="none" strike="noStrike" kern="0" cap="none" spc="239" normalizeH="0" baseline="0" noProof="0" dirty="0">
                <a:ln>
                  <a:noFill/>
                </a:ln>
                <a:solidFill>
                  <a:srgbClr val="FFFFFF"/>
                </a:solidFill>
                <a:effectLst/>
                <a:uLnTx/>
                <a:uFillTx/>
                <a:latin typeface="Mensch Regular"/>
                <a:ea typeface="Mensch Regular"/>
                <a:cs typeface="Mensch Regular"/>
                <a:sym typeface="Mensch Regular"/>
              </a:rPr>
              <a:t>45 مليون سنة</a:t>
            </a:r>
            <a:endParaRPr kumimoji="0" sz="4000" b="0" i="0" u="none" strike="noStrike" kern="0" cap="none" spc="0" normalizeH="0" baseline="0" noProof="0" dirty="0">
              <a:ln>
                <a:noFill/>
              </a:ln>
              <a:solidFill>
                <a:srgbClr val="FFFFFF"/>
              </a:solidFill>
              <a:effectLst/>
              <a:uLnTx/>
              <a:uFillTx/>
              <a:latin typeface="Mensch Regular"/>
              <a:ea typeface="Mensch Regular"/>
              <a:cs typeface="Mensch Regular"/>
              <a:sym typeface="Mensch Regular"/>
            </a:endParaRPr>
          </a:p>
        </p:txBody>
      </p:sp>
    </p:spTree>
    <p:extLst>
      <p:ext uri="{BB962C8B-B14F-4D97-AF65-F5344CB8AC3E}">
        <p14:creationId xmlns:p14="http://schemas.microsoft.com/office/powerpoint/2010/main" val="1185863636"/>
      </p:ext>
    </p:extLst>
  </p:cSld>
  <p:clrMapOvr>
    <a:masterClrMapping/>
  </p:clrMapOvr>
  <p:transition spd="med"/>
</p:sld>
</file>

<file path=ppt/slides/slide137.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srcRect/>
          <a:stretch>
            <a:fillRect/>
          </a:stretch>
        </a:blipFill>
        <a:effectLst/>
      </p:bgPr>
    </p:bg>
    <p:spTree>
      <p:nvGrpSpPr>
        <p:cNvPr id="1" name=""/>
        <p:cNvGrpSpPr/>
        <p:nvPr/>
      </p:nvGrpSpPr>
      <p:grpSpPr>
        <a:xfrm>
          <a:off x="0" y="0"/>
          <a:ext cx="0" cy="0"/>
          <a:chOff x="0" y="0"/>
          <a:chExt cx="0" cy="0"/>
        </a:xfrm>
      </p:grpSpPr>
      <p:sp>
        <p:nvSpPr>
          <p:cNvPr id="2096" name="منجم Crinum…"/>
          <p:cNvSpPr txBox="1"/>
          <p:nvPr/>
        </p:nvSpPr>
        <p:spPr>
          <a:xfrm>
            <a:off x="13070820" y="2190766"/>
            <a:ext cx="9674039" cy="2662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p>
            <a:pPr defTabSz="914400">
              <a:defRPr sz="8200" b="1">
                <a:latin typeface="Times New Roman"/>
                <a:ea typeface="Times New Roman"/>
                <a:cs typeface="Times New Roman"/>
                <a:sym typeface="Times New Roman"/>
              </a:defRPr>
            </a:pPr>
            <a:r>
              <a:rPr lang="ar-JO" sz="8200" b="1" dirty="0">
                <a:latin typeface="Times New Roman"/>
                <a:ea typeface="Times New Roman"/>
                <a:cs typeface="Times New Roman"/>
                <a:sym typeface="Times New Roman"/>
              </a:rPr>
              <a:t>منجم كرينوم</a:t>
            </a:r>
          </a:p>
          <a:p>
            <a:pPr defTabSz="914400">
              <a:defRPr sz="8200" b="1">
                <a:latin typeface="Times New Roman"/>
                <a:ea typeface="Times New Roman"/>
                <a:cs typeface="Times New Roman"/>
                <a:sym typeface="Times New Roman"/>
              </a:defRPr>
            </a:pPr>
            <a:r>
              <a:rPr lang="ar-JO" sz="8200" b="1" dirty="0">
                <a:latin typeface="Times New Roman"/>
                <a:ea typeface="Times New Roman"/>
                <a:cs typeface="Times New Roman"/>
                <a:sym typeface="Times New Roman"/>
              </a:rPr>
              <a:t>أستراليا</a:t>
            </a:r>
            <a:endParaRPr sz="9600" b="1" dirty="0">
              <a:latin typeface="Times New Roman"/>
              <a:ea typeface="Times New Roman"/>
              <a:cs typeface="Times New Roman"/>
              <a:sym typeface="Times New Roman"/>
            </a:endParaRPr>
          </a:p>
        </p:txBody>
      </p:sp>
      <p:sp>
        <p:nvSpPr>
          <p:cNvPr id="2097" name="1994"/>
          <p:cNvSpPr txBox="1"/>
          <p:nvPr/>
        </p:nvSpPr>
        <p:spPr>
          <a:xfrm>
            <a:off x="14047905" y="4671287"/>
            <a:ext cx="9674038" cy="140038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p>
            <a:pPr defTabSz="914400" rtl="1">
              <a:defRPr sz="8200" b="1">
                <a:solidFill>
                  <a:srgbClr val="FFFFFF"/>
                </a:solidFill>
                <a:latin typeface="Times New Roman"/>
                <a:ea typeface="Times New Roman"/>
                <a:cs typeface="Times New Roman"/>
                <a:sym typeface="Times New Roman"/>
              </a:defRPr>
            </a:pPr>
            <a:r>
              <a:rPr lang="en-US" sz="8200" b="1" dirty="0">
                <a:solidFill>
                  <a:srgbClr val="FFFFFF"/>
                </a:solidFill>
                <a:latin typeface="Times New Roman"/>
                <a:ea typeface="Times New Roman"/>
                <a:cs typeface="Times New Roman"/>
                <a:sym typeface="Times New Roman"/>
              </a:rPr>
              <a:t>1994</a:t>
            </a:r>
            <a:endParaRPr sz="8200" b="1" dirty="0">
              <a:solidFill>
                <a:srgbClr val="FFFFFF"/>
              </a:solidFill>
              <a:latin typeface="Times New Roman"/>
              <a:ea typeface="Times New Roman"/>
              <a:cs typeface="Times New Roman"/>
              <a:sym typeface="Times New Roman"/>
            </a:endParaRPr>
          </a:p>
        </p:txBody>
      </p:sp>
    </p:spTree>
  </p:cSld>
  <p:clrMapOvr>
    <a:masterClrMapping/>
  </p:clrMapOvr>
  <p:transition spd="med"/>
</p:sld>
</file>

<file path=ppt/slides/slide138.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srcRect/>
          <a:stretch>
            <a:fillRect/>
          </a:stretch>
        </a:blipFill>
        <a:effectLst/>
      </p:bgPr>
    </p:bg>
    <p:spTree>
      <p:nvGrpSpPr>
        <p:cNvPr id="1" name=""/>
        <p:cNvGrpSpPr/>
        <p:nvPr/>
      </p:nvGrpSpPr>
      <p:grpSpPr>
        <a:xfrm>
          <a:off x="0" y="0"/>
          <a:ext cx="0" cy="0"/>
          <a:chOff x="0" y="0"/>
          <a:chExt cx="0" cy="0"/>
        </a:xfrm>
      </p:grpSpPr>
      <p:sp>
        <p:nvSpPr>
          <p:cNvPr id="2101" name="حجر رملي وحجر طيني وحجر الغرين"/>
          <p:cNvSpPr txBox="1"/>
          <p:nvPr/>
        </p:nvSpPr>
        <p:spPr>
          <a:xfrm>
            <a:off x="0" y="12148866"/>
            <a:ext cx="24383999" cy="14619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914400" rtl="1">
              <a:defRPr sz="8600" b="1">
                <a:latin typeface="Arial"/>
                <a:ea typeface="Arial"/>
                <a:cs typeface="Arial"/>
                <a:sym typeface="Arial"/>
              </a:defRPr>
            </a:lvl1pPr>
          </a:lstStyle>
          <a:p>
            <a:pPr rtl="0"/>
            <a:r>
              <a:rPr lang="ar-JO" dirty="0"/>
              <a:t>الحجر الرملي، الحجر الطيني، حجر الغرين</a:t>
            </a:r>
            <a:endParaRPr dirty="0"/>
          </a:p>
        </p:txBody>
      </p:sp>
      <p:sp>
        <p:nvSpPr>
          <p:cNvPr id="2102" name="رمال…"/>
          <p:cNvSpPr txBox="1"/>
          <p:nvPr/>
        </p:nvSpPr>
        <p:spPr>
          <a:xfrm>
            <a:off x="0" y="4317274"/>
            <a:ext cx="24383999" cy="18312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lvl="0" defTabSz="914400">
              <a:defRPr sz="11000" b="1">
                <a:effectLst>
                  <a:outerShdw blurRad="12700" dist="25400" dir="2700000" rotWithShape="0">
                    <a:srgbClr val="000000"/>
                  </a:outerShdw>
                </a:effectLst>
                <a:latin typeface="Arial"/>
                <a:ea typeface="Arial"/>
                <a:cs typeface="Arial"/>
              </a:defRPr>
            </a:lvl1pPr>
          </a:lstStyle>
          <a:p>
            <a:r>
              <a:rPr lang="ar-JO" dirty="0"/>
              <a:t>الرمال و الطين</a:t>
            </a:r>
            <a:endParaRPr dirty="0">
              <a:sym typeface="Arial"/>
            </a:endParaRPr>
          </a:p>
        </p:txBody>
      </p:sp>
      <p:sp>
        <p:nvSpPr>
          <p:cNvPr id="6" name="TextBox 5">
            <a:extLst>
              <a:ext uri="{FF2B5EF4-FFF2-40B4-BE49-F238E27FC236}">
                <a16:creationId xmlns:a16="http://schemas.microsoft.com/office/drawing/2014/main" id="{196ED845-6CF9-0445-A2E5-DCB0D51417E9}"/>
              </a:ext>
            </a:extLst>
          </p:cNvPr>
          <p:cNvSpPr txBox="1"/>
          <p:nvPr/>
        </p:nvSpPr>
        <p:spPr>
          <a:xfrm>
            <a:off x="0" y="10317595"/>
            <a:ext cx="24383998" cy="1320361"/>
          </a:xfrm>
          <a:prstGeom prst="rect">
            <a:avLst/>
          </a:prstGeom>
          <a:ln w="12700">
            <a:miter lim="400000"/>
          </a:ln>
        </p:spPr>
        <p:txBody>
          <a:bodyPr wrap="square" lIns="68580" tIns="68580" rIns="68580" bIns="68580">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lvl="0" defTabSz="914400">
              <a:defRPr sz="11000" b="1">
                <a:effectLst>
                  <a:outerShdw blurRad="12700" dist="25400" dir="2700000" rotWithShape="0">
                    <a:srgbClr val="000000"/>
                  </a:outerShdw>
                </a:effectLst>
                <a:latin typeface="Arial"/>
                <a:ea typeface="Arial"/>
                <a:cs typeface="Arial"/>
              </a:defRPr>
            </a:lvl1pPr>
          </a:lstStyle>
          <a:p>
            <a:pPr lvl="0" defTabSz="825500">
              <a:lnSpc>
                <a:spcPct val="80000"/>
              </a:lnSpc>
              <a:defRPr sz="4800">
                <a:latin typeface="+mj-lt"/>
                <a:ea typeface="+mj-ea"/>
                <a:cs typeface="+mj-cs"/>
                <a:sym typeface="Calibri"/>
              </a:defRPr>
            </a:pPr>
            <a:r>
              <a:rPr lang="ar-JO" sz="9600" dirty="0">
                <a:solidFill>
                  <a:srgbClr val="FFFFFF"/>
                </a:solidFill>
                <a:effectLst/>
                <a:latin typeface="Oleo Script"/>
                <a:ea typeface="Oleo Script"/>
                <a:cs typeface="Oleo Script"/>
                <a:sym typeface="Oleo Script"/>
              </a:rPr>
              <a:t>طبقة البازلت المنصهر لمرة واحدة</a:t>
            </a:r>
          </a:p>
        </p:txBody>
      </p:sp>
    </p:spTree>
  </p:cSld>
  <p:clrMapOvr>
    <a:masterClrMapping/>
  </p:clrMapOvr>
  <p:transition>
    <p:fade/>
  </p:transition>
</p:sld>
</file>

<file path=ppt/slides/slide139.xml><?xml version="1.0" encoding="utf-8"?>
<p:sld xmlns:a="http://schemas.openxmlformats.org/drawingml/2006/main" xmlns:r="http://schemas.openxmlformats.org/officeDocument/2006/relationships" xmlns:p="http://schemas.openxmlformats.org/presentationml/2006/main">
  <p:cSld>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2107" name="خشب اكتشفوه…"/>
          <p:cNvSpPr txBox="1"/>
          <p:nvPr/>
        </p:nvSpPr>
        <p:spPr>
          <a:xfrm>
            <a:off x="7664684" y="7229475"/>
            <a:ext cx="6727177" cy="31393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p>
            <a:pPr defTabSz="914400" rtl="1">
              <a:defRPr sz="6500" b="1">
                <a:latin typeface="Arial"/>
                <a:ea typeface="Arial"/>
                <a:cs typeface="Arial"/>
                <a:sym typeface="Arial"/>
              </a:defRPr>
            </a:pPr>
            <a:r>
              <a:rPr lang="ar-JO" sz="6500" b="1" dirty="0">
                <a:sym typeface="Arial"/>
              </a:rPr>
              <a:t>اكتشف خشب مدفونًا</a:t>
            </a:r>
          </a:p>
          <a:p>
            <a:pPr defTabSz="914400" rtl="1">
              <a:defRPr sz="6500" b="1">
                <a:latin typeface="Arial"/>
                <a:ea typeface="Arial"/>
                <a:cs typeface="Arial"/>
                <a:sym typeface="Arial"/>
              </a:defRPr>
            </a:pPr>
            <a:r>
              <a:rPr lang="ar-JO" sz="6500" b="1" dirty="0">
                <a:sym typeface="Arial"/>
              </a:rPr>
              <a:t> في طبقة البازلت السفلية</a:t>
            </a:r>
            <a:endParaRPr sz="5400" b="1" dirty="0">
              <a:latin typeface="Arial"/>
              <a:ea typeface="Arial"/>
              <a:cs typeface="Arial"/>
              <a:sym typeface="Arial"/>
            </a:endParaRPr>
          </a:p>
        </p:txBody>
      </p:sp>
      <p:sp>
        <p:nvSpPr>
          <p:cNvPr id="2108" name="بانخفاض 96 قدم"/>
          <p:cNvSpPr txBox="1"/>
          <p:nvPr/>
        </p:nvSpPr>
        <p:spPr>
          <a:xfrm>
            <a:off x="7319511" y="10902522"/>
            <a:ext cx="5234636" cy="11541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914400" rtl="1">
              <a:defRPr sz="5200" b="1">
                <a:solidFill>
                  <a:srgbClr val="FFFFFF"/>
                </a:solidFill>
                <a:effectLst>
                  <a:outerShdw blurRad="12700" dist="25400" dir="2700000" rotWithShape="0">
                    <a:srgbClr val="000000"/>
                  </a:outerShdw>
                </a:effectLst>
                <a:latin typeface="Times New Roman"/>
                <a:ea typeface="Times New Roman"/>
                <a:cs typeface="Times New Roman"/>
                <a:sym typeface="Times New Roman"/>
              </a:defRPr>
            </a:lvl1pPr>
          </a:lstStyle>
          <a:p>
            <a:pPr>
              <a:defRPr/>
            </a:pPr>
            <a:r>
              <a:rPr lang="ar-JO" sz="6600" dirty="0"/>
              <a:t>تحت 96 قدم</a:t>
            </a:r>
            <a:endParaRPr sz="6600" dirty="0"/>
          </a:p>
        </p:txBody>
      </p:sp>
    </p:spTree>
  </p:cSld>
  <p:clrMapOvr>
    <a:masterClrMapping/>
  </p:clrMapOvr>
  <p:transition>
    <p:fade/>
  </p:transition>
</p:sld>
</file>

<file path=ppt/slides/slide140.xml><?xml version="1.0" encoding="utf-8"?>
<p:sld xmlns:a="http://schemas.openxmlformats.org/drawingml/2006/main" xmlns:r="http://schemas.openxmlformats.org/officeDocument/2006/relationships" xmlns:p="http://schemas.openxmlformats.org/presentationml/2006/main">
  <p:cSld>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2110" name="بازلت"/>
          <p:cNvSpPr txBox="1"/>
          <p:nvPr/>
        </p:nvSpPr>
        <p:spPr>
          <a:xfrm>
            <a:off x="13234166" y="3278945"/>
            <a:ext cx="2062103" cy="11541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80" tIns="68580" rIns="68580" bIns="68580">
            <a:spAutoFit/>
          </a:bodyPr>
          <a:lstStyle>
            <a:lvl1pPr algn="r" defTabSz="914400" rtl="1">
              <a:defRPr sz="7000" b="1">
                <a:solidFill>
                  <a:srgbClr val="FFFFFF"/>
                </a:solidFill>
                <a:latin typeface="Arial"/>
                <a:ea typeface="Arial"/>
                <a:cs typeface="Arial"/>
                <a:sym typeface="Arial"/>
              </a:defRPr>
            </a:lvl1pPr>
          </a:lstStyle>
          <a:p>
            <a:pPr>
              <a:defRPr/>
            </a:pPr>
            <a:r>
              <a:rPr lang="ar-JO" sz="6600" dirty="0"/>
              <a:t>البازلت</a:t>
            </a:r>
            <a:endParaRPr sz="6600" dirty="0"/>
          </a:p>
        </p:txBody>
      </p:sp>
      <p:sp>
        <p:nvSpPr>
          <p:cNvPr id="2111" name="45 ميلون سنة"/>
          <p:cNvSpPr txBox="1"/>
          <p:nvPr/>
        </p:nvSpPr>
        <p:spPr>
          <a:xfrm>
            <a:off x="15296269" y="5642283"/>
            <a:ext cx="6289249" cy="12157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algn="r" defTabSz="914400" rtl="1">
              <a:defRPr sz="7000" b="1">
                <a:solidFill>
                  <a:srgbClr val="FFFFFF"/>
                </a:solidFill>
                <a:latin typeface="Arial"/>
                <a:ea typeface="Arial"/>
                <a:cs typeface="Arial"/>
                <a:sym typeface="Arial"/>
              </a:defRPr>
            </a:lvl1pPr>
          </a:lstStyle>
          <a:p>
            <a:pPr algn="ctr"/>
            <a:r>
              <a:rPr lang="ar-JO" dirty="0"/>
              <a:t>45 مليون سنة</a:t>
            </a:r>
            <a:endParaRPr dirty="0"/>
          </a:p>
        </p:txBody>
      </p:sp>
      <p:sp>
        <p:nvSpPr>
          <p:cNvPr id="2112" name="نتائج تحديد الأعمار"/>
          <p:cNvSpPr txBox="1"/>
          <p:nvPr/>
        </p:nvSpPr>
        <p:spPr>
          <a:xfrm>
            <a:off x="12643945" y="1624068"/>
            <a:ext cx="11033492" cy="11541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algn="r" defTabSz="914400" rtl="1">
              <a:defRPr sz="7000" b="1">
                <a:solidFill>
                  <a:srgbClr val="78E2F7"/>
                </a:solidFill>
                <a:latin typeface="Arial"/>
                <a:ea typeface="Arial"/>
                <a:cs typeface="Arial"/>
                <a:sym typeface="Arial"/>
              </a:defRPr>
            </a:lvl1pPr>
          </a:lstStyle>
          <a:p>
            <a:pPr algn="ctr"/>
            <a:r>
              <a:rPr lang="ar-JO" sz="6600" dirty="0"/>
              <a:t>نتائج تحديد العمر</a:t>
            </a:r>
            <a:endParaRPr sz="6600" dirty="0"/>
          </a:p>
        </p:txBody>
      </p:sp>
    </p:spTree>
  </p:cSld>
  <p:clrMapOvr>
    <a:masterClrMapping/>
  </p:clrMapOvr>
  <p:transition>
    <p:fade/>
  </p:transition>
</p:sld>
</file>

<file path=ppt/slides/slide141.xml><?xml version="1.0" encoding="utf-8"?>
<p:sld xmlns:a="http://schemas.openxmlformats.org/drawingml/2006/main" xmlns:r="http://schemas.openxmlformats.org/officeDocument/2006/relationships" xmlns:p="http://schemas.openxmlformats.org/presentationml/2006/main">
  <p:cSld>
    <p:bg>
      <p:bgPr>
        <a:blipFill rotWithShape="1">
          <a:blip r:embed="rId2" cstate="print"/>
          <a:srcRect/>
          <a:stretch>
            <a:fillRect/>
          </a:stretch>
        </a:blipFill>
        <a:effectLst/>
      </p:bgPr>
    </p:bg>
    <p:spTree>
      <p:nvGrpSpPr>
        <p:cNvPr id="1" name=""/>
        <p:cNvGrpSpPr/>
        <p:nvPr/>
      </p:nvGrpSpPr>
      <p:grpSpPr>
        <a:xfrm>
          <a:off x="0" y="0"/>
          <a:ext cx="0" cy="0"/>
          <a:chOff x="0" y="0"/>
          <a:chExt cx="0" cy="0"/>
        </a:xfrm>
      </p:grpSpPr>
      <p:sp>
        <p:nvSpPr>
          <p:cNvPr id="2114" name="خشب"/>
          <p:cNvSpPr txBox="1"/>
          <p:nvPr/>
        </p:nvSpPr>
        <p:spPr>
          <a:xfrm>
            <a:off x="13184896" y="9865303"/>
            <a:ext cx="2142253" cy="12157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80" tIns="68580" rIns="68580" bIns="68580">
            <a:spAutoFit/>
          </a:bodyPr>
          <a:lstStyle>
            <a:lvl1pPr algn="r" defTabSz="914400" rtl="1">
              <a:defRPr sz="7000" b="1">
                <a:solidFill>
                  <a:srgbClr val="FFFFFF"/>
                </a:solidFill>
                <a:latin typeface="Arial"/>
                <a:ea typeface="Arial"/>
                <a:cs typeface="Arial"/>
                <a:sym typeface="Arial"/>
              </a:defRPr>
            </a:lvl1pPr>
          </a:lstStyle>
          <a:p>
            <a:pPr>
              <a:defRPr/>
            </a:pPr>
            <a:r>
              <a:rPr lang="ar-JO" dirty="0"/>
              <a:t>الخشب</a:t>
            </a:r>
            <a:endParaRPr dirty="0"/>
          </a:p>
        </p:txBody>
      </p:sp>
      <p:sp>
        <p:nvSpPr>
          <p:cNvPr id="2115" name="44-45.000 سنة"/>
          <p:cNvSpPr txBox="1"/>
          <p:nvPr/>
        </p:nvSpPr>
        <p:spPr>
          <a:xfrm>
            <a:off x="12678763" y="12046611"/>
            <a:ext cx="10998674" cy="12157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algn="r" defTabSz="914400" rtl="1">
              <a:defRPr sz="7000" b="1">
                <a:solidFill>
                  <a:srgbClr val="FFFFFF"/>
                </a:solidFill>
                <a:latin typeface="Arial"/>
                <a:ea typeface="Arial"/>
                <a:cs typeface="Arial"/>
                <a:sym typeface="Arial"/>
              </a:defRPr>
            </a:lvl1pPr>
          </a:lstStyle>
          <a:p>
            <a:pPr algn="ctr"/>
            <a:r>
              <a:rPr lang="ar-JO" dirty="0"/>
              <a:t>44 – 45000 سنة</a:t>
            </a:r>
            <a:endParaRPr dirty="0"/>
          </a:p>
        </p:txBody>
      </p:sp>
      <p:sp>
        <p:nvSpPr>
          <p:cNvPr id="7" name="بازلت">
            <a:extLst>
              <a:ext uri="{FF2B5EF4-FFF2-40B4-BE49-F238E27FC236}">
                <a16:creationId xmlns:a16="http://schemas.microsoft.com/office/drawing/2014/main" id="{0DC02E8B-FD53-5548-8062-41B0D6A70826}"/>
              </a:ext>
            </a:extLst>
          </p:cNvPr>
          <p:cNvSpPr txBox="1"/>
          <p:nvPr/>
        </p:nvSpPr>
        <p:spPr>
          <a:xfrm>
            <a:off x="13234166" y="3278945"/>
            <a:ext cx="2062103" cy="11541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80" tIns="68580" rIns="68580" bIns="68580">
            <a:spAutoFit/>
          </a:bodyPr>
          <a:lstStyle>
            <a:lvl1pPr algn="r" defTabSz="914400" rtl="1">
              <a:defRPr sz="7000" b="1">
                <a:solidFill>
                  <a:srgbClr val="FFFFFF"/>
                </a:solidFill>
                <a:latin typeface="Arial"/>
                <a:ea typeface="Arial"/>
                <a:cs typeface="Arial"/>
                <a:sym typeface="Arial"/>
              </a:defRPr>
            </a:lvl1pPr>
          </a:lstStyle>
          <a:p>
            <a:pPr>
              <a:defRPr/>
            </a:pPr>
            <a:r>
              <a:rPr lang="ar-JO" sz="6600" dirty="0"/>
              <a:t>البازلت</a:t>
            </a:r>
            <a:endParaRPr sz="6600" dirty="0"/>
          </a:p>
        </p:txBody>
      </p:sp>
      <p:sp>
        <p:nvSpPr>
          <p:cNvPr id="8" name="45 ميلون سنة">
            <a:extLst>
              <a:ext uri="{FF2B5EF4-FFF2-40B4-BE49-F238E27FC236}">
                <a16:creationId xmlns:a16="http://schemas.microsoft.com/office/drawing/2014/main" id="{FC913998-BCA9-E34E-BA89-05EF80304DC3}"/>
              </a:ext>
            </a:extLst>
          </p:cNvPr>
          <p:cNvSpPr txBox="1"/>
          <p:nvPr/>
        </p:nvSpPr>
        <p:spPr>
          <a:xfrm>
            <a:off x="15296269" y="5642283"/>
            <a:ext cx="6289249" cy="12157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algn="r" defTabSz="914400" rtl="1">
              <a:defRPr sz="7000" b="1">
                <a:solidFill>
                  <a:srgbClr val="FFFFFF"/>
                </a:solidFill>
                <a:latin typeface="Arial"/>
                <a:ea typeface="Arial"/>
                <a:cs typeface="Arial"/>
                <a:sym typeface="Arial"/>
              </a:defRPr>
            </a:lvl1pPr>
          </a:lstStyle>
          <a:p>
            <a:pPr algn="ctr"/>
            <a:r>
              <a:rPr lang="ar-JO" dirty="0"/>
              <a:t>45 مليون سنة</a:t>
            </a:r>
            <a:endParaRPr dirty="0"/>
          </a:p>
        </p:txBody>
      </p:sp>
      <p:sp>
        <p:nvSpPr>
          <p:cNvPr id="9" name="نتائج تحديد الأعمار">
            <a:extLst>
              <a:ext uri="{FF2B5EF4-FFF2-40B4-BE49-F238E27FC236}">
                <a16:creationId xmlns:a16="http://schemas.microsoft.com/office/drawing/2014/main" id="{10F28429-9295-694C-B671-FFB872A92A86}"/>
              </a:ext>
            </a:extLst>
          </p:cNvPr>
          <p:cNvSpPr txBox="1"/>
          <p:nvPr/>
        </p:nvSpPr>
        <p:spPr>
          <a:xfrm>
            <a:off x="12695979" y="1624068"/>
            <a:ext cx="10981458" cy="11541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algn="r" defTabSz="914400" rtl="1">
              <a:defRPr sz="7000" b="1">
                <a:solidFill>
                  <a:srgbClr val="78E2F7"/>
                </a:solidFill>
                <a:latin typeface="Arial"/>
                <a:ea typeface="Arial"/>
                <a:cs typeface="Arial"/>
                <a:sym typeface="Arial"/>
              </a:defRPr>
            </a:lvl1pPr>
          </a:lstStyle>
          <a:p>
            <a:pPr algn="ctr"/>
            <a:r>
              <a:rPr lang="ar-JO" sz="6600" dirty="0"/>
              <a:t>نتائج تحديد العمر</a:t>
            </a:r>
            <a:endParaRPr sz="6600" dirty="0"/>
          </a:p>
        </p:txBody>
      </p:sp>
    </p:spTree>
  </p:cSld>
  <p:clrMapOvr>
    <a:masterClrMapping/>
  </p:clrMapOvr>
  <p:transition>
    <p:fade/>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1" name="Rocks of Known Age"/>
          <p:cNvSpPr txBox="1"/>
          <p:nvPr/>
        </p:nvSpPr>
        <p:spPr>
          <a:xfrm>
            <a:off x="2443733" y="1316177"/>
            <a:ext cx="7531101" cy="3057247"/>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9600" b="1">
                <a:solidFill>
                  <a:srgbClr val="D9FBFE"/>
                </a:solidFill>
                <a:latin typeface="+mn-lt"/>
                <a:ea typeface="+mn-ea"/>
                <a:cs typeface="+mn-cs"/>
                <a:sym typeface="DejaVu Sans Condensed"/>
              </a:defRPr>
            </a:lvl1pPr>
          </a:lstStyle>
          <a:p>
            <a:r>
              <a:rPr lang="ar-JO" dirty="0"/>
              <a:t>صخور معروفة العمر</a:t>
            </a:r>
            <a:endParaRPr dirty="0"/>
          </a:p>
        </p:txBody>
      </p:sp>
      <p:sp>
        <p:nvSpPr>
          <p:cNvPr id="1602" name="Rocks of Unknown Age"/>
          <p:cNvSpPr txBox="1"/>
          <p:nvPr/>
        </p:nvSpPr>
        <p:spPr>
          <a:xfrm>
            <a:off x="13206387" y="1316177"/>
            <a:ext cx="8724901" cy="3057247"/>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9600" b="1">
                <a:solidFill>
                  <a:srgbClr val="D9FBFE"/>
                </a:solidFill>
                <a:latin typeface="+mn-lt"/>
                <a:ea typeface="+mn-ea"/>
                <a:cs typeface="+mn-cs"/>
                <a:sym typeface="DejaVu Sans Condensed"/>
              </a:defRPr>
            </a:lvl1pPr>
          </a:lstStyle>
          <a:p>
            <a:r>
              <a:rPr lang="ar-JO" dirty="0"/>
              <a:t>صخور غير    معروفة العمر</a:t>
            </a:r>
            <a:endParaRPr dirty="0"/>
          </a:p>
        </p:txBody>
      </p:sp>
      <p:grpSp>
        <p:nvGrpSpPr>
          <p:cNvPr id="1605" name="Group"/>
          <p:cNvGrpSpPr/>
          <p:nvPr/>
        </p:nvGrpSpPr>
        <p:grpSpPr>
          <a:xfrm>
            <a:off x="2438400" y="4686298"/>
            <a:ext cx="7531100" cy="7015025"/>
            <a:chOff x="0" y="-1"/>
            <a:chExt cx="7531100" cy="7015024"/>
          </a:xfrm>
        </p:grpSpPr>
        <p:sp>
          <p:nvSpPr>
            <p:cNvPr id="1603" name="Dating Methods Don’t Work"/>
            <p:cNvSpPr txBox="1"/>
            <p:nvPr/>
          </p:nvSpPr>
          <p:spPr>
            <a:xfrm>
              <a:off x="0" y="3957776"/>
              <a:ext cx="7531100" cy="3057247"/>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p>
              <a:pPr>
                <a:defRPr sz="9600" b="1">
                  <a:solidFill>
                    <a:srgbClr val="FFFFFF"/>
                  </a:solidFill>
                  <a:latin typeface="+mn-lt"/>
                  <a:ea typeface="+mn-ea"/>
                  <a:cs typeface="+mn-cs"/>
                  <a:sym typeface="DejaVu Sans Condensed"/>
                </a:defRPr>
              </a:pPr>
              <a:r>
                <a:rPr lang="ar-JO" dirty="0"/>
                <a:t>أساليب التأريخ    لا تعمل</a:t>
              </a:r>
              <a:endParaRPr dirty="0"/>
            </a:p>
          </p:txBody>
        </p:sp>
        <p:sp>
          <p:nvSpPr>
            <p:cNvPr id="1604" name="Arrow"/>
            <p:cNvSpPr/>
            <p:nvPr/>
          </p:nvSpPr>
          <p:spPr>
            <a:xfrm rot="5400000">
              <a:off x="2305047" y="69850"/>
              <a:ext cx="2921001" cy="2781300"/>
            </a:xfrm>
            <a:prstGeom prst="rightArrow">
              <a:avLst>
                <a:gd name="adj1" fmla="val 30460"/>
                <a:gd name="adj2" fmla="val 48958"/>
              </a:avLst>
            </a:prstGeom>
            <a:solidFill>
              <a:srgbClr val="FF9300"/>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grpSp>
      <p:grpSp>
        <p:nvGrpSpPr>
          <p:cNvPr id="1608" name="Group"/>
          <p:cNvGrpSpPr/>
          <p:nvPr/>
        </p:nvGrpSpPr>
        <p:grpSpPr>
          <a:xfrm>
            <a:off x="13208000" y="4686299"/>
            <a:ext cx="9144000" cy="6719560"/>
            <a:chOff x="0" y="0"/>
            <a:chExt cx="9144000" cy="6719558"/>
          </a:xfrm>
        </p:grpSpPr>
        <p:sp>
          <p:nvSpPr>
            <p:cNvPr id="1606" name="Arrow"/>
            <p:cNvSpPr/>
            <p:nvPr/>
          </p:nvSpPr>
          <p:spPr>
            <a:xfrm rot="5400000">
              <a:off x="2901950" y="69850"/>
              <a:ext cx="2921000" cy="2781300"/>
            </a:xfrm>
            <a:prstGeom prst="rightArrow">
              <a:avLst>
                <a:gd name="adj1" fmla="val 30460"/>
                <a:gd name="adj2" fmla="val 48958"/>
              </a:avLst>
            </a:prstGeom>
            <a:solidFill>
              <a:srgbClr val="FF9300"/>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07" name="Dating Methods Are Assumed to Work"/>
            <p:cNvSpPr txBox="1"/>
            <p:nvPr/>
          </p:nvSpPr>
          <p:spPr>
            <a:xfrm>
              <a:off x="0" y="4253243"/>
              <a:ext cx="9144000" cy="2466315"/>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p>
              <a:pPr>
                <a:lnSpc>
                  <a:spcPct val="80000"/>
                </a:lnSpc>
                <a:defRPr sz="9600" b="1">
                  <a:solidFill>
                    <a:srgbClr val="FFFFFF"/>
                  </a:solidFill>
                  <a:latin typeface="+mn-lt"/>
                  <a:ea typeface="+mn-ea"/>
                  <a:cs typeface="+mn-cs"/>
                  <a:sym typeface="DejaVu Sans Condensed"/>
                </a:defRPr>
              </a:pPr>
              <a:r>
                <a:rPr lang="ar-JO" dirty="0">
                  <a:solidFill>
                    <a:srgbClr val="FFFF00"/>
                  </a:solidFill>
                </a:rPr>
                <a:t>يفترض</a:t>
              </a:r>
              <a:r>
                <a:rPr lang="ar-JO" dirty="0"/>
                <a:t> أن تعمل طرق التأريخ</a:t>
              </a:r>
              <a:endParaRPr dirty="0"/>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1" nodeType="clickEffect">
                                  <p:stCondLst>
                                    <p:cond delay="0"/>
                                  </p:stCondLst>
                                  <p:iterate>
                                    <p:tmAbs val="0"/>
                                  </p:iterate>
                                  <p:childTnLst>
                                    <p:set>
                                      <p:cBhvr>
                                        <p:cTn id="6" fill="hold"/>
                                        <p:tgtEl>
                                          <p:spTgt spid="1605"/>
                                        </p:tgtEl>
                                        <p:attrNameLst>
                                          <p:attrName>style.visibility</p:attrName>
                                        </p:attrNameLst>
                                      </p:cBhvr>
                                      <p:to>
                                        <p:strVal val="visible"/>
                                      </p:to>
                                    </p:set>
                                    <p:animEffect transition="in" filter="wipe(up)">
                                      <p:cBhvr>
                                        <p:cTn id="7" dur="500"/>
                                        <p:tgtEl>
                                          <p:spTgt spid="160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2" nodeType="clickEffect">
                                  <p:stCondLst>
                                    <p:cond delay="0"/>
                                  </p:stCondLst>
                                  <p:iterate>
                                    <p:tmAbs val="0"/>
                                  </p:iterate>
                                  <p:childTnLst>
                                    <p:set>
                                      <p:cBhvr>
                                        <p:cTn id="11" fill="hold"/>
                                        <p:tgtEl>
                                          <p:spTgt spid="1608"/>
                                        </p:tgtEl>
                                        <p:attrNameLst>
                                          <p:attrName>style.visibility</p:attrName>
                                        </p:attrNameLst>
                                      </p:cBhvr>
                                      <p:to>
                                        <p:strVal val="visible"/>
                                      </p:to>
                                    </p:set>
                                    <p:animEffect transition="in" filter="wipe(up)">
                                      <p:cBhvr>
                                        <p:cTn id="12" dur="500"/>
                                        <p:tgtEl>
                                          <p:spTgt spid="16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5" grpId="1" animBg="1" advAuto="0"/>
      <p:bldP spid="1608" grpId="2" animBg="1" advAuto="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0" name="droppedImage.pdf" descr="droppedImage.pdf"/>
          <p:cNvPicPr>
            <a:picLocks noChangeAspect="1"/>
          </p:cNvPicPr>
          <p:nvPr/>
        </p:nvPicPr>
        <p:blipFill>
          <a:blip r:embed="rId2" cstate="print"/>
          <a:stretch>
            <a:fillRect/>
          </a:stretch>
        </p:blipFill>
        <p:spPr>
          <a:xfrm>
            <a:off x="2997200" y="2641600"/>
            <a:ext cx="18376900" cy="7128503"/>
          </a:xfrm>
          <a:prstGeom prst="rect">
            <a:avLst/>
          </a:prstGeom>
          <a:ln w="12700">
            <a:miter lim="400000"/>
          </a:ln>
        </p:spPr>
      </p:pic>
      <p:sp>
        <p:nvSpPr>
          <p:cNvPr id="1611" name="Rectangle"/>
          <p:cNvSpPr/>
          <p:nvPr/>
        </p:nvSpPr>
        <p:spPr>
          <a:xfrm>
            <a:off x="2997200" y="9728200"/>
            <a:ext cx="18376900" cy="8001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612" name="Radiometric Dating Assumptions"/>
          <p:cNvSpPr txBox="1"/>
          <p:nvPr/>
        </p:nvSpPr>
        <p:spPr>
          <a:xfrm>
            <a:off x="6899871" y="1013440"/>
            <a:ext cx="10583026" cy="157992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9600">
                <a:solidFill>
                  <a:srgbClr val="D9FBFE"/>
                </a:solidFill>
              </a:defRPr>
            </a:lvl1pPr>
          </a:lstStyle>
          <a:p>
            <a:r>
              <a:rPr lang="ar-JO" dirty="0"/>
              <a:t>فرضيات التأريخ الإشعاعي</a:t>
            </a:r>
            <a:endParaRPr dirty="0"/>
          </a:p>
        </p:txBody>
      </p:sp>
      <p:sp>
        <p:nvSpPr>
          <p:cNvPr id="1613" name="Parent"/>
          <p:cNvSpPr txBox="1"/>
          <p:nvPr/>
        </p:nvSpPr>
        <p:spPr>
          <a:xfrm>
            <a:off x="5101175" y="3619917"/>
            <a:ext cx="1074012"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096CFF"/>
                </a:solidFill>
                <a:latin typeface="Arial"/>
                <a:ea typeface="Arial"/>
                <a:cs typeface="Arial"/>
                <a:sym typeface="Arial"/>
              </a:defRPr>
            </a:lvl1pPr>
          </a:lstStyle>
          <a:p>
            <a:r>
              <a:rPr lang="ar-JO" dirty="0"/>
              <a:t>الأب</a:t>
            </a:r>
            <a:endParaRPr dirty="0"/>
          </a:p>
        </p:txBody>
      </p:sp>
      <p:sp>
        <p:nvSpPr>
          <p:cNvPr id="1614" name="Daughter"/>
          <p:cNvSpPr txBox="1"/>
          <p:nvPr/>
        </p:nvSpPr>
        <p:spPr>
          <a:xfrm>
            <a:off x="4992283" y="9442867"/>
            <a:ext cx="1284006" cy="964367"/>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rPr lang="ar-JO" dirty="0"/>
              <a:t>البنت</a:t>
            </a:r>
            <a:endParaRPr dirty="0"/>
          </a:p>
        </p:txBody>
      </p:sp>
      <p:sp>
        <p:nvSpPr>
          <p:cNvPr id="1615" name="?"/>
          <p:cNvSpPr txBox="1"/>
          <p:nvPr/>
        </p:nvSpPr>
        <p:spPr>
          <a:xfrm>
            <a:off x="10020820" y="4812233"/>
            <a:ext cx="548731"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16" name="?"/>
          <p:cNvSpPr txBox="1"/>
          <p:nvPr/>
        </p:nvSpPr>
        <p:spPr>
          <a:xfrm>
            <a:off x="10541000" y="80253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17" name="?"/>
          <p:cNvSpPr txBox="1"/>
          <p:nvPr/>
        </p:nvSpPr>
        <p:spPr>
          <a:xfrm>
            <a:off x="14871700" y="63489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18" name="?"/>
          <p:cNvSpPr txBox="1"/>
          <p:nvPr/>
        </p:nvSpPr>
        <p:spPr>
          <a:xfrm>
            <a:off x="18859500" y="9358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19" name="?"/>
          <p:cNvSpPr txBox="1"/>
          <p:nvPr/>
        </p:nvSpPr>
        <p:spPr>
          <a:xfrm>
            <a:off x="19519900" y="3897833"/>
            <a:ext cx="548730" cy="903834"/>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2600"/>
                </a:solidFill>
                <a:latin typeface="Arial"/>
                <a:ea typeface="Arial"/>
                <a:cs typeface="Arial"/>
                <a:sym typeface="Arial"/>
              </a:defRPr>
            </a:lvl1pPr>
          </a:lstStyle>
          <a:p>
            <a:r>
              <a:t>?</a:t>
            </a:r>
          </a:p>
        </p:txBody>
      </p:sp>
      <p:sp>
        <p:nvSpPr>
          <p:cNvPr id="1620" name="Original ratios?"/>
          <p:cNvSpPr txBox="1"/>
          <p:nvPr/>
        </p:nvSpPr>
        <p:spPr>
          <a:xfrm>
            <a:off x="8673752" y="10520557"/>
            <a:ext cx="3238501" cy="165378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النسب الأصلية؟</a:t>
            </a:r>
            <a:endParaRPr dirty="0"/>
          </a:p>
        </p:txBody>
      </p:sp>
      <p:sp>
        <p:nvSpPr>
          <p:cNvPr id="1621" name="Added or removed?"/>
          <p:cNvSpPr txBox="1"/>
          <p:nvPr/>
        </p:nvSpPr>
        <p:spPr>
          <a:xfrm>
            <a:off x="17030700" y="10526907"/>
            <a:ext cx="3594100" cy="165378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تم إضافته أو إزالته؟</a:t>
            </a:r>
            <a:endParaRPr dirty="0"/>
          </a:p>
        </p:txBody>
      </p:sp>
      <p:sp>
        <p:nvSpPr>
          <p:cNvPr id="1622" name="Rate of decay?"/>
          <p:cNvSpPr txBox="1"/>
          <p:nvPr/>
        </p:nvSpPr>
        <p:spPr>
          <a:xfrm>
            <a:off x="12915900" y="10526907"/>
            <a:ext cx="3238500" cy="1653786"/>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nSpc>
                <a:spcPct val="90000"/>
              </a:lnSpc>
              <a:defRPr b="1">
                <a:solidFill>
                  <a:srgbClr val="FFFB00"/>
                </a:solidFill>
                <a:latin typeface="Arial"/>
                <a:ea typeface="Arial"/>
                <a:cs typeface="Arial"/>
                <a:sym typeface="Arial"/>
              </a:defRPr>
            </a:lvl1pPr>
          </a:lstStyle>
          <a:p>
            <a:r>
              <a:rPr lang="ar-JO" dirty="0"/>
              <a:t>معدل الإضمحلال؟</a:t>
            </a:r>
            <a:endParaRPr dirty="0"/>
          </a:p>
        </p:txBody>
      </p:sp>
    </p:spTree>
  </p:cSld>
  <p:clrMapOvr>
    <a:masterClrMapping/>
  </p:clrMapOvr>
  <p:transition spd="med"/>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121088266.jpg" descr="121088266.jpg"/>
          <p:cNvPicPr>
            <a:picLocks noChangeAspect="1"/>
          </p:cNvPicPr>
          <p:nvPr/>
        </p:nvPicPr>
        <p:blipFill>
          <a:blip r:embed="rId3" cstate="print"/>
          <a:srcRect l="556" t="12260" b="7327"/>
          <a:stretch>
            <a:fillRect/>
          </a:stretch>
        </p:blipFill>
        <p:spPr>
          <a:xfrm>
            <a:off x="7579999" y="4826000"/>
            <a:ext cx="9295200" cy="4953000"/>
          </a:xfrm>
          <a:prstGeom prst="rect">
            <a:avLst/>
          </a:prstGeom>
          <a:ln w="12700">
            <a:miter lim="400000"/>
          </a:ln>
        </p:spPr>
      </p:pic>
      <p:sp>
        <p:nvSpPr>
          <p:cNvPr id="1030" name="Rectangle"/>
          <p:cNvSpPr/>
          <p:nvPr/>
        </p:nvSpPr>
        <p:spPr>
          <a:xfrm>
            <a:off x="7556500" y="3721100"/>
            <a:ext cx="9296400" cy="1168400"/>
          </a:xfrm>
          <a:prstGeom prst="rect">
            <a:avLst/>
          </a:prstGeom>
          <a:solidFill>
            <a:srgbClr val="0B1D29"/>
          </a:solidFill>
          <a:ln w="25400">
            <a:solidFill>
              <a:srgbClr val="000000">
                <a:alpha val="0"/>
              </a:srgbClr>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31" name="FACTS"/>
          <p:cNvSpPr txBox="1"/>
          <p:nvPr/>
        </p:nvSpPr>
        <p:spPr>
          <a:xfrm>
            <a:off x="9423400" y="3860800"/>
            <a:ext cx="5461000" cy="838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lIns="0" tIns="0" rIns="0" bIns="0"/>
          <a:lstStyle>
            <a:lvl1pPr>
              <a:defRPr sz="64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a:defRPr/>
            </a:pPr>
            <a:r>
              <a:rPr lang="ar-JO" dirty="0"/>
              <a:t>حقائق</a:t>
            </a:r>
            <a:endParaRPr dirty="0"/>
          </a:p>
        </p:txBody>
      </p:sp>
      <p:sp>
        <p:nvSpPr>
          <p:cNvPr id="1032" name="Rectangle"/>
          <p:cNvSpPr/>
          <p:nvPr/>
        </p:nvSpPr>
        <p:spPr>
          <a:xfrm>
            <a:off x="7480300" y="9017000"/>
            <a:ext cx="9398000" cy="1016000"/>
          </a:xfrm>
          <a:prstGeom prst="rect">
            <a:avLst/>
          </a:prstGeom>
          <a:solidFill>
            <a:srgbClr val="0B1D29"/>
          </a:solidFill>
          <a:ln w="25400">
            <a:solidFill>
              <a:srgbClr val="000000">
                <a:alpha val="0"/>
              </a:srgbClr>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33" name="ROCKS AND FOSSILS"/>
          <p:cNvSpPr txBox="1"/>
          <p:nvPr/>
        </p:nvSpPr>
        <p:spPr>
          <a:xfrm>
            <a:off x="7543800" y="9207500"/>
            <a:ext cx="9321800" cy="10414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 val="1"/>
            </a:ext>
          </a:extLst>
        </p:spPr>
        <p:txBody>
          <a:bodyPr lIns="0" tIns="0" rIns="0" bIns="0"/>
          <a:lstStyle>
            <a:lvl1pPr>
              <a:defRPr sz="48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a:defRPr/>
            </a:pPr>
            <a:r>
              <a:rPr lang="ar-JO" dirty="0"/>
              <a:t>الصخور و الحفريات</a:t>
            </a:r>
            <a:endParaRPr dirty="0"/>
          </a:p>
        </p:txBody>
      </p:sp>
      <p:sp>
        <p:nvSpPr>
          <p:cNvPr id="1034" name="Rectangle"/>
          <p:cNvSpPr/>
          <p:nvPr/>
        </p:nvSpPr>
        <p:spPr>
          <a:xfrm>
            <a:off x="7289800" y="3479800"/>
            <a:ext cx="9804400" cy="6756400"/>
          </a:xfrm>
          <a:prstGeom prst="rect">
            <a:avLst/>
          </a:prstGeom>
          <a:ln w="25400">
            <a:solidFill>
              <a:srgbClr val="EBEBEB"/>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grpSp>
        <p:nvGrpSpPr>
          <p:cNvPr id="2" name="Group"/>
          <p:cNvGrpSpPr/>
          <p:nvPr/>
        </p:nvGrpSpPr>
        <p:grpSpPr>
          <a:xfrm>
            <a:off x="14973313" y="584200"/>
            <a:ext cx="6896087" cy="4089401"/>
            <a:chOff x="-88887" y="0"/>
            <a:chExt cx="6896087" cy="4089400"/>
          </a:xfrm>
        </p:grpSpPr>
        <p:sp>
          <p:nvSpPr>
            <p:cNvPr id="1035" name="Biblical Assumptions"/>
            <p:cNvSpPr txBox="1"/>
            <p:nvPr/>
          </p:nvSpPr>
          <p:spPr>
            <a:xfrm>
              <a:off x="152400" y="177800"/>
              <a:ext cx="6654800" cy="255270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noAutofit/>
            </a:bodyPr>
            <a:lstStyle>
              <a:lvl1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lvl1pPr>
            </a:lstStyle>
            <a:p>
              <a:pPr>
                <a:defRPr/>
              </a:pPr>
              <a:r>
                <a:rPr lang="ar-JO" dirty="0"/>
                <a:t>فرضيات           كتابية</a:t>
              </a:r>
              <a:endParaRPr dirty="0"/>
            </a:p>
          </p:txBody>
        </p:sp>
        <p:sp>
          <p:nvSpPr>
            <p:cNvPr id="1037" name="Line"/>
            <p:cNvSpPr/>
            <p:nvPr/>
          </p:nvSpPr>
          <p:spPr>
            <a:xfrm flipV="1">
              <a:off x="444500" y="2298092"/>
              <a:ext cx="5948385" cy="135"/>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41" name="Line"/>
            <p:cNvSpPr/>
            <p:nvPr/>
          </p:nvSpPr>
          <p:spPr>
            <a:xfrm flipH="1">
              <a:off x="520700" y="3314700"/>
              <a:ext cx="1" cy="675059"/>
            </a:xfrm>
            <a:prstGeom prst="line">
              <a:avLst/>
            </a:prstGeom>
            <a:noFill/>
            <a:ln w="25400" cap="flat">
              <a:solidFill>
                <a:srgbClr val="EBEBEB"/>
              </a:solidFill>
              <a:prstDash val="solid"/>
              <a:miter lim="400000"/>
              <a:tailEnd type="triangle" w="med" len="med"/>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42" name="Triangle"/>
            <p:cNvSpPr/>
            <p:nvPr/>
          </p:nvSpPr>
          <p:spPr>
            <a:xfrm rot="10800000">
              <a:off x="0" y="3556000"/>
              <a:ext cx="1028700" cy="533400"/>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43" name="Line"/>
            <p:cNvSpPr/>
            <p:nvPr/>
          </p:nvSpPr>
          <p:spPr>
            <a:xfrm flipV="1">
              <a:off x="520700" y="3327400"/>
              <a:ext cx="3093904" cy="13"/>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44" name="Line"/>
            <p:cNvSpPr/>
            <p:nvPr/>
          </p:nvSpPr>
          <p:spPr>
            <a:xfrm>
              <a:off x="3594100" y="2298700"/>
              <a:ext cx="0" cy="1041400"/>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45" name="Rectangle"/>
            <p:cNvSpPr/>
            <p:nvPr/>
          </p:nvSpPr>
          <p:spPr>
            <a:xfrm>
              <a:off x="-88887" y="0"/>
              <a:ext cx="6807188"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grpSp>
      <p:grpSp>
        <p:nvGrpSpPr>
          <p:cNvPr id="3" name="Group"/>
          <p:cNvGrpSpPr/>
          <p:nvPr/>
        </p:nvGrpSpPr>
        <p:grpSpPr>
          <a:xfrm>
            <a:off x="12998448" y="10274300"/>
            <a:ext cx="8870952" cy="3175000"/>
            <a:chOff x="0" y="0"/>
            <a:chExt cx="8870951" cy="3175000"/>
          </a:xfrm>
        </p:grpSpPr>
        <p:grpSp>
          <p:nvGrpSpPr>
            <p:cNvPr id="4" name="Group"/>
            <p:cNvGrpSpPr/>
            <p:nvPr/>
          </p:nvGrpSpPr>
          <p:grpSpPr>
            <a:xfrm>
              <a:off x="-1" y="0"/>
              <a:ext cx="1670053" cy="1860777"/>
              <a:chOff x="0" y="0"/>
              <a:chExt cx="1670051" cy="1860776"/>
            </a:xfrm>
          </p:grpSpPr>
          <p:sp>
            <p:nvSpPr>
              <p:cNvPr id="1047" name="Triangle"/>
              <p:cNvSpPr/>
              <p:nvPr/>
            </p:nvSpPr>
            <p:spPr>
              <a:xfrm rot="5400000">
                <a:off x="889001" y="107972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48" name="Line"/>
              <p:cNvSpPr/>
              <p:nvPr/>
            </p:nvSpPr>
            <p:spPr>
              <a:xfrm flipV="1">
                <a:off x="1" y="1409900"/>
                <a:ext cx="1346261"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49" name="Line"/>
              <p:cNvSpPr/>
              <p:nvPr/>
            </p:nvSpPr>
            <p:spPr>
              <a:xfrm flipH="1">
                <a:off x="-1" y="0"/>
                <a:ext cx="2"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grpSp>
        <p:grpSp>
          <p:nvGrpSpPr>
            <p:cNvPr id="5" name="Group"/>
            <p:cNvGrpSpPr/>
            <p:nvPr/>
          </p:nvGrpSpPr>
          <p:grpSpPr>
            <a:xfrm>
              <a:off x="1936751" y="457200"/>
              <a:ext cx="6934201" cy="2717800"/>
              <a:chOff x="0" y="0"/>
              <a:chExt cx="6934200" cy="2717800"/>
            </a:xfrm>
          </p:grpSpPr>
          <p:sp>
            <p:nvSpPr>
              <p:cNvPr id="1051" name="Young Earth…"/>
              <p:cNvSpPr txBox="1"/>
              <p:nvPr/>
            </p:nvSpPr>
            <p:spPr>
              <a:xfrm>
                <a:off x="190500" y="165100"/>
                <a:ext cx="6654800" cy="255270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noAutofit/>
              </a:bodyPr>
              <a:lstStyle/>
              <a:p>
                <a:pPr>
                  <a:lnSpc>
                    <a:spcPct val="9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sz="7200" dirty="0">
                    <a:solidFill>
                      <a:srgbClr val="FFFFFF"/>
                    </a:solidFill>
                    <a:effectLst>
                      <a:outerShdw blurRad="50800" dist="38100" dir="5400000" rotWithShape="0">
                        <a:srgbClr val="000000">
                          <a:alpha val="40000"/>
                        </a:srgbClr>
                      </a:outerShdw>
                    </a:effectLst>
                    <a:latin typeface="DejaVu Sans Condensed"/>
                    <a:ea typeface="+mn-ea"/>
                    <a:cs typeface="+mn-cs"/>
                    <a:sym typeface="DejaVu Sans Condensed"/>
                  </a:rPr>
                  <a:t>الأرض الفتية</a:t>
                </a:r>
              </a:p>
              <a:p>
                <a:pPr>
                  <a:lnSpc>
                    <a:spcPct val="9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sz="7200" dirty="0">
                    <a:solidFill>
                      <a:srgbClr val="FFFFFF"/>
                    </a:solidFill>
                    <a:effectLst>
                      <a:outerShdw blurRad="50800" dist="38100" dir="5400000" rotWithShape="0">
                        <a:srgbClr val="000000">
                          <a:alpha val="40000"/>
                        </a:srgbClr>
                      </a:outerShdw>
                    </a:effectLst>
                    <a:latin typeface="DejaVu Sans Condensed"/>
                    <a:ea typeface="+mn-ea"/>
                    <a:cs typeface="+mn-cs"/>
                    <a:sym typeface="DejaVu Sans Condensed"/>
                  </a:rPr>
                  <a:t>طوفان عالمي</a:t>
                </a:r>
                <a:endParaRPr sz="7200" dirty="0">
                  <a:solidFill>
                    <a:srgbClr val="FFFFFF"/>
                  </a:solidFill>
                  <a:effectLst>
                    <a:outerShdw blurRad="50800" dist="38100" dir="5400000" rotWithShape="0">
                      <a:srgbClr val="000000">
                        <a:alpha val="40000"/>
                      </a:srgbClr>
                    </a:outerShdw>
                  </a:effectLst>
                  <a:latin typeface="DejaVu Sans Condensed"/>
                  <a:ea typeface="+mn-ea"/>
                  <a:cs typeface="+mn-cs"/>
                  <a:sym typeface="DejaVu Sans Condensed"/>
                </a:endParaRPr>
              </a:p>
            </p:txBody>
          </p:sp>
          <p:sp>
            <p:nvSpPr>
              <p:cNvPr id="1052" name="Rectangle"/>
              <p:cNvSpPr/>
              <p:nvPr/>
            </p:nvSpPr>
            <p:spPr>
              <a:xfrm>
                <a:off x="0" y="0"/>
                <a:ext cx="6934200"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grpSp>
      </p:grpSp>
      <p:grpSp>
        <p:nvGrpSpPr>
          <p:cNvPr id="6" name="Group"/>
          <p:cNvGrpSpPr/>
          <p:nvPr/>
        </p:nvGrpSpPr>
        <p:grpSpPr>
          <a:xfrm>
            <a:off x="1266094" y="10235973"/>
            <a:ext cx="9909967" cy="3302228"/>
            <a:chOff x="-798730" y="0"/>
            <a:chExt cx="9909966" cy="3302227"/>
          </a:xfrm>
        </p:grpSpPr>
        <p:grpSp>
          <p:nvGrpSpPr>
            <p:cNvPr id="7" name="Group"/>
            <p:cNvGrpSpPr/>
            <p:nvPr/>
          </p:nvGrpSpPr>
          <p:grpSpPr>
            <a:xfrm>
              <a:off x="7403025" y="0"/>
              <a:ext cx="1708211" cy="1936977"/>
              <a:chOff x="0" y="0"/>
              <a:chExt cx="1708209" cy="1936976"/>
            </a:xfrm>
          </p:grpSpPr>
          <p:sp>
            <p:nvSpPr>
              <p:cNvPr id="1055" name="Triangle"/>
              <p:cNvSpPr/>
              <p:nvPr/>
            </p:nvSpPr>
            <p:spPr>
              <a:xfrm rot="16200000">
                <a:off x="-247650" y="1155926"/>
                <a:ext cx="1028700"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sp>
            <p:nvSpPr>
              <p:cNvPr id="1056" name="Line"/>
              <p:cNvSpPr/>
              <p:nvPr/>
            </p:nvSpPr>
            <p:spPr>
              <a:xfrm flipV="1">
                <a:off x="361950" y="1409900"/>
                <a:ext cx="1346260" cy="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57" name="Line"/>
              <p:cNvSpPr/>
              <p:nvPr/>
            </p:nvSpPr>
            <p:spPr>
              <a:xfrm flipH="1">
                <a:off x="1708148" y="0"/>
                <a:ext cx="1" cy="1422627"/>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grpSp>
        <p:grpSp>
          <p:nvGrpSpPr>
            <p:cNvPr id="8" name="Group"/>
            <p:cNvGrpSpPr/>
            <p:nvPr/>
          </p:nvGrpSpPr>
          <p:grpSpPr>
            <a:xfrm>
              <a:off x="-798730" y="597126"/>
              <a:ext cx="7978513" cy="2705101"/>
              <a:chOff x="-798730" y="0"/>
              <a:chExt cx="7978512" cy="2705100"/>
            </a:xfrm>
          </p:grpSpPr>
          <p:sp>
            <p:nvSpPr>
              <p:cNvPr id="1059" name="Old Earth…"/>
              <p:cNvSpPr txBox="1"/>
              <p:nvPr/>
            </p:nvSpPr>
            <p:spPr>
              <a:xfrm>
                <a:off x="-611162" y="228600"/>
                <a:ext cx="7481475" cy="247650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noAutofit/>
              </a:bodyPr>
              <a:lstStyle/>
              <a:p>
                <a: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sz="7200" dirty="0">
                    <a:solidFill>
                      <a:srgbClr val="FFFFFF"/>
                    </a:solidFill>
                    <a:effectLst>
                      <a:outerShdw blurRad="50800" dist="38100" dir="5400000" rotWithShape="0">
                        <a:srgbClr val="000000">
                          <a:alpha val="40000"/>
                        </a:srgbClr>
                      </a:outerShdw>
                    </a:effectLst>
                    <a:latin typeface="DejaVu Sans Condensed"/>
                    <a:ea typeface="+mn-ea"/>
                    <a:cs typeface="+mn-cs"/>
                    <a:sym typeface="DejaVu Sans Condensed"/>
                  </a:rPr>
                  <a:t>الأرض القديمة</a:t>
                </a:r>
                <a:endParaRPr sz="7200" dirty="0">
                  <a:solidFill>
                    <a:srgbClr val="FFFFFF"/>
                  </a:solidFill>
                  <a:effectLst>
                    <a:outerShdw blurRad="50800" dist="38100" dir="5400000" rotWithShape="0">
                      <a:srgbClr val="000000">
                        <a:alpha val="40000"/>
                      </a:srgbClr>
                    </a:outerShdw>
                  </a:effectLst>
                  <a:latin typeface="DejaVu Sans Condensed"/>
                  <a:ea typeface="+mn-ea"/>
                  <a:cs typeface="+mn-cs"/>
                  <a:sym typeface="DejaVu Sans Condensed"/>
                </a:endParaRPr>
              </a:p>
              <a:p>
                <a:pPr>
                  <a:lnSpc>
                    <a:spcPct val="7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sz="7200" dirty="0">
                    <a:solidFill>
                      <a:srgbClr val="FFFFFF"/>
                    </a:solidFill>
                    <a:effectLst>
                      <a:outerShdw blurRad="50800" dist="38100" dir="5400000" rotWithShape="0">
                        <a:srgbClr val="000000">
                          <a:alpha val="40000"/>
                        </a:srgbClr>
                      </a:outerShdw>
                    </a:effectLst>
                    <a:latin typeface="DejaVu Sans Condensed"/>
                    <a:ea typeface="+mn-ea"/>
                    <a:cs typeface="+mn-cs"/>
                    <a:sym typeface="DejaVu Sans Condensed"/>
                  </a:rPr>
                  <a:t>لا طوفان عالمي</a:t>
                </a:r>
                <a:endParaRPr sz="7200" dirty="0">
                  <a:solidFill>
                    <a:srgbClr val="FFFFFF"/>
                  </a:solidFill>
                  <a:effectLst>
                    <a:outerShdw blurRad="50800" dist="38100" dir="5400000" rotWithShape="0">
                      <a:srgbClr val="000000">
                        <a:alpha val="40000"/>
                      </a:srgbClr>
                    </a:outerShdw>
                  </a:effectLst>
                  <a:latin typeface="DejaVu Sans Condensed"/>
                  <a:ea typeface="+mn-ea"/>
                  <a:cs typeface="+mn-cs"/>
                  <a:sym typeface="DejaVu Sans Condensed"/>
                </a:endParaRPr>
              </a:p>
            </p:txBody>
          </p:sp>
          <p:sp>
            <p:nvSpPr>
              <p:cNvPr id="1060" name="Rectangle"/>
              <p:cNvSpPr/>
              <p:nvPr/>
            </p:nvSpPr>
            <p:spPr>
              <a:xfrm>
                <a:off x="-798730" y="0"/>
                <a:ext cx="7978512"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grpSp>
      </p:grpSp>
      <p:grpSp>
        <p:nvGrpSpPr>
          <p:cNvPr id="9" name="Group"/>
          <p:cNvGrpSpPr/>
          <p:nvPr/>
        </p:nvGrpSpPr>
        <p:grpSpPr>
          <a:xfrm>
            <a:off x="2608384" y="584200"/>
            <a:ext cx="7005519" cy="4102106"/>
            <a:chOff x="-211016" y="0"/>
            <a:chExt cx="7005519" cy="4102105"/>
          </a:xfrm>
        </p:grpSpPr>
        <p:grpSp>
          <p:nvGrpSpPr>
            <p:cNvPr id="10" name="Group"/>
            <p:cNvGrpSpPr/>
            <p:nvPr/>
          </p:nvGrpSpPr>
          <p:grpSpPr>
            <a:xfrm>
              <a:off x="73281" y="0"/>
              <a:ext cx="6721222" cy="4102105"/>
              <a:chOff x="-396618" y="0"/>
              <a:chExt cx="6721221" cy="4102104"/>
            </a:xfrm>
          </p:grpSpPr>
          <p:grpSp>
            <p:nvGrpSpPr>
              <p:cNvPr id="11" name="Group"/>
              <p:cNvGrpSpPr/>
              <p:nvPr/>
            </p:nvGrpSpPr>
            <p:grpSpPr>
              <a:xfrm>
                <a:off x="12700" y="2285776"/>
                <a:ext cx="6311903" cy="1816328"/>
                <a:chOff x="12700" y="596292"/>
                <a:chExt cx="6311901" cy="1816325"/>
              </a:xfrm>
            </p:grpSpPr>
            <p:sp>
              <p:nvSpPr>
                <p:cNvPr id="1064" name="Line"/>
                <p:cNvSpPr/>
                <p:nvPr/>
              </p:nvSpPr>
              <p:spPr>
                <a:xfrm flipV="1">
                  <a:off x="12700" y="596292"/>
                  <a:ext cx="5948385" cy="135"/>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67" name="Line"/>
                <p:cNvSpPr/>
                <p:nvPr/>
              </p:nvSpPr>
              <p:spPr>
                <a:xfrm flipH="1">
                  <a:off x="2743200" y="596516"/>
                  <a:ext cx="1" cy="1041401"/>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68" name="Line"/>
                <p:cNvSpPr/>
                <p:nvPr/>
              </p:nvSpPr>
              <p:spPr>
                <a:xfrm flipV="1">
                  <a:off x="2735396" y="1637903"/>
                  <a:ext cx="3093905" cy="14"/>
                </a:xfrm>
                <a:prstGeom prst="line">
                  <a:avLst/>
                </a:prstGeom>
                <a:noFill/>
                <a:ln w="25400" cap="flat">
                  <a:solidFill>
                    <a:srgbClr val="EBEBEB"/>
                  </a:solidFill>
                  <a:prstDash val="solid"/>
                  <a:miter lim="400000"/>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69" name="Line"/>
                <p:cNvSpPr/>
                <p:nvPr/>
              </p:nvSpPr>
              <p:spPr>
                <a:xfrm>
                  <a:off x="5816600" y="1637916"/>
                  <a:ext cx="1" cy="675060"/>
                </a:xfrm>
                <a:prstGeom prst="line">
                  <a:avLst/>
                </a:prstGeom>
                <a:noFill/>
                <a:ln w="25400" cap="flat">
                  <a:solidFill>
                    <a:srgbClr val="EBEBEB"/>
                  </a:solidFill>
                  <a:prstDash val="solid"/>
                  <a:miter lim="400000"/>
                  <a:tailEnd type="triangle" w="med" len="med"/>
                </a:ln>
                <a:effectLst/>
              </p:spPr>
              <p:txBody>
                <a:bodyPr wrap="square" lIns="50800" tIns="50800" rIns="50800" bIns="50800" numCol="1" anchor="ctr">
                  <a:noAutofit/>
                </a:bodyP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070" name="Triangle"/>
                <p:cNvSpPr/>
                <p:nvPr/>
              </p:nvSpPr>
              <p:spPr>
                <a:xfrm rot="10800000">
                  <a:off x="5295900" y="1879216"/>
                  <a:ext cx="1028701" cy="5334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10800" y="0"/>
                      </a:lnTo>
                      <a:close/>
                    </a:path>
                  </a:pathLst>
                </a:custGeom>
                <a:solidFill>
                  <a:srgbClr val="EBEBEB"/>
                </a:solidFill>
                <a:ln w="25400" cap="flat">
                  <a:solidFill>
                    <a:srgbClr val="FFFFFF"/>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grpSp>
          <p:sp>
            <p:nvSpPr>
              <p:cNvPr id="1073" name="Rectangle"/>
              <p:cNvSpPr/>
              <p:nvPr/>
            </p:nvSpPr>
            <p:spPr>
              <a:xfrm>
                <a:off x="-396618" y="0"/>
                <a:ext cx="6434003" cy="2298700"/>
              </a:xfrm>
              <a:prstGeom prst="rect">
                <a:avLst/>
              </a:prstGeom>
              <a:noFill/>
              <a:ln w="25400" cap="flat">
                <a:solidFill>
                  <a:srgbClr val="EBEBEB"/>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endParaRPr>
              </a:p>
            </p:txBody>
          </p:sp>
        </p:grpSp>
        <p:sp>
          <p:nvSpPr>
            <p:cNvPr id="1075" name="Anti-Biblical…"/>
            <p:cNvSpPr txBox="1"/>
            <p:nvPr/>
          </p:nvSpPr>
          <p:spPr>
            <a:xfrm>
              <a:off x="-211016" y="300902"/>
              <a:ext cx="6654800" cy="255270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noAutofit/>
            </a:bodyPr>
            <a:lstStyle/>
            <a:p>
              <a:pPr>
                <a:lnSpc>
                  <a:spcPct val="80000"/>
                </a:lnSpc>
                <a:defRPr sz="72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sz="7200" dirty="0">
                  <a:solidFill>
                    <a:srgbClr val="FFFFFF"/>
                  </a:solidFill>
                  <a:effectLst>
                    <a:outerShdw blurRad="50800" dist="38100" dir="5400000" rotWithShape="0">
                      <a:srgbClr val="000000">
                        <a:alpha val="40000"/>
                      </a:srgbClr>
                    </a:outerShdw>
                  </a:effectLst>
                  <a:latin typeface="DejaVu Sans Condensed"/>
                  <a:ea typeface="+mn-ea"/>
                  <a:cs typeface="+mn-cs"/>
                  <a:sym typeface="DejaVu Sans Condensed"/>
                </a:rPr>
                <a:t>فرضيات            غير كتابية</a:t>
              </a:r>
              <a:endParaRPr sz="7200" dirty="0">
                <a:solidFill>
                  <a:srgbClr val="FFFFFF"/>
                </a:solidFill>
                <a:effectLst>
                  <a:outerShdw blurRad="50800" dist="38100" dir="5400000" rotWithShape="0">
                    <a:srgbClr val="000000">
                      <a:alpha val="40000"/>
                    </a:srgbClr>
                  </a:outerShdw>
                </a:effectLst>
                <a:latin typeface="DejaVu Sans Condensed"/>
                <a:ea typeface="+mn-ea"/>
                <a:cs typeface="+mn-cs"/>
                <a:sym typeface="DejaVu Sans Condensed"/>
              </a:endParaRPr>
            </a:p>
          </p:txBody>
        </p:sp>
      </p:grpSp>
    </p:spTree>
    <p:extLst>
      <p:ext uri="{BB962C8B-B14F-4D97-AF65-F5344CB8AC3E}">
        <p14:creationId xmlns:p14="http://schemas.microsoft.com/office/powerpoint/2010/main" val="74384954"/>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p:tmAbs val="0"/>
                                  </p:iterate>
                                  <p:childTnLst>
                                    <p:set>
                                      <p:cBhvr>
                                        <p:cTn id="6" fill="hold"/>
                                        <p:tgtEl>
                                          <p:spTgt spid="9"/>
                                        </p:tgtEl>
                                        <p:attrNameLst>
                                          <p:attrName>style.visibility</p:attrName>
                                        </p:attrNameLst>
                                      </p:cBhvr>
                                      <p:to>
                                        <p:strVal val="visible"/>
                                      </p:to>
                                    </p:set>
                                    <p:animEffect transition="in" filter="wipe(up)">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iterate>
                                    <p:tmAbs val="0"/>
                                  </p:iterate>
                                  <p:childTnLst>
                                    <p:set>
                                      <p:cBhvr>
                                        <p:cTn id="11" fill="hold"/>
                                        <p:tgtEl>
                                          <p:spTgt spid="6"/>
                                        </p:tgtEl>
                                        <p:attrNameLst>
                                          <p:attrName>style.visibility</p:attrName>
                                        </p:attrNameLst>
                                      </p:cBhvr>
                                      <p:to>
                                        <p:strVal val="visible"/>
                                      </p:to>
                                    </p:set>
                                    <p:animEffect transition="in" filter="wipe(right)">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iterate>
                                    <p:tmAbs val="0"/>
                                  </p:iterate>
                                  <p:childTnLst>
                                    <p:set>
                                      <p:cBhvr>
                                        <p:cTn id="16" fill="hold"/>
                                        <p:tgtEl>
                                          <p:spTgt spid="2"/>
                                        </p:tgtEl>
                                        <p:attrNameLst>
                                          <p:attrName>style.visibility</p:attrName>
                                        </p:attrNameLst>
                                      </p:cBhvr>
                                      <p:to>
                                        <p:strVal val="visible"/>
                                      </p:to>
                                    </p:set>
                                    <p:animEffect transition="in" filter="wipe(up)">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iterate>
                                    <p:tmAbs val="0"/>
                                  </p:iterate>
                                  <p:childTnLst>
                                    <p:set>
                                      <p:cBhvr>
                                        <p:cTn id="21" fill="hold"/>
                                        <p:tgtEl>
                                          <p:spTgt spid="3"/>
                                        </p:tgtEl>
                                        <p:attrNameLst>
                                          <p:attrName>style.visibility</p:attrName>
                                        </p:attrNameLst>
                                      </p:cBhvr>
                                      <p:to>
                                        <p:strVal val="visible"/>
                                      </p:to>
                                    </p:set>
                                    <p:animEffect transition="in" filter="wipe(left)">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dvAuto="0"/>
      <p:bldP spid="3" grpId="0" animBg="1" advAuto="0"/>
      <p:bldP spid="6" grpId="0" animBg="1" advAuto="0"/>
      <p:bldP spid="9" grpId="0" animBg="1" advAuto="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9" name="121088266.jpg" descr="121088266.jpg"/>
          <p:cNvPicPr>
            <a:picLocks noChangeAspect="1"/>
          </p:cNvPicPr>
          <p:nvPr/>
        </p:nvPicPr>
        <p:blipFill>
          <a:blip r:embed="rId3" cstate="print"/>
          <a:stretch>
            <a:fillRect/>
          </a:stretch>
        </p:blipFill>
        <p:spPr>
          <a:xfrm>
            <a:off x="3901247" y="1903952"/>
            <a:ext cx="16586201" cy="10936808"/>
          </a:xfrm>
          <a:prstGeom prst="rect">
            <a:avLst/>
          </a:prstGeom>
          <a:ln w="25400">
            <a:solidFill>
              <a:srgbClr val="FFFFFF"/>
            </a:solidFill>
            <a:miter lim="400000"/>
          </a:ln>
        </p:spPr>
      </p:pic>
      <p:sp>
        <p:nvSpPr>
          <p:cNvPr id="1650" name="Millions of Years?"/>
          <p:cNvSpPr txBox="1"/>
          <p:nvPr/>
        </p:nvSpPr>
        <p:spPr>
          <a:xfrm>
            <a:off x="6718300" y="-533400"/>
            <a:ext cx="10947400" cy="2489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lang="ar-JO" dirty="0"/>
              <a:t>ملايين السنين؟</a:t>
            </a:r>
            <a:endParaRPr dirty="0"/>
          </a:p>
        </p:txBody>
      </p:sp>
      <p:sp>
        <p:nvSpPr>
          <p:cNvPr id="1651" name="Noah’s Flood!"/>
          <p:cNvSpPr txBox="1"/>
          <p:nvPr/>
        </p:nvSpPr>
        <p:spPr>
          <a:xfrm>
            <a:off x="7220607" y="-533400"/>
            <a:ext cx="10445093" cy="2489200"/>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lIns="0" tIns="0" rIns="0" bIns="0" anchor="b"/>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lang="ar-JO" dirty="0"/>
              <a:t>طوفان نوح؟</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6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xit" fill="hold" grpId="2" nodeType="clickEffect">
                                  <p:stCondLst>
                                    <p:cond delay="0"/>
                                  </p:stCondLst>
                                  <p:iterate>
                                    <p:tmAbs val="0"/>
                                  </p:iterate>
                                  <p:childTnLst>
                                    <p:animEffect transition="out" filter="dissolve">
                                      <p:cBhvr>
                                        <p:cTn id="10" dur="500" fill="hold"/>
                                        <p:tgtEl>
                                          <p:spTgt spid="1650"/>
                                        </p:tgtEl>
                                      </p:cBhvr>
                                    </p:animEffect>
                                    <p:set>
                                      <p:cBhvr>
                                        <p:cTn id="11" fill="hold">
                                          <p:stCondLst>
                                            <p:cond delay="499"/>
                                          </p:stCondLst>
                                        </p:cTn>
                                        <p:tgtEl>
                                          <p:spTgt spid="1650"/>
                                        </p:tgtEl>
                                        <p:attrNameLst>
                                          <p:attrName>style.visibility</p:attrName>
                                        </p:attrNameLst>
                                      </p:cBhvr>
                                      <p:to>
                                        <p:strVal val="hidden"/>
                                      </p:to>
                                    </p:set>
                                  </p:childTnLst>
                                </p:cTn>
                              </p:par>
                            </p:childTnLst>
                          </p:cTn>
                        </p:par>
                        <p:par>
                          <p:cTn id="12" fill="hold">
                            <p:stCondLst>
                              <p:cond delay="500"/>
                            </p:stCondLst>
                            <p:childTnLst>
                              <p:par>
                                <p:cTn id="13" presetID="9" presetClass="entr" fill="hold" grpId="3" nodeType="afterEffect">
                                  <p:stCondLst>
                                    <p:cond delay="0"/>
                                  </p:stCondLst>
                                  <p:iterate>
                                    <p:tmAbs val="0"/>
                                  </p:iterate>
                                  <p:childTnLst>
                                    <p:set>
                                      <p:cBhvr>
                                        <p:cTn id="14" fill="hold"/>
                                        <p:tgtEl>
                                          <p:spTgt spid="1651"/>
                                        </p:tgtEl>
                                        <p:attrNameLst>
                                          <p:attrName>style.visibility</p:attrName>
                                        </p:attrNameLst>
                                      </p:cBhvr>
                                      <p:to>
                                        <p:strVal val="visible"/>
                                      </p:to>
                                    </p:set>
                                    <p:animEffect transition="in" filter="dissolve">
                                      <p:cBhvr>
                                        <p:cTn id="15" dur="500"/>
                                        <p:tgtEl>
                                          <p:spTgt spid="1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0" grpId="1" animBg="1" advAuto="0"/>
      <p:bldP spid="1650" grpId="2" animBg="1" advAuto="0"/>
      <p:bldP spid="1651" grpId="3" animBg="1" advAuto="0"/>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A9E7E-612D-D297-79FC-292B66919B4A}"/>
            </a:ext>
          </a:extLst>
        </p:cNvPr>
        <p:cNvGrpSpPr/>
        <p:nvPr/>
      </p:nvGrpSpPr>
      <p:grpSpPr>
        <a:xfrm>
          <a:off x="0" y="0"/>
          <a:ext cx="0" cy="0"/>
          <a:chOff x="0" y="0"/>
          <a:chExt cx="0" cy="0"/>
        </a:xfrm>
      </p:grpSpPr>
      <p:pic>
        <p:nvPicPr>
          <p:cNvPr id="1665" name="Geologic TimescaleBlueBackground.jpg" descr="Geologic TimescaleBlueBackground.jpg">
            <a:extLst>
              <a:ext uri="{FF2B5EF4-FFF2-40B4-BE49-F238E27FC236}">
                <a16:creationId xmlns:a16="http://schemas.microsoft.com/office/drawing/2014/main" id="{444772BA-9B1C-14FF-54BE-9B9152E5FE37}"/>
              </a:ext>
            </a:extLst>
          </p:cNvPr>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1666" name="background!.png" descr="background!.png">
            <a:extLst>
              <a:ext uri="{FF2B5EF4-FFF2-40B4-BE49-F238E27FC236}">
                <a16:creationId xmlns:a16="http://schemas.microsoft.com/office/drawing/2014/main" id="{355597C0-A1B6-B796-870B-61A18D4D6031}"/>
              </a:ext>
            </a:extLst>
          </p:cNvPr>
          <p:cNvPicPr>
            <a:picLocks noChangeAspect="1"/>
          </p:cNvPicPr>
          <p:nvPr/>
        </p:nvPicPr>
        <p:blipFill>
          <a:blip r:embed="rId3" cstate="print"/>
          <a:stretch>
            <a:fillRect/>
          </a:stretch>
        </p:blipFill>
        <p:spPr>
          <a:xfrm>
            <a:off x="0" y="0"/>
            <a:ext cx="24384001" cy="13716001"/>
          </a:xfrm>
          <a:prstGeom prst="rect">
            <a:avLst/>
          </a:prstGeom>
          <a:ln w="12700">
            <a:miter lim="400000"/>
          </a:ln>
        </p:spPr>
      </p:pic>
      <p:sp>
        <p:nvSpPr>
          <p:cNvPr id="1667" name="ERA">
            <a:extLst>
              <a:ext uri="{FF2B5EF4-FFF2-40B4-BE49-F238E27FC236}">
                <a16:creationId xmlns:a16="http://schemas.microsoft.com/office/drawing/2014/main" id="{CAF693A1-B8E7-D0B7-CEBB-DC1EE38E3EF6}"/>
              </a:ext>
            </a:extLst>
          </p:cNvPr>
          <p:cNvSpPr txBox="1"/>
          <p:nvPr/>
        </p:nvSpPr>
        <p:spPr>
          <a:xfrm>
            <a:off x="1565956" y="1359339"/>
            <a:ext cx="1008288" cy="872034"/>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حقبة</a:t>
            </a:r>
            <a:endParaRPr dirty="0"/>
          </a:p>
        </p:txBody>
      </p:sp>
      <p:sp>
        <p:nvSpPr>
          <p:cNvPr id="1668" name="CENOZOIC…">
            <a:extLst>
              <a:ext uri="{FF2B5EF4-FFF2-40B4-BE49-F238E27FC236}">
                <a16:creationId xmlns:a16="http://schemas.microsoft.com/office/drawing/2014/main" id="{E4846F7A-5E20-18E5-90A4-B0F619713E7B}"/>
              </a:ext>
            </a:extLst>
          </p:cNvPr>
          <p:cNvSpPr txBox="1"/>
          <p:nvPr/>
        </p:nvSpPr>
        <p:spPr>
          <a:xfrm>
            <a:off x="375974" y="2222500"/>
            <a:ext cx="3606801" cy="14732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1669" name="MESOZOIC…">
            <a:extLst>
              <a:ext uri="{FF2B5EF4-FFF2-40B4-BE49-F238E27FC236}">
                <a16:creationId xmlns:a16="http://schemas.microsoft.com/office/drawing/2014/main" id="{36C3757C-D363-4F3B-8C7C-23A01C190221}"/>
              </a:ext>
            </a:extLst>
          </p:cNvPr>
          <p:cNvSpPr txBox="1"/>
          <p:nvPr/>
        </p:nvSpPr>
        <p:spPr>
          <a:xfrm>
            <a:off x="363274" y="4458133"/>
            <a:ext cx="3606801" cy="14732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1670" name="PALEOZOIC…">
            <a:extLst>
              <a:ext uri="{FF2B5EF4-FFF2-40B4-BE49-F238E27FC236}">
                <a16:creationId xmlns:a16="http://schemas.microsoft.com/office/drawing/2014/main" id="{E25418EE-0093-4499-111D-453DB821D5D4}"/>
              </a:ext>
            </a:extLst>
          </p:cNvPr>
          <p:cNvSpPr txBox="1"/>
          <p:nvPr/>
        </p:nvSpPr>
        <p:spPr>
          <a:xfrm>
            <a:off x="351844" y="10863895"/>
            <a:ext cx="3807461" cy="14732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1671" name="PERIOD">
            <a:extLst>
              <a:ext uri="{FF2B5EF4-FFF2-40B4-BE49-F238E27FC236}">
                <a16:creationId xmlns:a16="http://schemas.microsoft.com/office/drawing/2014/main" id="{6619A220-2FE7-C928-286A-DE888D9D00D2}"/>
              </a:ext>
            </a:extLst>
          </p:cNvPr>
          <p:cNvSpPr txBox="1"/>
          <p:nvPr/>
        </p:nvSpPr>
        <p:spPr>
          <a:xfrm>
            <a:off x="7738397" y="1359339"/>
            <a:ext cx="926536" cy="872034"/>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فترة</a:t>
            </a:r>
            <a:endParaRPr dirty="0"/>
          </a:p>
        </p:txBody>
      </p:sp>
      <p:sp>
        <p:nvSpPr>
          <p:cNvPr id="1672" name="EPOCH">
            <a:extLst>
              <a:ext uri="{FF2B5EF4-FFF2-40B4-BE49-F238E27FC236}">
                <a16:creationId xmlns:a16="http://schemas.microsoft.com/office/drawing/2014/main" id="{3670A974-5DB8-1BB0-4263-F50CC8445AA8}"/>
              </a:ext>
            </a:extLst>
          </p:cNvPr>
          <p:cNvSpPr txBox="1"/>
          <p:nvPr/>
        </p:nvSpPr>
        <p:spPr>
          <a:xfrm>
            <a:off x="12858524" y="1359339"/>
            <a:ext cx="1295226" cy="872034"/>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عصر</a:t>
            </a:r>
            <a:endParaRPr dirty="0"/>
          </a:p>
        </p:txBody>
      </p:sp>
      <p:sp>
        <p:nvSpPr>
          <p:cNvPr id="1673" name="SUCCESSION OF LIFE">
            <a:extLst>
              <a:ext uri="{FF2B5EF4-FFF2-40B4-BE49-F238E27FC236}">
                <a16:creationId xmlns:a16="http://schemas.microsoft.com/office/drawing/2014/main" id="{D623453D-ED4A-0A31-3631-3F4FC566CAA4}"/>
              </a:ext>
            </a:extLst>
          </p:cNvPr>
          <p:cNvSpPr txBox="1"/>
          <p:nvPr/>
        </p:nvSpPr>
        <p:spPr>
          <a:xfrm>
            <a:off x="18222005" y="1359339"/>
            <a:ext cx="2261838" cy="872034"/>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تتابع الحياة</a:t>
            </a:r>
            <a:endParaRPr dirty="0"/>
          </a:p>
        </p:txBody>
      </p:sp>
      <p:sp>
        <p:nvSpPr>
          <p:cNvPr id="1674" name="QUATERNARY">
            <a:extLst>
              <a:ext uri="{FF2B5EF4-FFF2-40B4-BE49-F238E27FC236}">
                <a16:creationId xmlns:a16="http://schemas.microsoft.com/office/drawing/2014/main" id="{1E8B68EA-4258-4DAC-68E6-86CA305CBD38}"/>
              </a:ext>
            </a:extLst>
          </p:cNvPr>
          <p:cNvSpPr txBox="1"/>
          <p:nvPr/>
        </p:nvSpPr>
        <p:spPr>
          <a:xfrm>
            <a:off x="4649174" y="2271790"/>
            <a:ext cx="3490761"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1675" name="TERTIARY">
            <a:extLst>
              <a:ext uri="{FF2B5EF4-FFF2-40B4-BE49-F238E27FC236}">
                <a16:creationId xmlns:a16="http://schemas.microsoft.com/office/drawing/2014/main" id="{0320E56F-228D-FA58-7632-03445C4FDBA6}"/>
              </a:ext>
            </a:extLst>
          </p:cNvPr>
          <p:cNvSpPr txBox="1"/>
          <p:nvPr/>
        </p:nvSpPr>
        <p:spPr>
          <a:xfrm>
            <a:off x="4719962" y="2984933"/>
            <a:ext cx="2509572"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1676" name="0-1 Million Years">
            <a:extLst>
              <a:ext uri="{FF2B5EF4-FFF2-40B4-BE49-F238E27FC236}">
                <a16:creationId xmlns:a16="http://schemas.microsoft.com/office/drawing/2014/main" id="{145D96B7-4183-ED73-6D39-CA14C176D78A}"/>
              </a:ext>
            </a:extLst>
          </p:cNvPr>
          <p:cNvSpPr txBox="1"/>
          <p:nvPr/>
        </p:nvSpPr>
        <p:spPr>
          <a:xfrm>
            <a:off x="8491368" y="2246390"/>
            <a:ext cx="3866694"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1677" name="62 Million Years">
            <a:extLst>
              <a:ext uri="{FF2B5EF4-FFF2-40B4-BE49-F238E27FC236}">
                <a16:creationId xmlns:a16="http://schemas.microsoft.com/office/drawing/2014/main" id="{B1ED23D1-7EC1-00D8-73AA-1C5A04473AB2}"/>
              </a:ext>
            </a:extLst>
          </p:cNvPr>
          <p:cNvSpPr txBox="1"/>
          <p:nvPr/>
        </p:nvSpPr>
        <p:spPr>
          <a:xfrm>
            <a:off x="8573835" y="2984933"/>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1678" name="CRETACEOUS">
            <a:extLst>
              <a:ext uri="{FF2B5EF4-FFF2-40B4-BE49-F238E27FC236}">
                <a16:creationId xmlns:a16="http://schemas.microsoft.com/office/drawing/2014/main" id="{252598FF-272A-22CB-B412-E458C43BBA85}"/>
              </a:ext>
            </a:extLst>
          </p:cNvPr>
          <p:cNvSpPr txBox="1"/>
          <p:nvPr/>
        </p:nvSpPr>
        <p:spPr>
          <a:xfrm>
            <a:off x="4643104" y="3980574"/>
            <a:ext cx="3508592"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1679" name="JURASSIC">
            <a:extLst>
              <a:ext uri="{FF2B5EF4-FFF2-40B4-BE49-F238E27FC236}">
                <a16:creationId xmlns:a16="http://schemas.microsoft.com/office/drawing/2014/main" id="{77A627C5-42FE-63B4-E5F3-428D5AFA5E11}"/>
              </a:ext>
            </a:extLst>
          </p:cNvPr>
          <p:cNvSpPr txBox="1"/>
          <p:nvPr/>
        </p:nvSpPr>
        <p:spPr>
          <a:xfrm>
            <a:off x="4617525" y="4833417"/>
            <a:ext cx="2618538"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1680" name="72 Million Years">
            <a:extLst>
              <a:ext uri="{FF2B5EF4-FFF2-40B4-BE49-F238E27FC236}">
                <a16:creationId xmlns:a16="http://schemas.microsoft.com/office/drawing/2014/main" id="{316F661A-22EA-9BF5-A18C-06288FB90FF6}"/>
              </a:ext>
            </a:extLst>
          </p:cNvPr>
          <p:cNvSpPr txBox="1"/>
          <p:nvPr/>
        </p:nvSpPr>
        <p:spPr>
          <a:xfrm>
            <a:off x="8513181" y="4031374"/>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1681" name="46 Million Years">
            <a:extLst>
              <a:ext uri="{FF2B5EF4-FFF2-40B4-BE49-F238E27FC236}">
                <a16:creationId xmlns:a16="http://schemas.microsoft.com/office/drawing/2014/main" id="{94616F75-6B2A-D05C-0F9B-0BBE19643D67}"/>
              </a:ext>
            </a:extLst>
          </p:cNvPr>
          <p:cNvSpPr txBox="1"/>
          <p:nvPr/>
        </p:nvSpPr>
        <p:spPr>
          <a:xfrm>
            <a:off x="8513181" y="4769917"/>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1682" name="TRIASSIC">
            <a:extLst>
              <a:ext uri="{FF2B5EF4-FFF2-40B4-BE49-F238E27FC236}">
                <a16:creationId xmlns:a16="http://schemas.microsoft.com/office/drawing/2014/main" id="{F0C94315-0A33-E1E6-A8AF-7B082908ACA4}"/>
              </a:ext>
            </a:extLst>
          </p:cNvPr>
          <p:cNvSpPr txBox="1"/>
          <p:nvPr/>
        </p:nvSpPr>
        <p:spPr>
          <a:xfrm>
            <a:off x="4637413" y="5689359"/>
            <a:ext cx="2426361"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1683" name="49 Million Years">
            <a:extLst>
              <a:ext uri="{FF2B5EF4-FFF2-40B4-BE49-F238E27FC236}">
                <a16:creationId xmlns:a16="http://schemas.microsoft.com/office/drawing/2014/main" id="{B3AB1367-E529-314C-E3F4-444315F3D5DA}"/>
              </a:ext>
            </a:extLst>
          </p:cNvPr>
          <p:cNvSpPr txBox="1"/>
          <p:nvPr/>
        </p:nvSpPr>
        <p:spPr>
          <a:xfrm>
            <a:off x="8462381" y="5676659"/>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1684" name="PERMIAN">
            <a:extLst>
              <a:ext uri="{FF2B5EF4-FFF2-40B4-BE49-F238E27FC236}">
                <a16:creationId xmlns:a16="http://schemas.microsoft.com/office/drawing/2014/main" id="{6FEFBD63-8887-32EA-0FC9-737E2938EAF8}"/>
              </a:ext>
            </a:extLst>
          </p:cNvPr>
          <p:cNvSpPr txBox="1"/>
          <p:nvPr/>
        </p:nvSpPr>
        <p:spPr>
          <a:xfrm>
            <a:off x="4652976" y="6646444"/>
            <a:ext cx="2425866"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1685" name="50 Million Years">
            <a:extLst>
              <a:ext uri="{FF2B5EF4-FFF2-40B4-BE49-F238E27FC236}">
                <a16:creationId xmlns:a16="http://schemas.microsoft.com/office/drawing/2014/main" id="{DED1B091-E6C8-800F-5A4E-A8C796B4412E}"/>
              </a:ext>
            </a:extLst>
          </p:cNvPr>
          <p:cNvSpPr txBox="1"/>
          <p:nvPr/>
        </p:nvSpPr>
        <p:spPr>
          <a:xfrm>
            <a:off x="8477696" y="6633744"/>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1686" name="PENNSYLVANIAN">
            <a:extLst>
              <a:ext uri="{FF2B5EF4-FFF2-40B4-BE49-F238E27FC236}">
                <a16:creationId xmlns:a16="http://schemas.microsoft.com/office/drawing/2014/main" id="{CB9F0791-EAA3-A155-276D-89771D4E1240}"/>
              </a:ext>
            </a:extLst>
          </p:cNvPr>
          <p:cNvSpPr txBox="1"/>
          <p:nvPr/>
        </p:nvSpPr>
        <p:spPr>
          <a:xfrm>
            <a:off x="5403537" y="7683048"/>
            <a:ext cx="3247264"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1687" name="30 Million Years">
            <a:extLst>
              <a:ext uri="{FF2B5EF4-FFF2-40B4-BE49-F238E27FC236}">
                <a16:creationId xmlns:a16="http://schemas.microsoft.com/office/drawing/2014/main" id="{B3C369D6-1366-605A-82A7-86D94AACD8FD}"/>
              </a:ext>
            </a:extLst>
          </p:cNvPr>
          <p:cNvSpPr txBox="1"/>
          <p:nvPr/>
        </p:nvSpPr>
        <p:spPr>
          <a:xfrm>
            <a:off x="9279488" y="7683048"/>
            <a:ext cx="2873884"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1688" name="MISSISSIPPIAN">
            <a:extLst>
              <a:ext uri="{FF2B5EF4-FFF2-40B4-BE49-F238E27FC236}">
                <a16:creationId xmlns:a16="http://schemas.microsoft.com/office/drawing/2014/main" id="{F61B083D-8B22-1449-B431-447C98270D9B}"/>
              </a:ext>
            </a:extLst>
          </p:cNvPr>
          <p:cNvSpPr txBox="1"/>
          <p:nvPr/>
        </p:nvSpPr>
        <p:spPr>
          <a:xfrm>
            <a:off x="5389028" y="8548371"/>
            <a:ext cx="2887219"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1689" name="35 Million Years">
            <a:extLst>
              <a:ext uri="{FF2B5EF4-FFF2-40B4-BE49-F238E27FC236}">
                <a16:creationId xmlns:a16="http://schemas.microsoft.com/office/drawing/2014/main" id="{B99FEAB2-F7DC-2261-58BB-62C298C2AA7B}"/>
              </a:ext>
            </a:extLst>
          </p:cNvPr>
          <p:cNvSpPr txBox="1"/>
          <p:nvPr/>
        </p:nvSpPr>
        <p:spPr>
          <a:xfrm>
            <a:off x="9279488" y="8586471"/>
            <a:ext cx="2873884" cy="10160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1690" name="DEVONIAN">
            <a:extLst>
              <a:ext uri="{FF2B5EF4-FFF2-40B4-BE49-F238E27FC236}">
                <a16:creationId xmlns:a16="http://schemas.microsoft.com/office/drawing/2014/main" id="{7D9FD82A-BF90-9FB1-7C9B-7529BB95E139}"/>
              </a:ext>
            </a:extLst>
          </p:cNvPr>
          <p:cNvSpPr txBox="1"/>
          <p:nvPr/>
        </p:nvSpPr>
        <p:spPr>
          <a:xfrm>
            <a:off x="4621112" y="9410037"/>
            <a:ext cx="2783472"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1691" name="60 Million Years">
            <a:extLst>
              <a:ext uri="{FF2B5EF4-FFF2-40B4-BE49-F238E27FC236}">
                <a16:creationId xmlns:a16="http://schemas.microsoft.com/office/drawing/2014/main" id="{DE6292E2-29C5-54A6-0F4A-9D70EB168C63}"/>
              </a:ext>
            </a:extLst>
          </p:cNvPr>
          <p:cNvSpPr txBox="1"/>
          <p:nvPr/>
        </p:nvSpPr>
        <p:spPr>
          <a:xfrm>
            <a:off x="8490396" y="9397337"/>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1692" name="SILURIAN">
            <a:extLst>
              <a:ext uri="{FF2B5EF4-FFF2-40B4-BE49-F238E27FC236}">
                <a16:creationId xmlns:a16="http://schemas.microsoft.com/office/drawing/2014/main" id="{715D04E1-25A0-F6B8-B359-1F4B7B01364C}"/>
              </a:ext>
            </a:extLst>
          </p:cNvPr>
          <p:cNvSpPr txBox="1"/>
          <p:nvPr/>
        </p:nvSpPr>
        <p:spPr>
          <a:xfrm>
            <a:off x="4645178" y="10316778"/>
            <a:ext cx="2481340"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1693" name="20 Million Years">
            <a:extLst>
              <a:ext uri="{FF2B5EF4-FFF2-40B4-BE49-F238E27FC236}">
                <a16:creationId xmlns:a16="http://schemas.microsoft.com/office/drawing/2014/main" id="{11D5FC54-4B67-F815-8EAD-10C2AB309DA5}"/>
              </a:ext>
            </a:extLst>
          </p:cNvPr>
          <p:cNvSpPr txBox="1"/>
          <p:nvPr/>
        </p:nvSpPr>
        <p:spPr>
          <a:xfrm>
            <a:off x="8475081" y="10259798"/>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1694" name="ORDOVICIAN">
            <a:extLst>
              <a:ext uri="{FF2B5EF4-FFF2-40B4-BE49-F238E27FC236}">
                <a16:creationId xmlns:a16="http://schemas.microsoft.com/office/drawing/2014/main" id="{DBD2ABDA-FE47-FF0E-1B56-B2EB40B95B0D}"/>
              </a:ext>
            </a:extLst>
          </p:cNvPr>
          <p:cNvSpPr txBox="1"/>
          <p:nvPr/>
        </p:nvSpPr>
        <p:spPr>
          <a:xfrm>
            <a:off x="4345725" y="11188620"/>
            <a:ext cx="3334246"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1695" name="75 Million Years">
            <a:extLst>
              <a:ext uri="{FF2B5EF4-FFF2-40B4-BE49-F238E27FC236}">
                <a16:creationId xmlns:a16="http://schemas.microsoft.com/office/drawing/2014/main" id="{AD7F4B34-D19C-19F0-1981-1C0F5C54675E}"/>
              </a:ext>
            </a:extLst>
          </p:cNvPr>
          <p:cNvSpPr txBox="1"/>
          <p:nvPr/>
        </p:nvSpPr>
        <p:spPr>
          <a:xfrm>
            <a:off x="8475081" y="11188620"/>
            <a:ext cx="3701759"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1696" name="CAMBRIAN">
            <a:extLst>
              <a:ext uri="{FF2B5EF4-FFF2-40B4-BE49-F238E27FC236}">
                <a16:creationId xmlns:a16="http://schemas.microsoft.com/office/drawing/2014/main" id="{D5CD61E9-D3F5-9846-A37E-073617E77E73}"/>
              </a:ext>
            </a:extLst>
          </p:cNvPr>
          <p:cNvSpPr txBox="1"/>
          <p:nvPr/>
        </p:nvSpPr>
        <p:spPr>
          <a:xfrm>
            <a:off x="4593375" y="12053148"/>
            <a:ext cx="2838946"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1697" name="100 Million Years">
            <a:extLst>
              <a:ext uri="{FF2B5EF4-FFF2-40B4-BE49-F238E27FC236}">
                <a16:creationId xmlns:a16="http://schemas.microsoft.com/office/drawing/2014/main" id="{37F41812-7F80-F1F7-AC10-0583801CC25E}"/>
              </a:ext>
            </a:extLst>
          </p:cNvPr>
          <p:cNvSpPr txBox="1"/>
          <p:nvPr/>
        </p:nvSpPr>
        <p:spPr>
          <a:xfrm>
            <a:off x="8197688" y="12015048"/>
            <a:ext cx="3977145"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1698" name="CARBONIFEROUS">
            <a:extLst>
              <a:ext uri="{FF2B5EF4-FFF2-40B4-BE49-F238E27FC236}">
                <a16:creationId xmlns:a16="http://schemas.microsoft.com/office/drawing/2014/main" id="{7D25F92F-C3B0-CA85-B00C-296E11F20B81}"/>
              </a:ext>
            </a:extLst>
          </p:cNvPr>
          <p:cNvSpPr txBox="1"/>
          <p:nvPr/>
        </p:nvSpPr>
        <p:spPr>
          <a:xfrm rot="16200000">
            <a:off x="4111086" y="8067462"/>
            <a:ext cx="2081437" cy="6096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1699" name="PRECAMBRIAN">
            <a:extLst>
              <a:ext uri="{FF2B5EF4-FFF2-40B4-BE49-F238E27FC236}">
                <a16:creationId xmlns:a16="http://schemas.microsoft.com/office/drawing/2014/main" id="{A4E66EC4-E325-C25B-2150-D5328D624D1D}"/>
              </a:ext>
            </a:extLst>
          </p:cNvPr>
          <p:cNvSpPr txBox="1"/>
          <p:nvPr/>
        </p:nvSpPr>
        <p:spPr>
          <a:xfrm>
            <a:off x="4125564" y="12840306"/>
            <a:ext cx="3774568" cy="1295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sp>
        <p:nvSpPr>
          <p:cNvPr id="1700" name="GEOLOGIC TIMESCALE">
            <a:extLst>
              <a:ext uri="{FF2B5EF4-FFF2-40B4-BE49-F238E27FC236}">
                <a16:creationId xmlns:a16="http://schemas.microsoft.com/office/drawing/2014/main" id="{2DD230E5-E45B-9125-09BD-FAD1C7981C37}"/>
              </a:ext>
            </a:extLst>
          </p:cNvPr>
          <p:cNvSpPr txBox="1"/>
          <p:nvPr/>
        </p:nvSpPr>
        <p:spPr>
          <a:xfrm>
            <a:off x="9130268" y="177754"/>
            <a:ext cx="6123472" cy="1318310"/>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rPr lang="ar-JO" dirty="0"/>
              <a:t>التوقيت الجيولوجي</a:t>
            </a:r>
            <a:endParaRPr dirty="0"/>
          </a:p>
        </p:txBody>
      </p:sp>
      <p:sp>
        <p:nvSpPr>
          <p:cNvPr id="1701" name="Recent…">
            <a:extLst>
              <a:ext uri="{FF2B5EF4-FFF2-40B4-BE49-F238E27FC236}">
                <a16:creationId xmlns:a16="http://schemas.microsoft.com/office/drawing/2014/main" id="{FD3C7E91-209D-E315-94A4-527B7CC0A902}"/>
              </a:ext>
            </a:extLst>
          </p:cNvPr>
          <p:cNvSpPr txBox="1"/>
          <p:nvPr/>
        </p:nvSpPr>
        <p:spPr>
          <a:xfrm>
            <a:off x="12697734" y="2052893"/>
            <a:ext cx="1770874" cy="939801"/>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spAutoFit/>
          </a:bodyPr>
          <a:lstStyle/>
          <a:p>
            <a:pPr>
              <a:lnSpc>
                <a:spcPct val="60000"/>
              </a:lnSpc>
              <a:defRPr sz="2600">
                <a:solidFill>
                  <a:srgbClr val="FFFFFF"/>
                </a:solidFill>
              </a:defRPr>
            </a:pPr>
            <a:r>
              <a:t>Recent</a:t>
            </a:r>
          </a:p>
          <a:p>
            <a:pPr>
              <a:lnSpc>
                <a:spcPct val="60000"/>
              </a:lnSpc>
              <a:defRPr sz="2600">
                <a:solidFill>
                  <a:srgbClr val="FFFFFF"/>
                </a:solidFill>
              </a:defRPr>
            </a:pPr>
            <a:r>
              <a:t>Pleisto-</a:t>
            </a:r>
          </a:p>
          <a:p>
            <a:pPr>
              <a:lnSpc>
                <a:spcPct val="60000"/>
              </a:lnSpc>
              <a:defRPr sz="2600">
                <a:solidFill>
                  <a:srgbClr val="FFFFFF"/>
                </a:solidFill>
              </a:defRPr>
            </a:pPr>
            <a:r>
              <a:t>cene</a:t>
            </a:r>
          </a:p>
        </p:txBody>
      </p:sp>
      <p:sp>
        <p:nvSpPr>
          <p:cNvPr id="1702" name="Pliocene…">
            <a:extLst>
              <a:ext uri="{FF2B5EF4-FFF2-40B4-BE49-F238E27FC236}">
                <a16:creationId xmlns:a16="http://schemas.microsoft.com/office/drawing/2014/main" id="{7B494199-513B-233A-2681-A3B90ADDC8C8}"/>
              </a:ext>
            </a:extLst>
          </p:cNvPr>
          <p:cNvSpPr txBox="1"/>
          <p:nvPr/>
        </p:nvSpPr>
        <p:spPr>
          <a:xfrm>
            <a:off x="12709494" y="2853403"/>
            <a:ext cx="1770875" cy="955041"/>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spAutoFit/>
          </a:bodyPr>
          <a:lstStyle/>
          <a:p>
            <a:pPr>
              <a:lnSpc>
                <a:spcPct val="60000"/>
              </a:lnSpc>
              <a:defRPr sz="2100">
                <a:solidFill>
                  <a:srgbClr val="FFFFFF"/>
                </a:solidFill>
              </a:defRPr>
            </a:pPr>
            <a:r>
              <a:t>Pliocene</a:t>
            </a:r>
          </a:p>
          <a:p>
            <a:pPr>
              <a:lnSpc>
                <a:spcPct val="60000"/>
              </a:lnSpc>
              <a:defRPr sz="2100">
                <a:solidFill>
                  <a:srgbClr val="FFFFFF"/>
                </a:solidFill>
              </a:defRPr>
            </a:pPr>
            <a:r>
              <a:t>Miocene</a:t>
            </a:r>
          </a:p>
          <a:p>
            <a:pPr>
              <a:lnSpc>
                <a:spcPct val="60000"/>
              </a:lnSpc>
              <a:defRPr sz="2100">
                <a:solidFill>
                  <a:srgbClr val="FFFFFF"/>
                </a:solidFill>
              </a:defRPr>
            </a:pPr>
            <a:r>
              <a:t>Oligocene</a:t>
            </a:r>
          </a:p>
          <a:p>
            <a:pPr>
              <a:lnSpc>
                <a:spcPct val="60000"/>
              </a:lnSpc>
              <a:defRPr sz="2100">
                <a:solidFill>
                  <a:srgbClr val="FFFFFF"/>
                </a:solidFill>
              </a:defRPr>
            </a:pPr>
            <a:r>
              <a:t>Eocene</a:t>
            </a:r>
          </a:p>
        </p:txBody>
      </p:sp>
      <p:pic>
        <p:nvPicPr>
          <p:cNvPr id="1712" name="Screen Shot 2012-10-17 at 12.32.12 AM.png" descr="Screen Shot 2012-10-17 at 12.32.12 AM.png">
            <a:extLst>
              <a:ext uri="{FF2B5EF4-FFF2-40B4-BE49-F238E27FC236}">
                <a16:creationId xmlns:a16="http://schemas.microsoft.com/office/drawing/2014/main" id="{5B866748-2B36-899E-CDB3-AAEC3B569736}"/>
              </a:ext>
            </a:extLst>
          </p:cNvPr>
          <p:cNvPicPr>
            <a:picLocks noChangeAspect="1"/>
          </p:cNvPicPr>
          <p:nvPr/>
        </p:nvPicPr>
        <p:blipFill>
          <a:blip r:embed="rId4" cstate="print"/>
          <a:srcRect l="12569" t="19248" r="21041" b="18192"/>
          <a:stretch>
            <a:fillRect/>
          </a:stretch>
        </p:blipFill>
        <p:spPr>
          <a:xfrm>
            <a:off x="-8226407" y="2178049"/>
            <a:ext cx="20797215" cy="11595101"/>
          </a:xfrm>
          <a:prstGeom prst="rect">
            <a:avLst/>
          </a:prstGeom>
          <a:ln w="12700">
            <a:miter lim="400000"/>
          </a:ln>
        </p:spPr>
      </p:pic>
    </p:spTree>
    <p:extLst>
      <p:ext uri="{BB962C8B-B14F-4D97-AF65-F5344CB8AC3E}">
        <p14:creationId xmlns:p14="http://schemas.microsoft.com/office/powerpoint/2010/main" val="19627994"/>
      </p:ext>
    </p:extLst>
  </p:cSld>
  <p:clrMapOvr>
    <a:masterClrMapping/>
  </p:clrMapOvr>
  <p:transition spd="med"/>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6284B-F08A-2310-0F09-61013756809C}"/>
            </a:ext>
          </a:extLst>
        </p:cNvPr>
        <p:cNvGrpSpPr/>
        <p:nvPr/>
      </p:nvGrpSpPr>
      <p:grpSpPr>
        <a:xfrm>
          <a:off x="0" y="0"/>
          <a:ext cx="0" cy="0"/>
          <a:chOff x="0" y="0"/>
          <a:chExt cx="0" cy="0"/>
        </a:xfrm>
      </p:grpSpPr>
      <p:pic>
        <p:nvPicPr>
          <p:cNvPr id="1665" name="Geologic TimescaleBlueBackground.jpg" descr="Geologic TimescaleBlueBackground.jpg">
            <a:extLst>
              <a:ext uri="{FF2B5EF4-FFF2-40B4-BE49-F238E27FC236}">
                <a16:creationId xmlns:a16="http://schemas.microsoft.com/office/drawing/2014/main" id="{86943252-447C-2335-8423-C43E9E89841B}"/>
              </a:ext>
            </a:extLst>
          </p:cNvPr>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1666" name="background!.png" descr="background!.png">
            <a:extLst>
              <a:ext uri="{FF2B5EF4-FFF2-40B4-BE49-F238E27FC236}">
                <a16:creationId xmlns:a16="http://schemas.microsoft.com/office/drawing/2014/main" id="{59538FA9-7631-4BA2-01E0-52D0BE35538F}"/>
              </a:ext>
            </a:extLst>
          </p:cNvPr>
          <p:cNvPicPr>
            <a:picLocks noChangeAspect="1"/>
          </p:cNvPicPr>
          <p:nvPr/>
        </p:nvPicPr>
        <p:blipFill>
          <a:blip r:embed="rId3" cstate="print"/>
          <a:stretch>
            <a:fillRect/>
          </a:stretch>
        </p:blipFill>
        <p:spPr>
          <a:xfrm>
            <a:off x="0" y="0"/>
            <a:ext cx="24384001" cy="13716001"/>
          </a:xfrm>
          <a:prstGeom prst="rect">
            <a:avLst/>
          </a:prstGeom>
          <a:ln w="12700">
            <a:miter lim="400000"/>
          </a:ln>
        </p:spPr>
      </p:pic>
      <p:sp>
        <p:nvSpPr>
          <p:cNvPr id="1667" name="ERA">
            <a:extLst>
              <a:ext uri="{FF2B5EF4-FFF2-40B4-BE49-F238E27FC236}">
                <a16:creationId xmlns:a16="http://schemas.microsoft.com/office/drawing/2014/main" id="{3EFE37A9-A821-615A-4512-C09EAB3BE847}"/>
              </a:ext>
            </a:extLst>
          </p:cNvPr>
          <p:cNvSpPr txBox="1"/>
          <p:nvPr/>
        </p:nvSpPr>
        <p:spPr>
          <a:xfrm>
            <a:off x="1565956" y="1359339"/>
            <a:ext cx="1008288"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حقبة</a:t>
            </a:r>
            <a:endParaRPr dirty="0"/>
          </a:p>
        </p:txBody>
      </p:sp>
      <p:sp>
        <p:nvSpPr>
          <p:cNvPr id="1668" name="CENOZOIC…">
            <a:extLst>
              <a:ext uri="{FF2B5EF4-FFF2-40B4-BE49-F238E27FC236}">
                <a16:creationId xmlns:a16="http://schemas.microsoft.com/office/drawing/2014/main" id="{4C5B29FB-AA3C-9EAB-DDF0-576F0C56F4C0}"/>
              </a:ext>
            </a:extLst>
          </p:cNvPr>
          <p:cNvSpPr txBox="1"/>
          <p:nvPr/>
        </p:nvSpPr>
        <p:spPr>
          <a:xfrm>
            <a:off x="375974" y="2222500"/>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1669" name="MESOZOIC…">
            <a:extLst>
              <a:ext uri="{FF2B5EF4-FFF2-40B4-BE49-F238E27FC236}">
                <a16:creationId xmlns:a16="http://schemas.microsoft.com/office/drawing/2014/main" id="{46E50FDA-495D-A192-01A7-AD26932789F9}"/>
              </a:ext>
            </a:extLst>
          </p:cNvPr>
          <p:cNvSpPr txBox="1"/>
          <p:nvPr/>
        </p:nvSpPr>
        <p:spPr>
          <a:xfrm>
            <a:off x="363274" y="4458133"/>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1670" name="PALEOZOIC…">
            <a:extLst>
              <a:ext uri="{FF2B5EF4-FFF2-40B4-BE49-F238E27FC236}">
                <a16:creationId xmlns:a16="http://schemas.microsoft.com/office/drawing/2014/main" id="{E5E1DF4B-9F5A-40C3-3227-DFB6645DAB5B}"/>
              </a:ext>
            </a:extLst>
          </p:cNvPr>
          <p:cNvSpPr txBox="1"/>
          <p:nvPr/>
        </p:nvSpPr>
        <p:spPr>
          <a:xfrm>
            <a:off x="351844" y="10863895"/>
            <a:ext cx="380746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1671" name="PERIOD">
            <a:extLst>
              <a:ext uri="{FF2B5EF4-FFF2-40B4-BE49-F238E27FC236}">
                <a16:creationId xmlns:a16="http://schemas.microsoft.com/office/drawing/2014/main" id="{22C703B2-A107-BCB7-8484-AF12A9B95A65}"/>
              </a:ext>
            </a:extLst>
          </p:cNvPr>
          <p:cNvSpPr txBox="1"/>
          <p:nvPr/>
        </p:nvSpPr>
        <p:spPr>
          <a:xfrm>
            <a:off x="7738397" y="1359339"/>
            <a:ext cx="926536"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فترة</a:t>
            </a:r>
            <a:endParaRPr dirty="0"/>
          </a:p>
        </p:txBody>
      </p:sp>
      <p:sp>
        <p:nvSpPr>
          <p:cNvPr id="1672" name="EPOCH">
            <a:extLst>
              <a:ext uri="{FF2B5EF4-FFF2-40B4-BE49-F238E27FC236}">
                <a16:creationId xmlns:a16="http://schemas.microsoft.com/office/drawing/2014/main" id="{0ADAA677-EA90-947C-9B2E-31C45339E7F3}"/>
              </a:ext>
            </a:extLst>
          </p:cNvPr>
          <p:cNvSpPr txBox="1"/>
          <p:nvPr/>
        </p:nvSpPr>
        <p:spPr>
          <a:xfrm>
            <a:off x="12858524" y="1359339"/>
            <a:ext cx="1295226"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عصر</a:t>
            </a:r>
            <a:endParaRPr dirty="0"/>
          </a:p>
        </p:txBody>
      </p:sp>
      <p:sp>
        <p:nvSpPr>
          <p:cNvPr id="1673" name="SUCCESSION OF LIFE">
            <a:extLst>
              <a:ext uri="{FF2B5EF4-FFF2-40B4-BE49-F238E27FC236}">
                <a16:creationId xmlns:a16="http://schemas.microsoft.com/office/drawing/2014/main" id="{DBA70F24-C21F-DC05-F610-323075F20A30}"/>
              </a:ext>
            </a:extLst>
          </p:cNvPr>
          <p:cNvSpPr txBox="1"/>
          <p:nvPr/>
        </p:nvSpPr>
        <p:spPr>
          <a:xfrm>
            <a:off x="18222005" y="1359339"/>
            <a:ext cx="2261838"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تتابع الحياة</a:t>
            </a:r>
            <a:endParaRPr dirty="0"/>
          </a:p>
        </p:txBody>
      </p:sp>
      <p:sp>
        <p:nvSpPr>
          <p:cNvPr id="1674" name="QUATERNARY">
            <a:extLst>
              <a:ext uri="{FF2B5EF4-FFF2-40B4-BE49-F238E27FC236}">
                <a16:creationId xmlns:a16="http://schemas.microsoft.com/office/drawing/2014/main" id="{81A45060-0AC2-26C2-71CD-9F3C7DFBB715}"/>
              </a:ext>
            </a:extLst>
          </p:cNvPr>
          <p:cNvSpPr txBox="1"/>
          <p:nvPr/>
        </p:nvSpPr>
        <p:spPr>
          <a:xfrm>
            <a:off x="4649174" y="2271790"/>
            <a:ext cx="34907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1675" name="TERTIARY">
            <a:extLst>
              <a:ext uri="{FF2B5EF4-FFF2-40B4-BE49-F238E27FC236}">
                <a16:creationId xmlns:a16="http://schemas.microsoft.com/office/drawing/2014/main" id="{98A50FC7-2F47-1FFD-FC4E-DEFEB0EFAE7B}"/>
              </a:ext>
            </a:extLst>
          </p:cNvPr>
          <p:cNvSpPr txBox="1"/>
          <p:nvPr/>
        </p:nvSpPr>
        <p:spPr>
          <a:xfrm>
            <a:off x="4719962" y="2984933"/>
            <a:ext cx="25095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1676" name="0-1 Million Years">
            <a:extLst>
              <a:ext uri="{FF2B5EF4-FFF2-40B4-BE49-F238E27FC236}">
                <a16:creationId xmlns:a16="http://schemas.microsoft.com/office/drawing/2014/main" id="{CDC5FB10-DF00-A38E-880F-7D9506018866}"/>
              </a:ext>
            </a:extLst>
          </p:cNvPr>
          <p:cNvSpPr txBox="1"/>
          <p:nvPr/>
        </p:nvSpPr>
        <p:spPr>
          <a:xfrm>
            <a:off x="8491368" y="2246390"/>
            <a:ext cx="3866694"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1677" name="62 Million Years">
            <a:extLst>
              <a:ext uri="{FF2B5EF4-FFF2-40B4-BE49-F238E27FC236}">
                <a16:creationId xmlns:a16="http://schemas.microsoft.com/office/drawing/2014/main" id="{A2AE850E-7094-CEB7-A09D-0B3307B71F60}"/>
              </a:ext>
            </a:extLst>
          </p:cNvPr>
          <p:cNvSpPr txBox="1"/>
          <p:nvPr/>
        </p:nvSpPr>
        <p:spPr>
          <a:xfrm>
            <a:off x="8573835" y="2984933"/>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1678" name="CRETACEOUS">
            <a:extLst>
              <a:ext uri="{FF2B5EF4-FFF2-40B4-BE49-F238E27FC236}">
                <a16:creationId xmlns:a16="http://schemas.microsoft.com/office/drawing/2014/main" id="{7C32E165-76A8-0C36-DCE1-263A31B6E1FE}"/>
              </a:ext>
            </a:extLst>
          </p:cNvPr>
          <p:cNvSpPr txBox="1"/>
          <p:nvPr/>
        </p:nvSpPr>
        <p:spPr>
          <a:xfrm>
            <a:off x="4643104" y="3980574"/>
            <a:ext cx="350859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1679" name="JURASSIC">
            <a:extLst>
              <a:ext uri="{FF2B5EF4-FFF2-40B4-BE49-F238E27FC236}">
                <a16:creationId xmlns:a16="http://schemas.microsoft.com/office/drawing/2014/main" id="{0577671B-BDEC-8643-6370-F0DB6D262A7F}"/>
              </a:ext>
            </a:extLst>
          </p:cNvPr>
          <p:cNvSpPr txBox="1"/>
          <p:nvPr/>
        </p:nvSpPr>
        <p:spPr>
          <a:xfrm>
            <a:off x="4617525" y="4833417"/>
            <a:ext cx="261853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1680" name="72 Million Years">
            <a:extLst>
              <a:ext uri="{FF2B5EF4-FFF2-40B4-BE49-F238E27FC236}">
                <a16:creationId xmlns:a16="http://schemas.microsoft.com/office/drawing/2014/main" id="{EDF40884-4C63-E657-F2AB-82CF89402BD8}"/>
              </a:ext>
            </a:extLst>
          </p:cNvPr>
          <p:cNvSpPr txBox="1"/>
          <p:nvPr/>
        </p:nvSpPr>
        <p:spPr>
          <a:xfrm>
            <a:off x="8513181" y="403137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1681" name="46 Million Years">
            <a:extLst>
              <a:ext uri="{FF2B5EF4-FFF2-40B4-BE49-F238E27FC236}">
                <a16:creationId xmlns:a16="http://schemas.microsoft.com/office/drawing/2014/main" id="{E70C46A6-693B-EFC7-8D0C-EC8BA3416ECD}"/>
              </a:ext>
            </a:extLst>
          </p:cNvPr>
          <p:cNvSpPr txBox="1"/>
          <p:nvPr/>
        </p:nvSpPr>
        <p:spPr>
          <a:xfrm>
            <a:off x="8513181" y="476991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1682" name="TRIASSIC">
            <a:extLst>
              <a:ext uri="{FF2B5EF4-FFF2-40B4-BE49-F238E27FC236}">
                <a16:creationId xmlns:a16="http://schemas.microsoft.com/office/drawing/2014/main" id="{A353EBF4-AA80-C331-B594-45E3FBE2849F}"/>
              </a:ext>
            </a:extLst>
          </p:cNvPr>
          <p:cNvSpPr txBox="1"/>
          <p:nvPr/>
        </p:nvSpPr>
        <p:spPr>
          <a:xfrm>
            <a:off x="4637413" y="5689359"/>
            <a:ext cx="24263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1683" name="49 Million Years">
            <a:extLst>
              <a:ext uri="{FF2B5EF4-FFF2-40B4-BE49-F238E27FC236}">
                <a16:creationId xmlns:a16="http://schemas.microsoft.com/office/drawing/2014/main" id="{45AFBF0D-D8F9-8B6D-E425-4E775FAD01DD}"/>
              </a:ext>
            </a:extLst>
          </p:cNvPr>
          <p:cNvSpPr txBox="1"/>
          <p:nvPr/>
        </p:nvSpPr>
        <p:spPr>
          <a:xfrm>
            <a:off x="8462381" y="5676659"/>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1684" name="PERMIAN">
            <a:extLst>
              <a:ext uri="{FF2B5EF4-FFF2-40B4-BE49-F238E27FC236}">
                <a16:creationId xmlns:a16="http://schemas.microsoft.com/office/drawing/2014/main" id="{D5243266-FDB9-B709-E1A4-2E517FB5235B}"/>
              </a:ext>
            </a:extLst>
          </p:cNvPr>
          <p:cNvSpPr txBox="1"/>
          <p:nvPr/>
        </p:nvSpPr>
        <p:spPr>
          <a:xfrm>
            <a:off x="4652976" y="6646444"/>
            <a:ext cx="242586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1685" name="50 Million Years">
            <a:extLst>
              <a:ext uri="{FF2B5EF4-FFF2-40B4-BE49-F238E27FC236}">
                <a16:creationId xmlns:a16="http://schemas.microsoft.com/office/drawing/2014/main" id="{68F810CE-3083-8E93-4D42-DBA1B69D5B56}"/>
              </a:ext>
            </a:extLst>
          </p:cNvPr>
          <p:cNvSpPr txBox="1"/>
          <p:nvPr/>
        </p:nvSpPr>
        <p:spPr>
          <a:xfrm>
            <a:off x="8477696" y="663374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1686" name="PENNSYLVANIAN">
            <a:extLst>
              <a:ext uri="{FF2B5EF4-FFF2-40B4-BE49-F238E27FC236}">
                <a16:creationId xmlns:a16="http://schemas.microsoft.com/office/drawing/2014/main" id="{8238A5CB-ADF3-ACF4-DA75-E680B33B108F}"/>
              </a:ext>
            </a:extLst>
          </p:cNvPr>
          <p:cNvSpPr txBox="1"/>
          <p:nvPr/>
        </p:nvSpPr>
        <p:spPr>
          <a:xfrm>
            <a:off x="5403537" y="7683048"/>
            <a:ext cx="324726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1687" name="30 Million Years">
            <a:extLst>
              <a:ext uri="{FF2B5EF4-FFF2-40B4-BE49-F238E27FC236}">
                <a16:creationId xmlns:a16="http://schemas.microsoft.com/office/drawing/2014/main" id="{2E3D54C5-B9CB-061F-1099-42FBD1500837}"/>
              </a:ext>
            </a:extLst>
          </p:cNvPr>
          <p:cNvSpPr txBox="1"/>
          <p:nvPr/>
        </p:nvSpPr>
        <p:spPr>
          <a:xfrm>
            <a:off x="9279488" y="7683048"/>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1688" name="MISSISSIPPIAN">
            <a:extLst>
              <a:ext uri="{FF2B5EF4-FFF2-40B4-BE49-F238E27FC236}">
                <a16:creationId xmlns:a16="http://schemas.microsoft.com/office/drawing/2014/main" id="{06B7288D-B193-22D1-2FD3-6595413A0912}"/>
              </a:ext>
            </a:extLst>
          </p:cNvPr>
          <p:cNvSpPr txBox="1"/>
          <p:nvPr/>
        </p:nvSpPr>
        <p:spPr>
          <a:xfrm>
            <a:off x="5389028" y="8548371"/>
            <a:ext cx="2887219"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1689" name="35 Million Years">
            <a:extLst>
              <a:ext uri="{FF2B5EF4-FFF2-40B4-BE49-F238E27FC236}">
                <a16:creationId xmlns:a16="http://schemas.microsoft.com/office/drawing/2014/main" id="{E7D97C8D-C922-5E11-244A-CEADD98D59B7}"/>
              </a:ext>
            </a:extLst>
          </p:cNvPr>
          <p:cNvSpPr txBox="1"/>
          <p:nvPr/>
        </p:nvSpPr>
        <p:spPr>
          <a:xfrm>
            <a:off x="9279488" y="8586471"/>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1690" name="DEVONIAN">
            <a:extLst>
              <a:ext uri="{FF2B5EF4-FFF2-40B4-BE49-F238E27FC236}">
                <a16:creationId xmlns:a16="http://schemas.microsoft.com/office/drawing/2014/main" id="{CF03B629-7BF4-F8E5-31A8-0EA08D509A3C}"/>
              </a:ext>
            </a:extLst>
          </p:cNvPr>
          <p:cNvSpPr txBox="1"/>
          <p:nvPr/>
        </p:nvSpPr>
        <p:spPr>
          <a:xfrm>
            <a:off x="4621112" y="9410037"/>
            <a:ext cx="27834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1691" name="60 Million Years">
            <a:extLst>
              <a:ext uri="{FF2B5EF4-FFF2-40B4-BE49-F238E27FC236}">
                <a16:creationId xmlns:a16="http://schemas.microsoft.com/office/drawing/2014/main" id="{0BD21DA0-4D4F-6C9A-D4F3-9EF484BDE67A}"/>
              </a:ext>
            </a:extLst>
          </p:cNvPr>
          <p:cNvSpPr txBox="1"/>
          <p:nvPr/>
        </p:nvSpPr>
        <p:spPr>
          <a:xfrm>
            <a:off x="8490396" y="939733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1692" name="SILURIAN">
            <a:extLst>
              <a:ext uri="{FF2B5EF4-FFF2-40B4-BE49-F238E27FC236}">
                <a16:creationId xmlns:a16="http://schemas.microsoft.com/office/drawing/2014/main" id="{B3E3A38B-7CCD-AB1F-0940-90C51C561CFD}"/>
              </a:ext>
            </a:extLst>
          </p:cNvPr>
          <p:cNvSpPr txBox="1"/>
          <p:nvPr/>
        </p:nvSpPr>
        <p:spPr>
          <a:xfrm>
            <a:off x="4645178" y="10316778"/>
            <a:ext cx="2481340"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1693" name="20 Million Years">
            <a:extLst>
              <a:ext uri="{FF2B5EF4-FFF2-40B4-BE49-F238E27FC236}">
                <a16:creationId xmlns:a16="http://schemas.microsoft.com/office/drawing/2014/main" id="{53B6A083-AF11-EEEA-C3A0-E9BFAF4A7392}"/>
              </a:ext>
            </a:extLst>
          </p:cNvPr>
          <p:cNvSpPr txBox="1"/>
          <p:nvPr/>
        </p:nvSpPr>
        <p:spPr>
          <a:xfrm>
            <a:off x="8475081" y="10259798"/>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1694" name="ORDOVICIAN">
            <a:extLst>
              <a:ext uri="{FF2B5EF4-FFF2-40B4-BE49-F238E27FC236}">
                <a16:creationId xmlns:a16="http://schemas.microsoft.com/office/drawing/2014/main" id="{3B8C379A-05A8-621E-753B-80A235F6EDFA}"/>
              </a:ext>
            </a:extLst>
          </p:cNvPr>
          <p:cNvSpPr txBox="1"/>
          <p:nvPr/>
        </p:nvSpPr>
        <p:spPr>
          <a:xfrm>
            <a:off x="4345725" y="11188620"/>
            <a:ext cx="33342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1695" name="75 Million Years">
            <a:extLst>
              <a:ext uri="{FF2B5EF4-FFF2-40B4-BE49-F238E27FC236}">
                <a16:creationId xmlns:a16="http://schemas.microsoft.com/office/drawing/2014/main" id="{B3D8868E-3E3D-F826-5C20-66B7AFAD93ED}"/>
              </a:ext>
            </a:extLst>
          </p:cNvPr>
          <p:cNvSpPr txBox="1"/>
          <p:nvPr/>
        </p:nvSpPr>
        <p:spPr>
          <a:xfrm>
            <a:off x="8475081" y="11188620"/>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1696" name="CAMBRIAN">
            <a:extLst>
              <a:ext uri="{FF2B5EF4-FFF2-40B4-BE49-F238E27FC236}">
                <a16:creationId xmlns:a16="http://schemas.microsoft.com/office/drawing/2014/main" id="{F7540224-6BEF-5856-B5E5-7C8AC9751228}"/>
              </a:ext>
            </a:extLst>
          </p:cNvPr>
          <p:cNvSpPr txBox="1"/>
          <p:nvPr/>
        </p:nvSpPr>
        <p:spPr>
          <a:xfrm>
            <a:off x="4593375" y="12053148"/>
            <a:ext cx="28389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1697" name="100 Million Years">
            <a:extLst>
              <a:ext uri="{FF2B5EF4-FFF2-40B4-BE49-F238E27FC236}">
                <a16:creationId xmlns:a16="http://schemas.microsoft.com/office/drawing/2014/main" id="{9FCE5AAB-E2E2-53B2-ADE3-05AB4573EAB6}"/>
              </a:ext>
            </a:extLst>
          </p:cNvPr>
          <p:cNvSpPr txBox="1"/>
          <p:nvPr/>
        </p:nvSpPr>
        <p:spPr>
          <a:xfrm>
            <a:off x="8197688" y="12015048"/>
            <a:ext cx="3977145"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1698" name="CARBONIFEROUS">
            <a:extLst>
              <a:ext uri="{FF2B5EF4-FFF2-40B4-BE49-F238E27FC236}">
                <a16:creationId xmlns:a16="http://schemas.microsoft.com/office/drawing/2014/main" id="{AC17496A-966C-05DD-A822-A540E4FCF4C4}"/>
              </a:ext>
            </a:extLst>
          </p:cNvPr>
          <p:cNvSpPr txBox="1"/>
          <p:nvPr/>
        </p:nvSpPr>
        <p:spPr>
          <a:xfrm rot="16200000">
            <a:off x="4111086" y="8067462"/>
            <a:ext cx="2081437" cy="609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1699" name="PRECAMBRIAN">
            <a:extLst>
              <a:ext uri="{FF2B5EF4-FFF2-40B4-BE49-F238E27FC236}">
                <a16:creationId xmlns:a16="http://schemas.microsoft.com/office/drawing/2014/main" id="{653BF584-6C03-A715-79BA-095EB7B7E01A}"/>
              </a:ext>
            </a:extLst>
          </p:cNvPr>
          <p:cNvSpPr txBox="1"/>
          <p:nvPr/>
        </p:nvSpPr>
        <p:spPr>
          <a:xfrm>
            <a:off x="4125564" y="12840306"/>
            <a:ext cx="377456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sp>
        <p:nvSpPr>
          <p:cNvPr id="1700" name="GEOLOGIC TIMESCALE">
            <a:extLst>
              <a:ext uri="{FF2B5EF4-FFF2-40B4-BE49-F238E27FC236}">
                <a16:creationId xmlns:a16="http://schemas.microsoft.com/office/drawing/2014/main" id="{345FEC95-DB7E-0A8A-53DA-43FE780EACC4}"/>
              </a:ext>
            </a:extLst>
          </p:cNvPr>
          <p:cNvSpPr txBox="1"/>
          <p:nvPr/>
        </p:nvSpPr>
        <p:spPr>
          <a:xfrm>
            <a:off x="9130268" y="177754"/>
            <a:ext cx="6123472" cy="131831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rPr lang="ar-JO" dirty="0"/>
              <a:t>التوقيت الجيولوجي</a:t>
            </a:r>
            <a:endParaRPr dirty="0"/>
          </a:p>
        </p:txBody>
      </p:sp>
      <p:sp>
        <p:nvSpPr>
          <p:cNvPr id="1701" name="Recent…">
            <a:extLst>
              <a:ext uri="{FF2B5EF4-FFF2-40B4-BE49-F238E27FC236}">
                <a16:creationId xmlns:a16="http://schemas.microsoft.com/office/drawing/2014/main" id="{10F37F31-EB49-E040-CDD1-BD15CF43955E}"/>
              </a:ext>
            </a:extLst>
          </p:cNvPr>
          <p:cNvSpPr txBox="1"/>
          <p:nvPr/>
        </p:nvSpPr>
        <p:spPr>
          <a:xfrm>
            <a:off x="12697734" y="2052893"/>
            <a:ext cx="1770874" cy="9398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600">
                <a:solidFill>
                  <a:srgbClr val="FFFFFF"/>
                </a:solidFill>
              </a:defRPr>
            </a:pPr>
            <a:r>
              <a:t>Recent</a:t>
            </a:r>
          </a:p>
          <a:p>
            <a:pPr>
              <a:lnSpc>
                <a:spcPct val="60000"/>
              </a:lnSpc>
              <a:defRPr sz="2600">
                <a:solidFill>
                  <a:srgbClr val="FFFFFF"/>
                </a:solidFill>
              </a:defRPr>
            </a:pPr>
            <a:r>
              <a:t>Pleisto-</a:t>
            </a:r>
          </a:p>
          <a:p>
            <a:pPr>
              <a:lnSpc>
                <a:spcPct val="60000"/>
              </a:lnSpc>
              <a:defRPr sz="2600">
                <a:solidFill>
                  <a:srgbClr val="FFFFFF"/>
                </a:solidFill>
              </a:defRPr>
            </a:pPr>
            <a:r>
              <a:t>cene</a:t>
            </a:r>
          </a:p>
        </p:txBody>
      </p:sp>
      <p:sp>
        <p:nvSpPr>
          <p:cNvPr id="1702" name="Pliocene…">
            <a:extLst>
              <a:ext uri="{FF2B5EF4-FFF2-40B4-BE49-F238E27FC236}">
                <a16:creationId xmlns:a16="http://schemas.microsoft.com/office/drawing/2014/main" id="{049D6EC9-888A-8823-8E66-8E8996CE8766}"/>
              </a:ext>
            </a:extLst>
          </p:cNvPr>
          <p:cNvSpPr txBox="1"/>
          <p:nvPr/>
        </p:nvSpPr>
        <p:spPr>
          <a:xfrm>
            <a:off x="12709494" y="2853403"/>
            <a:ext cx="1770875" cy="95504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100">
                <a:solidFill>
                  <a:srgbClr val="FFFFFF"/>
                </a:solidFill>
              </a:defRPr>
            </a:pPr>
            <a:r>
              <a:t>Pliocene</a:t>
            </a:r>
          </a:p>
          <a:p>
            <a:pPr>
              <a:lnSpc>
                <a:spcPct val="60000"/>
              </a:lnSpc>
              <a:defRPr sz="2100">
                <a:solidFill>
                  <a:srgbClr val="FFFFFF"/>
                </a:solidFill>
              </a:defRPr>
            </a:pPr>
            <a:r>
              <a:t>Miocene</a:t>
            </a:r>
          </a:p>
          <a:p>
            <a:pPr>
              <a:lnSpc>
                <a:spcPct val="60000"/>
              </a:lnSpc>
              <a:defRPr sz="2100">
                <a:solidFill>
                  <a:srgbClr val="FFFFFF"/>
                </a:solidFill>
              </a:defRPr>
            </a:pPr>
            <a:r>
              <a:t>Oligocene</a:t>
            </a:r>
          </a:p>
          <a:p>
            <a:pPr>
              <a:lnSpc>
                <a:spcPct val="60000"/>
              </a:lnSpc>
              <a:defRPr sz="2100">
                <a:solidFill>
                  <a:srgbClr val="FFFFFF"/>
                </a:solidFill>
              </a:defRPr>
            </a:pPr>
            <a:r>
              <a:t>Eocene</a:t>
            </a:r>
          </a:p>
        </p:txBody>
      </p:sp>
      <p:grpSp>
        <p:nvGrpSpPr>
          <p:cNvPr id="1711" name="Group">
            <a:extLst>
              <a:ext uri="{FF2B5EF4-FFF2-40B4-BE49-F238E27FC236}">
                <a16:creationId xmlns:a16="http://schemas.microsoft.com/office/drawing/2014/main" id="{4CF4F72C-5C22-B1EB-7917-BD269368DBA4}"/>
              </a:ext>
            </a:extLst>
          </p:cNvPr>
          <p:cNvGrpSpPr/>
          <p:nvPr/>
        </p:nvGrpSpPr>
        <p:grpSpPr>
          <a:xfrm>
            <a:off x="12598400" y="12636500"/>
            <a:ext cx="11887199" cy="1155700"/>
            <a:chOff x="0" y="0"/>
            <a:chExt cx="11887198" cy="1155700"/>
          </a:xfrm>
        </p:grpSpPr>
        <p:sp>
          <p:nvSpPr>
            <p:cNvPr id="1709" name="Rectangle">
              <a:extLst>
                <a:ext uri="{FF2B5EF4-FFF2-40B4-BE49-F238E27FC236}">
                  <a16:creationId xmlns:a16="http://schemas.microsoft.com/office/drawing/2014/main" id="{EE748B0E-3438-C4DF-94D2-9BCA7FF5D480}"/>
                </a:ext>
              </a:extLst>
            </p:cNvPr>
            <p:cNvSpPr/>
            <p:nvPr/>
          </p:nvSpPr>
          <p:spPr>
            <a:xfrm>
              <a:off x="0" y="0"/>
              <a:ext cx="11887199" cy="1155700"/>
            </a:xfrm>
            <a:prstGeom prst="rect">
              <a:avLst/>
            </a:prstGeom>
            <a:solidFill>
              <a:srgbClr val="FFC785"/>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10" name="Pre-Flood deposits">
              <a:extLst>
                <a:ext uri="{FF2B5EF4-FFF2-40B4-BE49-F238E27FC236}">
                  <a16:creationId xmlns:a16="http://schemas.microsoft.com/office/drawing/2014/main" id="{E93D2A2C-7C24-18C2-88DF-D4FFE3771197}"/>
                </a:ext>
              </a:extLst>
            </p:cNvPr>
            <p:cNvSpPr txBox="1"/>
            <p:nvPr/>
          </p:nvSpPr>
          <p:spPr>
            <a:xfrm>
              <a:off x="486760" y="0"/>
              <a:ext cx="11144249" cy="9652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rPr lang="ar-JO" dirty="0"/>
                <a:t>ترسيبات ما قبل الطوفان</a:t>
              </a:r>
              <a:endParaRPr dirty="0"/>
            </a:p>
          </p:txBody>
        </p:sp>
      </p:grpSp>
      <p:pic>
        <p:nvPicPr>
          <p:cNvPr id="1712" name="Screen Shot 2012-10-17 at 12.32.12 AM.png" descr="Screen Shot 2012-10-17 at 12.32.12 AM.png">
            <a:extLst>
              <a:ext uri="{FF2B5EF4-FFF2-40B4-BE49-F238E27FC236}">
                <a16:creationId xmlns:a16="http://schemas.microsoft.com/office/drawing/2014/main" id="{7D0AC4F4-4938-27C8-B46D-2F5B93E73A3F}"/>
              </a:ext>
            </a:extLst>
          </p:cNvPr>
          <p:cNvPicPr>
            <a:picLocks noChangeAspect="1"/>
          </p:cNvPicPr>
          <p:nvPr/>
        </p:nvPicPr>
        <p:blipFill>
          <a:blip r:embed="rId4" cstate="print"/>
          <a:srcRect l="12569" t="19248" r="21041" b="18192"/>
          <a:stretch>
            <a:fillRect/>
          </a:stretch>
        </p:blipFill>
        <p:spPr>
          <a:xfrm>
            <a:off x="-8226407" y="2178049"/>
            <a:ext cx="20797215" cy="11595101"/>
          </a:xfrm>
          <a:prstGeom prst="rect">
            <a:avLst/>
          </a:prstGeom>
          <a:ln w="12700">
            <a:miter lim="400000"/>
          </a:ln>
        </p:spPr>
      </p:pic>
    </p:spTree>
    <p:extLst>
      <p:ext uri="{BB962C8B-B14F-4D97-AF65-F5344CB8AC3E}">
        <p14:creationId xmlns:p14="http://schemas.microsoft.com/office/powerpoint/2010/main" val="1032308901"/>
      </p:ext>
    </p:extLst>
  </p:cSld>
  <p:clrMapOvr>
    <a:masterClrMapping/>
  </p:clrMapOvr>
  <p:transition spd="med"/>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40D8A-CDA0-AC6F-1078-DB2FC0AA3E94}"/>
            </a:ext>
          </a:extLst>
        </p:cNvPr>
        <p:cNvGrpSpPr/>
        <p:nvPr/>
      </p:nvGrpSpPr>
      <p:grpSpPr>
        <a:xfrm>
          <a:off x="0" y="0"/>
          <a:ext cx="0" cy="0"/>
          <a:chOff x="0" y="0"/>
          <a:chExt cx="0" cy="0"/>
        </a:xfrm>
      </p:grpSpPr>
      <p:pic>
        <p:nvPicPr>
          <p:cNvPr id="1665" name="Geologic TimescaleBlueBackground.jpg" descr="Geologic TimescaleBlueBackground.jpg">
            <a:extLst>
              <a:ext uri="{FF2B5EF4-FFF2-40B4-BE49-F238E27FC236}">
                <a16:creationId xmlns:a16="http://schemas.microsoft.com/office/drawing/2014/main" id="{0302C82F-2162-59E1-15E3-D65A8FE87EDD}"/>
              </a:ext>
            </a:extLst>
          </p:cNvPr>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1666" name="background!.png" descr="background!.png">
            <a:extLst>
              <a:ext uri="{FF2B5EF4-FFF2-40B4-BE49-F238E27FC236}">
                <a16:creationId xmlns:a16="http://schemas.microsoft.com/office/drawing/2014/main" id="{F065BB2F-79F4-B7ED-C836-D23B5C7AEB95}"/>
              </a:ext>
            </a:extLst>
          </p:cNvPr>
          <p:cNvPicPr>
            <a:picLocks noChangeAspect="1"/>
          </p:cNvPicPr>
          <p:nvPr/>
        </p:nvPicPr>
        <p:blipFill>
          <a:blip r:embed="rId3" cstate="print"/>
          <a:stretch>
            <a:fillRect/>
          </a:stretch>
        </p:blipFill>
        <p:spPr>
          <a:xfrm>
            <a:off x="0" y="0"/>
            <a:ext cx="24384001" cy="13716001"/>
          </a:xfrm>
          <a:prstGeom prst="rect">
            <a:avLst/>
          </a:prstGeom>
          <a:ln w="12700">
            <a:miter lim="400000"/>
          </a:ln>
        </p:spPr>
      </p:pic>
      <p:sp>
        <p:nvSpPr>
          <p:cNvPr id="1667" name="ERA">
            <a:extLst>
              <a:ext uri="{FF2B5EF4-FFF2-40B4-BE49-F238E27FC236}">
                <a16:creationId xmlns:a16="http://schemas.microsoft.com/office/drawing/2014/main" id="{814FECCD-272A-7A36-FF8A-9E1BAB9EA10F}"/>
              </a:ext>
            </a:extLst>
          </p:cNvPr>
          <p:cNvSpPr txBox="1"/>
          <p:nvPr/>
        </p:nvSpPr>
        <p:spPr>
          <a:xfrm>
            <a:off x="1565956" y="1359339"/>
            <a:ext cx="1008288"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حقبة</a:t>
            </a:r>
            <a:endParaRPr dirty="0"/>
          </a:p>
        </p:txBody>
      </p:sp>
      <p:sp>
        <p:nvSpPr>
          <p:cNvPr id="1668" name="CENOZOIC…">
            <a:extLst>
              <a:ext uri="{FF2B5EF4-FFF2-40B4-BE49-F238E27FC236}">
                <a16:creationId xmlns:a16="http://schemas.microsoft.com/office/drawing/2014/main" id="{34D16238-AD4D-A03A-4963-C25D38A43645}"/>
              </a:ext>
            </a:extLst>
          </p:cNvPr>
          <p:cNvSpPr txBox="1"/>
          <p:nvPr/>
        </p:nvSpPr>
        <p:spPr>
          <a:xfrm>
            <a:off x="375974" y="2222500"/>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1669" name="MESOZOIC…">
            <a:extLst>
              <a:ext uri="{FF2B5EF4-FFF2-40B4-BE49-F238E27FC236}">
                <a16:creationId xmlns:a16="http://schemas.microsoft.com/office/drawing/2014/main" id="{1F9E0B90-0522-6EEF-74C7-88C20F042B73}"/>
              </a:ext>
            </a:extLst>
          </p:cNvPr>
          <p:cNvSpPr txBox="1"/>
          <p:nvPr/>
        </p:nvSpPr>
        <p:spPr>
          <a:xfrm>
            <a:off x="363274" y="4458133"/>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1670" name="PALEOZOIC…">
            <a:extLst>
              <a:ext uri="{FF2B5EF4-FFF2-40B4-BE49-F238E27FC236}">
                <a16:creationId xmlns:a16="http://schemas.microsoft.com/office/drawing/2014/main" id="{082B666A-4A3E-2CE0-F10D-64D0305AB307}"/>
              </a:ext>
            </a:extLst>
          </p:cNvPr>
          <p:cNvSpPr txBox="1"/>
          <p:nvPr/>
        </p:nvSpPr>
        <p:spPr>
          <a:xfrm>
            <a:off x="351844" y="10863895"/>
            <a:ext cx="380746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1671" name="PERIOD">
            <a:extLst>
              <a:ext uri="{FF2B5EF4-FFF2-40B4-BE49-F238E27FC236}">
                <a16:creationId xmlns:a16="http://schemas.microsoft.com/office/drawing/2014/main" id="{50EAA974-913F-7291-AD80-6CBE8B3CE5F8}"/>
              </a:ext>
            </a:extLst>
          </p:cNvPr>
          <p:cNvSpPr txBox="1"/>
          <p:nvPr/>
        </p:nvSpPr>
        <p:spPr>
          <a:xfrm>
            <a:off x="7738397" y="1359339"/>
            <a:ext cx="926536"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فترة</a:t>
            </a:r>
            <a:endParaRPr dirty="0"/>
          </a:p>
        </p:txBody>
      </p:sp>
      <p:sp>
        <p:nvSpPr>
          <p:cNvPr id="1672" name="EPOCH">
            <a:extLst>
              <a:ext uri="{FF2B5EF4-FFF2-40B4-BE49-F238E27FC236}">
                <a16:creationId xmlns:a16="http://schemas.microsoft.com/office/drawing/2014/main" id="{42C7AF3E-6519-B2CE-E9FC-242AA46C9F30}"/>
              </a:ext>
            </a:extLst>
          </p:cNvPr>
          <p:cNvSpPr txBox="1"/>
          <p:nvPr/>
        </p:nvSpPr>
        <p:spPr>
          <a:xfrm>
            <a:off x="12858524" y="1359339"/>
            <a:ext cx="1295226"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عصر</a:t>
            </a:r>
            <a:endParaRPr dirty="0"/>
          </a:p>
        </p:txBody>
      </p:sp>
      <p:sp>
        <p:nvSpPr>
          <p:cNvPr id="1673" name="SUCCESSION OF LIFE">
            <a:extLst>
              <a:ext uri="{FF2B5EF4-FFF2-40B4-BE49-F238E27FC236}">
                <a16:creationId xmlns:a16="http://schemas.microsoft.com/office/drawing/2014/main" id="{6350D2D2-9B5A-D764-8A99-A93F20B41550}"/>
              </a:ext>
            </a:extLst>
          </p:cNvPr>
          <p:cNvSpPr txBox="1"/>
          <p:nvPr/>
        </p:nvSpPr>
        <p:spPr>
          <a:xfrm>
            <a:off x="18222005" y="1359339"/>
            <a:ext cx="2261838"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تتابع الحياة</a:t>
            </a:r>
            <a:endParaRPr dirty="0"/>
          </a:p>
        </p:txBody>
      </p:sp>
      <p:sp>
        <p:nvSpPr>
          <p:cNvPr id="1674" name="QUATERNARY">
            <a:extLst>
              <a:ext uri="{FF2B5EF4-FFF2-40B4-BE49-F238E27FC236}">
                <a16:creationId xmlns:a16="http://schemas.microsoft.com/office/drawing/2014/main" id="{BF19D4B8-F162-59E3-128E-C298AB2AEBEC}"/>
              </a:ext>
            </a:extLst>
          </p:cNvPr>
          <p:cNvSpPr txBox="1"/>
          <p:nvPr/>
        </p:nvSpPr>
        <p:spPr>
          <a:xfrm>
            <a:off x="4649174" y="2271790"/>
            <a:ext cx="34907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1675" name="TERTIARY">
            <a:extLst>
              <a:ext uri="{FF2B5EF4-FFF2-40B4-BE49-F238E27FC236}">
                <a16:creationId xmlns:a16="http://schemas.microsoft.com/office/drawing/2014/main" id="{3512686F-9931-672B-341C-83CB0BF391EE}"/>
              </a:ext>
            </a:extLst>
          </p:cNvPr>
          <p:cNvSpPr txBox="1"/>
          <p:nvPr/>
        </p:nvSpPr>
        <p:spPr>
          <a:xfrm>
            <a:off x="4719962" y="2984933"/>
            <a:ext cx="25095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1676" name="0-1 Million Years">
            <a:extLst>
              <a:ext uri="{FF2B5EF4-FFF2-40B4-BE49-F238E27FC236}">
                <a16:creationId xmlns:a16="http://schemas.microsoft.com/office/drawing/2014/main" id="{7962B964-CBEC-7B0E-84C9-BBC6717E2DDE}"/>
              </a:ext>
            </a:extLst>
          </p:cNvPr>
          <p:cNvSpPr txBox="1"/>
          <p:nvPr/>
        </p:nvSpPr>
        <p:spPr>
          <a:xfrm>
            <a:off x="8491368" y="2246390"/>
            <a:ext cx="3866694"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1677" name="62 Million Years">
            <a:extLst>
              <a:ext uri="{FF2B5EF4-FFF2-40B4-BE49-F238E27FC236}">
                <a16:creationId xmlns:a16="http://schemas.microsoft.com/office/drawing/2014/main" id="{6B6183F6-74EB-2822-AB3E-4124E37894A2}"/>
              </a:ext>
            </a:extLst>
          </p:cNvPr>
          <p:cNvSpPr txBox="1"/>
          <p:nvPr/>
        </p:nvSpPr>
        <p:spPr>
          <a:xfrm>
            <a:off x="8573835" y="2984933"/>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1678" name="CRETACEOUS">
            <a:extLst>
              <a:ext uri="{FF2B5EF4-FFF2-40B4-BE49-F238E27FC236}">
                <a16:creationId xmlns:a16="http://schemas.microsoft.com/office/drawing/2014/main" id="{2FBE7C30-0C52-4224-7FF2-0D1E9634E771}"/>
              </a:ext>
            </a:extLst>
          </p:cNvPr>
          <p:cNvSpPr txBox="1"/>
          <p:nvPr/>
        </p:nvSpPr>
        <p:spPr>
          <a:xfrm>
            <a:off x="4643104" y="3980574"/>
            <a:ext cx="350859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1679" name="JURASSIC">
            <a:extLst>
              <a:ext uri="{FF2B5EF4-FFF2-40B4-BE49-F238E27FC236}">
                <a16:creationId xmlns:a16="http://schemas.microsoft.com/office/drawing/2014/main" id="{5BA205C0-3250-1F6F-F41E-7BEDB3E876E2}"/>
              </a:ext>
            </a:extLst>
          </p:cNvPr>
          <p:cNvSpPr txBox="1"/>
          <p:nvPr/>
        </p:nvSpPr>
        <p:spPr>
          <a:xfrm>
            <a:off x="4617525" y="4833417"/>
            <a:ext cx="261853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1680" name="72 Million Years">
            <a:extLst>
              <a:ext uri="{FF2B5EF4-FFF2-40B4-BE49-F238E27FC236}">
                <a16:creationId xmlns:a16="http://schemas.microsoft.com/office/drawing/2014/main" id="{E2A26D32-F8B1-02F8-8792-EE07AB557528}"/>
              </a:ext>
            </a:extLst>
          </p:cNvPr>
          <p:cNvSpPr txBox="1"/>
          <p:nvPr/>
        </p:nvSpPr>
        <p:spPr>
          <a:xfrm>
            <a:off x="8513181" y="403137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1681" name="46 Million Years">
            <a:extLst>
              <a:ext uri="{FF2B5EF4-FFF2-40B4-BE49-F238E27FC236}">
                <a16:creationId xmlns:a16="http://schemas.microsoft.com/office/drawing/2014/main" id="{CC628129-EAC2-DA88-F9D0-B801F3598D0F}"/>
              </a:ext>
            </a:extLst>
          </p:cNvPr>
          <p:cNvSpPr txBox="1"/>
          <p:nvPr/>
        </p:nvSpPr>
        <p:spPr>
          <a:xfrm>
            <a:off x="8513181" y="476991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1682" name="TRIASSIC">
            <a:extLst>
              <a:ext uri="{FF2B5EF4-FFF2-40B4-BE49-F238E27FC236}">
                <a16:creationId xmlns:a16="http://schemas.microsoft.com/office/drawing/2014/main" id="{D4D9DF17-17DE-86DA-AA88-83D4BF3FAACB}"/>
              </a:ext>
            </a:extLst>
          </p:cNvPr>
          <p:cNvSpPr txBox="1"/>
          <p:nvPr/>
        </p:nvSpPr>
        <p:spPr>
          <a:xfrm>
            <a:off x="4637413" y="5689359"/>
            <a:ext cx="24263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1683" name="49 Million Years">
            <a:extLst>
              <a:ext uri="{FF2B5EF4-FFF2-40B4-BE49-F238E27FC236}">
                <a16:creationId xmlns:a16="http://schemas.microsoft.com/office/drawing/2014/main" id="{B76FE977-1D26-C167-F92F-8E8AC96D8E9E}"/>
              </a:ext>
            </a:extLst>
          </p:cNvPr>
          <p:cNvSpPr txBox="1"/>
          <p:nvPr/>
        </p:nvSpPr>
        <p:spPr>
          <a:xfrm>
            <a:off x="8462381" y="5676659"/>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1684" name="PERMIAN">
            <a:extLst>
              <a:ext uri="{FF2B5EF4-FFF2-40B4-BE49-F238E27FC236}">
                <a16:creationId xmlns:a16="http://schemas.microsoft.com/office/drawing/2014/main" id="{F7AB901B-56BE-F67D-4460-D0636BEF8CE9}"/>
              </a:ext>
            </a:extLst>
          </p:cNvPr>
          <p:cNvSpPr txBox="1"/>
          <p:nvPr/>
        </p:nvSpPr>
        <p:spPr>
          <a:xfrm>
            <a:off x="4652976" y="6646444"/>
            <a:ext cx="242586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1685" name="50 Million Years">
            <a:extLst>
              <a:ext uri="{FF2B5EF4-FFF2-40B4-BE49-F238E27FC236}">
                <a16:creationId xmlns:a16="http://schemas.microsoft.com/office/drawing/2014/main" id="{09EC55EC-90F1-4935-6039-718C294BBF1C}"/>
              </a:ext>
            </a:extLst>
          </p:cNvPr>
          <p:cNvSpPr txBox="1"/>
          <p:nvPr/>
        </p:nvSpPr>
        <p:spPr>
          <a:xfrm>
            <a:off x="8477696" y="663374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1686" name="PENNSYLVANIAN">
            <a:extLst>
              <a:ext uri="{FF2B5EF4-FFF2-40B4-BE49-F238E27FC236}">
                <a16:creationId xmlns:a16="http://schemas.microsoft.com/office/drawing/2014/main" id="{B4E1F23A-DF30-7182-C0BF-A9CC50775AA6}"/>
              </a:ext>
            </a:extLst>
          </p:cNvPr>
          <p:cNvSpPr txBox="1"/>
          <p:nvPr/>
        </p:nvSpPr>
        <p:spPr>
          <a:xfrm>
            <a:off x="5403537" y="7683048"/>
            <a:ext cx="324726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1687" name="30 Million Years">
            <a:extLst>
              <a:ext uri="{FF2B5EF4-FFF2-40B4-BE49-F238E27FC236}">
                <a16:creationId xmlns:a16="http://schemas.microsoft.com/office/drawing/2014/main" id="{0E035C74-61FC-5225-214B-30115470D220}"/>
              </a:ext>
            </a:extLst>
          </p:cNvPr>
          <p:cNvSpPr txBox="1"/>
          <p:nvPr/>
        </p:nvSpPr>
        <p:spPr>
          <a:xfrm>
            <a:off x="9279488" y="7683048"/>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1688" name="MISSISSIPPIAN">
            <a:extLst>
              <a:ext uri="{FF2B5EF4-FFF2-40B4-BE49-F238E27FC236}">
                <a16:creationId xmlns:a16="http://schemas.microsoft.com/office/drawing/2014/main" id="{55D28528-C995-AF4F-90E5-640C920EF648}"/>
              </a:ext>
            </a:extLst>
          </p:cNvPr>
          <p:cNvSpPr txBox="1"/>
          <p:nvPr/>
        </p:nvSpPr>
        <p:spPr>
          <a:xfrm>
            <a:off x="5389028" y="8548371"/>
            <a:ext cx="2887219"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1689" name="35 Million Years">
            <a:extLst>
              <a:ext uri="{FF2B5EF4-FFF2-40B4-BE49-F238E27FC236}">
                <a16:creationId xmlns:a16="http://schemas.microsoft.com/office/drawing/2014/main" id="{FC6309F9-252B-CD1F-5C23-7E2AB252AD2B}"/>
              </a:ext>
            </a:extLst>
          </p:cNvPr>
          <p:cNvSpPr txBox="1"/>
          <p:nvPr/>
        </p:nvSpPr>
        <p:spPr>
          <a:xfrm>
            <a:off x="9279488" y="8586471"/>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1690" name="DEVONIAN">
            <a:extLst>
              <a:ext uri="{FF2B5EF4-FFF2-40B4-BE49-F238E27FC236}">
                <a16:creationId xmlns:a16="http://schemas.microsoft.com/office/drawing/2014/main" id="{18B54D6F-A540-F991-2A41-43D87E5587C6}"/>
              </a:ext>
            </a:extLst>
          </p:cNvPr>
          <p:cNvSpPr txBox="1"/>
          <p:nvPr/>
        </p:nvSpPr>
        <p:spPr>
          <a:xfrm>
            <a:off x="4621112" y="9410037"/>
            <a:ext cx="27834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1691" name="60 Million Years">
            <a:extLst>
              <a:ext uri="{FF2B5EF4-FFF2-40B4-BE49-F238E27FC236}">
                <a16:creationId xmlns:a16="http://schemas.microsoft.com/office/drawing/2014/main" id="{AA9EF504-65BF-B81E-3340-4EEBCE6524BB}"/>
              </a:ext>
            </a:extLst>
          </p:cNvPr>
          <p:cNvSpPr txBox="1"/>
          <p:nvPr/>
        </p:nvSpPr>
        <p:spPr>
          <a:xfrm>
            <a:off x="8490396" y="939733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1692" name="SILURIAN">
            <a:extLst>
              <a:ext uri="{FF2B5EF4-FFF2-40B4-BE49-F238E27FC236}">
                <a16:creationId xmlns:a16="http://schemas.microsoft.com/office/drawing/2014/main" id="{D25C1309-4EA6-1550-44A1-E21D70116057}"/>
              </a:ext>
            </a:extLst>
          </p:cNvPr>
          <p:cNvSpPr txBox="1"/>
          <p:nvPr/>
        </p:nvSpPr>
        <p:spPr>
          <a:xfrm>
            <a:off x="4645178" y="10316778"/>
            <a:ext cx="2481340"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1693" name="20 Million Years">
            <a:extLst>
              <a:ext uri="{FF2B5EF4-FFF2-40B4-BE49-F238E27FC236}">
                <a16:creationId xmlns:a16="http://schemas.microsoft.com/office/drawing/2014/main" id="{F52B73A0-4D60-65DE-9440-B5F547F01737}"/>
              </a:ext>
            </a:extLst>
          </p:cNvPr>
          <p:cNvSpPr txBox="1"/>
          <p:nvPr/>
        </p:nvSpPr>
        <p:spPr>
          <a:xfrm>
            <a:off x="8475081" y="10259798"/>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1694" name="ORDOVICIAN">
            <a:extLst>
              <a:ext uri="{FF2B5EF4-FFF2-40B4-BE49-F238E27FC236}">
                <a16:creationId xmlns:a16="http://schemas.microsoft.com/office/drawing/2014/main" id="{D2E24B53-356F-56E7-825E-AC89B89D1F2C}"/>
              </a:ext>
            </a:extLst>
          </p:cNvPr>
          <p:cNvSpPr txBox="1"/>
          <p:nvPr/>
        </p:nvSpPr>
        <p:spPr>
          <a:xfrm>
            <a:off x="4345725" y="11188620"/>
            <a:ext cx="33342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1695" name="75 Million Years">
            <a:extLst>
              <a:ext uri="{FF2B5EF4-FFF2-40B4-BE49-F238E27FC236}">
                <a16:creationId xmlns:a16="http://schemas.microsoft.com/office/drawing/2014/main" id="{B8B9B083-5F1D-9EC2-4CC3-59355500AC78}"/>
              </a:ext>
            </a:extLst>
          </p:cNvPr>
          <p:cNvSpPr txBox="1"/>
          <p:nvPr/>
        </p:nvSpPr>
        <p:spPr>
          <a:xfrm>
            <a:off x="8475081" y="11188620"/>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1696" name="CAMBRIAN">
            <a:extLst>
              <a:ext uri="{FF2B5EF4-FFF2-40B4-BE49-F238E27FC236}">
                <a16:creationId xmlns:a16="http://schemas.microsoft.com/office/drawing/2014/main" id="{CFA25238-88D5-A2FF-AEB0-E47524FCB5F5}"/>
              </a:ext>
            </a:extLst>
          </p:cNvPr>
          <p:cNvSpPr txBox="1"/>
          <p:nvPr/>
        </p:nvSpPr>
        <p:spPr>
          <a:xfrm>
            <a:off x="4593375" y="12053148"/>
            <a:ext cx="28389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1697" name="100 Million Years">
            <a:extLst>
              <a:ext uri="{FF2B5EF4-FFF2-40B4-BE49-F238E27FC236}">
                <a16:creationId xmlns:a16="http://schemas.microsoft.com/office/drawing/2014/main" id="{20BA14DE-1476-9E2F-0E95-8694017804F7}"/>
              </a:ext>
            </a:extLst>
          </p:cNvPr>
          <p:cNvSpPr txBox="1"/>
          <p:nvPr/>
        </p:nvSpPr>
        <p:spPr>
          <a:xfrm>
            <a:off x="8197688" y="12015048"/>
            <a:ext cx="3977145"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1698" name="CARBONIFEROUS">
            <a:extLst>
              <a:ext uri="{FF2B5EF4-FFF2-40B4-BE49-F238E27FC236}">
                <a16:creationId xmlns:a16="http://schemas.microsoft.com/office/drawing/2014/main" id="{D5174CC8-F303-24C7-B6AE-2FDC8BAF61B7}"/>
              </a:ext>
            </a:extLst>
          </p:cNvPr>
          <p:cNvSpPr txBox="1"/>
          <p:nvPr/>
        </p:nvSpPr>
        <p:spPr>
          <a:xfrm rot="16200000">
            <a:off x="4111086" y="8067462"/>
            <a:ext cx="2081437" cy="609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1699" name="PRECAMBRIAN">
            <a:extLst>
              <a:ext uri="{FF2B5EF4-FFF2-40B4-BE49-F238E27FC236}">
                <a16:creationId xmlns:a16="http://schemas.microsoft.com/office/drawing/2014/main" id="{721B89E0-4C43-1FD8-75BB-65036254D5AF}"/>
              </a:ext>
            </a:extLst>
          </p:cNvPr>
          <p:cNvSpPr txBox="1"/>
          <p:nvPr/>
        </p:nvSpPr>
        <p:spPr>
          <a:xfrm>
            <a:off x="4125564" y="12840306"/>
            <a:ext cx="377456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sp>
        <p:nvSpPr>
          <p:cNvPr id="1700" name="GEOLOGIC TIMESCALE">
            <a:extLst>
              <a:ext uri="{FF2B5EF4-FFF2-40B4-BE49-F238E27FC236}">
                <a16:creationId xmlns:a16="http://schemas.microsoft.com/office/drawing/2014/main" id="{B4B7E720-DAF6-0342-C997-3C7845922681}"/>
              </a:ext>
            </a:extLst>
          </p:cNvPr>
          <p:cNvSpPr txBox="1"/>
          <p:nvPr/>
        </p:nvSpPr>
        <p:spPr>
          <a:xfrm>
            <a:off x="9130268" y="177754"/>
            <a:ext cx="6123472" cy="131831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rPr lang="ar-JO" dirty="0"/>
              <a:t>التوقيت الجيولوجي</a:t>
            </a:r>
            <a:endParaRPr dirty="0"/>
          </a:p>
        </p:txBody>
      </p:sp>
      <p:sp>
        <p:nvSpPr>
          <p:cNvPr id="1701" name="Recent…">
            <a:extLst>
              <a:ext uri="{FF2B5EF4-FFF2-40B4-BE49-F238E27FC236}">
                <a16:creationId xmlns:a16="http://schemas.microsoft.com/office/drawing/2014/main" id="{1F096CF7-61E5-A657-9225-A6645420EC5F}"/>
              </a:ext>
            </a:extLst>
          </p:cNvPr>
          <p:cNvSpPr txBox="1"/>
          <p:nvPr/>
        </p:nvSpPr>
        <p:spPr>
          <a:xfrm>
            <a:off x="12697734" y="2052893"/>
            <a:ext cx="1770874" cy="9398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600">
                <a:solidFill>
                  <a:srgbClr val="FFFFFF"/>
                </a:solidFill>
              </a:defRPr>
            </a:pPr>
            <a:r>
              <a:t>Recent</a:t>
            </a:r>
          </a:p>
          <a:p>
            <a:pPr>
              <a:lnSpc>
                <a:spcPct val="60000"/>
              </a:lnSpc>
              <a:defRPr sz="2600">
                <a:solidFill>
                  <a:srgbClr val="FFFFFF"/>
                </a:solidFill>
              </a:defRPr>
            </a:pPr>
            <a:r>
              <a:t>Pleisto-</a:t>
            </a:r>
          </a:p>
          <a:p>
            <a:pPr>
              <a:lnSpc>
                <a:spcPct val="60000"/>
              </a:lnSpc>
              <a:defRPr sz="2600">
                <a:solidFill>
                  <a:srgbClr val="FFFFFF"/>
                </a:solidFill>
              </a:defRPr>
            </a:pPr>
            <a:r>
              <a:t>cene</a:t>
            </a:r>
          </a:p>
        </p:txBody>
      </p:sp>
      <p:sp>
        <p:nvSpPr>
          <p:cNvPr id="1702" name="Pliocene…">
            <a:extLst>
              <a:ext uri="{FF2B5EF4-FFF2-40B4-BE49-F238E27FC236}">
                <a16:creationId xmlns:a16="http://schemas.microsoft.com/office/drawing/2014/main" id="{78708286-89D7-8442-D04C-DF8B686C9FCF}"/>
              </a:ext>
            </a:extLst>
          </p:cNvPr>
          <p:cNvSpPr txBox="1"/>
          <p:nvPr/>
        </p:nvSpPr>
        <p:spPr>
          <a:xfrm>
            <a:off x="12709494" y="2853403"/>
            <a:ext cx="1770875" cy="95504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100">
                <a:solidFill>
                  <a:srgbClr val="FFFFFF"/>
                </a:solidFill>
              </a:defRPr>
            </a:pPr>
            <a:r>
              <a:t>Pliocene</a:t>
            </a:r>
          </a:p>
          <a:p>
            <a:pPr>
              <a:lnSpc>
                <a:spcPct val="60000"/>
              </a:lnSpc>
              <a:defRPr sz="2100">
                <a:solidFill>
                  <a:srgbClr val="FFFFFF"/>
                </a:solidFill>
              </a:defRPr>
            </a:pPr>
            <a:r>
              <a:t>Miocene</a:t>
            </a:r>
          </a:p>
          <a:p>
            <a:pPr>
              <a:lnSpc>
                <a:spcPct val="60000"/>
              </a:lnSpc>
              <a:defRPr sz="2100">
                <a:solidFill>
                  <a:srgbClr val="FFFFFF"/>
                </a:solidFill>
              </a:defRPr>
            </a:pPr>
            <a:r>
              <a:t>Oligocene</a:t>
            </a:r>
          </a:p>
          <a:p>
            <a:pPr>
              <a:lnSpc>
                <a:spcPct val="60000"/>
              </a:lnSpc>
              <a:defRPr sz="2100">
                <a:solidFill>
                  <a:srgbClr val="FFFFFF"/>
                </a:solidFill>
              </a:defRPr>
            </a:pPr>
            <a:r>
              <a:t>Eocene</a:t>
            </a:r>
          </a:p>
        </p:txBody>
      </p:sp>
      <p:grpSp>
        <p:nvGrpSpPr>
          <p:cNvPr id="1708" name="Group">
            <a:extLst>
              <a:ext uri="{FF2B5EF4-FFF2-40B4-BE49-F238E27FC236}">
                <a16:creationId xmlns:a16="http://schemas.microsoft.com/office/drawing/2014/main" id="{DCD9056F-AF74-E6A5-E49F-C157CA3F80BF}"/>
              </a:ext>
            </a:extLst>
          </p:cNvPr>
          <p:cNvGrpSpPr/>
          <p:nvPr/>
        </p:nvGrpSpPr>
        <p:grpSpPr>
          <a:xfrm>
            <a:off x="12598400" y="2171700"/>
            <a:ext cx="11887199" cy="1155700"/>
            <a:chOff x="0" y="0"/>
            <a:chExt cx="11887198" cy="1155700"/>
          </a:xfrm>
        </p:grpSpPr>
        <p:sp>
          <p:nvSpPr>
            <p:cNvPr id="1706" name="Rectangle">
              <a:extLst>
                <a:ext uri="{FF2B5EF4-FFF2-40B4-BE49-F238E27FC236}">
                  <a16:creationId xmlns:a16="http://schemas.microsoft.com/office/drawing/2014/main" id="{5E04296E-53DF-D196-D3AE-017431722DB3}"/>
                </a:ext>
              </a:extLst>
            </p:cNvPr>
            <p:cNvSpPr/>
            <p:nvPr/>
          </p:nvSpPr>
          <p:spPr>
            <a:xfrm>
              <a:off x="0" y="0"/>
              <a:ext cx="11887199" cy="1155700"/>
            </a:xfrm>
            <a:prstGeom prst="rect">
              <a:avLst/>
            </a:prstGeom>
            <a:solidFill>
              <a:srgbClr val="F4EDB7"/>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07" name="Post-Flood deposits">
              <a:extLst>
                <a:ext uri="{FF2B5EF4-FFF2-40B4-BE49-F238E27FC236}">
                  <a16:creationId xmlns:a16="http://schemas.microsoft.com/office/drawing/2014/main" id="{81F180C9-DE64-0A38-D8B0-B1F141EEA7A6}"/>
                </a:ext>
              </a:extLst>
            </p:cNvPr>
            <p:cNvSpPr txBox="1"/>
            <p:nvPr/>
          </p:nvSpPr>
          <p:spPr>
            <a:xfrm>
              <a:off x="486760" y="101600"/>
              <a:ext cx="11144249" cy="9652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rPr lang="ar-JO" dirty="0"/>
                <a:t>ترسيبات ما بعد الطوفان</a:t>
              </a:r>
              <a:endParaRPr dirty="0"/>
            </a:p>
          </p:txBody>
        </p:sp>
      </p:grpSp>
      <p:grpSp>
        <p:nvGrpSpPr>
          <p:cNvPr id="1711" name="Group">
            <a:extLst>
              <a:ext uri="{FF2B5EF4-FFF2-40B4-BE49-F238E27FC236}">
                <a16:creationId xmlns:a16="http://schemas.microsoft.com/office/drawing/2014/main" id="{4D29335E-8FBC-0685-355C-2C224D4F3919}"/>
              </a:ext>
            </a:extLst>
          </p:cNvPr>
          <p:cNvGrpSpPr/>
          <p:nvPr/>
        </p:nvGrpSpPr>
        <p:grpSpPr>
          <a:xfrm>
            <a:off x="12598400" y="12636500"/>
            <a:ext cx="11887199" cy="1155700"/>
            <a:chOff x="0" y="0"/>
            <a:chExt cx="11887198" cy="1155700"/>
          </a:xfrm>
        </p:grpSpPr>
        <p:sp>
          <p:nvSpPr>
            <p:cNvPr id="1709" name="Rectangle">
              <a:extLst>
                <a:ext uri="{FF2B5EF4-FFF2-40B4-BE49-F238E27FC236}">
                  <a16:creationId xmlns:a16="http://schemas.microsoft.com/office/drawing/2014/main" id="{014C358A-A60A-3EB2-5D93-82C27BEC53A8}"/>
                </a:ext>
              </a:extLst>
            </p:cNvPr>
            <p:cNvSpPr/>
            <p:nvPr/>
          </p:nvSpPr>
          <p:spPr>
            <a:xfrm>
              <a:off x="0" y="0"/>
              <a:ext cx="11887199" cy="1155700"/>
            </a:xfrm>
            <a:prstGeom prst="rect">
              <a:avLst/>
            </a:prstGeom>
            <a:solidFill>
              <a:srgbClr val="FFC785"/>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10" name="Pre-Flood deposits">
              <a:extLst>
                <a:ext uri="{FF2B5EF4-FFF2-40B4-BE49-F238E27FC236}">
                  <a16:creationId xmlns:a16="http://schemas.microsoft.com/office/drawing/2014/main" id="{BEB0EF70-449B-BCF6-65A0-01047D4FC8E7}"/>
                </a:ext>
              </a:extLst>
            </p:cNvPr>
            <p:cNvSpPr txBox="1"/>
            <p:nvPr/>
          </p:nvSpPr>
          <p:spPr>
            <a:xfrm>
              <a:off x="486760" y="0"/>
              <a:ext cx="11144249" cy="9652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rPr lang="ar-JO" dirty="0"/>
                <a:t>ترسيبات ما قبل الطوفان</a:t>
              </a:r>
              <a:endParaRPr dirty="0"/>
            </a:p>
          </p:txBody>
        </p:sp>
      </p:grpSp>
      <p:pic>
        <p:nvPicPr>
          <p:cNvPr id="1712" name="Screen Shot 2012-10-17 at 12.32.12 AM.png" descr="Screen Shot 2012-10-17 at 12.32.12 AM.png">
            <a:extLst>
              <a:ext uri="{FF2B5EF4-FFF2-40B4-BE49-F238E27FC236}">
                <a16:creationId xmlns:a16="http://schemas.microsoft.com/office/drawing/2014/main" id="{3B5A85F2-30EC-3715-2753-2737C043C0DF}"/>
              </a:ext>
            </a:extLst>
          </p:cNvPr>
          <p:cNvPicPr>
            <a:picLocks noChangeAspect="1"/>
          </p:cNvPicPr>
          <p:nvPr/>
        </p:nvPicPr>
        <p:blipFill>
          <a:blip r:embed="rId4" cstate="print"/>
          <a:srcRect l="12569" t="19248" r="21041" b="18192"/>
          <a:stretch>
            <a:fillRect/>
          </a:stretch>
        </p:blipFill>
        <p:spPr>
          <a:xfrm>
            <a:off x="-8226407" y="2178049"/>
            <a:ext cx="20797215" cy="11595101"/>
          </a:xfrm>
          <a:prstGeom prst="rect">
            <a:avLst/>
          </a:prstGeom>
          <a:ln w="12700">
            <a:miter lim="400000"/>
          </a:ln>
        </p:spPr>
      </p:pic>
    </p:spTree>
    <p:extLst>
      <p:ext uri="{BB962C8B-B14F-4D97-AF65-F5344CB8AC3E}">
        <p14:creationId xmlns:p14="http://schemas.microsoft.com/office/powerpoint/2010/main" val="1001752108"/>
      </p:ext>
    </p:extLst>
  </p:cSld>
  <p:clrMapOvr>
    <a:masterClrMapping/>
  </p:clrMapOvr>
  <p:transition spd="med"/>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5" name="Geologic TimescaleBlueBackground.jpg" descr="Geologic TimescaleBlueBackground.jpg"/>
          <p:cNvPicPr>
            <a:picLocks noChangeAspect="1"/>
          </p:cNvPicPr>
          <p:nvPr/>
        </p:nvPicPr>
        <p:blipFill>
          <a:blip r:embed="rId2" cstate="print"/>
          <a:stretch>
            <a:fillRect/>
          </a:stretch>
        </p:blipFill>
        <p:spPr>
          <a:xfrm>
            <a:off x="0" y="0"/>
            <a:ext cx="24384000" cy="13716000"/>
          </a:xfrm>
          <a:prstGeom prst="rect">
            <a:avLst/>
          </a:prstGeom>
          <a:ln w="12700">
            <a:miter lim="400000"/>
          </a:ln>
        </p:spPr>
      </p:pic>
      <p:pic>
        <p:nvPicPr>
          <p:cNvPr id="1666" name="background!.png" descr="background!.png"/>
          <p:cNvPicPr>
            <a:picLocks noChangeAspect="1"/>
          </p:cNvPicPr>
          <p:nvPr/>
        </p:nvPicPr>
        <p:blipFill>
          <a:blip r:embed="rId3" cstate="print"/>
          <a:stretch>
            <a:fillRect/>
          </a:stretch>
        </p:blipFill>
        <p:spPr>
          <a:xfrm>
            <a:off x="0" y="0"/>
            <a:ext cx="24384001" cy="13716001"/>
          </a:xfrm>
          <a:prstGeom prst="rect">
            <a:avLst/>
          </a:prstGeom>
          <a:ln w="12700">
            <a:miter lim="400000"/>
          </a:ln>
        </p:spPr>
      </p:pic>
      <p:sp>
        <p:nvSpPr>
          <p:cNvPr id="1667" name="ERA"/>
          <p:cNvSpPr txBox="1"/>
          <p:nvPr/>
        </p:nvSpPr>
        <p:spPr>
          <a:xfrm>
            <a:off x="1565956" y="1359339"/>
            <a:ext cx="1008288"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حقبة</a:t>
            </a:r>
            <a:endParaRPr dirty="0"/>
          </a:p>
        </p:txBody>
      </p:sp>
      <p:sp>
        <p:nvSpPr>
          <p:cNvPr id="1668" name="CENOZOIC…"/>
          <p:cNvSpPr txBox="1"/>
          <p:nvPr/>
        </p:nvSpPr>
        <p:spPr>
          <a:xfrm>
            <a:off x="375974" y="2222500"/>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CENOZOIC</a:t>
            </a:r>
          </a:p>
          <a:p>
            <a:pPr>
              <a:defRPr sz="4000">
                <a:solidFill>
                  <a:srgbClr val="FFFFFF"/>
                </a:solidFill>
                <a:latin typeface="Helvetica Light"/>
                <a:ea typeface="Helvetica Light"/>
                <a:cs typeface="Helvetica Light"/>
                <a:sym typeface="Helvetica Light"/>
              </a:defRPr>
            </a:pPr>
            <a:r>
              <a:t>recent life</a:t>
            </a:r>
          </a:p>
        </p:txBody>
      </p:sp>
      <p:sp>
        <p:nvSpPr>
          <p:cNvPr id="1669" name="MESOZOIC…"/>
          <p:cNvSpPr txBox="1"/>
          <p:nvPr/>
        </p:nvSpPr>
        <p:spPr>
          <a:xfrm>
            <a:off x="363274" y="4458133"/>
            <a:ext cx="360680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MESOZOIC</a:t>
            </a:r>
          </a:p>
          <a:p>
            <a:pPr>
              <a:defRPr sz="4000">
                <a:solidFill>
                  <a:srgbClr val="FFFFFF"/>
                </a:solidFill>
                <a:latin typeface="Helvetica Light"/>
                <a:ea typeface="Helvetica Light"/>
                <a:cs typeface="Helvetica Light"/>
                <a:sym typeface="Helvetica Light"/>
              </a:defRPr>
            </a:pPr>
            <a:r>
              <a:t>middle life</a:t>
            </a:r>
          </a:p>
        </p:txBody>
      </p:sp>
      <p:sp>
        <p:nvSpPr>
          <p:cNvPr id="1670" name="PALEOZOIC…"/>
          <p:cNvSpPr txBox="1"/>
          <p:nvPr/>
        </p:nvSpPr>
        <p:spPr>
          <a:xfrm>
            <a:off x="351844" y="10863895"/>
            <a:ext cx="3807461" cy="1473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000">
                <a:solidFill>
                  <a:srgbClr val="FFFFFF"/>
                </a:solidFill>
                <a:latin typeface="Helvetica Light"/>
                <a:ea typeface="Helvetica Light"/>
                <a:cs typeface="Helvetica Light"/>
                <a:sym typeface="Helvetica Light"/>
              </a:defRPr>
            </a:pPr>
            <a:r>
              <a:t>PALEOZOIC</a:t>
            </a:r>
          </a:p>
          <a:p>
            <a:pPr>
              <a:defRPr sz="4000">
                <a:solidFill>
                  <a:srgbClr val="FFFFFF"/>
                </a:solidFill>
                <a:latin typeface="Helvetica Light"/>
                <a:ea typeface="Helvetica Light"/>
                <a:cs typeface="Helvetica Light"/>
                <a:sym typeface="Helvetica Light"/>
              </a:defRPr>
            </a:pPr>
            <a:r>
              <a:t>middle life</a:t>
            </a:r>
          </a:p>
        </p:txBody>
      </p:sp>
      <p:sp>
        <p:nvSpPr>
          <p:cNvPr id="1671" name="PERIOD"/>
          <p:cNvSpPr txBox="1"/>
          <p:nvPr/>
        </p:nvSpPr>
        <p:spPr>
          <a:xfrm>
            <a:off x="7738397" y="1359339"/>
            <a:ext cx="926536"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فترة</a:t>
            </a:r>
            <a:endParaRPr dirty="0"/>
          </a:p>
        </p:txBody>
      </p:sp>
      <p:sp>
        <p:nvSpPr>
          <p:cNvPr id="1672" name="EPOCH"/>
          <p:cNvSpPr txBox="1"/>
          <p:nvPr/>
        </p:nvSpPr>
        <p:spPr>
          <a:xfrm>
            <a:off x="12858524" y="1359339"/>
            <a:ext cx="1295226"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عصر</a:t>
            </a:r>
            <a:endParaRPr dirty="0"/>
          </a:p>
        </p:txBody>
      </p:sp>
      <p:sp>
        <p:nvSpPr>
          <p:cNvPr id="1673" name="SUCCESSION OF LIFE"/>
          <p:cNvSpPr txBox="1"/>
          <p:nvPr/>
        </p:nvSpPr>
        <p:spPr>
          <a:xfrm>
            <a:off x="18222005" y="1359339"/>
            <a:ext cx="2261838" cy="87203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000">
                <a:solidFill>
                  <a:srgbClr val="FFCD8A"/>
                </a:solidFill>
                <a:latin typeface="Times New Roman"/>
                <a:ea typeface="Times New Roman"/>
                <a:cs typeface="Times New Roman"/>
                <a:sym typeface="Times New Roman"/>
              </a:defRPr>
            </a:lvl1pPr>
          </a:lstStyle>
          <a:p>
            <a:r>
              <a:rPr lang="ar-JO" dirty="0"/>
              <a:t>تتابع الحياة</a:t>
            </a:r>
            <a:endParaRPr dirty="0"/>
          </a:p>
        </p:txBody>
      </p:sp>
      <p:sp>
        <p:nvSpPr>
          <p:cNvPr id="1674" name="QUATERNARY"/>
          <p:cNvSpPr txBox="1"/>
          <p:nvPr/>
        </p:nvSpPr>
        <p:spPr>
          <a:xfrm>
            <a:off x="4649174" y="2271790"/>
            <a:ext cx="34907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QUATERNARY</a:t>
            </a:r>
          </a:p>
        </p:txBody>
      </p:sp>
      <p:sp>
        <p:nvSpPr>
          <p:cNvPr id="1675" name="TERTIARY"/>
          <p:cNvSpPr txBox="1"/>
          <p:nvPr/>
        </p:nvSpPr>
        <p:spPr>
          <a:xfrm>
            <a:off x="4719962" y="2984933"/>
            <a:ext cx="25095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TERTIARY</a:t>
            </a:r>
          </a:p>
        </p:txBody>
      </p:sp>
      <p:sp>
        <p:nvSpPr>
          <p:cNvPr id="1676" name="0-1 Million Years"/>
          <p:cNvSpPr txBox="1"/>
          <p:nvPr/>
        </p:nvSpPr>
        <p:spPr>
          <a:xfrm>
            <a:off x="8491368" y="2246390"/>
            <a:ext cx="3866694"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0-1 Million Years</a:t>
            </a:r>
          </a:p>
        </p:txBody>
      </p:sp>
      <p:sp>
        <p:nvSpPr>
          <p:cNvPr id="1677" name="62 Million Years"/>
          <p:cNvSpPr txBox="1"/>
          <p:nvPr/>
        </p:nvSpPr>
        <p:spPr>
          <a:xfrm>
            <a:off x="8573835" y="2984933"/>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62 Million Years</a:t>
            </a:r>
          </a:p>
        </p:txBody>
      </p:sp>
      <p:sp>
        <p:nvSpPr>
          <p:cNvPr id="1678" name="CRETACEOUS"/>
          <p:cNvSpPr txBox="1"/>
          <p:nvPr/>
        </p:nvSpPr>
        <p:spPr>
          <a:xfrm>
            <a:off x="4643104" y="3980574"/>
            <a:ext cx="350859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CRETACEOUS</a:t>
            </a:r>
          </a:p>
        </p:txBody>
      </p:sp>
      <p:sp>
        <p:nvSpPr>
          <p:cNvPr id="1679" name="JURASSIC"/>
          <p:cNvSpPr txBox="1"/>
          <p:nvPr/>
        </p:nvSpPr>
        <p:spPr>
          <a:xfrm>
            <a:off x="4617525" y="4833417"/>
            <a:ext cx="261853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JURASSIC</a:t>
            </a:r>
          </a:p>
        </p:txBody>
      </p:sp>
      <p:sp>
        <p:nvSpPr>
          <p:cNvPr id="1680" name="72 Million Years"/>
          <p:cNvSpPr txBox="1"/>
          <p:nvPr/>
        </p:nvSpPr>
        <p:spPr>
          <a:xfrm>
            <a:off x="8513181" y="403137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72 Million Years</a:t>
            </a:r>
          </a:p>
        </p:txBody>
      </p:sp>
      <p:sp>
        <p:nvSpPr>
          <p:cNvPr id="1681" name="46 Million Years"/>
          <p:cNvSpPr txBox="1"/>
          <p:nvPr/>
        </p:nvSpPr>
        <p:spPr>
          <a:xfrm>
            <a:off x="8513181" y="476991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46 Million Years</a:t>
            </a:r>
          </a:p>
        </p:txBody>
      </p:sp>
      <p:sp>
        <p:nvSpPr>
          <p:cNvPr id="1682" name="TRIASSIC"/>
          <p:cNvSpPr txBox="1"/>
          <p:nvPr/>
        </p:nvSpPr>
        <p:spPr>
          <a:xfrm>
            <a:off x="4637413" y="5689359"/>
            <a:ext cx="2426361"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TRIASSIC</a:t>
            </a:r>
          </a:p>
        </p:txBody>
      </p:sp>
      <p:sp>
        <p:nvSpPr>
          <p:cNvPr id="1683" name="49 Million Years"/>
          <p:cNvSpPr txBox="1"/>
          <p:nvPr/>
        </p:nvSpPr>
        <p:spPr>
          <a:xfrm>
            <a:off x="8462381" y="5676659"/>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49 Million Years</a:t>
            </a:r>
          </a:p>
        </p:txBody>
      </p:sp>
      <p:sp>
        <p:nvSpPr>
          <p:cNvPr id="1684" name="PERMIAN"/>
          <p:cNvSpPr txBox="1"/>
          <p:nvPr/>
        </p:nvSpPr>
        <p:spPr>
          <a:xfrm>
            <a:off x="4652976" y="6646444"/>
            <a:ext cx="242586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PERMIAN</a:t>
            </a:r>
          </a:p>
        </p:txBody>
      </p:sp>
      <p:sp>
        <p:nvSpPr>
          <p:cNvPr id="1685" name="50 Million Years"/>
          <p:cNvSpPr txBox="1"/>
          <p:nvPr/>
        </p:nvSpPr>
        <p:spPr>
          <a:xfrm>
            <a:off x="8477696" y="6633744"/>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50 Million Years</a:t>
            </a:r>
          </a:p>
        </p:txBody>
      </p:sp>
      <p:sp>
        <p:nvSpPr>
          <p:cNvPr id="1686" name="PENNSYLVANIAN"/>
          <p:cNvSpPr txBox="1"/>
          <p:nvPr/>
        </p:nvSpPr>
        <p:spPr>
          <a:xfrm>
            <a:off x="5403537" y="7683048"/>
            <a:ext cx="324726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PENNSYLVANIAN</a:t>
            </a:r>
          </a:p>
        </p:txBody>
      </p:sp>
      <p:sp>
        <p:nvSpPr>
          <p:cNvPr id="1687" name="30 Million Years"/>
          <p:cNvSpPr txBox="1"/>
          <p:nvPr/>
        </p:nvSpPr>
        <p:spPr>
          <a:xfrm>
            <a:off x="9279488" y="7683048"/>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30 Million Years</a:t>
            </a:r>
          </a:p>
        </p:txBody>
      </p:sp>
      <p:sp>
        <p:nvSpPr>
          <p:cNvPr id="1688" name="MISSISSIPPIAN"/>
          <p:cNvSpPr txBox="1"/>
          <p:nvPr/>
        </p:nvSpPr>
        <p:spPr>
          <a:xfrm>
            <a:off x="5389028" y="8548371"/>
            <a:ext cx="2887219"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MISSISSIPPIAN</a:t>
            </a:r>
          </a:p>
        </p:txBody>
      </p:sp>
      <p:sp>
        <p:nvSpPr>
          <p:cNvPr id="1689" name="35 Million Years"/>
          <p:cNvSpPr txBox="1"/>
          <p:nvPr/>
        </p:nvSpPr>
        <p:spPr>
          <a:xfrm>
            <a:off x="9279488" y="8586471"/>
            <a:ext cx="2873884" cy="1016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FFFFF"/>
                </a:solidFill>
                <a:latin typeface="Helvetica Light"/>
                <a:ea typeface="Helvetica Light"/>
                <a:cs typeface="Helvetica Light"/>
                <a:sym typeface="Helvetica Light"/>
              </a:defRPr>
            </a:lvl1pPr>
          </a:lstStyle>
          <a:p>
            <a:r>
              <a:t>35 Million Years</a:t>
            </a:r>
          </a:p>
        </p:txBody>
      </p:sp>
      <p:sp>
        <p:nvSpPr>
          <p:cNvPr id="1690" name="DEVONIAN"/>
          <p:cNvSpPr txBox="1"/>
          <p:nvPr/>
        </p:nvSpPr>
        <p:spPr>
          <a:xfrm>
            <a:off x="4621112" y="9410037"/>
            <a:ext cx="2783472"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DEVONIAN</a:t>
            </a:r>
          </a:p>
        </p:txBody>
      </p:sp>
      <p:sp>
        <p:nvSpPr>
          <p:cNvPr id="1691" name="60 Million Years"/>
          <p:cNvSpPr txBox="1"/>
          <p:nvPr/>
        </p:nvSpPr>
        <p:spPr>
          <a:xfrm>
            <a:off x="8490396" y="9397337"/>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60 Million Years</a:t>
            </a:r>
          </a:p>
        </p:txBody>
      </p:sp>
      <p:sp>
        <p:nvSpPr>
          <p:cNvPr id="1692" name="SILURIAN"/>
          <p:cNvSpPr txBox="1"/>
          <p:nvPr/>
        </p:nvSpPr>
        <p:spPr>
          <a:xfrm>
            <a:off x="4645178" y="10316778"/>
            <a:ext cx="2481340"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SILURIAN</a:t>
            </a:r>
          </a:p>
        </p:txBody>
      </p:sp>
      <p:sp>
        <p:nvSpPr>
          <p:cNvPr id="1693" name="20 Million Years"/>
          <p:cNvSpPr txBox="1"/>
          <p:nvPr/>
        </p:nvSpPr>
        <p:spPr>
          <a:xfrm>
            <a:off x="8475081" y="10259798"/>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20 Million Years</a:t>
            </a:r>
          </a:p>
        </p:txBody>
      </p:sp>
      <p:sp>
        <p:nvSpPr>
          <p:cNvPr id="1694" name="ORDOVICIAN"/>
          <p:cNvSpPr txBox="1"/>
          <p:nvPr/>
        </p:nvSpPr>
        <p:spPr>
          <a:xfrm>
            <a:off x="4345725" y="11188620"/>
            <a:ext cx="33342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ORDOVICIAN</a:t>
            </a:r>
          </a:p>
        </p:txBody>
      </p:sp>
      <p:sp>
        <p:nvSpPr>
          <p:cNvPr id="1695" name="75 Million Years"/>
          <p:cNvSpPr txBox="1"/>
          <p:nvPr/>
        </p:nvSpPr>
        <p:spPr>
          <a:xfrm>
            <a:off x="8475081" y="11188620"/>
            <a:ext cx="3701759"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75 Million Years</a:t>
            </a:r>
          </a:p>
        </p:txBody>
      </p:sp>
      <p:sp>
        <p:nvSpPr>
          <p:cNvPr id="1696" name="CAMBRIAN"/>
          <p:cNvSpPr txBox="1"/>
          <p:nvPr/>
        </p:nvSpPr>
        <p:spPr>
          <a:xfrm>
            <a:off x="4593375" y="12053148"/>
            <a:ext cx="2838946"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CAMBRIAN</a:t>
            </a:r>
          </a:p>
        </p:txBody>
      </p:sp>
      <p:sp>
        <p:nvSpPr>
          <p:cNvPr id="1697" name="100 Million Years"/>
          <p:cNvSpPr txBox="1"/>
          <p:nvPr/>
        </p:nvSpPr>
        <p:spPr>
          <a:xfrm>
            <a:off x="8197688" y="12015048"/>
            <a:ext cx="3977145"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100 Million Years</a:t>
            </a:r>
          </a:p>
        </p:txBody>
      </p:sp>
      <p:sp>
        <p:nvSpPr>
          <p:cNvPr id="1698" name="CARBONIFEROUS"/>
          <p:cNvSpPr txBox="1"/>
          <p:nvPr/>
        </p:nvSpPr>
        <p:spPr>
          <a:xfrm rot="16200000">
            <a:off x="4111086" y="8067462"/>
            <a:ext cx="2081437" cy="609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700" b="1">
                <a:solidFill>
                  <a:srgbClr val="FFFFFF"/>
                </a:solidFill>
                <a:latin typeface="Helvetica"/>
                <a:ea typeface="Helvetica"/>
                <a:cs typeface="Helvetica"/>
                <a:sym typeface="Helvetica"/>
              </a:defRPr>
            </a:lvl1pPr>
          </a:lstStyle>
          <a:p>
            <a:r>
              <a:t>CARBONIFEROUS</a:t>
            </a:r>
          </a:p>
        </p:txBody>
      </p:sp>
      <p:sp>
        <p:nvSpPr>
          <p:cNvPr id="1699" name="PRECAMBRIAN"/>
          <p:cNvSpPr txBox="1"/>
          <p:nvPr/>
        </p:nvSpPr>
        <p:spPr>
          <a:xfrm>
            <a:off x="4125564" y="12840306"/>
            <a:ext cx="3774568" cy="1295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900">
                <a:solidFill>
                  <a:srgbClr val="FFFFFF"/>
                </a:solidFill>
                <a:latin typeface="Helvetica Light"/>
                <a:ea typeface="Helvetica Light"/>
                <a:cs typeface="Helvetica Light"/>
                <a:sym typeface="Helvetica Light"/>
              </a:defRPr>
            </a:lvl1pPr>
          </a:lstStyle>
          <a:p>
            <a:r>
              <a:t>PRECAMBRIAN</a:t>
            </a:r>
          </a:p>
        </p:txBody>
      </p:sp>
      <p:sp>
        <p:nvSpPr>
          <p:cNvPr id="1700" name="GEOLOGIC TIMESCALE"/>
          <p:cNvSpPr txBox="1"/>
          <p:nvPr/>
        </p:nvSpPr>
        <p:spPr>
          <a:xfrm>
            <a:off x="9130268" y="177754"/>
            <a:ext cx="6123472" cy="131831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7900">
                <a:solidFill>
                  <a:srgbClr val="FFFFFF"/>
                </a:solidFill>
                <a:latin typeface="Times New Roman"/>
                <a:ea typeface="Times New Roman"/>
                <a:cs typeface="Times New Roman"/>
                <a:sym typeface="Times New Roman"/>
              </a:defRPr>
            </a:lvl1pPr>
          </a:lstStyle>
          <a:p>
            <a:r>
              <a:rPr lang="ar-JO" dirty="0"/>
              <a:t>التوقيت الجيولوجي</a:t>
            </a:r>
            <a:endParaRPr dirty="0"/>
          </a:p>
        </p:txBody>
      </p:sp>
      <p:sp>
        <p:nvSpPr>
          <p:cNvPr id="1701" name="Recent…"/>
          <p:cNvSpPr txBox="1"/>
          <p:nvPr/>
        </p:nvSpPr>
        <p:spPr>
          <a:xfrm>
            <a:off x="12697734" y="2052893"/>
            <a:ext cx="1770874" cy="9398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600">
                <a:solidFill>
                  <a:srgbClr val="FFFFFF"/>
                </a:solidFill>
              </a:defRPr>
            </a:pPr>
            <a:r>
              <a:t>Recent</a:t>
            </a:r>
          </a:p>
          <a:p>
            <a:pPr>
              <a:lnSpc>
                <a:spcPct val="60000"/>
              </a:lnSpc>
              <a:defRPr sz="2600">
                <a:solidFill>
                  <a:srgbClr val="FFFFFF"/>
                </a:solidFill>
              </a:defRPr>
            </a:pPr>
            <a:r>
              <a:t>Pleisto-</a:t>
            </a:r>
          </a:p>
          <a:p>
            <a:pPr>
              <a:lnSpc>
                <a:spcPct val="60000"/>
              </a:lnSpc>
              <a:defRPr sz="2600">
                <a:solidFill>
                  <a:srgbClr val="FFFFFF"/>
                </a:solidFill>
              </a:defRPr>
            </a:pPr>
            <a:r>
              <a:t>cene</a:t>
            </a:r>
          </a:p>
        </p:txBody>
      </p:sp>
      <p:sp>
        <p:nvSpPr>
          <p:cNvPr id="1702" name="Pliocene…"/>
          <p:cNvSpPr txBox="1"/>
          <p:nvPr/>
        </p:nvSpPr>
        <p:spPr>
          <a:xfrm>
            <a:off x="12709494" y="2853403"/>
            <a:ext cx="1770875" cy="95504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spAutoFit/>
          </a:bodyPr>
          <a:lstStyle/>
          <a:p>
            <a:pPr>
              <a:lnSpc>
                <a:spcPct val="60000"/>
              </a:lnSpc>
              <a:defRPr sz="2100">
                <a:solidFill>
                  <a:srgbClr val="FFFFFF"/>
                </a:solidFill>
              </a:defRPr>
            </a:pPr>
            <a:r>
              <a:t>Pliocene</a:t>
            </a:r>
          </a:p>
          <a:p>
            <a:pPr>
              <a:lnSpc>
                <a:spcPct val="60000"/>
              </a:lnSpc>
              <a:defRPr sz="2100">
                <a:solidFill>
                  <a:srgbClr val="FFFFFF"/>
                </a:solidFill>
              </a:defRPr>
            </a:pPr>
            <a:r>
              <a:t>Miocene</a:t>
            </a:r>
          </a:p>
          <a:p>
            <a:pPr>
              <a:lnSpc>
                <a:spcPct val="60000"/>
              </a:lnSpc>
              <a:defRPr sz="2100">
                <a:solidFill>
                  <a:srgbClr val="FFFFFF"/>
                </a:solidFill>
              </a:defRPr>
            </a:pPr>
            <a:r>
              <a:t>Oligocene</a:t>
            </a:r>
          </a:p>
          <a:p>
            <a:pPr>
              <a:lnSpc>
                <a:spcPct val="60000"/>
              </a:lnSpc>
              <a:defRPr sz="2100">
                <a:solidFill>
                  <a:srgbClr val="FFFFFF"/>
                </a:solidFill>
              </a:defRPr>
            </a:pPr>
            <a:r>
              <a:t>Eocene</a:t>
            </a:r>
          </a:p>
        </p:txBody>
      </p:sp>
      <p:grpSp>
        <p:nvGrpSpPr>
          <p:cNvPr id="1705" name="Group"/>
          <p:cNvGrpSpPr/>
          <p:nvPr/>
        </p:nvGrpSpPr>
        <p:grpSpPr>
          <a:xfrm>
            <a:off x="12598400" y="3302000"/>
            <a:ext cx="11785600" cy="9372600"/>
            <a:chOff x="0" y="0"/>
            <a:chExt cx="11785600" cy="9372600"/>
          </a:xfrm>
        </p:grpSpPr>
        <p:sp>
          <p:nvSpPr>
            <p:cNvPr id="1703" name="Rectangle"/>
            <p:cNvSpPr/>
            <p:nvPr/>
          </p:nvSpPr>
          <p:spPr>
            <a:xfrm>
              <a:off x="0" y="0"/>
              <a:ext cx="11785600" cy="9372600"/>
            </a:xfrm>
            <a:prstGeom prst="rect">
              <a:avLst/>
            </a:prstGeom>
            <a:solidFill>
              <a:srgbClr val="3D515C"/>
            </a:solidFill>
            <a:ln w="12700" cap="flat">
              <a:noFill/>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04" name="Flood deposits"/>
            <p:cNvSpPr txBox="1"/>
            <p:nvPr/>
          </p:nvSpPr>
          <p:spPr>
            <a:xfrm>
              <a:off x="1498600" y="2921000"/>
              <a:ext cx="8788400" cy="2489200"/>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9600">
                  <a:solidFill>
                    <a:srgbClr val="FFFFFF"/>
                  </a:solidFill>
                  <a:effectLst>
                    <a:outerShdw blurRad="50800" dist="38100" dir="5400000" rotWithShape="0">
                      <a:srgbClr val="000000">
                        <a:alpha val="40000"/>
                      </a:srgbClr>
                    </a:outerShdw>
                  </a:effectLst>
                  <a:latin typeface="Quicksand"/>
                  <a:ea typeface="Quicksand"/>
                  <a:cs typeface="Quicksand"/>
                  <a:sym typeface="Quicksand"/>
                </a:defRPr>
              </a:lvl1pPr>
            </a:lstStyle>
            <a:p>
              <a:r>
                <a:rPr lang="ar-JO" dirty="0"/>
                <a:t>ترسيبات الطوفان</a:t>
              </a:r>
              <a:endParaRPr dirty="0"/>
            </a:p>
          </p:txBody>
        </p:sp>
      </p:grpSp>
      <p:grpSp>
        <p:nvGrpSpPr>
          <p:cNvPr id="1708" name="Group"/>
          <p:cNvGrpSpPr/>
          <p:nvPr/>
        </p:nvGrpSpPr>
        <p:grpSpPr>
          <a:xfrm>
            <a:off x="12598400" y="2171700"/>
            <a:ext cx="11887199" cy="1155700"/>
            <a:chOff x="0" y="0"/>
            <a:chExt cx="11887198" cy="1155700"/>
          </a:xfrm>
        </p:grpSpPr>
        <p:sp>
          <p:nvSpPr>
            <p:cNvPr id="1706" name="Rectangle"/>
            <p:cNvSpPr/>
            <p:nvPr/>
          </p:nvSpPr>
          <p:spPr>
            <a:xfrm>
              <a:off x="0" y="0"/>
              <a:ext cx="11887199" cy="1155700"/>
            </a:xfrm>
            <a:prstGeom prst="rect">
              <a:avLst/>
            </a:prstGeom>
            <a:solidFill>
              <a:srgbClr val="F4EDB7"/>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07" name="Post-Flood deposits"/>
            <p:cNvSpPr txBox="1"/>
            <p:nvPr/>
          </p:nvSpPr>
          <p:spPr>
            <a:xfrm>
              <a:off x="486760" y="101600"/>
              <a:ext cx="11144249" cy="9652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rPr lang="ar-JO" dirty="0"/>
                <a:t>ترسيبات ما بعد الطوفان</a:t>
              </a:r>
              <a:endParaRPr dirty="0"/>
            </a:p>
          </p:txBody>
        </p:sp>
      </p:grpSp>
      <p:grpSp>
        <p:nvGrpSpPr>
          <p:cNvPr id="1711" name="Group"/>
          <p:cNvGrpSpPr/>
          <p:nvPr/>
        </p:nvGrpSpPr>
        <p:grpSpPr>
          <a:xfrm>
            <a:off x="12598400" y="12636500"/>
            <a:ext cx="11887199" cy="1155700"/>
            <a:chOff x="0" y="0"/>
            <a:chExt cx="11887198" cy="1155700"/>
          </a:xfrm>
        </p:grpSpPr>
        <p:sp>
          <p:nvSpPr>
            <p:cNvPr id="1709" name="Rectangle"/>
            <p:cNvSpPr/>
            <p:nvPr/>
          </p:nvSpPr>
          <p:spPr>
            <a:xfrm>
              <a:off x="0" y="0"/>
              <a:ext cx="11887199" cy="1155700"/>
            </a:xfrm>
            <a:prstGeom prst="rect">
              <a:avLst/>
            </a:prstGeom>
            <a:solidFill>
              <a:srgbClr val="FFC785"/>
            </a:solidFill>
            <a:ln w="25400" cap="flat">
              <a:solidFill>
                <a:srgbClr val="000000"/>
              </a:solidFill>
              <a:prstDash val="solid"/>
              <a:miter lim="400000"/>
            </a:ln>
            <a:effectLst/>
          </p:spPr>
          <p:txBody>
            <a:bodyPr wrap="square" lIns="50800" tIns="50800" rIns="50800" bIns="50800" numCol="1" anchor="ctr">
              <a:noAutofit/>
            </a:bodyP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10" name="Pre-Flood deposits"/>
            <p:cNvSpPr txBox="1"/>
            <p:nvPr/>
          </p:nvSpPr>
          <p:spPr>
            <a:xfrm>
              <a:off x="486760" y="0"/>
              <a:ext cx="11144249" cy="9652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7200">
                  <a:solidFill>
                    <a:srgbClr val="071E2E"/>
                  </a:solidFill>
                  <a:latin typeface="Quicksand"/>
                  <a:ea typeface="Quicksand"/>
                  <a:cs typeface="Quicksand"/>
                  <a:sym typeface="Quicksand"/>
                </a:defRPr>
              </a:lvl1pPr>
            </a:lstStyle>
            <a:p>
              <a:r>
                <a:rPr lang="ar-JO" dirty="0"/>
                <a:t>ترسيبات ما قبل الطوفان</a:t>
              </a:r>
              <a:endParaRPr dirty="0"/>
            </a:p>
          </p:txBody>
        </p:sp>
      </p:grpSp>
      <p:pic>
        <p:nvPicPr>
          <p:cNvPr id="1712" name="Screen Shot 2012-10-17 at 12.32.12 AM.png" descr="Screen Shot 2012-10-17 at 12.32.12 AM.png"/>
          <p:cNvPicPr>
            <a:picLocks noChangeAspect="1"/>
          </p:cNvPicPr>
          <p:nvPr/>
        </p:nvPicPr>
        <p:blipFill>
          <a:blip r:embed="rId4" cstate="print"/>
          <a:srcRect l="12569" t="19248" r="21041" b="18192"/>
          <a:stretch>
            <a:fillRect/>
          </a:stretch>
        </p:blipFill>
        <p:spPr>
          <a:xfrm>
            <a:off x="-8226407" y="2178049"/>
            <a:ext cx="20797215" cy="11595101"/>
          </a:xfrm>
          <a:prstGeom prst="rect">
            <a:avLst/>
          </a:prstGeom>
          <a:ln w="12700">
            <a:miter lim="400000"/>
          </a:ln>
        </p:spPr>
      </p:pic>
    </p:spTree>
  </p:cSld>
  <p:clrMapOvr>
    <a:masterClrMapping/>
  </p:clrMapOvr>
  <p:transition spd="med"/>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4" name="fossil record.png" descr="fossil record.png"/>
          <p:cNvPicPr>
            <a:picLocks noChangeAspect="1"/>
          </p:cNvPicPr>
          <p:nvPr/>
        </p:nvPicPr>
        <p:blipFill>
          <a:blip r:embed="rId2" cstate="print"/>
          <a:stretch>
            <a:fillRect/>
          </a:stretch>
        </p:blipFill>
        <p:spPr>
          <a:xfrm>
            <a:off x="14923820" y="913397"/>
            <a:ext cx="5486401" cy="6350001"/>
          </a:xfrm>
          <a:prstGeom prst="rect">
            <a:avLst/>
          </a:prstGeom>
          <a:ln w="12700">
            <a:miter lim="400000"/>
          </a:ln>
        </p:spPr>
      </p:pic>
      <p:pic>
        <p:nvPicPr>
          <p:cNvPr id="1715" name="fossil record.png" descr="fossil record.png"/>
          <p:cNvPicPr>
            <a:picLocks noChangeAspect="1"/>
          </p:cNvPicPr>
          <p:nvPr/>
        </p:nvPicPr>
        <p:blipFill>
          <a:blip r:embed="rId2" cstate="print"/>
          <a:stretch>
            <a:fillRect/>
          </a:stretch>
        </p:blipFill>
        <p:spPr>
          <a:xfrm>
            <a:off x="4459020" y="6413483"/>
            <a:ext cx="5486401" cy="6350001"/>
          </a:xfrm>
          <a:prstGeom prst="rect">
            <a:avLst/>
          </a:prstGeom>
          <a:ln w="12700">
            <a:miter lim="400000"/>
          </a:ln>
        </p:spPr>
      </p:pic>
      <p:pic>
        <p:nvPicPr>
          <p:cNvPr id="1716" name="droppedImage.pdf" descr="droppedImage.pdf"/>
          <p:cNvPicPr>
            <a:picLocks noChangeAspect="1"/>
          </p:cNvPicPr>
          <p:nvPr/>
        </p:nvPicPr>
        <p:blipFill>
          <a:blip r:embed="rId3" cstate="print"/>
          <a:stretch>
            <a:fillRect/>
          </a:stretch>
        </p:blipFill>
        <p:spPr>
          <a:xfrm>
            <a:off x="3200400" y="952500"/>
            <a:ext cx="8003641" cy="5499101"/>
          </a:xfrm>
          <a:prstGeom prst="rect">
            <a:avLst/>
          </a:prstGeom>
          <a:ln w="12700">
            <a:miter lim="400000"/>
          </a:ln>
        </p:spPr>
      </p:pic>
      <p:sp>
        <p:nvSpPr>
          <p:cNvPr id="1717" name="DEATH…"/>
          <p:cNvSpPr txBox="1"/>
          <p:nvPr/>
        </p:nvSpPr>
        <p:spPr>
          <a:xfrm>
            <a:off x="6608766" y="6705643"/>
            <a:ext cx="1591782" cy="576568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rPr lang="ar-JO" dirty="0"/>
              <a:t>موت</a:t>
            </a:r>
            <a:endParaRPr dirty="0"/>
          </a:p>
          <a:p>
            <a:pPr>
              <a:defRPr sz="4600" b="1">
                <a:solidFill>
                  <a:srgbClr val="971817"/>
                </a:solidFill>
                <a:latin typeface="Helvetica"/>
                <a:ea typeface="Helvetica"/>
                <a:cs typeface="Helvetica"/>
                <a:sym typeface="Helvetica"/>
              </a:defRPr>
            </a:pPr>
            <a:r>
              <a:rPr lang="ar-JO" dirty="0"/>
              <a:t>ألم</a:t>
            </a:r>
            <a:endParaRPr dirty="0"/>
          </a:p>
          <a:p>
            <a:pPr>
              <a:defRPr sz="4600" b="1">
                <a:solidFill>
                  <a:srgbClr val="971817"/>
                </a:solidFill>
                <a:latin typeface="Helvetica"/>
                <a:ea typeface="Helvetica"/>
                <a:cs typeface="Helvetica"/>
                <a:sym typeface="Helvetica"/>
              </a:defRPr>
            </a:pPr>
            <a:r>
              <a:rPr lang="ar-JO" dirty="0"/>
              <a:t>قتل</a:t>
            </a:r>
            <a:endParaRPr dirty="0"/>
          </a:p>
          <a:p>
            <a:pPr>
              <a:defRPr sz="4600" b="1">
                <a:solidFill>
                  <a:srgbClr val="971817"/>
                </a:solidFill>
                <a:latin typeface="Helvetica"/>
                <a:ea typeface="Helvetica"/>
                <a:cs typeface="Helvetica"/>
                <a:sym typeface="Helvetica"/>
              </a:defRPr>
            </a:pPr>
            <a:r>
              <a:rPr lang="ar-JO" dirty="0"/>
              <a:t>مرض</a:t>
            </a:r>
            <a:endParaRPr dirty="0"/>
          </a:p>
          <a:p>
            <a:pPr>
              <a:defRPr sz="4600" b="1">
                <a:solidFill>
                  <a:srgbClr val="971817"/>
                </a:solidFill>
                <a:latin typeface="Helvetica"/>
                <a:ea typeface="Helvetica"/>
                <a:cs typeface="Helvetica"/>
                <a:sym typeface="Helvetica"/>
              </a:defRPr>
            </a:pPr>
            <a:r>
              <a:rPr lang="ar-JO" dirty="0"/>
              <a:t>أشواك</a:t>
            </a:r>
            <a:endParaRPr dirty="0"/>
          </a:p>
          <a:p>
            <a:pPr>
              <a:defRPr sz="4600" b="1">
                <a:solidFill>
                  <a:srgbClr val="971817"/>
                </a:solidFill>
                <a:latin typeface="Helvetica"/>
                <a:ea typeface="Helvetica"/>
                <a:cs typeface="Helvetica"/>
                <a:sym typeface="Helvetica"/>
              </a:defRPr>
            </a:pPr>
            <a:r>
              <a:rPr lang="ar-JO" dirty="0"/>
              <a:t>صراع</a:t>
            </a:r>
            <a:endParaRPr dirty="0"/>
          </a:p>
          <a:p>
            <a:pPr>
              <a:defRPr sz="4600" b="1">
                <a:solidFill>
                  <a:srgbClr val="971817"/>
                </a:solidFill>
                <a:latin typeface="Helvetica"/>
                <a:ea typeface="Helvetica"/>
                <a:cs typeface="Helvetica"/>
                <a:sym typeface="Helvetica"/>
              </a:defRPr>
            </a:pPr>
            <a:r>
              <a:rPr lang="ar-JO" dirty="0"/>
              <a:t>معاناة</a:t>
            </a:r>
            <a:endParaRPr dirty="0"/>
          </a:p>
          <a:p>
            <a:pPr>
              <a:defRPr sz="4600" b="1">
                <a:solidFill>
                  <a:srgbClr val="971817"/>
                </a:solidFill>
                <a:latin typeface="Helvetica"/>
                <a:ea typeface="Helvetica"/>
                <a:cs typeface="Helvetica"/>
                <a:sym typeface="Helvetica"/>
              </a:defRPr>
            </a:pPr>
            <a:r>
              <a:rPr lang="ar-JO" dirty="0"/>
              <a:t>انقراض</a:t>
            </a:r>
            <a:endParaRPr dirty="0"/>
          </a:p>
        </p:txBody>
      </p:sp>
      <p:sp>
        <p:nvSpPr>
          <p:cNvPr id="1718" name="DEATH…"/>
          <p:cNvSpPr txBox="1"/>
          <p:nvPr/>
        </p:nvSpPr>
        <p:spPr>
          <a:xfrm>
            <a:off x="17089862" y="1416110"/>
            <a:ext cx="1591782" cy="576568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rPr lang="ar-JO" dirty="0"/>
              <a:t>موت</a:t>
            </a:r>
            <a:endParaRPr dirty="0"/>
          </a:p>
          <a:p>
            <a:pPr>
              <a:defRPr sz="4600" b="1">
                <a:solidFill>
                  <a:srgbClr val="971817"/>
                </a:solidFill>
                <a:latin typeface="Helvetica"/>
                <a:ea typeface="Helvetica"/>
                <a:cs typeface="Helvetica"/>
                <a:sym typeface="Helvetica"/>
              </a:defRPr>
            </a:pPr>
            <a:r>
              <a:rPr lang="ar-JO" dirty="0"/>
              <a:t>ألم</a:t>
            </a:r>
            <a:endParaRPr dirty="0"/>
          </a:p>
          <a:p>
            <a:pPr>
              <a:defRPr sz="4600" b="1">
                <a:solidFill>
                  <a:srgbClr val="971817"/>
                </a:solidFill>
                <a:latin typeface="Helvetica"/>
                <a:ea typeface="Helvetica"/>
                <a:cs typeface="Helvetica"/>
                <a:sym typeface="Helvetica"/>
              </a:defRPr>
            </a:pPr>
            <a:r>
              <a:rPr lang="ar-JO" dirty="0"/>
              <a:t>قتل</a:t>
            </a:r>
            <a:endParaRPr dirty="0"/>
          </a:p>
          <a:p>
            <a:pPr>
              <a:defRPr sz="4600" b="1">
                <a:solidFill>
                  <a:srgbClr val="971817"/>
                </a:solidFill>
                <a:latin typeface="Helvetica"/>
                <a:ea typeface="Helvetica"/>
                <a:cs typeface="Helvetica"/>
                <a:sym typeface="Helvetica"/>
              </a:defRPr>
            </a:pPr>
            <a:r>
              <a:rPr lang="ar-JO" dirty="0"/>
              <a:t>مرض</a:t>
            </a:r>
            <a:endParaRPr dirty="0"/>
          </a:p>
          <a:p>
            <a:pPr>
              <a:defRPr sz="4600" b="1">
                <a:solidFill>
                  <a:srgbClr val="971817"/>
                </a:solidFill>
                <a:latin typeface="Helvetica"/>
                <a:ea typeface="Helvetica"/>
                <a:cs typeface="Helvetica"/>
                <a:sym typeface="Helvetica"/>
              </a:defRPr>
            </a:pPr>
            <a:r>
              <a:rPr lang="ar-JO" dirty="0"/>
              <a:t>أشواك</a:t>
            </a:r>
            <a:endParaRPr dirty="0"/>
          </a:p>
          <a:p>
            <a:pPr>
              <a:defRPr sz="4600" b="1">
                <a:solidFill>
                  <a:srgbClr val="971817"/>
                </a:solidFill>
                <a:latin typeface="Helvetica"/>
                <a:ea typeface="Helvetica"/>
                <a:cs typeface="Helvetica"/>
                <a:sym typeface="Helvetica"/>
              </a:defRPr>
            </a:pPr>
            <a:r>
              <a:rPr lang="ar-JO" dirty="0"/>
              <a:t>صراع</a:t>
            </a:r>
            <a:endParaRPr dirty="0"/>
          </a:p>
          <a:p>
            <a:pPr>
              <a:defRPr sz="4600" b="1">
                <a:solidFill>
                  <a:srgbClr val="971817"/>
                </a:solidFill>
                <a:latin typeface="Helvetica"/>
                <a:ea typeface="Helvetica"/>
                <a:cs typeface="Helvetica"/>
                <a:sym typeface="Helvetica"/>
              </a:defRPr>
            </a:pPr>
            <a:r>
              <a:rPr lang="ar-JO" dirty="0"/>
              <a:t>معاناة</a:t>
            </a:r>
            <a:endParaRPr dirty="0"/>
          </a:p>
          <a:p>
            <a:pPr>
              <a:defRPr sz="4600" b="1">
                <a:solidFill>
                  <a:srgbClr val="971817"/>
                </a:solidFill>
                <a:latin typeface="Helvetica"/>
                <a:ea typeface="Helvetica"/>
                <a:cs typeface="Helvetica"/>
                <a:sym typeface="Helvetica"/>
              </a:defRPr>
            </a:pPr>
            <a:r>
              <a:rPr lang="ar-JO" dirty="0"/>
              <a:t>انقراض</a:t>
            </a:r>
            <a:endParaRPr dirty="0"/>
          </a:p>
        </p:txBody>
      </p:sp>
      <p:sp>
        <p:nvSpPr>
          <p:cNvPr id="1719" name="MILLIONS OF YEARS"/>
          <p:cNvSpPr txBox="1"/>
          <p:nvPr/>
        </p:nvSpPr>
        <p:spPr>
          <a:xfrm rot="16200000">
            <a:off x="1949429" y="9418211"/>
            <a:ext cx="2734723" cy="810478"/>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600" b="1">
                <a:solidFill>
                  <a:srgbClr val="E8A433"/>
                </a:solidFill>
                <a:latin typeface="Helvetica"/>
                <a:ea typeface="Helvetica"/>
                <a:cs typeface="Helvetica"/>
                <a:sym typeface="Helvetica"/>
              </a:defRPr>
            </a:lvl1pPr>
          </a:lstStyle>
          <a:p>
            <a:r>
              <a:rPr lang="ar-JO" dirty="0"/>
              <a:t>ملايين السنين</a:t>
            </a:r>
            <a:endParaRPr dirty="0"/>
          </a:p>
        </p:txBody>
      </p:sp>
      <p:sp>
        <p:nvSpPr>
          <p:cNvPr id="1720" name="FOSSIL…"/>
          <p:cNvSpPr txBox="1"/>
          <p:nvPr/>
        </p:nvSpPr>
        <p:spPr>
          <a:xfrm>
            <a:off x="4483462" y="6469271"/>
            <a:ext cx="1359346" cy="777457"/>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rPr lang="ar-JO" dirty="0"/>
              <a:t>سجل</a:t>
            </a:r>
          </a:p>
          <a:p>
            <a:pPr>
              <a:lnSpc>
                <a:spcPct val="70000"/>
              </a:lnSpc>
              <a:defRPr sz="3100" b="1">
                <a:solidFill>
                  <a:srgbClr val="FFFFFF"/>
                </a:solidFill>
                <a:latin typeface="Myriad Pro Condensed"/>
                <a:ea typeface="Myriad Pro Condensed"/>
                <a:cs typeface="Myriad Pro Condensed"/>
                <a:sym typeface="Myriad Pro Condensed"/>
              </a:defRPr>
            </a:pPr>
            <a:r>
              <a:rPr lang="ar-JO" dirty="0"/>
              <a:t> الحفريات</a:t>
            </a:r>
            <a:endParaRPr dirty="0"/>
          </a:p>
        </p:txBody>
      </p:sp>
      <p:sp>
        <p:nvSpPr>
          <p:cNvPr id="1721" name="FOSSIL…"/>
          <p:cNvSpPr txBox="1"/>
          <p:nvPr/>
        </p:nvSpPr>
        <p:spPr>
          <a:xfrm>
            <a:off x="14885929" y="1040341"/>
            <a:ext cx="1248740" cy="777457"/>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rPr lang="ar-JO" dirty="0"/>
              <a:t>سجل</a:t>
            </a:r>
          </a:p>
          <a:p>
            <a:pPr>
              <a:lnSpc>
                <a:spcPct val="70000"/>
              </a:lnSpc>
              <a:defRPr sz="3100" b="1">
                <a:solidFill>
                  <a:srgbClr val="FFFFFF"/>
                </a:solidFill>
                <a:latin typeface="Myriad Pro Condensed"/>
                <a:ea typeface="Myriad Pro Condensed"/>
                <a:cs typeface="Myriad Pro Condensed"/>
                <a:sym typeface="Myriad Pro Condensed"/>
              </a:defRPr>
            </a:pPr>
            <a:r>
              <a:rPr lang="ar-JO" dirty="0"/>
              <a:t>الحفريات</a:t>
            </a:r>
            <a:endParaRPr dirty="0"/>
          </a:p>
        </p:txBody>
      </p:sp>
      <p:pic>
        <p:nvPicPr>
          <p:cNvPr id="1722" name="image53.jpg" descr="image53.jpg"/>
          <p:cNvPicPr>
            <a:picLocks noChangeAspect="1"/>
          </p:cNvPicPr>
          <p:nvPr/>
        </p:nvPicPr>
        <p:blipFill>
          <a:blip r:embed="rId4" cstate="print"/>
          <a:srcRect l="4977" t="9151" r="13595" b="19557"/>
          <a:stretch>
            <a:fillRect/>
          </a:stretch>
        </p:blipFill>
        <p:spPr>
          <a:xfrm>
            <a:off x="13898493" y="7239000"/>
            <a:ext cx="7536886" cy="5498967"/>
          </a:xfrm>
          <a:prstGeom prst="rect">
            <a:avLst/>
          </a:prstGeom>
          <a:ln w="12700">
            <a:miter lim="400000"/>
          </a:ln>
        </p:spPr>
      </p:pic>
    </p:spTree>
  </p:cSld>
  <p:clrMapOvr>
    <a:masterClrMapping/>
  </p:clrMapOvr>
  <p:transition spd="med"/>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542569-B2F3-A46D-4519-C0F37451A885}"/>
            </a:ext>
          </a:extLst>
        </p:cNvPr>
        <p:cNvGrpSpPr/>
        <p:nvPr/>
      </p:nvGrpSpPr>
      <p:grpSpPr>
        <a:xfrm>
          <a:off x="0" y="0"/>
          <a:ext cx="0" cy="0"/>
          <a:chOff x="0" y="0"/>
          <a:chExt cx="0" cy="0"/>
        </a:xfrm>
      </p:grpSpPr>
      <p:pic>
        <p:nvPicPr>
          <p:cNvPr id="1714" name="fossil record.png" descr="fossil record.png">
            <a:extLst>
              <a:ext uri="{FF2B5EF4-FFF2-40B4-BE49-F238E27FC236}">
                <a16:creationId xmlns:a16="http://schemas.microsoft.com/office/drawing/2014/main" id="{5053B1B9-DC49-86D2-5DC0-D390E424EC5D}"/>
              </a:ext>
            </a:extLst>
          </p:cNvPr>
          <p:cNvPicPr>
            <a:picLocks noChangeAspect="1"/>
          </p:cNvPicPr>
          <p:nvPr/>
        </p:nvPicPr>
        <p:blipFill>
          <a:blip r:embed="rId2" cstate="print"/>
          <a:stretch>
            <a:fillRect/>
          </a:stretch>
        </p:blipFill>
        <p:spPr>
          <a:xfrm>
            <a:off x="14923820" y="913397"/>
            <a:ext cx="5486401" cy="6350001"/>
          </a:xfrm>
          <a:prstGeom prst="rect">
            <a:avLst/>
          </a:prstGeom>
          <a:ln w="12700">
            <a:miter lim="400000"/>
          </a:ln>
        </p:spPr>
      </p:pic>
      <p:pic>
        <p:nvPicPr>
          <p:cNvPr id="1715" name="fossil record.png" descr="fossil record.png">
            <a:extLst>
              <a:ext uri="{FF2B5EF4-FFF2-40B4-BE49-F238E27FC236}">
                <a16:creationId xmlns:a16="http://schemas.microsoft.com/office/drawing/2014/main" id="{3049582E-E135-6040-915A-26CA0C698CF0}"/>
              </a:ext>
            </a:extLst>
          </p:cNvPr>
          <p:cNvPicPr>
            <a:picLocks noChangeAspect="1"/>
          </p:cNvPicPr>
          <p:nvPr/>
        </p:nvPicPr>
        <p:blipFill>
          <a:blip r:embed="rId2" cstate="print"/>
          <a:stretch>
            <a:fillRect/>
          </a:stretch>
        </p:blipFill>
        <p:spPr>
          <a:xfrm>
            <a:off x="4459020" y="6413483"/>
            <a:ext cx="5486401" cy="6350001"/>
          </a:xfrm>
          <a:prstGeom prst="rect">
            <a:avLst/>
          </a:prstGeom>
          <a:ln w="12700">
            <a:miter lim="400000"/>
          </a:ln>
        </p:spPr>
      </p:pic>
      <p:pic>
        <p:nvPicPr>
          <p:cNvPr id="1716" name="droppedImage.pdf" descr="droppedImage.pdf">
            <a:extLst>
              <a:ext uri="{FF2B5EF4-FFF2-40B4-BE49-F238E27FC236}">
                <a16:creationId xmlns:a16="http://schemas.microsoft.com/office/drawing/2014/main" id="{7E4B5212-0349-7D04-2C80-9C196F2E5658}"/>
              </a:ext>
            </a:extLst>
          </p:cNvPr>
          <p:cNvPicPr>
            <a:picLocks noChangeAspect="1"/>
          </p:cNvPicPr>
          <p:nvPr/>
        </p:nvPicPr>
        <p:blipFill>
          <a:blip r:embed="rId3" cstate="print"/>
          <a:stretch>
            <a:fillRect/>
          </a:stretch>
        </p:blipFill>
        <p:spPr>
          <a:xfrm>
            <a:off x="3200400" y="952500"/>
            <a:ext cx="8003641" cy="5499101"/>
          </a:xfrm>
          <a:prstGeom prst="rect">
            <a:avLst/>
          </a:prstGeom>
          <a:ln w="12700">
            <a:miter lim="400000"/>
          </a:ln>
        </p:spPr>
      </p:pic>
      <p:sp>
        <p:nvSpPr>
          <p:cNvPr id="1717" name="DEATH…">
            <a:extLst>
              <a:ext uri="{FF2B5EF4-FFF2-40B4-BE49-F238E27FC236}">
                <a16:creationId xmlns:a16="http://schemas.microsoft.com/office/drawing/2014/main" id="{424A6FD2-4516-8BC5-9FF0-7FD258B8259A}"/>
              </a:ext>
            </a:extLst>
          </p:cNvPr>
          <p:cNvSpPr txBox="1"/>
          <p:nvPr/>
        </p:nvSpPr>
        <p:spPr>
          <a:xfrm>
            <a:off x="6608766" y="6705643"/>
            <a:ext cx="1591782" cy="576568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rPr lang="ar-JO" dirty="0"/>
              <a:t>موت</a:t>
            </a:r>
            <a:endParaRPr dirty="0"/>
          </a:p>
          <a:p>
            <a:pPr>
              <a:defRPr sz="4600" b="1">
                <a:solidFill>
                  <a:srgbClr val="971817"/>
                </a:solidFill>
                <a:latin typeface="Helvetica"/>
                <a:ea typeface="Helvetica"/>
                <a:cs typeface="Helvetica"/>
                <a:sym typeface="Helvetica"/>
              </a:defRPr>
            </a:pPr>
            <a:r>
              <a:rPr lang="ar-JO" dirty="0"/>
              <a:t>ألم</a:t>
            </a:r>
            <a:endParaRPr dirty="0"/>
          </a:p>
          <a:p>
            <a:pPr>
              <a:defRPr sz="4600" b="1">
                <a:solidFill>
                  <a:srgbClr val="971817"/>
                </a:solidFill>
                <a:latin typeface="Helvetica"/>
                <a:ea typeface="Helvetica"/>
                <a:cs typeface="Helvetica"/>
                <a:sym typeface="Helvetica"/>
              </a:defRPr>
            </a:pPr>
            <a:r>
              <a:rPr lang="ar-JO" dirty="0"/>
              <a:t>قتل</a:t>
            </a:r>
            <a:endParaRPr dirty="0"/>
          </a:p>
          <a:p>
            <a:pPr>
              <a:defRPr sz="4600" b="1">
                <a:solidFill>
                  <a:srgbClr val="971817"/>
                </a:solidFill>
                <a:latin typeface="Helvetica"/>
                <a:ea typeface="Helvetica"/>
                <a:cs typeface="Helvetica"/>
                <a:sym typeface="Helvetica"/>
              </a:defRPr>
            </a:pPr>
            <a:r>
              <a:rPr lang="ar-JO" dirty="0"/>
              <a:t>مرض</a:t>
            </a:r>
            <a:endParaRPr dirty="0"/>
          </a:p>
          <a:p>
            <a:pPr>
              <a:defRPr sz="4600" b="1">
                <a:solidFill>
                  <a:srgbClr val="971817"/>
                </a:solidFill>
                <a:latin typeface="Helvetica"/>
                <a:ea typeface="Helvetica"/>
                <a:cs typeface="Helvetica"/>
                <a:sym typeface="Helvetica"/>
              </a:defRPr>
            </a:pPr>
            <a:r>
              <a:rPr lang="ar-JO" dirty="0"/>
              <a:t>أشواك</a:t>
            </a:r>
            <a:endParaRPr dirty="0"/>
          </a:p>
          <a:p>
            <a:pPr>
              <a:defRPr sz="4600" b="1">
                <a:solidFill>
                  <a:srgbClr val="971817"/>
                </a:solidFill>
                <a:latin typeface="Helvetica"/>
                <a:ea typeface="Helvetica"/>
                <a:cs typeface="Helvetica"/>
                <a:sym typeface="Helvetica"/>
              </a:defRPr>
            </a:pPr>
            <a:r>
              <a:rPr lang="ar-JO" dirty="0"/>
              <a:t>صراع</a:t>
            </a:r>
            <a:endParaRPr dirty="0"/>
          </a:p>
          <a:p>
            <a:pPr>
              <a:defRPr sz="4600" b="1">
                <a:solidFill>
                  <a:srgbClr val="971817"/>
                </a:solidFill>
                <a:latin typeface="Helvetica"/>
                <a:ea typeface="Helvetica"/>
                <a:cs typeface="Helvetica"/>
                <a:sym typeface="Helvetica"/>
              </a:defRPr>
            </a:pPr>
            <a:r>
              <a:rPr lang="ar-JO" dirty="0"/>
              <a:t>معاناة</a:t>
            </a:r>
            <a:endParaRPr dirty="0"/>
          </a:p>
          <a:p>
            <a:pPr>
              <a:defRPr sz="4600" b="1">
                <a:solidFill>
                  <a:srgbClr val="971817"/>
                </a:solidFill>
                <a:latin typeface="Helvetica"/>
                <a:ea typeface="Helvetica"/>
                <a:cs typeface="Helvetica"/>
                <a:sym typeface="Helvetica"/>
              </a:defRPr>
            </a:pPr>
            <a:r>
              <a:rPr lang="ar-JO" dirty="0"/>
              <a:t>انقراض</a:t>
            </a:r>
            <a:endParaRPr dirty="0"/>
          </a:p>
        </p:txBody>
      </p:sp>
      <p:sp>
        <p:nvSpPr>
          <p:cNvPr id="1718" name="DEATH…">
            <a:extLst>
              <a:ext uri="{FF2B5EF4-FFF2-40B4-BE49-F238E27FC236}">
                <a16:creationId xmlns:a16="http://schemas.microsoft.com/office/drawing/2014/main" id="{3EEADFA6-A47B-7198-11A4-490C94B6DB3D}"/>
              </a:ext>
            </a:extLst>
          </p:cNvPr>
          <p:cNvSpPr txBox="1"/>
          <p:nvPr/>
        </p:nvSpPr>
        <p:spPr>
          <a:xfrm>
            <a:off x="17089862" y="1416110"/>
            <a:ext cx="1591782" cy="576568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rPr lang="ar-JO" dirty="0"/>
              <a:t>موت</a:t>
            </a:r>
            <a:endParaRPr dirty="0"/>
          </a:p>
          <a:p>
            <a:pPr>
              <a:defRPr sz="4600" b="1">
                <a:solidFill>
                  <a:srgbClr val="971817"/>
                </a:solidFill>
                <a:latin typeface="Helvetica"/>
                <a:ea typeface="Helvetica"/>
                <a:cs typeface="Helvetica"/>
                <a:sym typeface="Helvetica"/>
              </a:defRPr>
            </a:pPr>
            <a:r>
              <a:rPr lang="ar-JO" dirty="0"/>
              <a:t>ألم</a:t>
            </a:r>
            <a:endParaRPr dirty="0"/>
          </a:p>
          <a:p>
            <a:pPr>
              <a:defRPr sz="4600" b="1">
                <a:solidFill>
                  <a:srgbClr val="971817"/>
                </a:solidFill>
                <a:latin typeface="Helvetica"/>
                <a:ea typeface="Helvetica"/>
                <a:cs typeface="Helvetica"/>
                <a:sym typeface="Helvetica"/>
              </a:defRPr>
            </a:pPr>
            <a:r>
              <a:rPr lang="ar-JO" dirty="0"/>
              <a:t>قتل</a:t>
            </a:r>
            <a:endParaRPr dirty="0"/>
          </a:p>
          <a:p>
            <a:pPr>
              <a:defRPr sz="4600" b="1">
                <a:solidFill>
                  <a:srgbClr val="971817"/>
                </a:solidFill>
                <a:latin typeface="Helvetica"/>
                <a:ea typeface="Helvetica"/>
                <a:cs typeface="Helvetica"/>
                <a:sym typeface="Helvetica"/>
              </a:defRPr>
            </a:pPr>
            <a:r>
              <a:rPr lang="ar-JO" dirty="0"/>
              <a:t>مرض</a:t>
            </a:r>
            <a:endParaRPr dirty="0"/>
          </a:p>
          <a:p>
            <a:pPr>
              <a:defRPr sz="4600" b="1">
                <a:solidFill>
                  <a:srgbClr val="971817"/>
                </a:solidFill>
                <a:latin typeface="Helvetica"/>
                <a:ea typeface="Helvetica"/>
                <a:cs typeface="Helvetica"/>
                <a:sym typeface="Helvetica"/>
              </a:defRPr>
            </a:pPr>
            <a:r>
              <a:rPr lang="ar-JO" dirty="0"/>
              <a:t>أشواك</a:t>
            </a:r>
            <a:endParaRPr dirty="0"/>
          </a:p>
          <a:p>
            <a:pPr>
              <a:defRPr sz="4600" b="1">
                <a:solidFill>
                  <a:srgbClr val="971817"/>
                </a:solidFill>
                <a:latin typeface="Helvetica"/>
                <a:ea typeface="Helvetica"/>
                <a:cs typeface="Helvetica"/>
                <a:sym typeface="Helvetica"/>
              </a:defRPr>
            </a:pPr>
            <a:r>
              <a:rPr lang="ar-JO" dirty="0"/>
              <a:t>صراع</a:t>
            </a:r>
            <a:endParaRPr dirty="0"/>
          </a:p>
          <a:p>
            <a:pPr>
              <a:defRPr sz="4600" b="1">
                <a:solidFill>
                  <a:srgbClr val="971817"/>
                </a:solidFill>
                <a:latin typeface="Helvetica"/>
                <a:ea typeface="Helvetica"/>
                <a:cs typeface="Helvetica"/>
                <a:sym typeface="Helvetica"/>
              </a:defRPr>
            </a:pPr>
            <a:r>
              <a:rPr lang="ar-JO" dirty="0"/>
              <a:t>معاناة</a:t>
            </a:r>
            <a:endParaRPr dirty="0"/>
          </a:p>
          <a:p>
            <a:pPr>
              <a:defRPr sz="4600" b="1">
                <a:solidFill>
                  <a:srgbClr val="971817"/>
                </a:solidFill>
                <a:latin typeface="Helvetica"/>
                <a:ea typeface="Helvetica"/>
                <a:cs typeface="Helvetica"/>
                <a:sym typeface="Helvetica"/>
              </a:defRPr>
            </a:pPr>
            <a:r>
              <a:rPr lang="ar-JO" dirty="0"/>
              <a:t>انقراض</a:t>
            </a:r>
            <a:endParaRPr dirty="0"/>
          </a:p>
        </p:txBody>
      </p:sp>
      <p:sp>
        <p:nvSpPr>
          <p:cNvPr id="1719" name="MILLIONS OF YEARS">
            <a:extLst>
              <a:ext uri="{FF2B5EF4-FFF2-40B4-BE49-F238E27FC236}">
                <a16:creationId xmlns:a16="http://schemas.microsoft.com/office/drawing/2014/main" id="{9A26D29D-6173-0834-3884-EF5543D22E5A}"/>
              </a:ext>
            </a:extLst>
          </p:cNvPr>
          <p:cNvSpPr txBox="1"/>
          <p:nvPr/>
        </p:nvSpPr>
        <p:spPr>
          <a:xfrm rot="16200000">
            <a:off x="1949429" y="9418211"/>
            <a:ext cx="2734723" cy="81047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4600" b="1">
                <a:solidFill>
                  <a:srgbClr val="E8A433"/>
                </a:solidFill>
                <a:latin typeface="Helvetica"/>
                <a:ea typeface="Helvetica"/>
                <a:cs typeface="Helvetica"/>
                <a:sym typeface="Helvetica"/>
              </a:defRPr>
            </a:lvl1pPr>
          </a:lstStyle>
          <a:p>
            <a:r>
              <a:rPr lang="ar-JO" dirty="0"/>
              <a:t>ملايين السنين</a:t>
            </a:r>
            <a:endParaRPr dirty="0"/>
          </a:p>
        </p:txBody>
      </p:sp>
      <p:sp>
        <p:nvSpPr>
          <p:cNvPr id="1720" name="FOSSIL…">
            <a:extLst>
              <a:ext uri="{FF2B5EF4-FFF2-40B4-BE49-F238E27FC236}">
                <a16:creationId xmlns:a16="http://schemas.microsoft.com/office/drawing/2014/main" id="{0256C831-EEDF-B8FD-1F99-BDA7D31F66D4}"/>
              </a:ext>
            </a:extLst>
          </p:cNvPr>
          <p:cNvSpPr txBox="1"/>
          <p:nvPr/>
        </p:nvSpPr>
        <p:spPr>
          <a:xfrm>
            <a:off x="4483462" y="6469271"/>
            <a:ext cx="1359346" cy="777457"/>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rPr lang="ar-JO" dirty="0"/>
              <a:t>سجل</a:t>
            </a:r>
          </a:p>
          <a:p>
            <a:pPr>
              <a:lnSpc>
                <a:spcPct val="70000"/>
              </a:lnSpc>
              <a:defRPr sz="3100" b="1">
                <a:solidFill>
                  <a:srgbClr val="FFFFFF"/>
                </a:solidFill>
                <a:latin typeface="Myriad Pro Condensed"/>
                <a:ea typeface="Myriad Pro Condensed"/>
                <a:cs typeface="Myriad Pro Condensed"/>
                <a:sym typeface="Myriad Pro Condensed"/>
              </a:defRPr>
            </a:pPr>
            <a:r>
              <a:rPr lang="ar-JO" dirty="0"/>
              <a:t> الحفريات</a:t>
            </a:r>
            <a:endParaRPr dirty="0"/>
          </a:p>
        </p:txBody>
      </p:sp>
      <p:sp>
        <p:nvSpPr>
          <p:cNvPr id="1721" name="FOSSIL…">
            <a:extLst>
              <a:ext uri="{FF2B5EF4-FFF2-40B4-BE49-F238E27FC236}">
                <a16:creationId xmlns:a16="http://schemas.microsoft.com/office/drawing/2014/main" id="{265ADE22-3259-765C-E7AA-BA18E8A27DF5}"/>
              </a:ext>
            </a:extLst>
          </p:cNvPr>
          <p:cNvSpPr txBox="1"/>
          <p:nvPr/>
        </p:nvSpPr>
        <p:spPr>
          <a:xfrm>
            <a:off x="14885929" y="1040341"/>
            <a:ext cx="1248740" cy="777457"/>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rPr lang="ar-JO" dirty="0"/>
              <a:t>سجل</a:t>
            </a:r>
          </a:p>
          <a:p>
            <a:pPr>
              <a:lnSpc>
                <a:spcPct val="70000"/>
              </a:lnSpc>
              <a:defRPr sz="3100" b="1">
                <a:solidFill>
                  <a:srgbClr val="FFFFFF"/>
                </a:solidFill>
                <a:latin typeface="Myriad Pro Condensed"/>
                <a:ea typeface="Myriad Pro Condensed"/>
                <a:cs typeface="Myriad Pro Condensed"/>
                <a:sym typeface="Myriad Pro Condensed"/>
              </a:defRPr>
            </a:pPr>
            <a:r>
              <a:rPr lang="ar-JO" dirty="0"/>
              <a:t>الحفريات</a:t>
            </a:r>
            <a:endParaRPr dirty="0"/>
          </a:p>
        </p:txBody>
      </p:sp>
      <p:pic>
        <p:nvPicPr>
          <p:cNvPr id="1722" name="image53.jpg" descr="image53.jpg">
            <a:extLst>
              <a:ext uri="{FF2B5EF4-FFF2-40B4-BE49-F238E27FC236}">
                <a16:creationId xmlns:a16="http://schemas.microsoft.com/office/drawing/2014/main" id="{68BBDAEB-BFFC-2415-9F54-489CE83606C1}"/>
              </a:ext>
            </a:extLst>
          </p:cNvPr>
          <p:cNvPicPr>
            <a:picLocks noChangeAspect="1"/>
          </p:cNvPicPr>
          <p:nvPr/>
        </p:nvPicPr>
        <p:blipFill>
          <a:blip r:embed="rId4" cstate="print"/>
          <a:srcRect l="4977" t="9151" r="13595" b="19557"/>
          <a:stretch>
            <a:fillRect/>
          </a:stretch>
        </p:blipFill>
        <p:spPr>
          <a:xfrm>
            <a:off x="13898493" y="7239000"/>
            <a:ext cx="7536886" cy="5498967"/>
          </a:xfrm>
          <a:prstGeom prst="rect">
            <a:avLst/>
          </a:prstGeom>
          <a:ln w="12700">
            <a:miter lim="400000"/>
          </a:ln>
        </p:spPr>
      </p:pic>
      <p:sp>
        <p:nvSpPr>
          <p:cNvPr id="1723" name="“Very  Good”">
            <a:extLst>
              <a:ext uri="{FF2B5EF4-FFF2-40B4-BE49-F238E27FC236}">
                <a16:creationId xmlns:a16="http://schemas.microsoft.com/office/drawing/2014/main" id="{A57653ED-E19B-A2BC-2D40-5BBF8A5D27FF}"/>
              </a:ext>
            </a:extLst>
          </p:cNvPr>
          <p:cNvSpPr/>
          <p:nvPr/>
        </p:nvSpPr>
        <p:spPr>
          <a:xfrm rot="20460000">
            <a:off x="4473993" y="8402829"/>
            <a:ext cx="5706576" cy="2427302"/>
          </a:xfrm>
          <a:prstGeom prst="rect">
            <a:avLst/>
          </a:prstGeom>
          <a:blipFill>
            <a:blip r:embed="rId5" cstate="print"/>
          </a:blipFill>
          <a:ln w="12700">
            <a:miter lim="400000"/>
          </a:ln>
          <a:extLst>
            <a:ext uri="{C572A759-6A51-4108-AA02-DFA0A04FC94B}">
              <ma14:wrappingTextBoxFlag xmlns:ma14="http://schemas.microsoft.com/office/mac/drawingml/2011/main" xmlns="" val="1"/>
            </a:ext>
          </a:extLst>
        </p:spPr>
        <p:txBody>
          <a:bodyPr lIns="50800" tIns="50800" rIns="50800" bIns="50800" anchor="ctr"/>
          <a:lstStyle>
            <a:lvl1pPr defTabSz="584200">
              <a:defRPr sz="6500" b="1">
                <a:effectLst>
                  <a:outerShdw blurRad="38100" dist="12700" dir="5400000" rotWithShape="0">
                    <a:srgbClr val="000000">
                      <a:alpha val="50000"/>
                    </a:srgbClr>
                  </a:outerShdw>
                </a:effectLst>
                <a:latin typeface="Arial"/>
                <a:ea typeface="Arial"/>
                <a:cs typeface="Arial"/>
                <a:sym typeface="Arial"/>
              </a:defRPr>
            </a:lvl1pPr>
          </a:lstStyle>
          <a:p>
            <a:r>
              <a:rPr lang="ar-JO" dirty="0"/>
              <a:t>حسن جداً</a:t>
            </a:r>
            <a:endParaRPr dirty="0"/>
          </a:p>
        </p:txBody>
      </p:sp>
      <p:sp>
        <p:nvSpPr>
          <p:cNvPr id="1724" name="Noah’s Flood">
            <a:extLst>
              <a:ext uri="{FF2B5EF4-FFF2-40B4-BE49-F238E27FC236}">
                <a16:creationId xmlns:a16="http://schemas.microsoft.com/office/drawing/2014/main" id="{E8076FBA-E63F-B739-B97C-F87139E16EA1}"/>
              </a:ext>
            </a:extLst>
          </p:cNvPr>
          <p:cNvSpPr/>
          <p:nvPr/>
        </p:nvSpPr>
        <p:spPr>
          <a:xfrm rot="20460000">
            <a:off x="15439132" y="2974381"/>
            <a:ext cx="5030513" cy="2427302"/>
          </a:xfrm>
          <a:prstGeom prst="rect">
            <a:avLst/>
          </a:prstGeom>
          <a:blipFill>
            <a:blip r:embed="rId6" cstate="print"/>
          </a:blipFill>
          <a:ln w="12700">
            <a:miter lim="400000"/>
          </a:ln>
          <a:extLst>
            <a:ext uri="{C572A759-6A51-4108-AA02-DFA0A04FC94B}">
              <ma14:wrappingTextBoxFlag xmlns:ma14="http://schemas.microsoft.com/office/mac/drawingml/2011/main" xmlns="" val="1"/>
            </a:ext>
          </a:extLst>
        </p:spPr>
        <p:txBody>
          <a:bodyPr lIns="50800" tIns="50800" rIns="50800" bIns="50800" anchor="ctr"/>
          <a:lstStyle>
            <a:lvl1pPr defTabSz="584200">
              <a:defRPr sz="6500" b="1">
                <a:solidFill>
                  <a:srgbClr val="FFFFFF"/>
                </a:solidFill>
                <a:effectLst>
                  <a:outerShdw blurRad="38100" dist="12700" dir="5400000" rotWithShape="0">
                    <a:srgbClr val="000000">
                      <a:alpha val="50000"/>
                    </a:srgbClr>
                  </a:outerShdw>
                </a:effectLst>
                <a:latin typeface="Arial"/>
                <a:ea typeface="Arial"/>
                <a:cs typeface="Arial"/>
                <a:sym typeface="Arial"/>
              </a:defRPr>
            </a:lvl1pPr>
          </a:lstStyle>
          <a:p>
            <a:r>
              <a:rPr lang="ar-JO" dirty="0"/>
              <a:t>طوفان</a:t>
            </a:r>
          </a:p>
          <a:p>
            <a:r>
              <a:rPr lang="ar-JO" dirty="0"/>
              <a:t>نوح</a:t>
            </a:r>
            <a:endParaRPr dirty="0"/>
          </a:p>
        </p:txBody>
      </p:sp>
    </p:spTree>
    <p:extLst>
      <p:ext uri="{BB962C8B-B14F-4D97-AF65-F5344CB8AC3E}">
        <p14:creationId xmlns:p14="http://schemas.microsoft.com/office/powerpoint/2010/main" val="207846947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1723"/>
                                        </p:tgtEl>
                                        <p:attrNameLst>
                                          <p:attrName>style.visibility</p:attrName>
                                        </p:attrNameLst>
                                      </p:cBhvr>
                                      <p:to>
                                        <p:strVal val="visible"/>
                                      </p:to>
                                    </p:set>
                                    <p:animEffect transition="in" filter="dissolve">
                                      <p:cBhvr>
                                        <p:cTn id="7" dur="499"/>
                                        <p:tgtEl>
                                          <p:spTgt spid="172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0" nodeType="clickEffect">
                                  <p:stCondLst>
                                    <p:cond delay="0"/>
                                  </p:stCondLst>
                                  <p:iterate>
                                    <p:tmAbs val="0"/>
                                  </p:iterate>
                                  <p:childTnLst>
                                    <p:set>
                                      <p:cBhvr>
                                        <p:cTn id="11" fill="hold"/>
                                        <p:tgtEl>
                                          <p:spTgt spid="1724"/>
                                        </p:tgtEl>
                                        <p:attrNameLst>
                                          <p:attrName>style.visibility</p:attrName>
                                        </p:attrNameLst>
                                      </p:cBhvr>
                                      <p:to>
                                        <p:strVal val="visible"/>
                                      </p:to>
                                    </p:set>
                                    <p:animEffect transition="in" filter="dissolve">
                                      <p:cBhvr>
                                        <p:cTn id="12" dur="499"/>
                                        <p:tgtEl>
                                          <p:spTgt spid="17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3" grpId="0" animBg="1" advAuto="0"/>
      <p:bldP spid="1724" grpId="0" animBg="1" advAuto="0"/>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D4F9A3-40B0-5D50-B6E3-D31B23D94569}"/>
            </a:ext>
          </a:extLst>
        </p:cNvPr>
        <p:cNvGrpSpPr/>
        <p:nvPr/>
      </p:nvGrpSpPr>
      <p:grpSpPr>
        <a:xfrm>
          <a:off x="0" y="0"/>
          <a:ext cx="0" cy="0"/>
          <a:chOff x="0" y="0"/>
          <a:chExt cx="0" cy="0"/>
        </a:xfrm>
      </p:grpSpPr>
      <p:pic>
        <p:nvPicPr>
          <p:cNvPr id="1714" name="fossil record.png" descr="fossil record.png">
            <a:extLst>
              <a:ext uri="{FF2B5EF4-FFF2-40B4-BE49-F238E27FC236}">
                <a16:creationId xmlns:a16="http://schemas.microsoft.com/office/drawing/2014/main" id="{872A47C2-B503-7FAE-87C5-FCFE2672DDEC}"/>
              </a:ext>
            </a:extLst>
          </p:cNvPr>
          <p:cNvPicPr>
            <a:picLocks noChangeAspect="1"/>
          </p:cNvPicPr>
          <p:nvPr/>
        </p:nvPicPr>
        <p:blipFill>
          <a:blip r:embed="rId2" cstate="print"/>
          <a:stretch>
            <a:fillRect/>
          </a:stretch>
        </p:blipFill>
        <p:spPr>
          <a:xfrm>
            <a:off x="14923820" y="913397"/>
            <a:ext cx="5486401" cy="6350001"/>
          </a:xfrm>
          <a:prstGeom prst="rect">
            <a:avLst/>
          </a:prstGeom>
          <a:ln w="12700">
            <a:miter lim="400000"/>
          </a:ln>
        </p:spPr>
      </p:pic>
      <p:pic>
        <p:nvPicPr>
          <p:cNvPr id="1715" name="fossil record.png" descr="fossil record.png">
            <a:extLst>
              <a:ext uri="{FF2B5EF4-FFF2-40B4-BE49-F238E27FC236}">
                <a16:creationId xmlns:a16="http://schemas.microsoft.com/office/drawing/2014/main" id="{5C3892D4-ADEE-1E9F-39C5-ADD95EC74366}"/>
              </a:ext>
            </a:extLst>
          </p:cNvPr>
          <p:cNvPicPr>
            <a:picLocks noChangeAspect="1"/>
          </p:cNvPicPr>
          <p:nvPr/>
        </p:nvPicPr>
        <p:blipFill>
          <a:blip r:embed="rId2" cstate="print"/>
          <a:stretch>
            <a:fillRect/>
          </a:stretch>
        </p:blipFill>
        <p:spPr>
          <a:xfrm>
            <a:off x="4459020" y="6413483"/>
            <a:ext cx="5486401" cy="6350001"/>
          </a:xfrm>
          <a:prstGeom prst="rect">
            <a:avLst/>
          </a:prstGeom>
          <a:ln w="12700">
            <a:miter lim="400000"/>
          </a:ln>
        </p:spPr>
      </p:pic>
      <p:pic>
        <p:nvPicPr>
          <p:cNvPr id="1716" name="droppedImage.pdf" descr="droppedImage.pdf">
            <a:extLst>
              <a:ext uri="{FF2B5EF4-FFF2-40B4-BE49-F238E27FC236}">
                <a16:creationId xmlns:a16="http://schemas.microsoft.com/office/drawing/2014/main" id="{99B9A1E4-7536-EA08-8B8B-F554F59D386F}"/>
              </a:ext>
            </a:extLst>
          </p:cNvPr>
          <p:cNvPicPr>
            <a:picLocks noChangeAspect="1"/>
          </p:cNvPicPr>
          <p:nvPr/>
        </p:nvPicPr>
        <p:blipFill>
          <a:blip r:embed="rId3" cstate="print"/>
          <a:stretch>
            <a:fillRect/>
          </a:stretch>
        </p:blipFill>
        <p:spPr>
          <a:xfrm>
            <a:off x="3200400" y="952500"/>
            <a:ext cx="8003641" cy="5499101"/>
          </a:xfrm>
          <a:prstGeom prst="rect">
            <a:avLst/>
          </a:prstGeom>
          <a:ln w="12700">
            <a:miter lim="400000"/>
          </a:ln>
        </p:spPr>
      </p:pic>
      <p:sp>
        <p:nvSpPr>
          <p:cNvPr id="1717" name="DEATH…">
            <a:extLst>
              <a:ext uri="{FF2B5EF4-FFF2-40B4-BE49-F238E27FC236}">
                <a16:creationId xmlns:a16="http://schemas.microsoft.com/office/drawing/2014/main" id="{0FF089C8-92CD-94B0-F9B2-2C61AF80776E}"/>
              </a:ext>
            </a:extLst>
          </p:cNvPr>
          <p:cNvSpPr txBox="1"/>
          <p:nvPr/>
        </p:nvSpPr>
        <p:spPr>
          <a:xfrm>
            <a:off x="6608766" y="6705643"/>
            <a:ext cx="1591782" cy="576568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rPr lang="ar-JO" dirty="0"/>
              <a:t>موت</a:t>
            </a:r>
            <a:endParaRPr dirty="0"/>
          </a:p>
          <a:p>
            <a:pPr>
              <a:defRPr sz="4600" b="1">
                <a:solidFill>
                  <a:srgbClr val="971817"/>
                </a:solidFill>
                <a:latin typeface="Helvetica"/>
                <a:ea typeface="Helvetica"/>
                <a:cs typeface="Helvetica"/>
                <a:sym typeface="Helvetica"/>
              </a:defRPr>
            </a:pPr>
            <a:r>
              <a:rPr lang="ar-JO" dirty="0"/>
              <a:t>ألم</a:t>
            </a:r>
            <a:endParaRPr dirty="0"/>
          </a:p>
          <a:p>
            <a:pPr>
              <a:defRPr sz="4600" b="1">
                <a:solidFill>
                  <a:srgbClr val="971817"/>
                </a:solidFill>
                <a:latin typeface="Helvetica"/>
                <a:ea typeface="Helvetica"/>
                <a:cs typeface="Helvetica"/>
                <a:sym typeface="Helvetica"/>
              </a:defRPr>
            </a:pPr>
            <a:r>
              <a:rPr lang="ar-JO" dirty="0"/>
              <a:t>قتل</a:t>
            </a:r>
            <a:endParaRPr dirty="0"/>
          </a:p>
          <a:p>
            <a:pPr>
              <a:defRPr sz="4600" b="1">
                <a:solidFill>
                  <a:srgbClr val="971817"/>
                </a:solidFill>
                <a:latin typeface="Helvetica"/>
                <a:ea typeface="Helvetica"/>
                <a:cs typeface="Helvetica"/>
                <a:sym typeface="Helvetica"/>
              </a:defRPr>
            </a:pPr>
            <a:r>
              <a:rPr lang="ar-JO" dirty="0"/>
              <a:t>مرض</a:t>
            </a:r>
            <a:endParaRPr dirty="0"/>
          </a:p>
          <a:p>
            <a:pPr>
              <a:defRPr sz="4600" b="1">
                <a:solidFill>
                  <a:srgbClr val="971817"/>
                </a:solidFill>
                <a:latin typeface="Helvetica"/>
                <a:ea typeface="Helvetica"/>
                <a:cs typeface="Helvetica"/>
                <a:sym typeface="Helvetica"/>
              </a:defRPr>
            </a:pPr>
            <a:r>
              <a:rPr lang="ar-JO" dirty="0"/>
              <a:t>أشواك</a:t>
            </a:r>
            <a:endParaRPr dirty="0"/>
          </a:p>
          <a:p>
            <a:pPr>
              <a:defRPr sz="4600" b="1">
                <a:solidFill>
                  <a:srgbClr val="971817"/>
                </a:solidFill>
                <a:latin typeface="Helvetica"/>
                <a:ea typeface="Helvetica"/>
                <a:cs typeface="Helvetica"/>
                <a:sym typeface="Helvetica"/>
              </a:defRPr>
            </a:pPr>
            <a:r>
              <a:rPr lang="ar-JO" dirty="0"/>
              <a:t>صراع</a:t>
            </a:r>
            <a:endParaRPr dirty="0"/>
          </a:p>
          <a:p>
            <a:pPr>
              <a:defRPr sz="4600" b="1">
                <a:solidFill>
                  <a:srgbClr val="971817"/>
                </a:solidFill>
                <a:latin typeface="Helvetica"/>
                <a:ea typeface="Helvetica"/>
                <a:cs typeface="Helvetica"/>
                <a:sym typeface="Helvetica"/>
              </a:defRPr>
            </a:pPr>
            <a:r>
              <a:rPr lang="ar-JO" dirty="0"/>
              <a:t>معاناة</a:t>
            </a:r>
            <a:endParaRPr dirty="0"/>
          </a:p>
          <a:p>
            <a:pPr>
              <a:defRPr sz="4600" b="1">
                <a:solidFill>
                  <a:srgbClr val="971817"/>
                </a:solidFill>
                <a:latin typeface="Helvetica"/>
                <a:ea typeface="Helvetica"/>
                <a:cs typeface="Helvetica"/>
                <a:sym typeface="Helvetica"/>
              </a:defRPr>
            </a:pPr>
            <a:r>
              <a:rPr lang="ar-JO" dirty="0"/>
              <a:t>انقراض</a:t>
            </a:r>
            <a:endParaRPr dirty="0"/>
          </a:p>
        </p:txBody>
      </p:sp>
      <p:sp>
        <p:nvSpPr>
          <p:cNvPr id="1718" name="DEATH…">
            <a:extLst>
              <a:ext uri="{FF2B5EF4-FFF2-40B4-BE49-F238E27FC236}">
                <a16:creationId xmlns:a16="http://schemas.microsoft.com/office/drawing/2014/main" id="{7347CEED-92BD-7E22-618D-9E3E8A947DE1}"/>
              </a:ext>
            </a:extLst>
          </p:cNvPr>
          <p:cNvSpPr txBox="1"/>
          <p:nvPr/>
        </p:nvSpPr>
        <p:spPr>
          <a:xfrm>
            <a:off x="17089862" y="1416110"/>
            <a:ext cx="1591782" cy="576568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defRPr sz="4600" b="1">
                <a:solidFill>
                  <a:srgbClr val="971817"/>
                </a:solidFill>
                <a:latin typeface="Helvetica"/>
                <a:ea typeface="Helvetica"/>
                <a:cs typeface="Helvetica"/>
                <a:sym typeface="Helvetica"/>
              </a:defRPr>
            </a:pPr>
            <a:r>
              <a:rPr lang="ar-JO" dirty="0"/>
              <a:t>موت</a:t>
            </a:r>
            <a:endParaRPr dirty="0"/>
          </a:p>
          <a:p>
            <a:pPr>
              <a:defRPr sz="4600" b="1">
                <a:solidFill>
                  <a:srgbClr val="971817"/>
                </a:solidFill>
                <a:latin typeface="Helvetica"/>
                <a:ea typeface="Helvetica"/>
                <a:cs typeface="Helvetica"/>
                <a:sym typeface="Helvetica"/>
              </a:defRPr>
            </a:pPr>
            <a:r>
              <a:rPr lang="ar-JO" dirty="0"/>
              <a:t>ألم</a:t>
            </a:r>
            <a:endParaRPr dirty="0"/>
          </a:p>
          <a:p>
            <a:pPr>
              <a:defRPr sz="4600" b="1">
                <a:solidFill>
                  <a:srgbClr val="971817"/>
                </a:solidFill>
                <a:latin typeface="Helvetica"/>
                <a:ea typeface="Helvetica"/>
                <a:cs typeface="Helvetica"/>
                <a:sym typeface="Helvetica"/>
              </a:defRPr>
            </a:pPr>
            <a:r>
              <a:rPr lang="ar-JO" dirty="0"/>
              <a:t>قتل</a:t>
            </a:r>
            <a:endParaRPr dirty="0"/>
          </a:p>
          <a:p>
            <a:pPr>
              <a:defRPr sz="4600" b="1">
                <a:solidFill>
                  <a:srgbClr val="971817"/>
                </a:solidFill>
                <a:latin typeface="Helvetica"/>
                <a:ea typeface="Helvetica"/>
                <a:cs typeface="Helvetica"/>
                <a:sym typeface="Helvetica"/>
              </a:defRPr>
            </a:pPr>
            <a:r>
              <a:rPr lang="ar-JO" dirty="0"/>
              <a:t>مرض</a:t>
            </a:r>
            <a:endParaRPr dirty="0"/>
          </a:p>
          <a:p>
            <a:pPr>
              <a:defRPr sz="4600" b="1">
                <a:solidFill>
                  <a:srgbClr val="971817"/>
                </a:solidFill>
                <a:latin typeface="Helvetica"/>
                <a:ea typeface="Helvetica"/>
                <a:cs typeface="Helvetica"/>
                <a:sym typeface="Helvetica"/>
              </a:defRPr>
            </a:pPr>
            <a:r>
              <a:rPr lang="ar-JO" dirty="0"/>
              <a:t>أشواك</a:t>
            </a:r>
            <a:endParaRPr dirty="0"/>
          </a:p>
          <a:p>
            <a:pPr>
              <a:defRPr sz="4600" b="1">
                <a:solidFill>
                  <a:srgbClr val="971817"/>
                </a:solidFill>
                <a:latin typeface="Helvetica"/>
                <a:ea typeface="Helvetica"/>
                <a:cs typeface="Helvetica"/>
                <a:sym typeface="Helvetica"/>
              </a:defRPr>
            </a:pPr>
            <a:r>
              <a:rPr lang="ar-JO" dirty="0"/>
              <a:t>صراع</a:t>
            </a:r>
            <a:endParaRPr dirty="0"/>
          </a:p>
          <a:p>
            <a:pPr>
              <a:defRPr sz="4600" b="1">
                <a:solidFill>
                  <a:srgbClr val="971817"/>
                </a:solidFill>
                <a:latin typeface="Helvetica"/>
                <a:ea typeface="Helvetica"/>
                <a:cs typeface="Helvetica"/>
                <a:sym typeface="Helvetica"/>
              </a:defRPr>
            </a:pPr>
            <a:r>
              <a:rPr lang="ar-JO" dirty="0"/>
              <a:t>معاناة</a:t>
            </a:r>
            <a:endParaRPr dirty="0"/>
          </a:p>
          <a:p>
            <a:pPr>
              <a:defRPr sz="4600" b="1">
                <a:solidFill>
                  <a:srgbClr val="971817"/>
                </a:solidFill>
                <a:latin typeface="Helvetica"/>
                <a:ea typeface="Helvetica"/>
                <a:cs typeface="Helvetica"/>
                <a:sym typeface="Helvetica"/>
              </a:defRPr>
            </a:pPr>
            <a:r>
              <a:rPr lang="ar-JO" dirty="0"/>
              <a:t>انقراض</a:t>
            </a:r>
            <a:endParaRPr dirty="0"/>
          </a:p>
        </p:txBody>
      </p:sp>
      <p:sp>
        <p:nvSpPr>
          <p:cNvPr id="1719" name="MILLIONS OF YEARS">
            <a:extLst>
              <a:ext uri="{FF2B5EF4-FFF2-40B4-BE49-F238E27FC236}">
                <a16:creationId xmlns:a16="http://schemas.microsoft.com/office/drawing/2014/main" id="{3E3DD797-9294-3EE2-BCCE-1686192AFEA3}"/>
              </a:ext>
            </a:extLst>
          </p:cNvPr>
          <p:cNvSpPr txBox="1"/>
          <p:nvPr/>
        </p:nvSpPr>
        <p:spPr>
          <a:xfrm rot="16200000">
            <a:off x="1949429" y="9418211"/>
            <a:ext cx="2734723" cy="81047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4600" b="1">
                <a:solidFill>
                  <a:srgbClr val="E8A433"/>
                </a:solidFill>
                <a:latin typeface="Helvetica"/>
                <a:ea typeface="Helvetica"/>
                <a:cs typeface="Helvetica"/>
                <a:sym typeface="Helvetica"/>
              </a:defRPr>
            </a:lvl1pPr>
          </a:lstStyle>
          <a:p>
            <a:r>
              <a:rPr lang="ar-JO" dirty="0"/>
              <a:t>ملايين السنين</a:t>
            </a:r>
            <a:endParaRPr dirty="0"/>
          </a:p>
        </p:txBody>
      </p:sp>
      <p:sp>
        <p:nvSpPr>
          <p:cNvPr id="1720" name="FOSSIL…">
            <a:extLst>
              <a:ext uri="{FF2B5EF4-FFF2-40B4-BE49-F238E27FC236}">
                <a16:creationId xmlns:a16="http://schemas.microsoft.com/office/drawing/2014/main" id="{D8E77A79-5A6C-C196-C6BB-7DCEB5404A49}"/>
              </a:ext>
            </a:extLst>
          </p:cNvPr>
          <p:cNvSpPr txBox="1"/>
          <p:nvPr/>
        </p:nvSpPr>
        <p:spPr>
          <a:xfrm>
            <a:off x="4483462" y="6469271"/>
            <a:ext cx="1359346" cy="777457"/>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rPr lang="ar-JO" dirty="0"/>
              <a:t>سجل</a:t>
            </a:r>
          </a:p>
          <a:p>
            <a:pPr>
              <a:lnSpc>
                <a:spcPct val="70000"/>
              </a:lnSpc>
              <a:defRPr sz="3100" b="1">
                <a:solidFill>
                  <a:srgbClr val="FFFFFF"/>
                </a:solidFill>
                <a:latin typeface="Myriad Pro Condensed"/>
                <a:ea typeface="Myriad Pro Condensed"/>
                <a:cs typeface="Myriad Pro Condensed"/>
                <a:sym typeface="Myriad Pro Condensed"/>
              </a:defRPr>
            </a:pPr>
            <a:r>
              <a:rPr lang="ar-JO" dirty="0"/>
              <a:t> الحفريات</a:t>
            </a:r>
            <a:endParaRPr dirty="0"/>
          </a:p>
        </p:txBody>
      </p:sp>
      <p:sp>
        <p:nvSpPr>
          <p:cNvPr id="1721" name="FOSSIL…">
            <a:extLst>
              <a:ext uri="{FF2B5EF4-FFF2-40B4-BE49-F238E27FC236}">
                <a16:creationId xmlns:a16="http://schemas.microsoft.com/office/drawing/2014/main" id="{932DCDEB-60CE-FCCF-73A1-6A15A20D4C26}"/>
              </a:ext>
            </a:extLst>
          </p:cNvPr>
          <p:cNvSpPr txBox="1"/>
          <p:nvPr/>
        </p:nvSpPr>
        <p:spPr>
          <a:xfrm>
            <a:off x="14885929" y="1040341"/>
            <a:ext cx="1248740" cy="777457"/>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p>
            <a:pPr>
              <a:lnSpc>
                <a:spcPct val="70000"/>
              </a:lnSpc>
              <a:defRPr sz="3100" b="1">
                <a:solidFill>
                  <a:srgbClr val="FFFFFF"/>
                </a:solidFill>
                <a:latin typeface="Myriad Pro Condensed"/>
                <a:ea typeface="Myriad Pro Condensed"/>
                <a:cs typeface="Myriad Pro Condensed"/>
                <a:sym typeface="Myriad Pro Condensed"/>
              </a:defRPr>
            </a:pPr>
            <a:r>
              <a:rPr lang="ar-JO" dirty="0"/>
              <a:t>سجل</a:t>
            </a:r>
          </a:p>
          <a:p>
            <a:pPr>
              <a:lnSpc>
                <a:spcPct val="70000"/>
              </a:lnSpc>
              <a:defRPr sz="3100" b="1">
                <a:solidFill>
                  <a:srgbClr val="FFFFFF"/>
                </a:solidFill>
                <a:latin typeface="Myriad Pro Condensed"/>
                <a:ea typeface="Myriad Pro Condensed"/>
                <a:cs typeface="Myriad Pro Condensed"/>
                <a:sym typeface="Myriad Pro Condensed"/>
              </a:defRPr>
            </a:pPr>
            <a:r>
              <a:rPr lang="ar-JO" dirty="0"/>
              <a:t>الحفريات</a:t>
            </a:r>
            <a:endParaRPr dirty="0"/>
          </a:p>
        </p:txBody>
      </p:sp>
      <p:pic>
        <p:nvPicPr>
          <p:cNvPr id="1722" name="image53.jpg" descr="image53.jpg">
            <a:extLst>
              <a:ext uri="{FF2B5EF4-FFF2-40B4-BE49-F238E27FC236}">
                <a16:creationId xmlns:a16="http://schemas.microsoft.com/office/drawing/2014/main" id="{4132F6E3-42B8-FE48-A333-512EAFFBEB9E}"/>
              </a:ext>
            </a:extLst>
          </p:cNvPr>
          <p:cNvPicPr>
            <a:picLocks noChangeAspect="1"/>
          </p:cNvPicPr>
          <p:nvPr/>
        </p:nvPicPr>
        <p:blipFill>
          <a:blip r:embed="rId4" cstate="print"/>
          <a:srcRect l="4977" t="9151" r="13595" b="19557"/>
          <a:stretch>
            <a:fillRect/>
          </a:stretch>
        </p:blipFill>
        <p:spPr>
          <a:xfrm>
            <a:off x="13898493" y="7239000"/>
            <a:ext cx="7536886" cy="5498967"/>
          </a:xfrm>
          <a:prstGeom prst="rect">
            <a:avLst/>
          </a:prstGeom>
          <a:ln w="12700">
            <a:miter lim="400000"/>
          </a:ln>
        </p:spPr>
      </p:pic>
      <p:sp>
        <p:nvSpPr>
          <p:cNvPr id="1723" name="“Very  Good”">
            <a:extLst>
              <a:ext uri="{FF2B5EF4-FFF2-40B4-BE49-F238E27FC236}">
                <a16:creationId xmlns:a16="http://schemas.microsoft.com/office/drawing/2014/main" id="{0973587B-8B7A-628F-2FD6-D9D1C49F00D5}"/>
              </a:ext>
            </a:extLst>
          </p:cNvPr>
          <p:cNvSpPr/>
          <p:nvPr/>
        </p:nvSpPr>
        <p:spPr>
          <a:xfrm rot="20460000">
            <a:off x="4473993" y="8402829"/>
            <a:ext cx="5706576" cy="2427302"/>
          </a:xfrm>
          <a:prstGeom prst="rect">
            <a:avLst/>
          </a:prstGeom>
          <a:blipFill>
            <a:blip r:embed="rId5" cstate="print"/>
          </a:blipFill>
          <a:ln w="12700">
            <a:miter lim="400000"/>
          </a:ln>
          <a:extLst>
            <a:ext uri="{C572A759-6A51-4108-AA02-DFA0A04FC94B}">
              <ma14:wrappingTextBoxFlag xmlns:ma14="http://schemas.microsoft.com/office/mac/drawingml/2011/main" xmlns="" val="1"/>
            </a:ext>
          </a:extLst>
        </p:spPr>
        <p:txBody>
          <a:bodyPr lIns="50800" tIns="50800" rIns="50800" bIns="50800" anchor="ctr"/>
          <a:lstStyle>
            <a:lvl1pPr defTabSz="584200">
              <a:defRPr sz="6500" b="1">
                <a:effectLst>
                  <a:outerShdw blurRad="38100" dist="12700" dir="5400000" rotWithShape="0">
                    <a:srgbClr val="000000">
                      <a:alpha val="50000"/>
                    </a:srgbClr>
                  </a:outerShdw>
                </a:effectLst>
                <a:latin typeface="Arial"/>
                <a:ea typeface="Arial"/>
                <a:cs typeface="Arial"/>
                <a:sym typeface="Arial"/>
              </a:defRPr>
            </a:lvl1pPr>
          </a:lstStyle>
          <a:p>
            <a:r>
              <a:rPr lang="ar-JO" dirty="0"/>
              <a:t>حسن جداً</a:t>
            </a:r>
            <a:endParaRPr dirty="0"/>
          </a:p>
        </p:txBody>
      </p:sp>
      <p:sp>
        <p:nvSpPr>
          <p:cNvPr id="1724" name="Noah’s Flood">
            <a:extLst>
              <a:ext uri="{FF2B5EF4-FFF2-40B4-BE49-F238E27FC236}">
                <a16:creationId xmlns:a16="http://schemas.microsoft.com/office/drawing/2014/main" id="{CBD84DEA-E9BE-B85D-BCBD-D8C2F75570D8}"/>
              </a:ext>
            </a:extLst>
          </p:cNvPr>
          <p:cNvSpPr/>
          <p:nvPr/>
        </p:nvSpPr>
        <p:spPr>
          <a:xfrm rot="20460000">
            <a:off x="15439132" y="2974381"/>
            <a:ext cx="5030513" cy="2427302"/>
          </a:xfrm>
          <a:prstGeom prst="rect">
            <a:avLst/>
          </a:prstGeom>
          <a:blipFill>
            <a:blip r:embed="rId6" cstate="print"/>
          </a:blipFill>
          <a:ln w="12700">
            <a:miter lim="400000"/>
          </a:ln>
          <a:extLst>
            <a:ext uri="{C572A759-6A51-4108-AA02-DFA0A04FC94B}">
              <ma14:wrappingTextBoxFlag xmlns:ma14="http://schemas.microsoft.com/office/mac/drawingml/2011/main" xmlns="" val="1"/>
            </a:ext>
          </a:extLst>
        </p:spPr>
        <p:txBody>
          <a:bodyPr lIns="50800" tIns="50800" rIns="50800" bIns="50800" anchor="ctr"/>
          <a:lstStyle>
            <a:lvl1pPr defTabSz="584200">
              <a:defRPr sz="6500" b="1">
                <a:solidFill>
                  <a:srgbClr val="FFFFFF"/>
                </a:solidFill>
                <a:effectLst>
                  <a:outerShdw blurRad="38100" dist="12700" dir="5400000" rotWithShape="0">
                    <a:srgbClr val="000000">
                      <a:alpha val="50000"/>
                    </a:srgbClr>
                  </a:outerShdw>
                </a:effectLst>
                <a:latin typeface="Arial"/>
                <a:ea typeface="Arial"/>
                <a:cs typeface="Arial"/>
                <a:sym typeface="Arial"/>
              </a:defRPr>
            </a:lvl1pPr>
          </a:lstStyle>
          <a:p>
            <a:r>
              <a:rPr lang="ar-JO" dirty="0"/>
              <a:t>طوفان</a:t>
            </a:r>
          </a:p>
          <a:p>
            <a:r>
              <a:rPr lang="ar-JO" dirty="0"/>
              <a:t>نوح</a:t>
            </a:r>
            <a:endParaRPr dirty="0"/>
          </a:p>
        </p:txBody>
      </p:sp>
      <p:pic>
        <p:nvPicPr>
          <p:cNvPr id="1725" name="droppedImage.pdf" descr="droppedImage.pdf">
            <a:extLst>
              <a:ext uri="{FF2B5EF4-FFF2-40B4-BE49-F238E27FC236}">
                <a16:creationId xmlns:a16="http://schemas.microsoft.com/office/drawing/2014/main" id="{2A959C80-F74A-0B5F-5D0B-1F0E4C1BF71A}"/>
              </a:ext>
            </a:extLst>
          </p:cNvPr>
          <p:cNvPicPr>
            <a:picLocks noChangeAspect="1"/>
          </p:cNvPicPr>
          <p:nvPr/>
        </p:nvPicPr>
        <p:blipFill>
          <a:blip r:embed="rId7" cstate="print"/>
          <a:stretch>
            <a:fillRect/>
          </a:stretch>
        </p:blipFill>
        <p:spPr>
          <a:xfrm>
            <a:off x="14650092" y="913397"/>
            <a:ext cx="6068167" cy="6351004"/>
          </a:xfrm>
          <a:prstGeom prst="rect">
            <a:avLst/>
          </a:prstGeom>
          <a:ln w="12700">
            <a:miter lim="400000"/>
          </a:ln>
        </p:spPr>
      </p:pic>
      <p:pic>
        <p:nvPicPr>
          <p:cNvPr id="1726" name="droppedImage.pdf" descr="droppedImage.pdf">
            <a:extLst>
              <a:ext uri="{FF2B5EF4-FFF2-40B4-BE49-F238E27FC236}">
                <a16:creationId xmlns:a16="http://schemas.microsoft.com/office/drawing/2014/main" id="{2035EB54-576C-74FB-9C54-9A93E0CD8631}"/>
              </a:ext>
            </a:extLst>
          </p:cNvPr>
          <p:cNvPicPr>
            <a:picLocks noChangeAspect="1"/>
          </p:cNvPicPr>
          <p:nvPr/>
        </p:nvPicPr>
        <p:blipFill>
          <a:blip r:embed="rId8" cstate="print"/>
          <a:stretch>
            <a:fillRect/>
          </a:stretch>
        </p:blipFill>
        <p:spPr>
          <a:xfrm>
            <a:off x="4185356" y="6469271"/>
            <a:ext cx="6093583" cy="6325963"/>
          </a:xfrm>
          <a:prstGeom prst="rect">
            <a:avLst/>
          </a:prstGeom>
          <a:ln w="12700">
            <a:miter lim="400000"/>
          </a:ln>
        </p:spPr>
      </p:pic>
    </p:spTree>
    <p:extLst>
      <p:ext uri="{BB962C8B-B14F-4D97-AF65-F5344CB8AC3E}">
        <p14:creationId xmlns:p14="http://schemas.microsoft.com/office/powerpoint/2010/main" val="1104711617"/>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0" nodeType="clickEffect">
                                  <p:stCondLst>
                                    <p:cond delay="0"/>
                                  </p:stCondLst>
                                  <p:iterate>
                                    <p:tmAbs val="0"/>
                                  </p:iterate>
                                  <p:childTnLst>
                                    <p:set>
                                      <p:cBhvr>
                                        <p:cTn id="6" fill="hold"/>
                                        <p:tgtEl>
                                          <p:spTgt spid="1723"/>
                                        </p:tgtEl>
                                        <p:attrNameLst>
                                          <p:attrName>style.visibility</p:attrName>
                                        </p:attrNameLst>
                                      </p:cBhvr>
                                      <p:to>
                                        <p:strVal val="visible"/>
                                      </p:to>
                                    </p:set>
                                    <p:animEffect transition="in" filter="dissolve">
                                      <p:cBhvr>
                                        <p:cTn id="7" dur="499"/>
                                        <p:tgtEl>
                                          <p:spTgt spid="172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0" nodeType="clickEffect">
                                  <p:stCondLst>
                                    <p:cond delay="0"/>
                                  </p:stCondLst>
                                  <p:iterate>
                                    <p:tmAbs val="0"/>
                                  </p:iterate>
                                  <p:childTnLst>
                                    <p:set>
                                      <p:cBhvr>
                                        <p:cTn id="11" fill="hold"/>
                                        <p:tgtEl>
                                          <p:spTgt spid="1724"/>
                                        </p:tgtEl>
                                        <p:attrNameLst>
                                          <p:attrName>style.visibility</p:attrName>
                                        </p:attrNameLst>
                                      </p:cBhvr>
                                      <p:to>
                                        <p:strVal val="visible"/>
                                      </p:to>
                                    </p:set>
                                    <p:animEffect transition="in" filter="dissolve">
                                      <p:cBhvr>
                                        <p:cTn id="12" dur="499"/>
                                        <p:tgtEl>
                                          <p:spTgt spid="172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grpId="0" nodeType="clickEffect">
                                  <p:stCondLst>
                                    <p:cond delay="0"/>
                                  </p:stCondLst>
                                  <p:iterate>
                                    <p:tmAbs val="0"/>
                                  </p:iterate>
                                  <p:childTnLst>
                                    <p:set>
                                      <p:cBhvr>
                                        <p:cTn id="16" fill="hold"/>
                                        <p:tgtEl>
                                          <p:spTgt spid="1725"/>
                                        </p:tgtEl>
                                        <p:attrNameLst>
                                          <p:attrName>style.visibility</p:attrName>
                                        </p:attrNameLst>
                                      </p:cBhvr>
                                      <p:to>
                                        <p:strVal val="visible"/>
                                      </p:to>
                                    </p:set>
                                    <p:anim calcmode="lin" valueType="num">
                                      <p:cBhvr>
                                        <p:cTn id="17" dur="500" fill="hold"/>
                                        <p:tgtEl>
                                          <p:spTgt spid="1725"/>
                                        </p:tgtEl>
                                        <p:attrNameLst>
                                          <p:attrName>ppt_x</p:attrName>
                                        </p:attrNameLst>
                                      </p:cBhvr>
                                      <p:tavLst>
                                        <p:tav tm="0">
                                          <p:val>
                                            <p:strVal val="#ppt_x"/>
                                          </p:val>
                                        </p:tav>
                                        <p:tav tm="100000">
                                          <p:val>
                                            <p:strVal val="#ppt_x"/>
                                          </p:val>
                                        </p:tav>
                                      </p:tavLst>
                                    </p:anim>
                                    <p:anim calcmode="lin" valueType="num">
                                      <p:cBhvr>
                                        <p:cTn id="18" dur="500" fill="hold"/>
                                        <p:tgtEl>
                                          <p:spTgt spid="1725"/>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9" presetClass="exit" fill="hold" grpId="1" nodeType="clickEffect">
                                  <p:stCondLst>
                                    <p:cond delay="0"/>
                                  </p:stCondLst>
                                  <p:iterate>
                                    <p:tmAbs val="0"/>
                                  </p:iterate>
                                  <p:childTnLst>
                                    <p:animEffect transition="out" filter="dissolve">
                                      <p:cBhvr>
                                        <p:cTn id="22" dur="500" fill="hold"/>
                                        <p:tgtEl>
                                          <p:spTgt spid="1725"/>
                                        </p:tgtEl>
                                      </p:cBhvr>
                                    </p:animEffect>
                                    <p:set>
                                      <p:cBhvr>
                                        <p:cTn id="23" fill="hold">
                                          <p:stCondLst>
                                            <p:cond delay="499"/>
                                          </p:stCondLst>
                                        </p:cTn>
                                        <p:tgtEl>
                                          <p:spTgt spid="1725"/>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 presetClass="entr" presetSubtype="1" fill="hold" grpId="0" nodeType="clickEffect">
                                  <p:stCondLst>
                                    <p:cond delay="0"/>
                                  </p:stCondLst>
                                  <p:iterate>
                                    <p:tmAbs val="0"/>
                                  </p:iterate>
                                  <p:childTnLst>
                                    <p:set>
                                      <p:cBhvr>
                                        <p:cTn id="27" fill="hold"/>
                                        <p:tgtEl>
                                          <p:spTgt spid="1726"/>
                                        </p:tgtEl>
                                        <p:attrNameLst>
                                          <p:attrName>style.visibility</p:attrName>
                                        </p:attrNameLst>
                                      </p:cBhvr>
                                      <p:to>
                                        <p:strVal val="visible"/>
                                      </p:to>
                                    </p:set>
                                    <p:anim calcmode="lin" valueType="num">
                                      <p:cBhvr>
                                        <p:cTn id="28" dur="500" fill="hold"/>
                                        <p:tgtEl>
                                          <p:spTgt spid="1726"/>
                                        </p:tgtEl>
                                        <p:attrNameLst>
                                          <p:attrName>ppt_x</p:attrName>
                                        </p:attrNameLst>
                                      </p:cBhvr>
                                      <p:tavLst>
                                        <p:tav tm="0">
                                          <p:val>
                                            <p:strVal val="#ppt_x"/>
                                          </p:val>
                                        </p:tav>
                                        <p:tav tm="100000">
                                          <p:val>
                                            <p:strVal val="#ppt_x"/>
                                          </p:val>
                                        </p:tav>
                                      </p:tavLst>
                                    </p:anim>
                                    <p:anim calcmode="lin" valueType="num">
                                      <p:cBhvr>
                                        <p:cTn id="29" dur="500" fill="hold"/>
                                        <p:tgtEl>
                                          <p:spTgt spid="172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3" grpId="0" animBg="1" advAuto="0"/>
      <p:bldP spid="1724" grpId="0" animBg="1" advAuto="0"/>
      <p:bldP spid="1725" grpId="0" animBg="1" advAuto="0"/>
      <p:bldP spid="1725" grpId="1" animBg="1" advAuto="0"/>
      <p:bldP spid="1726" grpId="0" animBg="1" advAuto="0"/>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8" name="Romans 1:21–22"/>
          <p:cNvSpPr txBox="1">
            <a:spLocks noGrp="1"/>
          </p:cNvSpPr>
          <p:nvPr>
            <p:ph type="title"/>
          </p:nvPr>
        </p:nvSpPr>
        <p:spPr>
          <a:prstGeom prst="rect">
            <a:avLst/>
          </a:prstGeom>
        </p:spPr>
        <p:txBody>
          <a:bodyPr/>
          <a:lstStyle/>
          <a:p>
            <a:r>
              <a:rPr lang="ar-JO" dirty="0">
                <a:latin typeface="+mn-lt"/>
              </a:rPr>
              <a:t>رومية 1: 21-22</a:t>
            </a:r>
            <a:endParaRPr sz="9500" dirty="0">
              <a:latin typeface="+mn-lt"/>
            </a:endParaRPr>
          </a:p>
        </p:txBody>
      </p:sp>
      <p:sp>
        <p:nvSpPr>
          <p:cNvPr id="1729" name="21 For even though they knew God, they did not honor Him as God, or give thanks, but they became futile in their speculations, and their foolish heart was darkened. 22 Professing to be wise, they became fools."/>
          <p:cNvSpPr txBox="1">
            <a:spLocks noGrp="1"/>
          </p:cNvSpPr>
          <p:nvPr>
            <p:ph type="body" idx="1"/>
          </p:nvPr>
        </p:nvSpPr>
        <p:spPr>
          <a:xfrm>
            <a:off x="2413000" y="3073400"/>
            <a:ext cx="19519900" cy="8839200"/>
          </a:xfrm>
          <a:prstGeom prst="rect">
            <a:avLst/>
          </a:prstGeom>
        </p:spPr>
        <p:txBody>
          <a:bodyPr anchor="ctr"/>
          <a:lstStyle/>
          <a:p>
            <a:pPr algn="ctr"/>
            <a:r>
              <a:rPr lang="ar-JO" sz="4800" dirty="0"/>
              <a:t>21</a:t>
            </a:r>
            <a:r>
              <a:rPr lang="ar-JO" dirty="0"/>
              <a:t> لأنهم لما عرفوا الله لم يمجدوه أو يشكروه كإله بل </a:t>
            </a:r>
            <a:r>
              <a:rPr lang="ar-JO" dirty="0">
                <a:solidFill>
                  <a:srgbClr val="FFFF00"/>
                </a:solidFill>
              </a:rPr>
              <a:t>حمقوا في أفكارهم</a:t>
            </a:r>
            <a:r>
              <a:rPr lang="ar-JO" dirty="0"/>
              <a:t> و </a:t>
            </a:r>
            <a:r>
              <a:rPr lang="ar-JO" dirty="0">
                <a:solidFill>
                  <a:srgbClr val="FFFF00"/>
                </a:solidFill>
              </a:rPr>
              <a:t>أظلم قلبهم الغبي </a:t>
            </a:r>
            <a:r>
              <a:rPr lang="ar-JO" sz="4800" dirty="0"/>
              <a:t>22</a:t>
            </a:r>
            <a:r>
              <a:rPr lang="ar-JO" dirty="0"/>
              <a:t> و بينما هم يزعمون أنهم حكماء صاروا جهلاء</a:t>
            </a:r>
            <a:endParaRPr dirty="0"/>
          </a:p>
        </p:txBody>
      </p:sp>
    </p:spTree>
  </p:cSld>
  <p:clrMapOvr>
    <a:masterClrMapping/>
  </p:clrMapOvr>
  <p:transition spd="med"/>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3" name="“We have allowed ourselves to be brainwashed.”"/>
          <p:cNvSpPr txBox="1">
            <a:spLocks noGrp="1"/>
          </p:cNvSpPr>
          <p:nvPr>
            <p:ph type="ctrTitle"/>
          </p:nvPr>
        </p:nvSpPr>
        <p:spPr>
          <a:xfrm>
            <a:off x="0" y="3970461"/>
            <a:ext cx="14824001" cy="4701583"/>
          </a:xfrm>
          <a:prstGeom prst="rect">
            <a:avLst/>
          </a:prstGeom>
        </p:spPr>
        <p:txBody>
          <a:bodyPr/>
          <a:lstStyle>
            <a:lvl1pPr>
              <a:defRPr sz="8400"/>
            </a:lvl1pPr>
          </a:lstStyle>
          <a:p>
            <a:pPr algn="ctr"/>
            <a:r>
              <a:rPr lang="ar-JO" dirty="0"/>
              <a:t>لقد سمحنا لأنفسنا بأن نكون مغسولي الدماغ</a:t>
            </a:r>
            <a:br>
              <a:rPr lang="ar-JO" dirty="0"/>
            </a:br>
            <a:br>
              <a:rPr lang="ar-JO" dirty="0"/>
            </a:br>
            <a:r>
              <a:rPr lang="ar-JO" dirty="0"/>
              <a:t> لم يحدث </a:t>
            </a:r>
            <a:r>
              <a:rPr lang="ar-JO" dirty="0">
                <a:solidFill>
                  <a:srgbClr val="FFFF00"/>
                </a:solidFill>
              </a:rPr>
              <a:t>غسيل دماغ </a:t>
            </a:r>
            <a:r>
              <a:rPr lang="ar-JO" dirty="0"/>
              <a:t>فحسب ، بل تم أيضًا فرض </a:t>
            </a:r>
            <a:r>
              <a:rPr lang="ar-JO" dirty="0">
                <a:solidFill>
                  <a:srgbClr val="FFFF00"/>
                </a:solidFill>
              </a:rPr>
              <a:t>رقابة</a:t>
            </a:r>
            <a:r>
              <a:rPr lang="ar-JO" dirty="0"/>
              <a:t> على آراء الخلقيين. </a:t>
            </a:r>
            <a:br>
              <a:rPr lang="en-US" dirty="0"/>
            </a:br>
            <a:endParaRPr dirty="0"/>
          </a:p>
        </p:txBody>
      </p:sp>
      <p:sp>
        <p:nvSpPr>
          <p:cNvPr id="1734" name="Dr. Derek Ager"/>
          <p:cNvSpPr txBox="1"/>
          <p:nvPr/>
        </p:nvSpPr>
        <p:spPr>
          <a:xfrm>
            <a:off x="14886370" y="9446045"/>
            <a:ext cx="5153026" cy="1016001"/>
          </a:xfrm>
          <a:prstGeom prst="rect">
            <a:avLst/>
          </a:prstGeom>
          <a:ln w="12700">
            <a:miter lim="400000"/>
          </a:ln>
          <a:extLst>
            <a:ext uri="{C572A759-6A51-4108-AA02-DFA0A04FC94B}">
              <ma14:wrappingTextBoxFlag xmlns="" xmlns:ma14="http://schemas.microsoft.com/office/mac/drawingml/2011/main" val="1"/>
            </a:ext>
          </a:extLst>
        </p:spPr>
        <p:txBody>
          <a:bodyPr lIns="0" tIns="0" rIns="0" bIns="0"/>
          <a:lstStyle>
            <a:lvl1pPr marL="40640" marR="40640" defTabSz="914400">
              <a:spcBef>
                <a:spcPts val="2700"/>
              </a:spcBef>
              <a:buFont typeface="Arial"/>
              <a:defRPr sz="6000">
                <a:solidFill>
                  <a:srgbClr val="FFFFFF"/>
                </a:solidFill>
                <a:uFill>
                  <a:solidFill>
                    <a:srgbClr val="FFFFFF"/>
                  </a:solidFill>
                </a:uFill>
                <a:latin typeface="+mn-lt"/>
                <a:ea typeface="+mn-ea"/>
                <a:cs typeface="+mn-cs"/>
                <a:sym typeface="DejaVu Sans Condensed"/>
              </a:defRPr>
            </a:lvl1pPr>
          </a:lstStyle>
          <a:p>
            <a:r>
              <a:t>Dr. Derek Ager</a:t>
            </a:r>
          </a:p>
        </p:txBody>
      </p:sp>
      <p:pic>
        <p:nvPicPr>
          <p:cNvPr id="1735" name="Ager, Derek.jpg" descr="Ager, Derek.jpg"/>
          <p:cNvPicPr>
            <a:picLocks/>
          </p:cNvPicPr>
          <p:nvPr/>
        </p:nvPicPr>
        <p:blipFill>
          <a:blip r:embed="rId2" cstate="print"/>
          <a:stretch>
            <a:fillRect/>
          </a:stretch>
        </p:blipFill>
        <p:spPr>
          <a:xfrm>
            <a:off x="14891132" y="3707348"/>
            <a:ext cx="5143501" cy="5613400"/>
          </a:xfrm>
          <a:prstGeom prst="rect">
            <a:avLst/>
          </a:prstGeom>
          <a:ln>
            <a:solidFill>
              <a:srgbClr val="FFFFFF"/>
            </a:solidFill>
            <a:miter lim="400000"/>
          </a:ln>
          <a:effectLst>
            <a:reflection stA="16917" endPos="40000" dir="5400000" sy="-100000" algn="bl" rotWithShape="0"/>
          </a:effectLst>
        </p:spPr>
      </p:pic>
    </p:spTree>
  </p:cSld>
  <p:clrMapOvr>
    <a:masterClrMapping/>
  </p:clrMapOvr>
  <p:transition spd="med"/>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6" name="1830-33"/>
          <p:cNvSpPr txBox="1">
            <a:spLocks noGrp="1"/>
          </p:cNvSpPr>
          <p:nvPr>
            <p:ph type="title" idx="4294967295"/>
          </p:nvPr>
        </p:nvSpPr>
        <p:spPr>
          <a:xfrm>
            <a:off x="8060436" y="6053875"/>
            <a:ext cx="3230564" cy="982066"/>
          </a:xfrm>
          <a:prstGeom prst="rect">
            <a:avLst/>
          </a:prstGeom>
          <a:effectLst>
            <a:outerShdw blurRad="50800" dist="38100" dir="5400000" rotWithShape="0">
              <a:srgbClr val="000000">
                <a:alpha val="40000"/>
              </a:srgbClr>
            </a:outerShdw>
          </a:effectLst>
        </p:spPr>
        <p:txBody>
          <a:bodyPr/>
          <a:lstStyle>
            <a:lvl1pPr>
              <a:defRPr sz="6000">
                <a:solidFill>
                  <a:srgbClr val="FEFCDC"/>
                </a:solidFill>
              </a:defRPr>
            </a:lvl1pPr>
          </a:lstStyle>
          <a:p>
            <a:pPr>
              <a:defRPr>
                <a:effectLst/>
              </a:defRPr>
            </a:pPr>
            <a:r>
              <a:rPr lang="ar-JO" dirty="0"/>
              <a:t>1830-33</a:t>
            </a:r>
            <a:endParaRPr dirty="0"/>
          </a:p>
        </p:txBody>
      </p:sp>
      <p:pic>
        <p:nvPicPr>
          <p:cNvPr id="2237" name="Darwin, Charles.jpg" descr="Darwin, Charles.jpg"/>
          <p:cNvPicPr>
            <a:picLocks noChangeAspect="1"/>
          </p:cNvPicPr>
          <p:nvPr/>
        </p:nvPicPr>
        <p:blipFill>
          <a:blip r:embed="rId2" cstate="print"/>
          <a:stretch>
            <a:fillRect/>
          </a:stretch>
        </p:blipFill>
        <p:spPr>
          <a:xfrm>
            <a:off x="18057854" y="3002587"/>
            <a:ext cx="3810001" cy="4762501"/>
          </a:xfrm>
          <a:prstGeom prst="rect">
            <a:avLst/>
          </a:prstGeom>
          <a:ln w="25400">
            <a:solidFill>
              <a:srgbClr val="FFFFFF"/>
            </a:solidFill>
            <a:miter lim="400000"/>
          </a:ln>
        </p:spPr>
      </p:pic>
      <p:grpSp>
        <p:nvGrpSpPr>
          <p:cNvPr id="2" name="Group"/>
          <p:cNvGrpSpPr/>
          <p:nvPr/>
        </p:nvGrpSpPr>
        <p:grpSpPr>
          <a:xfrm>
            <a:off x="4288558" y="1606231"/>
            <a:ext cx="7038160" cy="10545502"/>
            <a:chOff x="0" y="0"/>
            <a:chExt cx="7038159" cy="10545500"/>
          </a:xfrm>
        </p:grpSpPr>
        <p:pic>
          <p:nvPicPr>
            <p:cNvPr id="2238" name="Lyell, Charles.jpg" descr="Lyell, Charles.jpg"/>
            <p:cNvPicPr>
              <a:picLocks noChangeAspect="1"/>
            </p:cNvPicPr>
            <p:nvPr/>
          </p:nvPicPr>
          <p:blipFill>
            <a:blip r:embed="rId3" cstate="print"/>
            <a:srcRect b="24349"/>
            <a:stretch>
              <a:fillRect/>
            </a:stretch>
          </p:blipFill>
          <p:spPr>
            <a:xfrm>
              <a:off x="3736159" y="0"/>
              <a:ext cx="3205134" cy="3692153"/>
            </a:xfrm>
            <a:prstGeom prst="rect">
              <a:avLst/>
            </a:prstGeom>
            <a:ln w="38100" cap="flat">
              <a:solidFill>
                <a:srgbClr val="461B04"/>
              </a:solidFill>
              <a:prstDash val="solid"/>
              <a:miter lim="400000"/>
            </a:ln>
            <a:effectLst/>
          </p:spPr>
        </p:pic>
        <p:pic>
          <p:nvPicPr>
            <p:cNvPr id="2239" name="Principles of Geology vol 1.jpg" descr="Principles of Geology vol 1.jpg"/>
            <p:cNvPicPr>
              <a:picLocks/>
            </p:cNvPicPr>
            <p:nvPr/>
          </p:nvPicPr>
          <p:blipFill>
            <a:blip r:embed="rId4" cstate="print"/>
            <a:stretch>
              <a:fillRect/>
            </a:stretch>
          </p:blipFill>
          <p:spPr>
            <a:xfrm>
              <a:off x="0" y="0"/>
              <a:ext cx="3302000" cy="5080001"/>
            </a:xfrm>
            <a:prstGeom prst="rect">
              <a:avLst/>
            </a:prstGeom>
            <a:ln w="25400" cap="flat">
              <a:solidFill>
                <a:srgbClr val="461B04"/>
              </a:solidFill>
              <a:prstDash val="solid"/>
              <a:miter lim="400000"/>
            </a:ln>
            <a:effectLst/>
          </p:spPr>
        </p:pic>
        <p:pic>
          <p:nvPicPr>
            <p:cNvPr id="2240" name="Principles of Geology vol 2.jpg" descr="Principles of Geology vol 2.jpg"/>
            <p:cNvPicPr>
              <a:picLocks noChangeAspect="1"/>
            </p:cNvPicPr>
            <p:nvPr/>
          </p:nvPicPr>
          <p:blipFill>
            <a:blip r:embed="rId5" cstate="print"/>
            <a:stretch>
              <a:fillRect/>
            </a:stretch>
          </p:blipFill>
          <p:spPr>
            <a:xfrm>
              <a:off x="0" y="5442408"/>
              <a:ext cx="3302000" cy="5103093"/>
            </a:xfrm>
            <a:prstGeom prst="rect">
              <a:avLst/>
            </a:prstGeom>
            <a:ln w="25400" cap="flat">
              <a:solidFill>
                <a:srgbClr val="461B04"/>
              </a:solidFill>
              <a:prstDash val="solid"/>
              <a:miter lim="400000"/>
            </a:ln>
            <a:effectLst/>
          </p:spPr>
        </p:pic>
        <p:pic>
          <p:nvPicPr>
            <p:cNvPr id="2241" name="Principles of Geology vol 3.jpeg" descr="Principles of Geology vol 3.jpeg"/>
            <p:cNvPicPr>
              <a:picLocks/>
            </p:cNvPicPr>
            <p:nvPr/>
          </p:nvPicPr>
          <p:blipFill>
            <a:blip r:embed="rId6" cstate="print"/>
            <a:stretch>
              <a:fillRect/>
            </a:stretch>
          </p:blipFill>
          <p:spPr>
            <a:xfrm>
              <a:off x="3736159" y="5442408"/>
              <a:ext cx="3302001" cy="5103093"/>
            </a:xfrm>
            <a:prstGeom prst="rect">
              <a:avLst/>
            </a:prstGeom>
            <a:ln w="25400" cap="flat">
              <a:solidFill>
                <a:srgbClr val="461B04"/>
              </a:solidFill>
              <a:prstDash val="solid"/>
              <a:miter lim="400000"/>
            </a:ln>
            <a:effectLst/>
          </p:spPr>
        </p:pic>
      </p:grpSp>
      <p:pic>
        <p:nvPicPr>
          <p:cNvPr id="2243" name="Origin of Species book.jpg" descr="Origin of Species book.jpg"/>
          <p:cNvPicPr>
            <a:picLocks noChangeAspect="1"/>
          </p:cNvPicPr>
          <p:nvPr/>
        </p:nvPicPr>
        <p:blipFill>
          <a:blip r:embed="rId7" cstate="print"/>
          <a:stretch>
            <a:fillRect/>
          </a:stretch>
        </p:blipFill>
        <p:spPr>
          <a:xfrm>
            <a:off x="13059830" y="3002587"/>
            <a:ext cx="4687733" cy="7752789"/>
          </a:xfrm>
          <a:prstGeom prst="rect">
            <a:avLst/>
          </a:prstGeom>
          <a:ln w="25400">
            <a:solidFill>
              <a:srgbClr val="461B04"/>
            </a:solidFill>
            <a:miter lim="400000"/>
          </a:ln>
        </p:spPr>
      </p:pic>
      <p:sp>
        <p:nvSpPr>
          <p:cNvPr id="2244" name="1859"/>
          <p:cNvSpPr txBox="1"/>
          <p:nvPr/>
        </p:nvSpPr>
        <p:spPr>
          <a:xfrm>
            <a:off x="12689168" y="10755375"/>
            <a:ext cx="5429058" cy="1290112"/>
          </a:xfrm>
          <a:prstGeom prst="rect">
            <a:avLst/>
          </a:prstGeom>
          <a:ln w="12700">
            <a:miter lim="400000"/>
          </a:ln>
          <a:effectLst>
            <a:outerShdw blurRad="50800" dist="38100" dir="5400000" rotWithShape="0">
              <a:srgbClr val="000000">
                <a:alpha val="4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lvl1pPr>
              <a:defRPr sz="6000">
                <a:solidFill>
                  <a:srgbClr val="FEFCDC"/>
                </a:solidFill>
                <a:latin typeface="+mn-lt"/>
                <a:ea typeface="+mn-ea"/>
                <a:cs typeface="+mn-cs"/>
                <a:sym typeface="Helvetica"/>
              </a:defRPr>
            </a:lvl1p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ar-JO" sz="6000" b="0" i="0" u="none" strike="noStrike" kern="0" cap="none" spc="0" normalizeH="0" baseline="0" noProof="0" dirty="0">
                <a:ln>
                  <a:noFill/>
                </a:ln>
                <a:solidFill>
                  <a:srgbClr val="FEFCDC"/>
                </a:solidFill>
                <a:effectLst/>
                <a:uLnTx/>
                <a:uFillTx/>
                <a:latin typeface="Helvetica"/>
                <a:sym typeface="Helvetica"/>
              </a:rPr>
              <a:t>1859</a:t>
            </a:r>
            <a:endParaRPr kumimoji="0" sz="6000" b="0" i="0" u="none" strike="noStrike" kern="0" cap="none" spc="0" normalizeH="0" baseline="0" noProof="0" dirty="0">
              <a:ln>
                <a:noFill/>
              </a:ln>
              <a:solidFill>
                <a:srgbClr val="FEFCDC"/>
              </a:solidFill>
              <a:effectLst/>
              <a:uLnTx/>
              <a:uFillTx/>
              <a:latin typeface="Helvetica"/>
              <a:sym typeface="Helvetica"/>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1000"/>
                            </p:stCondLst>
                            <p:childTnLst>
                              <p:par>
                                <p:cTn id="9" presetID="10" presetClass="entr" fill="hold" grpId="0" nodeType="afterEffect">
                                  <p:stCondLst>
                                    <p:cond delay="0"/>
                                  </p:stCondLst>
                                  <p:iterate>
                                    <p:tmAbs val="0"/>
                                  </p:iterate>
                                  <p:childTnLst>
                                    <p:set>
                                      <p:cBhvr>
                                        <p:cTn id="10" fill="hold"/>
                                        <p:tgtEl>
                                          <p:spTgt spid="2236"/>
                                        </p:tgtEl>
                                        <p:attrNameLst>
                                          <p:attrName>style.visibility</p:attrName>
                                        </p:attrNameLst>
                                      </p:cBhvr>
                                      <p:to>
                                        <p:strVal val="visible"/>
                                      </p:to>
                                    </p:set>
                                    <p:animEffect transition="in" filter="fade">
                                      <p:cBhvr>
                                        <p:cTn id="11" dur="1000"/>
                                        <p:tgtEl>
                                          <p:spTgt spid="22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6" grpId="0" animBg="1" advAuto="0"/>
      <p:bldP spid="2" grpId="0" animBg="1" advAuto="0"/>
    </p:bld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7" name="“From a superficial reading of Genesis 1,…"/>
          <p:cNvSpPr txBox="1">
            <a:spLocks noGrp="1"/>
          </p:cNvSpPr>
          <p:nvPr>
            <p:ph type="ctrTitle"/>
          </p:nvPr>
        </p:nvSpPr>
        <p:spPr>
          <a:xfrm>
            <a:off x="2089107" y="1384300"/>
            <a:ext cx="16382916" cy="5832582"/>
          </a:xfrm>
          <a:prstGeom prst="rect">
            <a:avLst/>
          </a:prstGeom>
        </p:spPr>
        <p:txBody>
          <a:bodyPr/>
          <a:lstStyle/>
          <a:p>
            <a:pPr algn="r">
              <a:defRPr sz="6400"/>
            </a:pPr>
            <a:r>
              <a:rPr lang="ar-JO" dirty="0"/>
              <a:t>من قراءة سطحية لتكوين 1 يبدو أن الإنطباع هو أنه قد تمت العملية الإبداعية بالكامل في ستة أيام مكونة من أربع وعشرون ساعة في اليوم. إذا كان هذا هو القصد الصحيح للكاتب العبري فهو (خصم مشكوك فيه كما سيظهر حاليًا)</a:t>
            </a:r>
            <a:endParaRPr dirty="0"/>
          </a:p>
        </p:txBody>
      </p:sp>
      <p:sp>
        <p:nvSpPr>
          <p:cNvPr id="1738" name="Gleason Archer, A Survey of Old Testament Introduction (Chicago, IL: Moody Press, 1994), p. 196."/>
          <p:cNvSpPr txBox="1">
            <a:spLocks noGrp="1"/>
          </p:cNvSpPr>
          <p:nvPr>
            <p:ph type="subTitle" sz="quarter" idx="1"/>
          </p:nvPr>
        </p:nvSpPr>
        <p:spPr>
          <a:xfrm>
            <a:off x="2089107" y="11252200"/>
            <a:ext cx="19519901" cy="1689100"/>
          </a:xfrm>
          <a:prstGeom prst="rect">
            <a:avLst/>
          </a:prstGeom>
        </p:spPr>
        <p:txBody>
          <a:bodyPr anchor="t"/>
          <a:lstStyle/>
          <a:p>
            <a:pPr algn="ctr">
              <a:defRPr sz="4400"/>
            </a:pPr>
            <a:r>
              <a:rPr lang="ar-JO" dirty="0"/>
              <a:t>غليسن ارتشر، مسح مقدمة العهد الجديد (شيكاغو : مطبعة مودي، 1994) ص 196</a:t>
            </a:r>
            <a:endParaRPr dirty="0"/>
          </a:p>
        </p:txBody>
      </p:sp>
      <p:sp>
        <p:nvSpPr>
          <p:cNvPr id="1739" name="this seems to run counter to modern scientific research, which indicates that the planet Earth was created several billion years ago.”"/>
          <p:cNvSpPr txBox="1"/>
          <p:nvPr/>
        </p:nvSpPr>
        <p:spPr>
          <a:xfrm>
            <a:off x="2025607" y="8022973"/>
            <a:ext cx="19494501" cy="2096984"/>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marL="40640" marR="40640" algn="r" defTabSz="914400">
              <a:lnSpc>
                <a:spcPct val="90000"/>
              </a:lnSpc>
              <a:spcBef>
                <a:spcPts val="700"/>
              </a:spcBef>
              <a:buClr>
                <a:srgbClr val="FFFB00"/>
              </a:buClr>
              <a:buFont typeface="Arial"/>
              <a:defRPr sz="7200">
                <a:solidFill>
                  <a:srgbClr val="F4EDB7"/>
                </a:solidFill>
                <a:uFill>
                  <a:solidFill>
                    <a:srgbClr val="F4EDB7"/>
                  </a:solidFill>
                </a:uFill>
                <a:latin typeface="DejaVu Sans"/>
                <a:ea typeface="DejaVu Sans"/>
                <a:cs typeface="DejaVu Sans"/>
                <a:sym typeface="DejaVu Sans"/>
              </a:defRPr>
            </a:pPr>
            <a:r>
              <a:rPr lang="ar-JO" sz="7200" dirty="0">
                <a:solidFill>
                  <a:srgbClr val="FFFF00"/>
                </a:solidFill>
                <a:sym typeface="DejaVu Sans"/>
              </a:rPr>
              <a:t>يبدو أن هذا يتعارض مع البحث العلمي الحديث ، الذي يشير إلى أن كوكب الأرض قد نشأ منذ عدة مليارات من السنين ".</a:t>
            </a:r>
            <a:endParaRPr sz="6600" dirty="0">
              <a:solidFill>
                <a:srgbClr val="FFFF00"/>
              </a:solidFill>
            </a:endParaRPr>
          </a:p>
        </p:txBody>
      </p:sp>
      <p:sp>
        <p:nvSpPr>
          <p:cNvPr id="1741" name="Line"/>
          <p:cNvSpPr/>
          <p:nvPr/>
        </p:nvSpPr>
        <p:spPr>
          <a:xfrm flipV="1">
            <a:off x="6038807" y="9082175"/>
            <a:ext cx="4076358" cy="1990"/>
          </a:xfrm>
          <a:prstGeom prst="line">
            <a:avLst/>
          </a:prstGeom>
          <a:ln w="101600">
            <a:solidFill>
              <a:srgbClr val="FFFFFF"/>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pic>
        <p:nvPicPr>
          <p:cNvPr id="1742" name="Archer, Gleason.jpg" descr="Archer, Gleason.jpg"/>
          <p:cNvPicPr>
            <a:picLocks/>
          </p:cNvPicPr>
          <p:nvPr/>
        </p:nvPicPr>
        <p:blipFill>
          <a:blip r:embed="rId3" cstate="print"/>
          <a:stretch>
            <a:fillRect/>
          </a:stretch>
        </p:blipFill>
        <p:spPr>
          <a:xfrm>
            <a:off x="18574473" y="1455130"/>
            <a:ext cx="3949701" cy="5397501"/>
          </a:xfrm>
          <a:prstGeom prst="rect">
            <a:avLst/>
          </a:prstGeom>
          <a:ln w="25400">
            <a:solidFill>
              <a:srgbClr val="FFFFFF"/>
            </a:solidFill>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739"/>
                                        </p:tgtEl>
                                        <p:attrNameLst>
                                          <p:attrName>style.visibility</p:attrName>
                                        </p:attrNameLst>
                                      </p:cBhvr>
                                      <p:to>
                                        <p:strVal val="visible"/>
                                      </p:to>
                                    </p:set>
                                    <p:animEffect transition="in" filter="dissolve">
                                      <p:cBhvr>
                                        <p:cTn id="7" dur="500"/>
                                        <p:tgtEl>
                                          <p:spTgt spid="1739"/>
                                        </p:tgtEl>
                                      </p:cBhvr>
                                    </p:animEffect>
                                  </p:childTnLst>
                                </p:cTn>
                              </p:par>
                            </p:childTnLst>
                          </p:cTn>
                        </p:par>
                        <p:par>
                          <p:cTn id="8" fill="hold">
                            <p:stCondLst>
                              <p:cond delay="500"/>
                            </p:stCondLst>
                            <p:childTnLst>
                              <p:par>
                                <p:cTn id="9" presetID="22" presetClass="entr" presetSubtype="8" fill="hold" grpId="3" nodeType="afterEffect">
                                  <p:stCondLst>
                                    <p:cond delay="0"/>
                                  </p:stCondLst>
                                  <p:iterate>
                                    <p:tmAbs val="0"/>
                                  </p:iterate>
                                  <p:childTnLst>
                                    <p:set>
                                      <p:cBhvr>
                                        <p:cTn id="10" fill="hold"/>
                                        <p:tgtEl>
                                          <p:spTgt spid="1741"/>
                                        </p:tgtEl>
                                        <p:attrNameLst>
                                          <p:attrName>style.visibility</p:attrName>
                                        </p:attrNameLst>
                                      </p:cBhvr>
                                      <p:to>
                                        <p:strVal val="visible"/>
                                      </p:to>
                                    </p:set>
                                    <p:animEffect transition="in" filter="wipe(left)">
                                      <p:cBhvr>
                                        <p:cTn id="11" dur="500"/>
                                        <p:tgtEl>
                                          <p:spTgt spid="17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39" grpId="1" animBg="1" advAuto="0"/>
      <p:bldP spid="1741" grpId="3" animBg="1" advAuto="0"/>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6" name="rocklayers.png" descr="rocklayers.png"/>
          <p:cNvPicPr>
            <a:picLocks noChangeAspect="1"/>
          </p:cNvPicPr>
          <p:nvPr/>
        </p:nvPicPr>
        <p:blipFill>
          <a:blip r:embed="rId2" cstate="print"/>
          <a:stretch>
            <a:fillRect/>
          </a:stretch>
        </p:blipFill>
        <p:spPr>
          <a:xfrm>
            <a:off x="4191000" y="838200"/>
            <a:ext cx="16002000" cy="12039600"/>
          </a:xfrm>
          <a:prstGeom prst="rect">
            <a:avLst/>
          </a:prstGeom>
          <a:ln w="12700">
            <a:miter lim="400000"/>
          </a:ln>
        </p:spPr>
      </p:pic>
      <p:sp>
        <p:nvSpPr>
          <p:cNvPr id="1747" name="ROCK…"/>
          <p:cNvSpPr txBox="1"/>
          <p:nvPr/>
        </p:nvSpPr>
        <p:spPr>
          <a:xfrm>
            <a:off x="10843074" y="2166451"/>
            <a:ext cx="2697854" cy="6027291"/>
          </a:xfrm>
          <a:prstGeom prst="rect">
            <a:avLst/>
          </a:prstGeom>
          <a:ln w="12700">
            <a:miter lim="400000"/>
          </a:ln>
          <a:effectLst>
            <a:outerShdw blurRad="38100" dist="68184" dir="2700000" rotWithShape="0">
              <a:srgbClr val="000000"/>
            </a:outerShdw>
          </a:effectLst>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7700" b="1">
                <a:solidFill>
                  <a:srgbClr val="FFFFFF"/>
                </a:solidFill>
                <a:latin typeface="Arial Narrow"/>
                <a:ea typeface="Arial Narrow"/>
                <a:cs typeface="Arial Narrow"/>
                <a:sym typeface="Arial Narrow"/>
              </a:defRPr>
            </a:pPr>
            <a:r>
              <a:rPr lang="ar-JO" dirty="0"/>
              <a:t>طبقات </a:t>
            </a:r>
          </a:p>
          <a:p>
            <a:pPr>
              <a:defRPr sz="7700" b="1">
                <a:solidFill>
                  <a:srgbClr val="FFFFFF"/>
                </a:solidFill>
                <a:latin typeface="Arial Narrow"/>
                <a:ea typeface="Arial Narrow"/>
                <a:cs typeface="Arial Narrow"/>
                <a:sym typeface="Arial Narrow"/>
              </a:defRPr>
            </a:pPr>
            <a:r>
              <a:rPr lang="ar-JO" dirty="0"/>
              <a:t>الصخور</a:t>
            </a:r>
            <a:endParaRPr dirty="0"/>
          </a:p>
          <a:p>
            <a:pPr>
              <a:defRPr sz="7700" b="1">
                <a:solidFill>
                  <a:srgbClr val="FFFFFF"/>
                </a:solidFill>
                <a:latin typeface="Arial Narrow"/>
                <a:ea typeface="Arial Narrow"/>
                <a:cs typeface="Arial Narrow"/>
                <a:sym typeface="Arial Narrow"/>
              </a:defRPr>
            </a:pPr>
            <a:endParaRPr dirty="0"/>
          </a:p>
          <a:p>
            <a:pPr>
              <a:defRPr sz="7700" b="1">
                <a:solidFill>
                  <a:srgbClr val="FFFFFF"/>
                </a:solidFill>
                <a:latin typeface="Arial Narrow"/>
                <a:ea typeface="Arial Narrow"/>
                <a:cs typeface="Arial Narrow"/>
                <a:sym typeface="Arial Narrow"/>
              </a:defRPr>
            </a:pPr>
            <a:r>
              <a:rPr lang="ar-JO" dirty="0"/>
              <a:t>ملايين</a:t>
            </a:r>
          </a:p>
          <a:p>
            <a:pPr>
              <a:defRPr sz="7700" b="1">
                <a:solidFill>
                  <a:srgbClr val="FFFFFF"/>
                </a:solidFill>
                <a:latin typeface="Arial Narrow"/>
                <a:ea typeface="Arial Narrow"/>
                <a:cs typeface="Arial Narrow"/>
                <a:sym typeface="Arial Narrow"/>
              </a:defRPr>
            </a:pPr>
            <a:r>
              <a:rPr lang="ar-JO" dirty="0"/>
              <a:t>السنين</a:t>
            </a:r>
            <a:endParaRPr dirty="0"/>
          </a:p>
        </p:txBody>
      </p:sp>
      <p:sp>
        <p:nvSpPr>
          <p:cNvPr id="1748" name="I’LL JUST…"/>
          <p:cNvSpPr txBox="1"/>
          <p:nvPr/>
        </p:nvSpPr>
        <p:spPr>
          <a:xfrm>
            <a:off x="15839831" y="1620422"/>
            <a:ext cx="3732680" cy="2564805"/>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defRPr sz="3000" b="1">
                <a:latin typeface="Arial"/>
                <a:ea typeface="Arial"/>
                <a:cs typeface="Arial"/>
                <a:sym typeface="Arial"/>
              </a:defRPr>
            </a:pPr>
            <a:r>
              <a:rPr lang="ar-JO" sz="4000" dirty="0"/>
              <a:t>سوف أقبل بملايين السنين </a:t>
            </a:r>
          </a:p>
          <a:p>
            <a:pPr>
              <a:defRPr sz="3000" b="1">
                <a:latin typeface="Arial"/>
                <a:ea typeface="Arial"/>
                <a:cs typeface="Arial"/>
                <a:sym typeface="Arial"/>
              </a:defRPr>
            </a:pPr>
            <a:r>
              <a:rPr lang="ar-JO" sz="4000" dirty="0"/>
              <a:t>و أضيفها للكتاب المقدس</a:t>
            </a:r>
            <a:endParaRPr sz="4000" dirty="0"/>
          </a:p>
        </p:txBody>
      </p:sp>
      <p:sp>
        <p:nvSpPr>
          <p:cNvPr id="1749" name="THE BIBLE…"/>
          <p:cNvSpPr txBox="1"/>
          <p:nvPr/>
        </p:nvSpPr>
        <p:spPr>
          <a:xfrm>
            <a:off x="4612115" y="1646147"/>
            <a:ext cx="4752601" cy="2872581"/>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defRPr sz="2800" b="1">
                <a:latin typeface="Arial"/>
                <a:ea typeface="Arial"/>
                <a:cs typeface="Arial"/>
                <a:sym typeface="Arial"/>
              </a:defRPr>
            </a:pPr>
            <a:r>
              <a:rPr lang="ar-JO" sz="3600" b="1" dirty="0">
                <a:sym typeface="Arial"/>
              </a:rPr>
              <a:t>الكتاب المقدس ليس صحيحا </a:t>
            </a:r>
          </a:p>
          <a:p>
            <a:pPr>
              <a:defRPr sz="2800" b="1">
                <a:latin typeface="Arial"/>
                <a:ea typeface="Arial"/>
                <a:cs typeface="Arial"/>
                <a:sym typeface="Arial"/>
              </a:defRPr>
            </a:pPr>
            <a:r>
              <a:rPr lang="ar-JO" sz="3600" b="1" dirty="0">
                <a:sym typeface="Arial"/>
              </a:rPr>
              <a:t>تظهر طبقات الصخور</a:t>
            </a:r>
          </a:p>
          <a:p>
            <a:pPr>
              <a:defRPr sz="2800" b="1">
                <a:latin typeface="Arial"/>
                <a:ea typeface="Arial"/>
                <a:cs typeface="Arial"/>
                <a:sym typeface="Arial"/>
              </a:defRPr>
            </a:pPr>
            <a:r>
              <a:rPr lang="ar-JO" sz="3600" b="1" dirty="0">
                <a:sym typeface="Arial"/>
              </a:rPr>
              <a:t> أن عمر الأرض ملايين السنين</a:t>
            </a:r>
          </a:p>
          <a:p>
            <a:pPr>
              <a:defRPr sz="2800" b="1">
                <a:latin typeface="Arial"/>
                <a:ea typeface="Arial"/>
                <a:cs typeface="Arial"/>
                <a:sym typeface="Arial"/>
              </a:defRPr>
            </a:pPr>
            <a:r>
              <a:rPr lang="ar-JO" sz="3600" b="1" dirty="0">
                <a:sym typeface="Arial"/>
              </a:rPr>
              <a:t> أنت يجب أن تصدقني!</a:t>
            </a:r>
          </a:p>
          <a:p>
            <a:pPr>
              <a:defRPr sz="2800" b="1">
                <a:latin typeface="Arial"/>
                <a:ea typeface="Arial"/>
                <a:cs typeface="Arial"/>
                <a:sym typeface="Arial"/>
              </a:defRPr>
            </a:pPr>
            <a:r>
              <a:rPr lang="ar-JO" sz="3600" b="1" dirty="0">
                <a:sym typeface="Arial"/>
              </a:rPr>
              <a:t> انا عالم!</a:t>
            </a:r>
            <a:endParaRPr sz="3600" dirty="0"/>
          </a:p>
        </p:txBody>
      </p:sp>
      <p:sp>
        <p:nvSpPr>
          <p:cNvPr id="1750" name="Line"/>
          <p:cNvSpPr/>
          <p:nvPr/>
        </p:nvSpPr>
        <p:spPr>
          <a:xfrm>
            <a:off x="10399479" y="5180096"/>
            <a:ext cx="3585043" cy="1"/>
          </a:xfrm>
          <a:prstGeom prst="line">
            <a:avLst/>
          </a:prstGeom>
          <a:ln w="177800">
            <a:solidFill>
              <a:srgbClr val="FFFFFF"/>
            </a:solidFill>
            <a:miter lim="400000"/>
          </a:ln>
          <a:effectLst>
            <a:outerShdw dist="80884" dir="5400000" rotWithShape="0">
              <a:srgbClr val="000000"/>
            </a:outerShdw>
          </a:effectLst>
        </p:spPr>
        <p:txBody>
          <a:bodyPr lIns="50800" tIns="50800" rIns="50800" bIns="50800" anchor="ctr"/>
          <a:lstStyle/>
          <a:p>
            <a:pPr>
              <a:defRPr sz="3200">
                <a:latin typeface="Helvetica Light"/>
                <a:ea typeface="Helvetica Light"/>
                <a:cs typeface="Helvetica Light"/>
                <a:sym typeface="Helvetica Light"/>
              </a:defRPr>
            </a:pPr>
            <a:endParaRPr/>
          </a:p>
        </p:txBody>
      </p:sp>
      <p:sp>
        <p:nvSpPr>
          <p:cNvPr id="1751" name="Scientist"/>
          <p:cNvSpPr txBox="1"/>
          <p:nvPr/>
        </p:nvSpPr>
        <p:spPr>
          <a:xfrm>
            <a:off x="6380266" y="11466190"/>
            <a:ext cx="1173398" cy="104131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6100" b="1">
                <a:latin typeface="Helvetica"/>
                <a:ea typeface="Helvetica"/>
                <a:cs typeface="Helvetica"/>
                <a:sym typeface="Helvetica"/>
              </a:defRPr>
            </a:lvl1pPr>
          </a:lstStyle>
          <a:p>
            <a:r>
              <a:rPr lang="ar-JO" dirty="0"/>
              <a:t>عالم</a:t>
            </a:r>
            <a:endParaRPr dirty="0"/>
          </a:p>
        </p:txBody>
      </p:sp>
      <p:sp>
        <p:nvSpPr>
          <p:cNvPr id="1752" name="Theologian"/>
          <p:cNvSpPr txBox="1"/>
          <p:nvPr/>
        </p:nvSpPr>
        <p:spPr>
          <a:xfrm>
            <a:off x="15226864" y="11466190"/>
            <a:ext cx="1865896" cy="104131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6100" b="1">
                <a:latin typeface="Helvetica"/>
                <a:ea typeface="Helvetica"/>
                <a:cs typeface="Helvetica"/>
                <a:sym typeface="Helvetica"/>
              </a:defRPr>
            </a:lvl1pPr>
          </a:lstStyle>
          <a:p>
            <a:r>
              <a:rPr lang="ar-JO" dirty="0"/>
              <a:t>لاهوتي</a:t>
            </a:r>
            <a:endParaRPr dirty="0"/>
          </a:p>
        </p:txBody>
      </p:sp>
    </p:spTree>
  </p:cSld>
  <p:clrMapOvr>
    <a:masterClrMapping/>
  </p:clrMapOvr>
  <p:transition spd="med"/>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4" name="professor.png" descr="professor.png"/>
          <p:cNvPicPr>
            <a:picLocks noChangeAspect="1"/>
          </p:cNvPicPr>
          <p:nvPr/>
        </p:nvPicPr>
        <p:blipFill>
          <a:blip r:embed="rId2" cstate="print"/>
          <a:stretch>
            <a:fillRect/>
          </a:stretch>
        </p:blipFill>
        <p:spPr>
          <a:xfrm>
            <a:off x="4953000" y="920750"/>
            <a:ext cx="14478000" cy="11874500"/>
          </a:xfrm>
          <a:prstGeom prst="rect">
            <a:avLst/>
          </a:prstGeom>
          <a:ln w="12700">
            <a:miter lim="400000"/>
          </a:ln>
        </p:spPr>
      </p:pic>
      <p:sp>
        <p:nvSpPr>
          <p:cNvPr id="1755" name="The issue really…"/>
          <p:cNvSpPr txBox="1"/>
          <p:nvPr/>
        </p:nvSpPr>
        <p:spPr>
          <a:xfrm>
            <a:off x="5047352" y="1756578"/>
            <a:ext cx="11251252" cy="3910109"/>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lnSpc>
                <a:spcPct val="70000"/>
              </a:lnSpc>
              <a:defRPr sz="11700">
                <a:solidFill>
                  <a:srgbClr val="FFFFFF"/>
                </a:solidFill>
                <a:latin typeface="Myriad Pro"/>
                <a:ea typeface="Myriad Pro"/>
                <a:cs typeface="Myriad Pro"/>
                <a:sym typeface="Myriad Pro"/>
              </a:defRPr>
            </a:pPr>
            <a:r>
              <a:rPr lang="ar-JO" sz="11700" dirty="0">
                <a:sym typeface="Myriad Pro"/>
              </a:rPr>
              <a:t>القضية حقا </a:t>
            </a:r>
          </a:p>
          <a:p>
            <a:pPr>
              <a:lnSpc>
                <a:spcPct val="70000"/>
              </a:lnSpc>
              <a:defRPr sz="11700">
                <a:solidFill>
                  <a:srgbClr val="FFFFFF"/>
                </a:solidFill>
                <a:latin typeface="Myriad Pro"/>
                <a:ea typeface="Myriad Pro"/>
                <a:cs typeface="Myriad Pro"/>
                <a:sym typeface="Myriad Pro"/>
              </a:defRPr>
            </a:pPr>
            <a:r>
              <a:rPr lang="ar-JO" sz="11700" dirty="0">
                <a:sym typeface="Myriad Pro"/>
              </a:rPr>
              <a:t>ليست</a:t>
            </a:r>
          </a:p>
          <a:p>
            <a:pPr>
              <a:lnSpc>
                <a:spcPct val="70000"/>
              </a:lnSpc>
              <a:defRPr sz="11700">
                <a:solidFill>
                  <a:srgbClr val="FFFFFF"/>
                </a:solidFill>
                <a:latin typeface="Myriad Pro"/>
                <a:ea typeface="Myriad Pro"/>
                <a:cs typeface="Myriad Pro"/>
                <a:sym typeface="Myriad Pro"/>
              </a:defRPr>
            </a:pPr>
            <a:r>
              <a:rPr lang="ar-JO" sz="11700" dirty="0">
                <a:sym typeface="Myriad Pro"/>
              </a:rPr>
              <a:t> علماً</a:t>
            </a:r>
            <a:endParaRPr dirty="0"/>
          </a:p>
        </p:txBody>
      </p:sp>
    </p:spTree>
  </p:cSld>
  <p:clrMapOvr>
    <a:masterClrMapping/>
  </p:clrMapOvr>
  <p:transition spd="med"/>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7" name="glasses.png" descr="glasses.png"/>
          <p:cNvPicPr>
            <a:picLocks noChangeAspect="1"/>
          </p:cNvPicPr>
          <p:nvPr/>
        </p:nvPicPr>
        <p:blipFill>
          <a:blip r:embed="rId2" cstate="print"/>
          <a:stretch>
            <a:fillRect/>
          </a:stretch>
        </p:blipFill>
        <p:spPr>
          <a:xfrm>
            <a:off x="4229100" y="6639582"/>
            <a:ext cx="15925800" cy="6134101"/>
          </a:xfrm>
          <a:prstGeom prst="rect">
            <a:avLst/>
          </a:prstGeom>
          <a:ln w="12700">
            <a:miter lim="400000"/>
          </a:ln>
        </p:spPr>
      </p:pic>
      <p:pic>
        <p:nvPicPr>
          <p:cNvPr id="1758" name="pic1.png" descr="pic1.png"/>
          <p:cNvPicPr>
            <a:picLocks noChangeAspect="1"/>
          </p:cNvPicPr>
          <p:nvPr/>
        </p:nvPicPr>
        <p:blipFill>
          <a:blip r:embed="rId3" cstate="print"/>
          <a:stretch>
            <a:fillRect/>
          </a:stretch>
        </p:blipFill>
        <p:spPr>
          <a:xfrm>
            <a:off x="0" y="-3111215"/>
            <a:ext cx="24384001" cy="13716001"/>
          </a:xfrm>
          <a:prstGeom prst="rect">
            <a:avLst/>
          </a:prstGeom>
          <a:ln w="12700">
            <a:miter lim="400000"/>
          </a:ln>
        </p:spPr>
      </p:pic>
      <p:sp>
        <p:nvSpPr>
          <p:cNvPr id="1759" name="God’s Word…"/>
          <p:cNvSpPr txBox="1"/>
          <p:nvPr/>
        </p:nvSpPr>
        <p:spPr>
          <a:xfrm>
            <a:off x="10791275" y="1028074"/>
            <a:ext cx="2295500" cy="1958485"/>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lnSpc>
                <a:spcPct val="90000"/>
              </a:lnSpc>
              <a:defRPr sz="6700" b="1">
                <a:latin typeface="Helvetica"/>
                <a:ea typeface="Helvetica"/>
                <a:cs typeface="Helvetica"/>
                <a:sym typeface="Helvetica"/>
              </a:defRPr>
            </a:pPr>
            <a:r>
              <a:rPr lang="ar-JO" dirty="0"/>
              <a:t>كلمة الله</a:t>
            </a:r>
          </a:p>
          <a:p>
            <a:pPr>
              <a:lnSpc>
                <a:spcPct val="90000"/>
              </a:lnSpc>
              <a:defRPr sz="6700" b="1">
                <a:latin typeface="Helvetica"/>
                <a:ea typeface="Helvetica"/>
                <a:cs typeface="Helvetica"/>
                <a:sym typeface="Helvetica"/>
              </a:defRPr>
            </a:pPr>
            <a:r>
              <a:rPr lang="ar-JO" dirty="0"/>
              <a:t>حق</a:t>
            </a:r>
            <a:endParaRPr dirty="0"/>
          </a:p>
        </p:txBody>
      </p:sp>
      <p:sp>
        <p:nvSpPr>
          <p:cNvPr id="1760" name="Biblical Glasses"/>
          <p:cNvSpPr txBox="1"/>
          <p:nvPr/>
        </p:nvSpPr>
        <p:spPr>
          <a:xfrm>
            <a:off x="9819054" y="5658736"/>
            <a:ext cx="4239943" cy="113364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6700" b="1">
                <a:latin typeface="Helvetica"/>
                <a:ea typeface="Helvetica"/>
                <a:cs typeface="Helvetica"/>
                <a:sym typeface="Helvetica"/>
              </a:defRPr>
            </a:lvl1pPr>
          </a:lstStyle>
          <a:p>
            <a:r>
              <a:rPr lang="ar-JO" dirty="0"/>
              <a:t>النظارة الكتابية</a:t>
            </a:r>
            <a:endParaRPr dirty="0"/>
          </a:p>
        </p:txBody>
      </p:sp>
      <p:sp>
        <p:nvSpPr>
          <p:cNvPr id="1761" name="Man Decides…"/>
          <p:cNvSpPr txBox="1"/>
          <p:nvPr/>
        </p:nvSpPr>
        <p:spPr>
          <a:xfrm>
            <a:off x="10457849" y="6990730"/>
            <a:ext cx="2962350" cy="1958485"/>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lnSpc>
                <a:spcPct val="90000"/>
              </a:lnSpc>
              <a:defRPr sz="6700" b="1">
                <a:latin typeface="Helvetica"/>
                <a:ea typeface="Helvetica"/>
                <a:cs typeface="Helvetica"/>
                <a:sym typeface="Helvetica"/>
              </a:defRPr>
            </a:pPr>
            <a:r>
              <a:rPr lang="ar-JO" dirty="0"/>
              <a:t>الإنسان</a:t>
            </a:r>
          </a:p>
          <a:p>
            <a:pPr>
              <a:lnSpc>
                <a:spcPct val="90000"/>
              </a:lnSpc>
              <a:defRPr sz="6700" b="1">
                <a:latin typeface="Helvetica"/>
                <a:ea typeface="Helvetica"/>
                <a:cs typeface="Helvetica"/>
                <a:sym typeface="Helvetica"/>
              </a:defRPr>
            </a:pPr>
            <a:r>
              <a:rPr lang="ar-JO" dirty="0"/>
              <a:t>يقرر الحق</a:t>
            </a:r>
            <a:endParaRPr dirty="0"/>
          </a:p>
        </p:txBody>
      </p:sp>
      <p:sp>
        <p:nvSpPr>
          <p:cNvPr id="1762" name="Millions…"/>
          <p:cNvSpPr txBox="1"/>
          <p:nvPr/>
        </p:nvSpPr>
        <p:spPr>
          <a:xfrm>
            <a:off x="13990331" y="9149594"/>
            <a:ext cx="1586973" cy="176458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400" b="1">
                <a:solidFill>
                  <a:srgbClr val="FFFFFF"/>
                </a:solidFill>
                <a:latin typeface="Helvetica"/>
                <a:ea typeface="Helvetica"/>
                <a:cs typeface="Helvetica"/>
                <a:sym typeface="Helvetica"/>
              </a:defRPr>
            </a:pPr>
            <a:r>
              <a:rPr lang="ar-JO" dirty="0"/>
              <a:t>ملايين</a:t>
            </a:r>
          </a:p>
          <a:p>
            <a:pPr>
              <a:defRPr sz="5400" b="1">
                <a:solidFill>
                  <a:srgbClr val="FFFFFF"/>
                </a:solidFill>
                <a:latin typeface="Helvetica"/>
                <a:ea typeface="Helvetica"/>
                <a:cs typeface="Helvetica"/>
                <a:sym typeface="Helvetica"/>
              </a:defRPr>
            </a:pPr>
            <a:r>
              <a:rPr lang="ar-JO" dirty="0"/>
              <a:t>السنين</a:t>
            </a:r>
            <a:endParaRPr dirty="0"/>
          </a:p>
        </p:txBody>
      </p:sp>
      <p:sp>
        <p:nvSpPr>
          <p:cNvPr id="1763" name="Millions…"/>
          <p:cNvSpPr txBox="1"/>
          <p:nvPr/>
        </p:nvSpPr>
        <p:spPr>
          <a:xfrm>
            <a:off x="8716347" y="9149594"/>
            <a:ext cx="1586973" cy="1764586"/>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5400" b="1">
                <a:solidFill>
                  <a:srgbClr val="FFFFFF"/>
                </a:solidFill>
                <a:latin typeface="Helvetica"/>
                <a:ea typeface="Helvetica"/>
                <a:cs typeface="Helvetica"/>
                <a:sym typeface="Helvetica"/>
              </a:defRPr>
            </a:pPr>
            <a:r>
              <a:rPr lang="ar-JO" dirty="0"/>
              <a:t>ملايين</a:t>
            </a:r>
          </a:p>
          <a:p>
            <a:pPr>
              <a:defRPr sz="5400" b="1">
                <a:solidFill>
                  <a:srgbClr val="FFFFFF"/>
                </a:solidFill>
                <a:latin typeface="Helvetica"/>
                <a:ea typeface="Helvetica"/>
                <a:cs typeface="Helvetica"/>
                <a:sym typeface="Helvetica"/>
              </a:defRPr>
            </a:pPr>
            <a:r>
              <a:rPr lang="ar-JO" dirty="0"/>
              <a:t>السنين</a:t>
            </a:r>
            <a:endParaRPr dirty="0"/>
          </a:p>
        </p:txBody>
      </p:sp>
      <p:sp>
        <p:nvSpPr>
          <p:cNvPr id="1764" name="Evolutionary Glasses"/>
          <p:cNvSpPr txBox="1"/>
          <p:nvPr/>
        </p:nvSpPr>
        <p:spPr>
          <a:xfrm>
            <a:off x="9858030" y="11430496"/>
            <a:ext cx="4667945" cy="1133644"/>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6700" b="1">
                <a:solidFill>
                  <a:srgbClr val="FFFFFF"/>
                </a:solidFill>
                <a:latin typeface="Helvetica"/>
                <a:ea typeface="Helvetica"/>
                <a:cs typeface="Helvetica"/>
                <a:sym typeface="Helvetica"/>
              </a:defRPr>
            </a:lvl1pPr>
          </a:lstStyle>
          <a:p>
            <a:r>
              <a:rPr lang="ar-JO" dirty="0"/>
              <a:t>النظارة التطورية</a:t>
            </a:r>
            <a:endParaRPr dirty="0"/>
          </a:p>
        </p:txBody>
      </p:sp>
    </p:spTree>
  </p:cSld>
  <p:clrMapOvr>
    <a:masterClrMapping/>
  </p:clrMapOvr>
  <p:transition spd="med"/>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6" name="What is our final authority?"/>
          <p:cNvSpPr txBox="1">
            <a:spLocks noGrp="1"/>
          </p:cNvSpPr>
          <p:nvPr>
            <p:ph type="title"/>
          </p:nvPr>
        </p:nvSpPr>
        <p:spPr>
          <a:xfrm>
            <a:off x="1778000" y="292100"/>
            <a:ext cx="20828000" cy="2489200"/>
          </a:xfrm>
          <a:prstGeom prst="rect">
            <a:avLst/>
          </a:prstGeom>
        </p:spPr>
        <p:txBody>
          <a:bodyPr/>
          <a:lstStyle>
            <a:lvl1pPr>
              <a:defRPr sz="11000">
                <a:latin typeface="+mn-lt"/>
                <a:ea typeface="+mn-ea"/>
                <a:cs typeface="+mn-cs"/>
                <a:sym typeface="DejaVu Sans Condensed"/>
              </a:defRPr>
            </a:lvl1pPr>
          </a:lstStyle>
          <a:p>
            <a:r>
              <a:rPr lang="ar-JO" dirty="0"/>
              <a:t>ما هي السلطة النهائية؟</a:t>
            </a:r>
            <a:endParaRPr dirty="0"/>
          </a:p>
        </p:txBody>
      </p:sp>
      <p:sp>
        <p:nvSpPr>
          <p:cNvPr id="1767" name="Infallible Word              of our holy God"/>
          <p:cNvSpPr txBox="1">
            <a:spLocks noGrp="1"/>
          </p:cNvSpPr>
          <p:nvPr>
            <p:ph type="body" sz="quarter" idx="1"/>
          </p:nvPr>
        </p:nvSpPr>
        <p:spPr>
          <a:xfrm>
            <a:off x="1638300" y="3378200"/>
            <a:ext cx="8470900" cy="3124200"/>
          </a:xfrm>
          <a:prstGeom prst="rect">
            <a:avLst/>
          </a:prstGeom>
        </p:spPr>
        <p:txBody>
          <a:bodyPr/>
          <a:lstStyle/>
          <a:p>
            <a:pPr algn="ctr" defTabSz="817244">
              <a:lnSpc>
                <a:spcPct val="90000"/>
              </a:lnSpc>
              <a:buSzTx/>
              <a:buNone/>
              <a:defRPr sz="8514">
                <a:effectLst>
                  <a:outerShdw blurRad="50292" dist="37719" dir="5400000" rotWithShape="0">
                    <a:srgbClr val="000000">
                      <a:alpha val="40000"/>
                    </a:srgbClr>
                  </a:outerShdw>
                </a:effectLst>
              </a:defRPr>
            </a:pPr>
            <a:r>
              <a:rPr lang="ar-JO" dirty="0">
                <a:solidFill>
                  <a:schemeClr val="bg1"/>
                </a:solidFill>
              </a:rPr>
              <a:t>كلمة</a:t>
            </a:r>
            <a:r>
              <a:rPr lang="ar-JO" dirty="0">
                <a:solidFill>
                  <a:srgbClr val="FFFB00"/>
                </a:solidFill>
              </a:rPr>
              <a:t> معصومة </a:t>
            </a:r>
          </a:p>
          <a:p>
            <a:pPr algn="ctr" defTabSz="817244">
              <a:lnSpc>
                <a:spcPct val="90000"/>
              </a:lnSpc>
              <a:buSzTx/>
              <a:buNone/>
              <a:defRPr sz="8514">
                <a:effectLst>
                  <a:outerShdw blurRad="50292" dist="37719" dir="5400000" rotWithShape="0">
                    <a:srgbClr val="000000">
                      <a:alpha val="40000"/>
                    </a:srgbClr>
                  </a:outerShdw>
                </a:effectLst>
              </a:defRPr>
            </a:pPr>
            <a:r>
              <a:rPr lang="ar-JO" dirty="0">
                <a:solidFill>
                  <a:schemeClr val="bg1"/>
                </a:solidFill>
              </a:rPr>
              <a:t>من إلهنا </a:t>
            </a:r>
            <a:r>
              <a:rPr lang="ar-JO" dirty="0">
                <a:solidFill>
                  <a:srgbClr val="FFFB00"/>
                </a:solidFill>
              </a:rPr>
              <a:t>القدوس</a:t>
            </a:r>
            <a:endParaRPr dirty="0"/>
          </a:p>
        </p:txBody>
      </p:sp>
      <p:grpSp>
        <p:nvGrpSpPr>
          <p:cNvPr id="1771" name="Group"/>
          <p:cNvGrpSpPr/>
          <p:nvPr/>
        </p:nvGrpSpPr>
        <p:grpSpPr>
          <a:xfrm>
            <a:off x="10358762" y="3327400"/>
            <a:ext cx="11878939" cy="9060062"/>
            <a:chOff x="338462" y="0"/>
            <a:chExt cx="11878938" cy="9060061"/>
          </a:xfrm>
        </p:grpSpPr>
        <p:sp>
          <p:nvSpPr>
            <p:cNvPr id="1768" name="Fallible opinions of sinful men"/>
            <p:cNvSpPr txBox="1"/>
            <p:nvPr/>
          </p:nvSpPr>
          <p:spPr>
            <a:xfrm>
              <a:off x="2413399" y="0"/>
              <a:ext cx="9804001" cy="3594100"/>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0" tIns="0" rIns="0" bIns="0" numCol="1" anchor="t">
              <a:noAutofit/>
            </a:bodyPr>
            <a:lstStyle/>
            <a:p>
              <a:pPr>
                <a:lnSpc>
                  <a:spcPct val="90000"/>
                </a:lnSpc>
                <a:defRPr sz="86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dirty="0">
                  <a:solidFill>
                    <a:schemeClr val="bg1"/>
                  </a:solidFill>
                </a:rPr>
                <a:t>آراء</a:t>
              </a:r>
              <a:r>
                <a:rPr lang="ar-JO" dirty="0">
                  <a:solidFill>
                    <a:srgbClr val="F6A029"/>
                  </a:solidFill>
                </a:rPr>
                <a:t> غير معصومة </a:t>
              </a:r>
            </a:p>
            <a:p>
              <a:pPr>
                <a:lnSpc>
                  <a:spcPct val="90000"/>
                </a:lnSpc>
                <a:defRPr sz="8600">
                  <a:solidFill>
                    <a:srgbClr val="FFFFFF"/>
                  </a:solidFill>
                  <a:effectLst>
                    <a:outerShdw blurRad="50800" dist="38100" dir="5400000" rotWithShape="0">
                      <a:srgbClr val="000000">
                        <a:alpha val="40000"/>
                      </a:srgbClr>
                    </a:outerShdw>
                  </a:effectLst>
                  <a:latin typeface="+mn-lt"/>
                  <a:ea typeface="+mn-ea"/>
                  <a:cs typeface="+mn-cs"/>
                  <a:sym typeface="DejaVu Sans Condensed"/>
                </a:defRPr>
              </a:pPr>
              <a:r>
                <a:rPr lang="ar-JO" dirty="0">
                  <a:solidFill>
                    <a:schemeClr val="bg1"/>
                  </a:solidFill>
                </a:rPr>
                <a:t>من أشخاص </a:t>
              </a:r>
              <a:r>
                <a:rPr lang="ar-JO" dirty="0">
                  <a:solidFill>
                    <a:srgbClr val="F6A029"/>
                  </a:solidFill>
                </a:rPr>
                <a:t>خطاة</a:t>
              </a:r>
              <a:endParaRPr dirty="0"/>
            </a:p>
          </p:txBody>
        </p:sp>
        <p:sp>
          <p:nvSpPr>
            <p:cNvPr id="1769" name="OR"/>
            <p:cNvSpPr txBox="1"/>
            <p:nvPr/>
          </p:nvSpPr>
          <p:spPr>
            <a:xfrm>
              <a:off x="338462" y="3688508"/>
              <a:ext cx="2844801" cy="2489201"/>
            </a:xfrm>
            <a:prstGeom prst="rect">
              <a:avLst/>
            </a:prstGeom>
            <a:noFill/>
            <a:ln w="12700" cap="flat">
              <a:noFill/>
              <a:miter lim="400000"/>
            </a:ln>
            <a:effectLst>
              <a:outerShdw blurRad="50800" dist="38100" dir="5400000" rotWithShape="0">
                <a:srgbClr val="000000">
                  <a:alpha val="40000"/>
                </a:srgbClr>
              </a:outerShdw>
            </a:effectLst>
            <a:extLst>
              <a:ext uri="{C572A759-6A51-4108-AA02-DFA0A04FC94B}">
                <ma14:wrappingTextBoxFlag xmlns="" xmlns:ma14="http://schemas.microsoft.com/office/mac/drawingml/2011/main" val="1"/>
              </a:ext>
            </a:extLst>
          </p:spPr>
          <p:txBody>
            <a:bodyPr wrap="square" lIns="0" tIns="0" rIns="0" bIns="0" numCol="1" anchor="b">
              <a:noAutofit/>
            </a:bodyPr>
            <a:lstStyle>
              <a:lvl1pPr>
                <a:defRPr sz="10400">
                  <a:solidFill>
                    <a:srgbClr val="F4EDB7"/>
                  </a:solidFill>
                  <a:effectLst>
                    <a:outerShdw blurRad="50800" dist="38100" dir="5400000" rotWithShape="0">
                      <a:srgbClr val="000000">
                        <a:alpha val="40000"/>
                      </a:srgbClr>
                    </a:outerShdw>
                  </a:effectLst>
                  <a:latin typeface="+mn-lt"/>
                  <a:ea typeface="+mn-ea"/>
                  <a:cs typeface="+mn-cs"/>
                  <a:sym typeface="DejaVu Sans Condensed"/>
                </a:defRPr>
              </a:lvl1pPr>
            </a:lstStyle>
            <a:p>
              <a:r>
                <a:rPr lang="ar-JO" dirty="0"/>
                <a:t>أو</a:t>
              </a:r>
              <a:endParaRPr dirty="0"/>
            </a:p>
          </p:txBody>
        </p:sp>
        <p:pic>
          <p:nvPicPr>
            <p:cNvPr id="1770" name="Geology textbook.jpg" descr="Geology textbook.jpg"/>
            <p:cNvPicPr>
              <a:picLocks noChangeAspect="1"/>
            </p:cNvPicPr>
            <p:nvPr/>
          </p:nvPicPr>
          <p:blipFill>
            <a:blip r:embed="rId2" cstate="print"/>
            <a:stretch>
              <a:fillRect/>
            </a:stretch>
          </p:blipFill>
          <p:spPr>
            <a:xfrm>
              <a:off x="4976666" y="2948169"/>
              <a:ext cx="4815430" cy="6111892"/>
            </a:xfrm>
            <a:prstGeom prst="rect">
              <a:avLst/>
            </a:prstGeom>
            <a:ln w="25400" cap="flat">
              <a:solidFill>
                <a:srgbClr val="FFFFFF"/>
              </a:solidFill>
              <a:prstDash val="solid"/>
              <a:miter lim="400000"/>
            </a:ln>
            <a:effectLst/>
          </p:spPr>
        </p:pic>
      </p:grpSp>
      <p:pic>
        <p:nvPicPr>
          <p:cNvPr id="1772" name="HolyBible.tiff" descr="HolyBible.tiff"/>
          <p:cNvPicPr>
            <a:picLocks noChangeAspect="1"/>
          </p:cNvPicPr>
          <p:nvPr/>
        </p:nvPicPr>
        <p:blipFill>
          <a:blip r:embed="rId3" cstate="print"/>
          <a:srcRect l="11877" t="5933" r="11877" b="16139"/>
          <a:stretch>
            <a:fillRect/>
          </a:stretch>
        </p:blipFill>
        <p:spPr>
          <a:xfrm>
            <a:off x="4266362" y="6294960"/>
            <a:ext cx="3989476" cy="6116241"/>
          </a:xfrm>
          <a:prstGeom prst="rect">
            <a:avLst/>
          </a:prstGeom>
          <a:ln w="25400">
            <a:solidFill>
              <a:srgbClr val="FFFFFF"/>
            </a:solidFill>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2" fill="hold" grpId="1" nodeType="clickEffect">
                                  <p:stCondLst>
                                    <p:cond delay="0"/>
                                  </p:stCondLst>
                                  <p:iterate>
                                    <p:tmAbs val="0"/>
                                  </p:iterate>
                                  <p:childTnLst>
                                    <p:set>
                                      <p:cBhvr>
                                        <p:cTn id="6" fill="hold"/>
                                        <p:tgtEl>
                                          <p:spTgt spid="1771"/>
                                        </p:tgtEl>
                                        <p:attrNameLst>
                                          <p:attrName>style.visibility</p:attrName>
                                        </p:attrNameLst>
                                      </p:cBhvr>
                                      <p:to>
                                        <p:strVal val="visible"/>
                                      </p:to>
                                    </p:set>
                                    <p:anim calcmode="lin" valueType="num">
                                      <p:cBhvr>
                                        <p:cTn id="7" dur="499" fill="hold"/>
                                        <p:tgtEl>
                                          <p:spTgt spid="1771"/>
                                        </p:tgtEl>
                                        <p:attrNameLst>
                                          <p:attrName>ppt_x</p:attrName>
                                        </p:attrNameLst>
                                      </p:cBhvr>
                                      <p:tavLst>
                                        <p:tav tm="0">
                                          <p:val>
                                            <p:strVal val="1+#ppt_w/2"/>
                                          </p:val>
                                        </p:tav>
                                        <p:tav tm="100000">
                                          <p:val>
                                            <p:strVal val="#ppt_x"/>
                                          </p:val>
                                        </p:tav>
                                      </p:tavLst>
                                    </p:anim>
                                    <p:anim calcmode="lin" valueType="num">
                                      <p:cBhvr>
                                        <p:cTn id="8" dur="499" fill="hold"/>
                                        <p:tgtEl>
                                          <p:spTgt spid="177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1" grpId="1" animBg="1" advAuto="0"/>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0" name="Genesis 1-11"/>
          <p:cNvSpPr txBox="1"/>
          <p:nvPr/>
        </p:nvSpPr>
        <p:spPr>
          <a:xfrm rot="21420000">
            <a:off x="9051031" y="6580214"/>
            <a:ext cx="1894613" cy="9931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nSpc>
                <a:spcPct val="80000"/>
              </a:lnSpc>
              <a:defRPr sz="3400" b="1">
                <a:latin typeface="Arial Narrow"/>
                <a:ea typeface="Arial Narrow"/>
                <a:cs typeface="Arial Narrow"/>
                <a:sym typeface="Arial Narrow"/>
              </a:defRPr>
            </a:lvl1pPr>
          </a:lstStyle>
          <a:p>
            <a:pPr marL="0" marR="0" lvl="0" indent="0" algn="ctr" defTabSz="825500" rtl="0" eaLnBrk="1" fontAlgn="auto" latinLnBrk="0" hangingPunct="0">
              <a:lnSpc>
                <a:spcPct val="80000"/>
              </a:lnSpc>
              <a:spcBef>
                <a:spcPts val="0"/>
              </a:spcBef>
              <a:spcAft>
                <a:spcPts val="0"/>
              </a:spcAft>
              <a:buClrTx/>
              <a:buSzTx/>
              <a:buFontTx/>
              <a:buNone/>
              <a:tabLst/>
              <a:defRPr/>
            </a:pPr>
            <a:r>
              <a:rPr kumimoji="0" sz="3400" b="1" i="0" u="none" strike="noStrike" kern="0" cap="none" spc="0" normalizeH="0" baseline="0" noProof="0">
                <a:ln>
                  <a:noFill/>
                </a:ln>
                <a:solidFill>
                  <a:srgbClr val="000000"/>
                </a:solidFill>
                <a:effectLst/>
                <a:uLnTx/>
                <a:uFillTx/>
                <a:latin typeface="Arial Narrow"/>
                <a:cs typeface="Arial Narrow"/>
                <a:sym typeface="Arial Narrow"/>
              </a:rPr>
              <a:t>Genesis 1-11</a:t>
            </a:r>
          </a:p>
        </p:txBody>
      </p:sp>
      <p:sp>
        <p:nvSpPr>
          <p:cNvPr id="2291" name="www.EvidenceToday.org"/>
          <p:cNvSpPr txBox="1"/>
          <p:nvPr/>
        </p:nvSpPr>
        <p:spPr>
          <a:xfrm>
            <a:off x="6222206" y="497283"/>
            <a:ext cx="11109090" cy="1295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defRPr sz="7800">
                <a:solidFill>
                  <a:srgbClr val="FFFFFF"/>
                </a:solidFill>
                <a:latin typeface="+mn-lt"/>
                <a:ea typeface="+mn-ea"/>
                <a:cs typeface="+mn-cs"/>
                <a:sym typeface="Helvetica"/>
              </a:defRPr>
            </a:lvl1p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sz="7800" b="0" i="0" u="none" strike="noStrike" kern="0" cap="none" spc="0" normalizeH="0" baseline="0" noProof="0">
                <a:ln>
                  <a:noFill/>
                </a:ln>
                <a:solidFill>
                  <a:srgbClr val="FFFFFF"/>
                </a:solidFill>
                <a:effectLst/>
                <a:uLnTx/>
                <a:uFillTx/>
                <a:latin typeface="Helvetica"/>
                <a:sym typeface="Helvetica"/>
              </a:rPr>
              <a:t>www.EvidenceToday.org </a:t>
            </a:r>
          </a:p>
        </p:txBody>
      </p:sp>
      <p:pic>
        <p:nvPicPr>
          <p:cNvPr id="2292" name="Screen Shot 2018-08-26 at 4.07.07 PM.png" descr="Screen Shot 2018-08-26 at 4.07.07 PM.png"/>
          <p:cNvPicPr>
            <a:picLocks noChangeAspect="1"/>
          </p:cNvPicPr>
          <p:nvPr/>
        </p:nvPicPr>
        <p:blipFill>
          <a:blip r:embed="rId2" cstate="print"/>
          <a:stretch>
            <a:fillRect/>
          </a:stretch>
        </p:blipFill>
        <p:spPr>
          <a:xfrm>
            <a:off x="2379475" y="1882683"/>
            <a:ext cx="19625050" cy="11003448"/>
          </a:xfrm>
          <a:prstGeom prst="rect">
            <a:avLst/>
          </a:prstGeom>
          <a:ln w="12700">
            <a:miter lim="400000"/>
          </a:ln>
        </p:spPr>
      </p:pic>
    </p:spTree>
  </p:cSld>
  <p:clrMapOvr>
    <a:masterClrMapping/>
  </p:clrMapOvr>
  <p:transition spd="med"/>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94" name="Nagy book.jpg" descr="Nagy book.jpg"/>
          <p:cNvPicPr>
            <a:picLocks/>
          </p:cNvPicPr>
          <p:nvPr/>
        </p:nvPicPr>
        <p:blipFill>
          <a:blip r:embed="rId2" cstate="print"/>
          <a:stretch>
            <a:fillRect/>
          </a:stretch>
        </p:blipFill>
        <p:spPr>
          <a:xfrm>
            <a:off x="4890319" y="1480873"/>
            <a:ext cx="14603362" cy="10069248"/>
          </a:xfrm>
          <a:prstGeom prst="rect">
            <a:avLst/>
          </a:prstGeom>
          <a:effectLst>
            <a:reflection stA="50000" endPos="40000" dir="5400000" sy="-100000" algn="bl" rotWithShape="0"/>
          </a:effectLst>
        </p:spPr>
      </p:pic>
    </p:spTree>
  </p:cSld>
  <p:clrMapOvr>
    <a:masterClrMapping/>
  </p:clrMapOvr>
  <p:transition spd="med"/>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4" name="Line"/>
          <p:cNvSpPr/>
          <p:nvPr/>
        </p:nvSpPr>
        <p:spPr>
          <a:xfrm>
            <a:off x="-50800" y="12700"/>
            <a:ext cx="24409400" cy="0"/>
          </a:xfrm>
          <a:prstGeom prst="line">
            <a:avLst/>
          </a:prstGeom>
          <a:ln w="63500">
            <a:solidFill>
              <a:srgbClr val="7A7A7A"/>
            </a:solidFill>
            <a:miter lim="400000"/>
          </a:ln>
        </p:spPr>
        <p:txBody>
          <a:bodyPr lIns="50800" tIns="50800" rIns="50800" bIns="50800" anchor="ct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sp>
        <p:nvSpPr>
          <p:cNvPr id="1795" name="Line"/>
          <p:cNvSpPr/>
          <p:nvPr/>
        </p:nvSpPr>
        <p:spPr>
          <a:xfrm>
            <a:off x="-12700" y="13690600"/>
            <a:ext cx="24409400" cy="0"/>
          </a:xfrm>
          <a:prstGeom prst="line">
            <a:avLst/>
          </a:prstGeom>
          <a:ln w="63500">
            <a:solidFill>
              <a:srgbClr val="7A7A7A"/>
            </a:solidFill>
            <a:miter lim="400000"/>
          </a:ln>
        </p:spPr>
        <p:txBody>
          <a:bodyPr lIns="50800" tIns="50800" rIns="50800" bIns="50800" anchor="ctr"/>
          <a:lstStyle/>
          <a:p>
            <a:pPr algn="l" defTabSz="457200">
              <a:defRPr sz="1200">
                <a:latin typeface="Helvetica"/>
                <a:ea typeface="Helvetica"/>
                <a:cs typeface="Helvetica"/>
                <a:sym typeface="Helvetica"/>
              </a:defRPr>
            </a:pPr>
            <a:endParaRPr sz="1200">
              <a:latin typeface="Helvetica"/>
              <a:ea typeface="Helvetica"/>
              <a:cs typeface="Helvetica"/>
              <a:sym typeface="Helvetica"/>
            </a:endParaRPr>
          </a:p>
        </p:txBody>
      </p:sp>
      <p:pic>
        <p:nvPicPr>
          <p:cNvPr id="1796" name="1400_Website_MobileFriendly_Slide.jpg" descr="1400_Website_MobileFriendly_Slide.jpg"/>
          <p:cNvPicPr>
            <a:picLocks noChangeAspect="1"/>
          </p:cNvPicPr>
          <p:nvPr/>
        </p:nvPicPr>
        <p:blipFill>
          <a:blip r:embed="rId2" cstate="print"/>
          <a:stretch>
            <a:fillRect/>
          </a:stretch>
        </p:blipFill>
        <p:spPr>
          <a:xfrm>
            <a:off x="0" y="0"/>
            <a:ext cx="24384000" cy="13716000"/>
          </a:xfrm>
          <a:prstGeom prst="rect">
            <a:avLst/>
          </a:prstGeom>
          <a:ln w="12700">
            <a:miter lim="400000"/>
          </a:ln>
        </p:spPr>
      </p:pic>
    </p:spTree>
  </p:cSld>
  <p:clrMapOvr>
    <a:masterClrMapping/>
  </p:clrMapOvr>
  <p:transition spd="med"/>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ransition spd="med"/>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1026"/>
          <p:cNvSpPr>
            <a:spLocks noGrp="1" noChangeArrowheads="1"/>
          </p:cNvSpPr>
          <p:nvPr>
            <p:ph type="ctrTitle"/>
          </p:nvPr>
        </p:nvSpPr>
        <p:spPr>
          <a:xfrm>
            <a:off x="0" y="12344400"/>
            <a:ext cx="24384000" cy="1371600"/>
          </a:xfrm>
        </p:spPr>
        <p:txBody>
          <a:bodyPr/>
          <a:lstStyle/>
          <a:p>
            <a:pPr eaLnBrk="1" hangingPunct="1">
              <a:defRPr/>
            </a:pPr>
            <a:r>
              <a:rPr lang="ar-SA" sz="6600" b="1" dirty="0">
                <a:solidFill>
                  <a:srgbClr val="FFFFFF"/>
                </a:solidFill>
                <a:latin typeface="Arial" charset="0"/>
                <a:ea typeface="ＭＳ Ｐゴシック" charset="0"/>
              </a:rPr>
              <a:t>نقدية في العهد القديم وصف المساق</a:t>
            </a:r>
            <a:r>
              <a:rPr lang="en-US" sz="6600" b="1" dirty="0">
                <a:solidFill>
                  <a:srgbClr val="FFFFFF"/>
                </a:solidFill>
                <a:latin typeface="Arial" charset="0"/>
                <a:ea typeface="ＭＳ Ｐゴシック" charset="0"/>
              </a:rPr>
              <a:t>  •  BibleStudyDownloads.org</a:t>
            </a:r>
            <a:endParaRPr lang="en-US" sz="2000" b="1" dirty="0">
              <a:solidFill>
                <a:srgbClr val="FFFFFF"/>
              </a:solidFill>
              <a:latin typeface="Arial" charset="0"/>
              <a:ea typeface="ＭＳ Ｐゴシック" charset="0"/>
            </a:endParaRPr>
          </a:p>
        </p:txBody>
      </p:sp>
      <p:sp>
        <p:nvSpPr>
          <p:cNvPr id="99331" name="Rectangle 1026"/>
          <p:cNvSpPr txBox="1">
            <a:spLocks noChangeArrowheads="1"/>
          </p:cNvSpPr>
          <p:nvPr/>
        </p:nvSpPr>
        <p:spPr bwMode="auto">
          <a:xfrm>
            <a:off x="0" y="-143088"/>
            <a:ext cx="24384000" cy="137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lIns="243829" tIns="121914" rIns="243829" bIns="121914" anchor="ct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defTabSz="2438278" eaLnBrk="1" fontAlgn="base" hangingPunct="1">
              <a:spcBef>
                <a:spcPct val="0"/>
              </a:spcBef>
              <a:spcAft>
                <a:spcPct val="0"/>
              </a:spcAft>
            </a:pPr>
            <a:r>
              <a:rPr lang="ar-JO" sz="9600" b="1" kern="1200" dirty="0">
                <a:solidFill>
                  <a:srgbClr val="FFFFFF"/>
                </a:solidFill>
                <a:latin typeface="Arial" charset="0"/>
                <a:cs typeface="Arial" charset="0"/>
              </a:rPr>
              <a:t>أحصل على هذا العرض التقديمي مجاناً</a:t>
            </a:r>
            <a:endParaRPr lang="en-US" sz="3200" b="1" kern="1200" dirty="0">
              <a:solidFill>
                <a:srgbClr val="FFFFFF"/>
              </a:solidFill>
              <a:latin typeface="Arial" charset="0"/>
              <a:cs typeface="Arial" charset="0"/>
            </a:endParaRPr>
          </a:p>
        </p:txBody>
      </p:sp>
      <p:pic>
        <p:nvPicPr>
          <p:cNvPr id="8" name="Picture 7" descr="Screen Shot 2016-02-02 at 5.41.18 PM.png"/>
          <p:cNvPicPr>
            <a:picLocks noChangeAspect="1"/>
          </p:cNvPicPr>
          <p:nvPr/>
        </p:nvPicPr>
        <p:blipFill rotWithShape="1">
          <a:blip r:embed="rId3" cstate="print">
            <a:extLst>
              <a:ext uri="{28A0092B-C50C-407E-A947-70E740481C1C}">
                <a14:useLocalDpi xmlns:a14="http://schemas.microsoft.com/office/drawing/2010/main" val="0"/>
              </a:ext>
            </a:extLst>
          </a:blip>
          <a:srcRect t="2841"/>
          <a:stretch/>
        </p:blipFill>
        <p:spPr>
          <a:xfrm>
            <a:off x="-117791" y="1273963"/>
            <a:ext cx="24619592" cy="11300091"/>
          </a:xfrm>
          <a:prstGeom prst="rect">
            <a:avLst/>
          </a:prstGeom>
        </p:spPr>
      </p:pic>
      <p:pic>
        <p:nvPicPr>
          <p:cNvPr id="9" name="Picture 8" descr="Screen Shot 2016-02-02 at 5.42.03 PM.p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9262" y="4444680"/>
            <a:ext cx="16408565" cy="6967189"/>
          </a:xfrm>
          <a:prstGeom prst="rect">
            <a:avLst/>
          </a:prstGeom>
        </p:spPr>
      </p:pic>
    </p:spTree>
    <p:extLst>
      <p:ext uri="{BB962C8B-B14F-4D97-AF65-F5344CB8AC3E}">
        <p14:creationId xmlns:p14="http://schemas.microsoft.com/office/powerpoint/2010/main" val="25523280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accel="50000" decel="50000" fill="hold" nodeType="afterEffect">
                                  <p:stCondLst>
                                    <p:cond delay="3000"/>
                                  </p:stCondLst>
                                  <p:childTnLst>
                                    <p:anim calcmode="lin" valueType="num">
                                      <p:cBhvr additive="base">
                                        <p:cTn id="6" dur="2000"/>
                                        <p:tgtEl>
                                          <p:spTgt spid="9"/>
                                        </p:tgtEl>
                                        <p:attrNameLst>
                                          <p:attrName>ppt_x</p:attrName>
                                        </p:attrNameLst>
                                      </p:cBhvr>
                                      <p:tavLst>
                                        <p:tav tm="0">
                                          <p:val>
                                            <p:strVal val="ppt_x"/>
                                          </p:val>
                                        </p:tav>
                                        <p:tav tm="100000">
                                          <p:val>
                                            <p:strVal val="0-ppt_w/2"/>
                                          </p:val>
                                        </p:tav>
                                      </p:tavLst>
                                    </p:anim>
                                    <p:anim calcmode="lin" valueType="num">
                                      <p:cBhvr additive="base">
                                        <p:cTn id="7" dur="2000"/>
                                        <p:tgtEl>
                                          <p:spTgt spid="9"/>
                                        </p:tgtEl>
                                        <p:attrNameLst>
                                          <p:attrName>ppt_y</p:attrName>
                                        </p:attrNameLst>
                                      </p:cBhvr>
                                      <p:tavLst>
                                        <p:tav tm="0">
                                          <p:val>
                                            <p:strVal val="ppt_y"/>
                                          </p:val>
                                        </p:tav>
                                        <p:tav tm="100000">
                                          <p:val>
                                            <p:strVal val="ppt_y"/>
                                          </p:val>
                                        </p:tav>
                                      </p:tavLst>
                                    </p:anim>
                                    <p:set>
                                      <p:cBhvr>
                                        <p:cTn id="8" dur="1" fill="hold">
                                          <p:stCondLst>
                                            <p:cond delay="1999"/>
                                          </p:stCondLst>
                                        </p:cTn>
                                        <p:tgtEl>
                                          <p:spTgt spid="9"/>
                                        </p:tgtEl>
                                        <p:attrNameLst>
                                          <p:attrName>style.visibility</p:attrName>
                                        </p:attrNameLst>
                                      </p:cBhvr>
                                      <p:to>
                                        <p:strVal val="hidden"/>
                                      </p:to>
                                    </p:set>
                                  </p:childTnLst>
                                </p:cTn>
                              </p:par>
                            </p:childTnLst>
                          </p:cTn>
                        </p:par>
                        <p:par>
                          <p:cTn id="9" fill="hold">
                            <p:stCondLst>
                              <p:cond delay="5000"/>
                            </p:stCondLst>
                            <p:childTnLst>
                              <p:par>
                                <p:cTn id="10" presetID="2" presetClass="entr" presetSubtype="2" fill="remove" nodeType="afterEffect">
                                  <p:stCondLst>
                                    <p:cond delay="3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1+#ppt_w/2"/>
                                          </p:val>
                                        </p:tav>
                                        <p:tav tm="100000">
                                          <p:val>
                                            <p:strVal val="#ppt_x"/>
                                          </p:val>
                                        </p:tav>
                                      </p:tavLst>
                                    </p:anim>
                                    <p:anim calcmode="lin" valueType="num">
                                      <p:cBhvr additive="base">
                                        <p:cTn id="13"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3.xml.rels><?xml version="1.0" encoding="UTF-8" standalone="yes"?>
<Relationships xmlns="http://schemas.openxmlformats.org/package/2006/relationships"><Relationship Id="rId1" Type="http://schemas.openxmlformats.org/officeDocument/2006/relationships/image" Target="../media/image19.png"/></Relationships>
</file>

<file path=ppt/theme/_rels/theme4.xml.rels><?xml version="1.0" encoding="UTF-8" standalone="yes"?>
<Relationships xmlns="http://schemas.openxmlformats.org/package/2006/relationships"><Relationship Id="rId1" Type="http://schemas.openxmlformats.org/officeDocument/2006/relationships/image" Target="../media/image1.png"/></Relationships>
</file>

<file path=ppt/theme/_rels/theme5.xml.rels><?xml version="1.0" encoding="UTF-8" standalone="yes"?>
<Relationships xmlns="http://schemas.openxmlformats.org/package/2006/relationships"><Relationship Id="rId1" Type="http://schemas.openxmlformats.org/officeDocument/2006/relationships/image" Target="../media/image19.png"/></Relationships>
</file>

<file path=ppt/theme/_rels/theme6.xml.rels><?xml version="1.0" encoding="UTF-8" standalone="yes"?>
<Relationships xmlns="http://schemas.openxmlformats.org/package/2006/relationships"><Relationship Id="rId1" Type="http://schemas.openxmlformats.org/officeDocument/2006/relationships/image" Target="../media/image19.png"/></Relationships>
</file>

<file path=ppt/theme/_rels/theme7.xml.rels><?xml version="1.0" encoding="UTF-8" standalone="yes"?>
<Relationships xmlns="http://schemas.openxmlformats.org/package/2006/relationships"><Relationship Id="rId1" Type="http://schemas.openxmlformats.org/officeDocument/2006/relationships/image" Target="../media/image19.png"/></Relationships>
</file>

<file path=ppt/theme/_rels/theme8.xml.rels><?xml version="1.0" encoding="UTF-8" standalone="yes"?>
<Relationships xmlns="http://schemas.openxmlformats.org/package/2006/relationships"><Relationship Id="rId1" Type="http://schemas.openxmlformats.org/officeDocument/2006/relationships/image" Target="../media/image19.png"/></Relationships>
</file>

<file path=ppt/theme/_rels/theme9.xml.rels><?xml version="1.0" encoding="UTF-8" standalone="yes"?>
<Relationships xmlns="http://schemas.openxmlformats.org/package/2006/relationships"><Relationship Id="rId1" Type="http://schemas.openxmlformats.org/officeDocument/2006/relationships/image" Target="../media/image19.png"/></Relationships>
</file>

<file path=ppt/theme/_rels/theme10.xml.rels><?xml version="1.0" encoding="UTF-8" standalone="yes"?>
<Relationships xmlns="http://schemas.openxmlformats.org/package/2006/relationships"><Relationship Id="rId1" Type="http://schemas.openxmlformats.org/officeDocument/2006/relationships/image" Target="../media/image19.png"/></Relationships>
</file>

<file path=ppt/theme/_rels/theme11.xml.rels><?xml version="1.0" encoding="UTF-8" standalone="yes"?>
<Relationships xmlns="http://schemas.openxmlformats.org/package/2006/relationships"><Relationship Id="rId1" Type="http://schemas.openxmlformats.org/officeDocument/2006/relationships/image" Target="../media/image19.png"/></Relationships>
</file>

<file path=ppt/theme/_rels/theme12.xml.rels><?xml version="1.0" encoding="UTF-8" standalone="yes"?>
<Relationships xmlns="http://schemas.openxmlformats.org/package/2006/relationships"><Relationship Id="rId1" Type="http://schemas.openxmlformats.org/officeDocument/2006/relationships/image" Target="../media/image19.png"/></Relationships>
</file>

<file path=ppt/theme/_rels/theme13.xml.rels><?xml version="1.0" encoding="UTF-8" standalone="yes"?>
<Relationships xmlns="http://schemas.openxmlformats.org/package/2006/relationships"><Relationship Id="rId1" Type="http://schemas.openxmlformats.org/officeDocument/2006/relationships/image" Target="../media/image19.png"/></Relationships>
</file>

<file path=ppt/theme/_rels/theme14.xml.rels><?xml version="1.0" encoding="UTF-8" standalone="yes"?>
<Relationships xmlns="http://schemas.openxmlformats.org/package/2006/relationships"><Relationship Id="rId1" Type="http://schemas.openxmlformats.org/officeDocument/2006/relationships/image" Target="../media/image19.png"/></Relationships>
</file>

<file path=ppt/theme/_rels/theme15.xml.rels><?xml version="1.0" encoding="UTF-8" standalone="yes"?>
<Relationships xmlns="http://schemas.openxmlformats.org/package/2006/relationships"><Relationship Id="rId1" Type="http://schemas.openxmlformats.org/officeDocument/2006/relationships/image" Target="../media/image19.png"/></Relationships>
</file>

<file path=ppt/theme/_rels/theme16.xml.rels><?xml version="1.0" encoding="UTF-8" standalone="yes"?>
<Relationships xmlns="http://schemas.openxmlformats.org/package/2006/relationships"><Relationship Id="rId1" Type="http://schemas.openxmlformats.org/officeDocument/2006/relationships/image" Target="../media/image19.png"/></Relationships>
</file>

<file path=ppt/theme/_rels/theme17.xml.rels><?xml version="1.0" encoding="UTF-8" standalone="yes"?>
<Relationships xmlns="http://schemas.openxmlformats.org/package/2006/relationships"><Relationship Id="rId1" Type="http://schemas.openxmlformats.org/officeDocument/2006/relationships/image" Target="../media/image19.png"/></Relationships>
</file>

<file path=ppt/theme/_rels/theme19.xml.rels><?xml version="1.0" encoding="UTF-8" standalone="yes"?>
<Relationships xmlns="http://schemas.openxmlformats.org/package/2006/relationships"><Relationship Id="rId1" Type="http://schemas.openxmlformats.org/officeDocument/2006/relationships/image" Target="../media/image19.png"/></Relationships>
</file>

<file path=ppt/theme/_rels/theme20.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DejaVu Sans Condensed"/>
        <a:ea typeface="DejaVu Sans Condensed"/>
        <a:cs typeface="DejaVu Sans Condensed"/>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Black">
  <a:themeElements>
    <a:clrScheme name="Black">
      <a:dk1>
        <a:srgbClr val="000000"/>
      </a:dk1>
      <a:lt1>
        <a:srgbClr val="FFFFFF"/>
      </a:lt1>
      <a:dk2>
        <a:srgbClr val="434343"/>
      </a:dk2>
      <a:lt2>
        <a:srgbClr val="A9A9A9"/>
      </a:lt2>
      <a:accent1>
        <a:srgbClr val="0076BA"/>
      </a:accent1>
      <a:accent2>
        <a:srgbClr val="00A89D"/>
      </a:accent2>
      <a:accent3>
        <a:srgbClr val="1DB100"/>
      </a:accent3>
      <a:accent4>
        <a:srgbClr val="F8BA00"/>
      </a:accent4>
      <a:accent5>
        <a:srgbClr val="EE220C"/>
      </a:accent5>
      <a:accent6>
        <a:srgbClr val="CB297B"/>
      </a:accent6>
      <a:hlink>
        <a:srgbClr val="0000FF"/>
      </a:hlink>
      <a:folHlink>
        <a:srgbClr val="FF00FF"/>
      </a:folHlink>
    </a:clrScheme>
    <a:fontScheme name="Black">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Off val="1352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FFFFFF"/>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5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4.xml><?xml version="1.0" encoding="utf-8"?>
<a:theme xmlns:a="http://schemas.openxmlformats.org/drawingml/2006/main" name="1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DejaVu Sans Condensed"/>
        <a:ea typeface="DejaVu Sans Condensed"/>
        <a:cs typeface="DejaVu Sans Condensed"/>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5.xml><?xml version="1.0" encoding="utf-8"?>
<a:theme xmlns:a="http://schemas.openxmlformats.org/drawingml/2006/main" name="2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6.xml><?xml version="1.0" encoding="utf-8"?>
<a:theme xmlns:a="http://schemas.openxmlformats.org/drawingml/2006/main" name="3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7.xml><?xml version="1.0" encoding="utf-8"?>
<a:theme xmlns:a="http://schemas.openxmlformats.org/drawingml/2006/main" name="4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8.xml><?xml version="1.0" encoding="utf-8"?>
<a:theme xmlns:a="http://schemas.openxmlformats.org/drawingml/2006/main" name="6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9.xml><?xml version="1.0" encoding="utf-8"?>
<a:theme xmlns:a="http://schemas.openxmlformats.org/drawingml/2006/main" name="7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0.xml><?xml version="1.0" encoding="utf-8"?>
<a:theme xmlns:a="http://schemas.openxmlformats.org/drawingml/2006/main" name="8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1.xml><?xml version="1.0" encoding="utf-8"?>
<a:theme xmlns:a="http://schemas.openxmlformats.org/drawingml/2006/main" name="9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2.xml><?xml version="1.0" encoding="utf-8"?>
<a:theme xmlns:a="http://schemas.openxmlformats.org/drawingml/2006/main" name="10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3.xml><?xml version="1.0" encoding="utf-8"?>
<a:theme xmlns:a="http://schemas.openxmlformats.org/drawingml/2006/main" name="11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4.xml><?xml version="1.0" encoding="utf-8"?>
<a:theme xmlns:a="http://schemas.openxmlformats.org/drawingml/2006/main" name="12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5.xml><?xml version="1.0" encoding="utf-8"?>
<a:theme xmlns:a="http://schemas.openxmlformats.org/drawingml/2006/main" name="13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6.xml><?xml version="1.0" encoding="utf-8"?>
<a:theme xmlns:a="http://schemas.openxmlformats.org/drawingml/2006/main" name="14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7.xml><?xml version="1.0" encoding="utf-8"?>
<a:theme xmlns:a="http://schemas.openxmlformats.org/drawingml/2006/main" name="15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8.xml><?xml version="1.0" encoding="utf-8"?>
<a:theme xmlns:a="http://schemas.openxmlformats.org/drawingml/2006/main" name="1_Orbit">
  <a:themeElements>
    <a:clrScheme name="Orbit 10">
      <a:dk1>
        <a:srgbClr val="000000"/>
      </a:dk1>
      <a:lt1>
        <a:srgbClr val="FFFFFF"/>
      </a:lt1>
      <a:dk2>
        <a:srgbClr val="000000"/>
      </a:dk2>
      <a:lt2>
        <a:srgbClr val="FFFFFF"/>
      </a:lt2>
      <a:accent1>
        <a:srgbClr val="3333CC"/>
      </a:accent1>
      <a:accent2>
        <a:srgbClr val="666699"/>
      </a:accent2>
      <a:accent3>
        <a:srgbClr val="AAAAAA"/>
      </a:accent3>
      <a:accent4>
        <a:srgbClr val="DADADA"/>
      </a:accent4>
      <a:accent5>
        <a:srgbClr val="ADADE2"/>
      </a:accent5>
      <a:accent6>
        <a:srgbClr val="5C5C8A"/>
      </a:accent6>
      <a:hlink>
        <a:srgbClr val="FFFFCC"/>
      </a:hlink>
      <a:folHlink>
        <a:srgbClr val="FFCC66"/>
      </a:folHlink>
    </a:clrScheme>
    <a:fontScheme name="Orbi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lnDef>
  </a:objectDefaults>
  <a:extraClrSchemeLst>
    <a:extraClrScheme>
      <a:clrScheme name="Orbit 1">
        <a:dk1>
          <a:srgbClr val="010199"/>
        </a:dk1>
        <a:lt1>
          <a:srgbClr val="FFFFFF"/>
        </a:lt1>
        <a:dk2>
          <a:srgbClr val="000000"/>
        </a:dk2>
        <a:lt2>
          <a:srgbClr val="B2B2B2"/>
        </a:lt2>
        <a:accent1>
          <a:srgbClr val="3399FF"/>
        </a:accent1>
        <a:accent2>
          <a:srgbClr val="666699"/>
        </a:accent2>
        <a:accent3>
          <a:srgbClr val="AAAAAA"/>
        </a:accent3>
        <a:accent4>
          <a:srgbClr val="DADADA"/>
        </a:accent4>
        <a:accent5>
          <a:srgbClr val="ADCAFF"/>
        </a:accent5>
        <a:accent6>
          <a:srgbClr val="5C5C8A"/>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Orbit 2">
        <a:dk1>
          <a:srgbClr val="008000"/>
        </a:dk1>
        <a:lt1>
          <a:srgbClr val="FFFFFF"/>
        </a:lt1>
        <a:dk2>
          <a:srgbClr val="003300"/>
        </a:dk2>
        <a:lt2>
          <a:srgbClr val="C0C0C0"/>
        </a:lt2>
        <a:accent1>
          <a:srgbClr val="99CC00"/>
        </a:accent1>
        <a:accent2>
          <a:srgbClr val="527C3A"/>
        </a:accent2>
        <a:accent3>
          <a:srgbClr val="AAADAA"/>
        </a:accent3>
        <a:accent4>
          <a:srgbClr val="DADADA"/>
        </a:accent4>
        <a:accent5>
          <a:srgbClr val="CAE2AA"/>
        </a:accent5>
        <a:accent6>
          <a:srgbClr val="497034"/>
        </a:accent6>
        <a:hlink>
          <a:srgbClr val="33CC33"/>
        </a:hlink>
        <a:folHlink>
          <a:srgbClr val="C1FF83"/>
        </a:folHlink>
      </a:clrScheme>
      <a:clrMap bg1="dk2" tx1="lt1" bg2="dk1" tx2="lt2" accent1="accent1" accent2="accent2" accent3="accent3" accent4="accent4" accent5="accent5" accent6="accent6" hlink="hlink" folHlink="folHlink"/>
    </a:extraClrScheme>
    <a:extraClrScheme>
      <a:clrScheme name="Orbit 3">
        <a:dk1>
          <a:srgbClr val="000066"/>
        </a:dk1>
        <a:lt1>
          <a:srgbClr val="FFFFFF"/>
        </a:lt1>
        <a:dk2>
          <a:srgbClr val="000099"/>
        </a:dk2>
        <a:lt2>
          <a:srgbClr val="9FBFFF"/>
        </a:lt2>
        <a:accent1>
          <a:srgbClr val="0099CC"/>
        </a:accent1>
        <a:accent2>
          <a:srgbClr val="00CC66"/>
        </a:accent2>
        <a:accent3>
          <a:srgbClr val="AAAACA"/>
        </a:accent3>
        <a:accent4>
          <a:srgbClr val="DADADA"/>
        </a:accent4>
        <a:accent5>
          <a:srgbClr val="AACAE2"/>
        </a:accent5>
        <a:accent6>
          <a:srgbClr val="00B95C"/>
        </a:accent6>
        <a:hlink>
          <a:srgbClr val="00FFFF"/>
        </a:hlink>
        <a:folHlink>
          <a:srgbClr val="CDE6FF"/>
        </a:folHlink>
      </a:clrScheme>
      <a:clrMap bg1="dk2" tx1="lt1" bg2="dk1" tx2="lt2" accent1="accent1" accent2="accent2" accent3="accent3" accent4="accent4" accent5="accent5" accent6="accent6" hlink="hlink" folHlink="folHlink"/>
    </a:extraClrScheme>
    <a:extraClrScheme>
      <a:clrScheme name="Orbit 4">
        <a:dk1>
          <a:srgbClr val="00ACA8"/>
        </a:dk1>
        <a:lt1>
          <a:srgbClr val="FFFFFF"/>
        </a:lt1>
        <a:dk2>
          <a:srgbClr val="006666"/>
        </a:dk2>
        <a:lt2>
          <a:srgbClr val="FFFF99"/>
        </a:lt2>
        <a:accent1>
          <a:srgbClr val="0099CC"/>
        </a:accent1>
        <a:accent2>
          <a:srgbClr val="6D6FC7"/>
        </a:accent2>
        <a:accent3>
          <a:srgbClr val="AAB8B8"/>
        </a:accent3>
        <a:accent4>
          <a:srgbClr val="DADADA"/>
        </a:accent4>
        <a:accent5>
          <a:srgbClr val="AACAE2"/>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rbit 5">
        <a:dk1>
          <a:srgbClr val="BA0023"/>
        </a:dk1>
        <a:lt1>
          <a:srgbClr val="FFFFFF"/>
        </a:lt1>
        <a:dk2>
          <a:srgbClr val="800000"/>
        </a:dk2>
        <a:lt2>
          <a:srgbClr val="FFFF99"/>
        </a:lt2>
        <a:accent1>
          <a:srgbClr val="FF6600"/>
        </a:accent1>
        <a:accent2>
          <a:srgbClr val="C5543D"/>
        </a:accent2>
        <a:accent3>
          <a:srgbClr val="C0AAAA"/>
        </a:accent3>
        <a:accent4>
          <a:srgbClr val="DADADA"/>
        </a:accent4>
        <a:accent5>
          <a:srgbClr val="FFB8AA"/>
        </a:accent5>
        <a:accent6>
          <a:srgbClr val="B24B36"/>
        </a:accent6>
        <a:hlink>
          <a:srgbClr val="FFFF00"/>
        </a:hlink>
        <a:folHlink>
          <a:srgbClr val="FF9900"/>
        </a:folHlink>
      </a:clrScheme>
      <a:clrMap bg1="dk2" tx1="lt1" bg2="dk1" tx2="lt2" accent1="accent1" accent2="accent2" accent3="accent3" accent4="accent4" accent5="accent5" accent6="accent6" hlink="hlink" folHlink="folHlink"/>
    </a:extraClrScheme>
    <a:extraClrScheme>
      <a:clrScheme name="Orbit 6">
        <a:dk1>
          <a:srgbClr val="6D776E"/>
        </a:dk1>
        <a:lt1>
          <a:srgbClr val="FFFFFF"/>
        </a:lt1>
        <a:dk2>
          <a:srgbClr val="575863"/>
        </a:dk2>
        <a:lt2>
          <a:srgbClr val="DDDDDD"/>
        </a:lt2>
        <a:accent1>
          <a:srgbClr val="0099CC"/>
        </a:accent1>
        <a:accent2>
          <a:srgbClr val="939EA9"/>
        </a:accent2>
        <a:accent3>
          <a:srgbClr val="B4B4B7"/>
        </a:accent3>
        <a:accent4>
          <a:srgbClr val="DADADA"/>
        </a:accent4>
        <a:accent5>
          <a:srgbClr val="AACAE2"/>
        </a:accent5>
        <a:accent6>
          <a:srgbClr val="858F99"/>
        </a:accent6>
        <a:hlink>
          <a:srgbClr val="FFCC00"/>
        </a:hlink>
        <a:folHlink>
          <a:srgbClr val="BD8949"/>
        </a:folHlink>
      </a:clrScheme>
      <a:clrMap bg1="dk2" tx1="lt1" bg2="dk1" tx2="lt2" accent1="accent1" accent2="accent2" accent3="accent3" accent4="accent4" accent5="accent5" accent6="accent6" hlink="hlink" folHlink="folHlink"/>
    </a:extraClrScheme>
    <a:extraClrScheme>
      <a:clrScheme name="Orbit 7">
        <a:dk1>
          <a:srgbClr val="A28A84"/>
        </a:dk1>
        <a:lt1>
          <a:srgbClr val="FFFFFF"/>
        </a:lt1>
        <a:dk2>
          <a:srgbClr val="765E58"/>
        </a:dk2>
        <a:lt2>
          <a:srgbClr val="DDDDDD"/>
        </a:lt2>
        <a:accent1>
          <a:srgbClr val="CC6600"/>
        </a:accent1>
        <a:accent2>
          <a:srgbClr val="CC9900"/>
        </a:accent2>
        <a:accent3>
          <a:srgbClr val="BDB6B4"/>
        </a:accent3>
        <a:accent4>
          <a:srgbClr val="DADADA"/>
        </a:accent4>
        <a:accent5>
          <a:srgbClr val="E2B8AA"/>
        </a:accent5>
        <a:accent6>
          <a:srgbClr val="B98A00"/>
        </a:accent6>
        <a:hlink>
          <a:srgbClr val="FFCC00"/>
        </a:hlink>
        <a:folHlink>
          <a:srgbClr val="FFFFBD"/>
        </a:folHlink>
      </a:clrScheme>
      <a:clrMap bg1="dk2" tx1="lt1" bg2="dk1" tx2="lt2" accent1="accent1" accent2="accent2" accent3="accent3" accent4="accent4" accent5="accent5" accent6="accent6" hlink="hlink" folHlink="folHlink"/>
    </a:extraClrScheme>
    <a:extraClrScheme>
      <a:clrScheme name="Orbit 8">
        <a:dk1>
          <a:srgbClr val="000000"/>
        </a:dk1>
        <a:lt1>
          <a:srgbClr val="C5D9ED"/>
        </a:lt1>
        <a:dk2>
          <a:srgbClr val="000000"/>
        </a:dk2>
        <a:lt2>
          <a:srgbClr val="FFFFFF"/>
        </a:lt2>
        <a:accent1>
          <a:srgbClr val="F3F6FF"/>
        </a:accent1>
        <a:accent2>
          <a:srgbClr val="33CCCC"/>
        </a:accent2>
        <a:accent3>
          <a:srgbClr val="DFE9F4"/>
        </a:accent3>
        <a:accent4>
          <a:srgbClr val="000000"/>
        </a:accent4>
        <a:accent5>
          <a:srgbClr val="F8FAFF"/>
        </a:accent5>
        <a:accent6>
          <a:srgbClr val="2DB9B9"/>
        </a:accent6>
        <a:hlink>
          <a:srgbClr val="0000FF"/>
        </a:hlink>
        <a:folHlink>
          <a:srgbClr val="006699"/>
        </a:folHlink>
      </a:clrScheme>
      <a:clrMap bg1="lt1" tx1="dk1" bg2="lt2" tx2="dk2" accent1="accent1" accent2="accent2" accent3="accent3" accent4="accent4" accent5="accent5" accent6="accent6" hlink="hlink" folHlink="folHlink"/>
    </a:extraClrScheme>
    <a:extraClrScheme>
      <a:clrScheme name="Orbit 9">
        <a:dk1>
          <a:srgbClr val="FFFFFF"/>
        </a:dk1>
        <a:lt1>
          <a:srgbClr val="FFFFFF"/>
        </a:lt1>
        <a:dk2>
          <a:srgbClr val="AAAAC6"/>
        </a:dk2>
        <a:lt2>
          <a:srgbClr val="FFFFCC"/>
        </a:lt2>
        <a:accent1>
          <a:srgbClr val="66667E"/>
        </a:accent1>
        <a:accent2>
          <a:srgbClr val="629157"/>
        </a:accent2>
        <a:accent3>
          <a:srgbClr val="D2D2DF"/>
        </a:accent3>
        <a:accent4>
          <a:srgbClr val="DADADA"/>
        </a:accent4>
        <a:accent5>
          <a:srgbClr val="B8B8C0"/>
        </a:accent5>
        <a:accent6>
          <a:srgbClr val="58834E"/>
        </a:accent6>
        <a:hlink>
          <a:srgbClr val="6600CC"/>
        </a:hlink>
        <a:folHlink>
          <a:srgbClr val="3399FF"/>
        </a:folHlink>
      </a:clrScheme>
      <a:clrMap bg1="dk2" tx1="lt1" bg2="dk1" tx2="lt2" accent1="accent1" accent2="accent2" accent3="accent3" accent4="accent4" accent5="accent5" accent6="accent6" hlink="hlink" folHlink="folHlink"/>
    </a:extraClrScheme>
    <a:extraClrScheme>
      <a:clrScheme name="Orbit 10">
        <a:dk1>
          <a:srgbClr val="000000"/>
        </a:dk1>
        <a:lt1>
          <a:srgbClr val="FFFFFF"/>
        </a:lt1>
        <a:dk2>
          <a:srgbClr val="000000"/>
        </a:dk2>
        <a:lt2>
          <a:srgbClr val="FFFFFF"/>
        </a:lt2>
        <a:accent1>
          <a:srgbClr val="3333CC"/>
        </a:accent1>
        <a:accent2>
          <a:srgbClr val="666699"/>
        </a:accent2>
        <a:accent3>
          <a:srgbClr val="AAAAAA"/>
        </a:accent3>
        <a:accent4>
          <a:srgbClr val="DADADA"/>
        </a:accent4>
        <a:accent5>
          <a:srgbClr val="ADADE2"/>
        </a:accent5>
        <a:accent6>
          <a:srgbClr val="5C5C8A"/>
        </a:accent6>
        <a:hlink>
          <a:srgbClr val="FFFFCC"/>
        </a:hlink>
        <a:folHlink>
          <a:srgbClr val="FFCC66"/>
        </a:folHlink>
      </a:clrScheme>
      <a:clrMap bg1="dk2" tx1="lt1" bg2="dk1" tx2="lt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16_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Helvetica"/>
        <a:ea typeface="Helvetica"/>
        <a:cs typeface="Helvetica"/>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0.xml><?xml version="1.0" encoding="utf-8"?>
<a:theme xmlns:a="http://schemas.openxmlformats.org/drawingml/2006/main" name="New_Template8">
  <a:themeElements>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fontScheme name="New_Template8">
      <a:majorFont>
        <a:latin typeface="Calibri"/>
        <a:ea typeface="Calibri"/>
        <a:cs typeface="Calibri"/>
      </a:majorFont>
      <a:minorFont>
        <a:latin typeface="DejaVu Sans Condensed"/>
        <a:ea typeface="DejaVu Sans Condensed"/>
        <a:cs typeface="DejaVu Sans Condensed"/>
      </a:minorFont>
    </a:fontScheme>
    <a:fmtScheme name="New_Templat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5">
              <a:alpha val="75000"/>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Override1.xml><?xml version="1.0" encoding="utf-8"?>
<a:themeOverride xmlns:a="http://schemas.openxmlformats.org/drawingml/2006/main">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themeOverride>
</file>

<file path=ppt/theme/themeOverride2.xml><?xml version="1.0" encoding="utf-8"?>
<a:themeOverride xmlns:a="http://schemas.openxmlformats.org/drawingml/2006/main">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themeOverride>
</file>

<file path=ppt/theme/themeOverride3.xml><?xml version="1.0" encoding="utf-8"?>
<a:themeOverride xmlns:a="http://schemas.openxmlformats.org/drawingml/2006/main">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themeOverride>
</file>

<file path=ppt/theme/themeOverride4.xml><?xml version="1.0" encoding="utf-8"?>
<a:themeOverride xmlns:a="http://schemas.openxmlformats.org/drawingml/2006/main">
  <a:clrScheme name="New_Template8">
    <a:dk1>
      <a:srgbClr val="000000"/>
    </a:dk1>
    <a:lt1>
      <a:srgbClr val="FFFFFF"/>
    </a:lt1>
    <a:dk2>
      <a:srgbClr val="5B5854"/>
    </a:dk2>
    <a:lt2>
      <a:srgbClr val="C9C3BA"/>
    </a:lt2>
    <a:accent1>
      <a:srgbClr val="708CA5"/>
    </a:accent1>
    <a:accent2>
      <a:srgbClr val="80A7A7"/>
    </a:accent2>
    <a:accent3>
      <a:srgbClr val="98A66D"/>
    </a:accent3>
    <a:accent4>
      <a:srgbClr val="CF9E5B"/>
    </a:accent4>
    <a:accent5>
      <a:srgbClr val="C87C6D"/>
    </a:accent5>
    <a:accent6>
      <a:srgbClr val="837B9A"/>
    </a:accent6>
    <a:hlink>
      <a:srgbClr val="0000FF"/>
    </a:hlink>
    <a:folHlink>
      <a:srgbClr val="FF00FF"/>
    </a:folHlink>
  </a:clrScheme>
</a:themeOverride>
</file>

<file path=docProps/app.xml><?xml version="1.0" encoding="utf-8"?>
<Properties xmlns="http://schemas.openxmlformats.org/officeDocument/2006/extended-properties" xmlns:vt="http://schemas.openxmlformats.org/officeDocument/2006/docPropsVTypes">
  <TotalTime>5640</TotalTime>
  <Words>10968</Words>
  <Application>Microsoft Macintosh PowerPoint</Application>
  <PresentationFormat>Custom</PresentationFormat>
  <Paragraphs>1125</Paragraphs>
  <Slides>165</Slides>
  <Notes>97</Notes>
  <HiddenSlides>0</HiddenSlides>
  <MMClips>0</MMClips>
  <ScaleCrop>false</ScaleCrop>
  <HeadingPairs>
    <vt:vector size="6" baseType="variant">
      <vt:variant>
        <vt:lpstr>Fonts Used</vt:lpstr>
      </vt:variant>
      <vt:variant>
        <vt:i4>25</vt:i4>
      </vt:variant>
      <vt:variant>
        <vt:lpstr>Theme</vt:lpstr>
      </vt:variant>
      <vt:variant>
        <vt:i4>19</vt:i4>
      </vt:variant>
      <vt:variant>
        <vt:lpstr>Slide Titles</vt:lpstr>
      </vt:variant>
      <vt:variant>
        <vt:i4>165</vt:i4>
      </vt:variant>
    </vt:vector>
  </HeadingPairs>
  <TitlesOfParts>
    <vt:vector size="209" baseType="lpstr">
      <vt:lpstr>DejaVu Sans</vt:lpstr>
      <vt:lpstr>DejaVu Sans Condensed</vt:lpstr>
      <vt:lpstr>Geared Slab Extrabold</vt:lpstr>
      <vt:lpstr>GoudyTwenty</vt:lpstr>
      <vt:lpstr>Mensch Bold Inline</vt:lpstr>
      <vt:lpstr>Mensch Regular</vt:lpstr>
      <vt:lpstr>Mensch Thin</vt:lpstr>
      <vt:lpstr>ＭＳ Ｐゴシック</vt:lpstr>
      <vt:lpstr>Myriad Pro</vt:lpstr>
      <vt:lpstr>Oleo Script</vt:lpstr>
      <vt:lpstr>Quicksand</vt:lpstr>
      <vt:lpstr>Arial</vt:lpstr>
      <vt:lpstr>Arial Black</vt:lpstr>
      <vt:lpstr>Arial Narrow</vt:lpstr>
      <vt:lpstr>Avenir</vt:lpstr>
      <vt:lpstr>Candara</vt:lpstr>
      <vt:lpstr>Gill Sans</vt:lpstr>
      <vt:lpstr>Helvetica</vt:lpstr>
      <vt:lpstr>Helvetica Light</vt:lpstr>
      <vt:lpstr>Helvetica Neue</vt:lpstr>
      <vt:lpstr>Helvetica Neue Light</vt:lpstr>
      <vt:lpstr>Helvetica Neue Medium</vt:lpstr>
      <vt:lpstr>Lucida Grande</vt:lpstr>
      <vt:lpstr>Times New Roman</vt:lpstr>
      <vt:lpstr>Wingdings</vt:lpstr>
      <vt:lpstr>New_Template8</vt:lpstr>
      <vt:lpstr>Black</vt:lpstr>
      <vt:lpstr>5_New_Template8</vt:lpstr>
      <vt:lpstr>1_New_Template8</vt:lpstr>
      <vt:lpstr>2_New_Template8</vt:lpstr>
      <vt:lpstr>3_New_Template8</vt:lpstr>
      <vt:lpstr>4_New_Template8</vt:lpstr>
      <vt:lpstr>6_New_Template8</vt:lpstr>
      <vt:lpstr>7_New_Template8</vt:lpstr>
      <vt:lpstr>8_New_Template8</vt:lpstr>
      <vt:lpstr>9_New_Template8</vt:lpstr>
      <vt:lpstr>10_New_Template8</vt:lpstr>
      <vt:lpstr>11_New_Template8</vt:lpstr>
      <vt:lpstr>12_New_Template8</vt:lpstr>
      <vt:lpstr>13_New_Template8</vt:lpstr>
      <vt:lpstr>14_New_Template8</vt:lpstr>
      <vt:lpstr>15_New_Template8</vt:lpstr>
      <vt:lpstr>1_Orbit</vt:lpstr>
      <vt:lpstr>16_New_Template8</vt:lpstr>
      <vt:lpstr>فلك نوح</vt:lpstr>
      <vt:lpstr>متى و كيف تشكل كل هذا؟</vt:lpstr>
      <vt:lpstr>PowerPoint Presentation</vt:lpstr>
      <vt:lpstr>أربع نظرات للطوفان</vt:lpstr>
      <vt:lpstr>غرض</vt:lpstr>
      <vt:lpstr>تكوين 6: 7 و13</vt:lpstr>
      <vt:lpstr>PowerPoint Presentation</vt:lpstr>
      <vt:lpstr>غرض</vt:lpstr>
      <vt:lpstr>تكوين 7 : 1 - 3</vt:lpstr>
      <vt:lpstr>PowerPoint Presentation</vt:lpstr>
      <vt:lpstr>PowerPoint Presentation</vt:lpstr>
      <vt:lpstr>لقاء الفلك</vt:lpstr>
      <vt:lpstr>PowerPoint Presentation</vt:lpstr>
      <vt:lpstr>مملكة الشعبة الصنف الترتيب العائلة الجنس النوع</vt:lpstr>
      <vt:lpstr>PowerPoint Presentation</vt:lpstr>
      <vt:lpstr>PowerPoint Presentation</vt:lpstr>
      <vt:lpstr>PowerPoint Presentation</vt:lpstr>
      <vt:lpstr>قطط برية</vt:lpstr>
      <vt:lpstr>PowerPoint Presentation</vt:lpstr>
      <vt:lpstr>PowerPoint Presentation</vt:lpstr>
      <vt:lpstr>PowerPoint Presentation</vt:lpstr>
      <vt:lpstr>PowerPoint Presentation</vt:lpstr>
      <vt:lpstr>PowerPoint Presentation</vt:lpstr>
      <vt:lpstr>رمز</vt:lpstr>
      <vt:lpstr>PowerPoint Presentation</vt:lpstr>
      <vt:lpstr>تكوين 7 : 11</vt:lpstr>
      <vt:lpstr>PowerPoint Presentation</vt:lpstr>
      <vt:lpstr>تكوين 7 : 11</vt:lpstr>
      <vt:lpstr>PowerPoint Presentation</vt:lpstr>
      <vt:lpstr>تسونامي في اليابان، آذار 2011</vt:lpstr>
      <vt:lpstr>تسونامي في اليابان، آذار 2011</vt:lpstr>
      <vt:lpstr>PowerPoint Presentation</vt:lpstr>
      <vt:lpstr>عمق</vt:lpstr>
      <vt:lpstr>تكوين 7 : 19-20</vt:lpstr>
      <vt:lpstr>PowerPoint Presentation</vt:lpstr>
      <vt:lpstr>PowerPoint Presentation</vt:lpstr>
      <vt:lpstr>Rainbow promise</vt:lpstr>
      <vt:lpstr>مليارات الأجسام الميتة</vt:lpstr>
      <vt:lpstr>PowerPoint Presentation</vt:lpstr>
      <vt:lpstr>PowerPoint Presentation</vt:lpstr>
      <vt:lpstr>PowerPoint Presentation</vt:lpstr>
      <vt:lpstr>PowerPoint Presentation</vt:lpstr>
      <vt:lpstr>PowerPoint Presentation</vt:lpstr>
      <vt:lpstr>عذري لهذا الاستطالة الطويلة و استطراد الهواة في التاريخ هو أنني كنت أحاول إظهار كيف أعتقد أن الجيولوجيا دخلت في أيدي المنظرين [أي ، عازفو النظام الموحد] المشروطين بالتاريخ الإجتماعي و السياسي في يومهم أكثر من الملاحظات في الميدان ".</vt:lpstr>
      <vt:lpstr>بعبارة أخرى لقد سمحنا لأنفسنا بأن يتم غسل دماغنا لتجنب أي تفسير للماضي ينطوي على التطرف وما يمكن أن يكون عمليات يطلق عليها "كارثية".”</vt:lpstr>
      <vt:lpstr> .” لم يتم إثبات التدرج أبدًا من الصخور التي كتبها ليل  وداروين، لكنها كانت كذلك بالأحرى مفروض على  أنه تحيز على الطبيعة. … [كان] له أثر سلبي عميق  التأثير بخنق الفرضيات وبواسطة إغلاق عقول المهنة  نحو بدائل تجريبية معقولة لعقيدة التدرج. ...  ربح ليل بالكلام ما لم يستطع تحمله بالبيانات ".</vt:lpstr>
      <vt:lpstr>ما هو الجزء المفقود؟</vt:lpstr>
      <vt:lpstr>أ.</vt:lpstr>
      <vt:lpstr>لا يوجد شيء مفقود</vt:lpstr>
      <vt:lpstr>عادة ما يتم تفسير هذا على أنه تكتل قاعدي لبحر متجاوز متزامن . لقد تم اقتراح مع القليل جدًا من الأدلة الأحفورية أن هذا التكتل يمتد من ثلاث إلى خمس مناطق من الأمونيت وبالتالي يصل إلى خمسة ملايين سنة في الوقت المناسب.  أعتقد أنه تم إيداعه في غضون ساعات أو دقائق .</vt:lpstr>
      <vt:lpstr>عادة ما يتم تفسير هذا على أنه تكتل قاعدي لبحر متجاوز متزامن . لقد تم اقتراح مع القليل جدًا من الأدلة الأحفورية أن هذا التكتل يمتد من ثلاث إلى خمس مناطق من الأمونيت وبالتالي يصل إلى خمسة ملايين سنة في الوقت المناسب.  أعتقد أنه تم إيداعه في غضون ساعات أو دقائق .</vt:lpstr>
      <vt:lpstr>"نحن نعيد كتابة التاريخ الجغرافي. ... نحن نعيش في عصر الكوارث الجديدة. من المؤكد أن ما نعرفه بالتاريخ الجيولوجي لا ينشأ داخل الصخور ولكن داخل عقول المراقبين البشريين. كإبداع للعقل البشري ، قد تدين الجيولوجيا لدينا بأكثر مما يُفترض عادة للعمليات التي تعمل داخل مخنا. "</vt:lpstr>
      <vt:lpstr>PowerPoint Presentation</vt:lpstr>
      <vt:lpstr>PowerPoint Presentation</vt:lpstr>
      <vt:lpstr>PowerPoint Presentation</vt:lpstr>
      <vt:lpstr>PowerPoint Presentation</vt:lpstr>
      <vt:lpstr>التحجر هو عملية يمكن أن تستغرق أي شيء من بضع ساعات إلى ملايين السنين</vt:lpstr>
      <vt:lpstr>الإكثيوصور يلد</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لا يمكن الحفاظ على أي كائن حي طري تمامًا" [في السجل الأحفوري]</vt:lpstr>
      <vt:lpstr>دودة متحجرة               وجدت في الصين</vt:lpstr>
      <vt:lpstr>PowerPoint Presentation</vt:lpstr>
      <vt:lpstr>PowerPoint Presentation</vt:lpstr>
      <vt:lpstr>PowerPoint Presentation</vt:lpstr>
      <vt:lpstr>PowerPoint Presentation</vt:lpstr>
      <vt:lpstr>PowerPoint Presentation</vt:lpstr>
      <vt:lpstr>الترسيب السريع</vt:lpstr>
      <vt:lpstr>PowerPoint Presentation</vt:lpstr>
      <vt:lpstr>PowerPoint Presentation</vt:lpstr>
      <vt:lpstr>PowerPoint Presentation</vt:lpstr>
      <vt:lpstr>PowerPoint Presentation</vt:lpstr>
      <vt:lpstr>سد جلين كانيون 28 حزيران 1983</vt:lpstr>
      <vt:lpstr>ينتج التدفق عالي السرعة تجويفًا نزولًا من أحد العوائق ، حيث تنفجر الفقاعات الفراغية ، مما يؤدي إلى ضربات تشبه المطرقة على سطح الأساس الصخري. يؤثر التدفق المتدفق على سطح الأساس ، مما يتسبب في نتف هيدروليكي ، خاصة على طول أسطح الوصلات. حركة الدوامة الهيدروليكية ... تمارس قوة رفع مكثفة</vt:lpstr>
      <vt:lpstr>عملياً لا توجد ميزات تآكل بين الطبقات</vt:lpstr>
      <vt:lpstr>PowerPoint Presentation</vt:lpstr>
      <vt:lpstr>التآكل: 1 ميل في حوالي 5 ملايين سنة</vt:lpstr>
      <vt:lpstr>PowerPoint Presentation</vt:lpstr>
      <vt:lpstr>PowerPoint Presentation</vt:lpstr>
      <vt:lpstr>الترسيب السريع</vt:lpstr>
      <vt:lpstr>PowerPoint Presentation</vt:lpstr>
      <vt:lpstr> الصخر الطيني اللامع، جراند كانيون</vt:lpstr>
      <vt:lpstr>PowerPoint Presentation</vt:lpstr>
      <vt:lpstr>PowerPoint Presentation</vt:lpstr>
      <vt:lpstr>PowerPoint Presentation</vt:lpstr>
      <vt:lpstr>PowerPoint Presentation</vt:lpstr>
      <vt:lpstr>PowerPoint Presentation</vt:lpstr>
      <vt:lpstr>الترسيب السريع</vt:lpstr>
      <vt:lpstr>بيئة قاع المحيط الحية</vt:lpstr>
      <vt:lpstr>الترسيب السريع</vt:lpstr>
      <vt:lpstr>PowerPoint Presentation</vt:lpstr>
      <vt:lpstr>الترسيب السريع</vt:lpstr>
      <vt:lpstr>محجر كريجليث بالقرب من إدنبرة ، 1826</vt:lpstr>
      <vt:lpstr>PowerPoint Presentation</vt:lpstr>
      <vt:lpstr>}</vt:lpstr>
      <vt:lpstr>من الواضح أن الترسيب يجب أن يكون سريعًا جدًا لدفن الشجرة في وضع الوقوف قبل أن تتعفن وتسقط.                         </vt:lpstr>
      <vt:lpstr>الترسيب السريع</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دليل على النقل</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قمة الحمم البركانية</vt:lpstr>
      <vt:lpstr>العمر الإشعاعي: 340.000 - 2.8 مليون سنة</vt:lpstr>
      <vt:lpstr>جبل نيغوروهي، نيوزيلندا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رومية 1: 21-22</vt:lpstr>
      <vt:lpstr>لقد سمحنا لأنفسنا بأن نكون مغسولي الدماغ   لم يحدث غسيل دماغ فحسب ، بل تم أيضًا فرض رقابة على آراء الخلقيين.  </vt:lpstr>
      <vt:lpstr>1830-33</vt:lpstr>
      <vt:lpstr>من قراءة سطحية لتكوين 1 يبدو أن الإنطباع هو أنه قد تمت العملية الإبداعية بالكامل في ستة أيام مكونة من أربع وعشرون ساعة في اليوم. إذا كان هذا هو القصد الصحيح للكاتب العبري فهو (خصم مشكوك فيه كما سيظهر حاليًا)</vt:lpstr>
      <vt:lpstr>PowerPoint Presentation</vt:lpstr>
      <vt:lpstr>PowerPoint Presentation</vt:lpstr>
      <vt:lpstr>PowerPoint Presentation</vt:lpstr>
      <vt:lpstr>ما هي السلطة النهائية؟</vt:lpstr>
      <vt:lpstr>PowerPoint Presentation</vt:lpstr>
      <vt:lpstr>PowerPoint Presentation</vt:lpstr>
      <vt:lpstr>PowerPoint Presentation</vt:lpstr>
      <vt:lpstr>PowerPoint Presentation</vt:lpstr>
      <vt:lpstr>نقدية في العهد القديم وصف المساق  •  BibleStudyDownloads.org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Rick Griffith</cp:lastModifiedBy>
  <cp:revision>57</cp:revision>
  <dcterms:modified xsi:type="dcterms:W3CDTF">2026-06-09T19:17:58Z</dcterms:modified>
</cp:coreProperties>
</file>