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9.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0.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1.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2.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3.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4.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5.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6.xml" ContentType="application/vnd.openxmlformats-officedocument.theme+xml"/>
  <Override PartName="/ppt/slideLayouts/slideLayout272.xml" ContentType="application/vnd.openxmlformats-officedocument.presentationml.slideLayout+xml"/>
  <Override PartName="/ppt/theme/theme27.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8.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9.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0.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1.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2.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3.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4.xml" ContentType="application/vnd.openxmlformats-officedocument.theme+xml"/>
  <Override PartName="/ppt/slideLayouts/slideLayout346.xml" ContentType="application/vnd.openxmlformats-officedocument.presentationml.slideLayout+xml"/>
  <Override PartName="/ppt/theme/theme35.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6.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7.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8.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2.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3.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4.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5.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49" r:id="rId2"/>
    <p:sldMasterId id="2147483788" r:id="rId3"/>
    <p:sldMasterId id="2147483943" r:id="rId4"/>
    <p:sldMasterId id="2147483980" r:id="rId5"/>
    <p:sldMasterId id="2147483992" r:id="rId6"/>
    <p:sldMasterId id="2147484422" r:id="rId7"/>
    <p:sldMasterId id="2147484697" r:id="rId8"/>
    <p:sldMasterId id="2147488056" r:id="rId9"/>
    <p:sldMasterId id="2147488068" r:id="rId10"/>
    <p:sldMasterId id="2147488080" r:id="rId11"/>
    <p:sldMasterId id="2147488117" r:id="rId12"/>
    <p:sldMasterId id="2147488129" r:id="rId13"/>
    <p:sldMasterId id="2147488142" r:id="rId14"/>
    <p:sldMasterId id="2147488144" r:id="rId15"/>
    <p:sldMasterId id="2147488157" r:id="rId16"/>
    <p:sldMasterId id="2147488170" r:id="rId17"/>
    <p:sldMasterId id="2147488194" r:id="rId18"/>
    <p:sldMasterId id="2147488206" r:id="rId19"/>
    <p:sldMasterId id="2147488223" r:id="rId20"/>
    <p:sldMasterId id="2147488235" r:id="rId21"/>
    <p:sldMasterId id="2147488247" r:id="rId22"/>
    <p:sldMasterId id="2147488259" r:id="rId23"/>
    <p:sldMasterId id="2147488271" r:id="rId24"/>
    <p:sldMasterId id="2147488283" r:id="rId25"/>
    <p:sldMasterId id="2147488295" r:id="rId26"/>
    <p:sldMasterId id="2147488307" r:id="rId27"/>
    <p:sldMasterId id="2147488322" r:id="rId28"/>
    <p:sldMasterId id="2147488336" r:id="rId29"/>
    <p:sldMasterId id="2147488350" r:id="rId30"/>
    <p:sldMasterId id="2147488362" r:id="rId31"/>
    <p:sldMasterId id="2147488374" r:id="rId32"/>
    <p:sldMasterId id="2147488378" r:id="rId33"/>
    <p:sldMasterId id="2147488390" r:id="rId34"/>
    <p:sldMasterId id="2147488402" r:id="rId35"/>
    <p:sldMasterId id="2147488416" r:id="rId36"/>
    <p:sldMasterId id="2147488429" r:id="rId37"/>
    <p:sldMasterId id="2147488441" r:id="rId38"/>
    <p:sldMasterId id="2147488454" r:id="rId39"/>
  </p:sldMasterIdLst>
  <p:notesMasterIdLst>
    <p:notesMasterId r:id="rId168"/>
  </p:notesMasterIdLst>
  <p:sldIdLst>
    <p:sldId id="706" r:id="rId40"/>
    <p:sldId id="523" r:id="rId41"/>
    <p:sldId id="524" r:id="rId42"/>
    <p:sldId id="525" r:id="rId43"/>
    <p:sldId id="526" r:id="rId44"/>
    <p:sldId id="527" r:id="rId45"/>
    <p:sldId id="528" r:id="rId46"/>
    <p:sldId id="529" r:id="rId47"/>
    <p:sldId id="530" r:id="rId48"/>
    <p:sldId id="531" r:id="rId49"/>
    <p:sldId id="532" r:id="rId50"/>
    <p:sldId id="533" r:id="rId51"/>
    <p:sldId id="535" r:id="rId52"/>
    <p:sldId id="536" r:id="rId53"/>
    <p:sldId id="537" r:id="rId54"/>
    <p:sldId id="538" r:id="rId55"/>
    <p:sldId id="539" r:id="rId56"/>
    <p:sldId id="540" r:id="rId57"/>
    <p:sldId id="541" r:id="rId58"/>
    <p:sldId id="542" r:id="rId59"/>
    <p:sldId id="543" r:id="rId60"/>
    <p:sldId id="544" r:id="rId61"/>
    <p:sldId id="545" r:id="rId62"/>
    <p:sldId id="546" r:id="rId63"/>
    <p:sldId id="547" r:id="rId64"/>
    <p:sldId id="548" r:id="rId65"/>
    <p:sldId id="549" r:id="rId66"/>
    <p:sldId id="550" r:id="rId67"/>
    <p:sldId id="551" r:id="rId68"/>
    <p:sldId id="552" r:id="rId69"/>
    <p:sldId id="553" r:id="rId70"/>
    <p:sldId id="554" r:id="rId71"/>
    <p:sldId id="555" r:id="rId72"/>
    <p:sldId id="556" r:id="rId73"/>
    <p:sldId id="557" r:id="rId74"/>
    <p:sldId id="558" r:id="rId75"/>
    <p:sldId id="559" r:id="rId76"/>
    <p:sldId id="594" r:id="rId77"/>
    <p:sldId id="643" r:id="rId78"/>
    <p:sldId id="562" r:id="rId79"/>
    <p:sldId id="560" r:id="rId80"/>
    <p:sldId id="639" r:id="rId81"/>
    <p:sldId id="635" r:id="rId82"/>
    <p:sldId id="636" r:id="rId83"/>
    <p:sldId id="637" r:id="rId84"/>
    <p:sldId id="638" r:id="rId85"/>
    <p:sldId id="593" r:id="rId86"/>
    <p:sldId id="564" r:id="rId87"/>
    <p:sldId id="400" r:id="rId88"/>
    <p:sldId id="640" r:id="rId89"/>
    <p:sldId id="506" r:id="rId90"/>
    <p:sldId id="307" r:id="rId91"/>
    <p:sldId id="581" r:id="rId92"/>
    <p:sldId id="582" r:id="rId93"/>
    <p:sldId id="583" r:id="rId94"/>
    <p:sldId id="584" r:id="rId95"/>
    <p:sldId id="585" r:id="rId96"/>
    <p:sldId id="634" r:id="rId97"/>
    <p:sldId id="586" r:id="rId98"/>
    <p:sldId id="587" r:id="rId99"/>
    <p:sldId id="589" r:id="rId100"/>
    <p:sldId id="590" r:id="rId101"/>
    <p:sldId id="5315" r:id="rId102"/>
    <p:sldId id="644" r:id="rId103"/>
    <p:sldId id="645" r:id="rId104"/>
    <p:sldId id="573" r:id="rId105"/>
    <p:sldId id="376" r:id="rId106"/>
    <p:sldId id="377" r:id="rId107"/>
    <p:sldId id="592" r:id="rId108"/>
    <p:sldId id="595" r:id="rId109"/>
    <p:sldId id="5019" r:id="rId110"/>
    <p:sldId id="5723" r:id="rId111"/>
    <p:sldId id="604" r:id="rId112"/>
    <p:sldId id="601" r:id="rId113"/>
    <p:sldId id="603" r:id="rId114"/>
    <p:sldId id="605" r:id="rId115"/>
    <p:sldId id="606" r:id="rId116"/>
    <p:sldId id="607" r:id="rId117"/>
    <p:sldId id="608" r:id="rId118"/>
    <p:sldId id="609" r:id="rId119"/>
    <p:sldId id="610" r:id="rId120"/>
    <p:sldId id="611" r:id="rId121"/>
    <p:sldId id="614" r:id="rId122"/>
    <p:sldId id="615" r:id="rId123"/>
    <p:sldId id="616" r:id="rId124"/>
    <p:sldId id="617" r:id="rId125"/>
    <p:sldId id="618" r:id="rId126"/>
    <p:sldId id="619" r:id="rId127"/>
    <p:sldId id="620" r:id="rId128"/>
    <p:sldId id="621" r:id="rId129"/>
    <p:sldId id="703" r:id="rId130"/>
    <p:sldId id="704" r:id="rId131"/>
    <p:sldId id="5017" r:id="rId132"/>
    <p:sldId id="5018" r:id="rId133"/>
    <p:sldId id="625" r:id="rId134"/>
    <p:sldId id="626" r:id="rId135"/>
    <p:sldId id="630" r:id="rId136"/>
    <p:sldId id="566" r:id="rId137"/>
    <p:sldId id="567" r:id="rId138"/>
    <p:sldId id="571" r:id="rId139"/>
    <p:sldId id="622" r:id="rId140"/>
    <p:sldId id="623" r:id="rId141"/>
    <p:sldId id="624" r:id="rId142"/>
    <p:sldId id="628" r:id="rId143"/>
    <p:sldId id="633" r:id="rId144"/>
    <p:sldId id="565" r:id="rId145"/>
    <p:sldId id="380" r:id="rId146"/>
    <p:sldId id="374" r:id="rId147"/>
    <p:sldId id="647" r:id="rId148"/>
    <p:sldId id="381" r:id="rId149"/>
    <p:sldId id="368" r:id="rId150"/>
    <p:sldId id="627" r:id="rId151"/>
    <p:sldId id="631" r:id="rId152"/>
    <p:sldId id="632" r:id="rId153"/>
    <p:sldId id="579" r:id="rId154"/>
    <p:sldId id="463" r:id="rId155"/>
    <p:sldId id="464" r:id="rId156"/>
    <p:sldId id="454" r:id="rId157"/>
    <p:sldId id="646" r:id="rId158"/>
    <p:sldId id="458" r:id="rId159"/>
    <p:sldId id="642" r:id="rId160"/>
    <p:sldId id="512" r:id="rId161"/>
    <p:sldId id="513" r:id="rId162"/>
    <p:sldId id="514" r:id="rId163"/>
    <p:sldId id="648" r:id="rId164"/>
    <p:sldId id="455" r:id="rId165"/>
    <p:sldId id="510" r:id="rId166"/>
    <p:sldId id="511" r:id="rId16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0225"/>
    <a:srgbClr val="FFFFFF"/>
    <a:srgbClr val="FFFF66"/>
    <a:srgbClr val="FFFFCC"/>
    <a:srgbClr val="C000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960"/>
    <p:restoredTop sz="83917" autoAdjust="0"/>
  </p:normalViewPr>
  <p:slideViewPr>
    <p:cSldViewPr>
      <p:cViewPr varScale="1">
        <p:scale>
          <a:sx n="82" d="100"/>
          <a:sy n="82" d="100"/>
        </p:scale>
        <p:origin x="184" y="1296"/>
      </p:cViewPr>
      <p:guideLst>
        <p:guide orient="horz" pos="2160"/>
        <p:guide pos="2880"/>
      </p:guideLst>
    </p:cSldViewPr>
  </p:slideViewPr>
  <p:outlineViewPr>
    <p:cViewPr>
      <p:scale>
        <a:sx n="33" d="100"/>
        <a:sy n="33" d="100"/>
      </p:scale>
      <p:origin x="0" y="13624"/>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63" Type="http://schemas.openxmlformats.org/officeDocument/2006/relationships/slide" Target="slides/slide24.xml"/><Relationship Id="rId84" Type="http://schemas.openxmlformats.org/officeDocument/2006/relationships/slide" Target="slides/slide45.xml"/><Relationship Id="rId138" Type="http://schemas.openxmlformats.org/officeDocument/2006/relationships/slide" Target="slides/slide99.xml"/><Relationship Id="rId159" Type="http://schemas.openxmlformats.org/officeDocument/2006/relationships/slide" Target="slides/slide120.xml"/><Relationship Id="rId170" Type="http://schemas.openxmlformats.org/officeDocument/2006/relationships/viewProps" Target="viewProps.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4.xml"/><Relationship Id="rId74" Type="http://schemas.openxmlformats.org/officeDocument/2006/relationships/slide" Target="slides/slide35.xml"/><Relationship Id="rId128" Type="http://schemas.openxmlformats.org/officeDocument/2006/relationships/slide" Target="slides/slide89.xml"/><Relationship Id="rId149" Type="http://schemas.openxmlformats.org/officeDocument/2006/relationships/slide" Target="slides/slide110.xml"/><Relationship Id="rId5" Type="http://schemas.openxmlformats.org/officeDocument/2006/relationships/slideMaster" Target="slideMasters/slideMaster5.xml"/><Relationship Id="rId95" Type="http://schemas.openxmlformats.org/officeDocument/2006/relationships/slide" Target="slides/slide56.xml"/><Relationship Id="rId160" Type="http://schemas.openxmlformats.org/officeDocument/2006/relationships/slide" Target="slides/slide121.xml"/><Relationship Id="rId22" Type="http://schemas.openxmlformats.org/officeDocument/2006/relationships/slideMaster" Target="slideMasters/slideMaster22.xml"/><Relationship Id="rId43" Type="http://schemas.openxmlformats.org/officeDocument/2006/relationships/slide" Target="slides/slide4.xml"/><Relationship Id="rId64" Type="http://schemas.openxmlformats.org/officeDocument/2006/relationships/slide" Target="slides/slide25.xml"/><Relationship Id="rId118" Type="http://schemas.openxmlformats.org/officeDocument/2006/relationships/slide" Target="slides/slide79.xml"/><Relationship Id="rId139" Type="http://schemas.openxmlformats.org/officeDocument/2006/relationships/slide" Target="slides/slide100.xml"/><Relationship Id="rId85" Type="http://schemas.openxmlformats.org/officeDocument/2006/relationships/slide" Target="slides/slide46.xml"/><Relationship Id="rId150" Type="http://schemas.openxmlformats.org/officeDocument/2006/relationships/slide" Target="slides/slide111.xml"/><Relationship Id="rId171"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9.xml"/><Relationship Id="rId129" Type="http://schemas.openxmlformats.org/officeDocument/2006/relationships/slide" Target="slides/slide90.xml"/><Relationship Id="rId54" Type="http://schemas.openxmlformats.org/officeDocument/2006/relationships/slide" Target="slides/slide15.xml"/><Relationship Id="rId70" Type="http://schemas.openxmlformats.org/officeDocument/2006/relationships/slide" Target="slides/slide31.xml"/><Relationship Id="rId75" Type="http://schemas.openxmlformats.org/officeDocument/2006/relationships/slide" Target="slides/slide36.xml"/><Relationship Id="rId91" Type="http://schemas.openxmlformats.org/officeDocument/2006/relationships/slide" Target="slides/slide52.xml"/><Relationship Id="rId96" Type="http://schemas.openxmlformats.org/officeDocument/2006/relationships/slide" Target="slides/slide57.xml"/><Relationship Id="rId140" Type="http://schemas.openxmlformats.org/officeDocument/2006/relationships/slide" Target="slides/slide101.xml"/><Relationship Id="rId145" Type="http://schemas.openxmlformats.org/officeDocument/2006/relationships/slide" Target="slides/slide106.xml"/><Relationship Id="rId161" Type="http://schemas.openxmlformats.org/officeDocument/2006/relationships/slide" Target="slides/slide122.xml"/><Relationship Id="rId166" Type="http://schemas.openxmlformats.org/officeDocument/2006/relationships/slide" Target="slides/slide12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119" Type="http://schemas.openxmlformats.org/officeDocument/2006/relationships/slide" Target="slides/slide80.xml"/><Relationship Id="rId44" Type="http://schemas.openxmlformats.org/officeDocument/2006/relationships/slide" Target="slides/slide5.xml"/><Relationship Id="rId60" Type="http://schemas.openxmlformats.org/officeDocument/2006/relationships/slide" Target="slides/slide21.xml"/><Relationship Id="rId65" Type="http://schemas.openxmlformats.org/officeDocument/2006/relationships/slide" Target="slides/slide26.xml"/><Relationship Id="rId81" Type="http://schemas.openxmlformats.org/officeDocument/2006/relationships/slide" Target="slides/slide42.xml"/><Relationship Id="rId86" Type="http://schemas.openxmlformats.org/officeDocument/2006/relationships/slide" Target="slides/slide47.xml"/><Relationship Id="rId130" Type="http://schemas.openxmlformats.org/officeDocument/2006/relationships/slide" Target="slides/slide91.xml"/><Relationship Id="rId135" Type="http://schemas.openxmlformats.org/officeDocument/2006/relationships/slide" Target="slides/slide96.xml"/><Relationship Id="rId151" Type="http://schemas.openxmlformats.org/officeDocument/2006/relationships/slide" Target="slides/slide112.xml"/><Relationship Id="rId156" Type="http://schemas.openxmlformats.org/officeDocument/2006/relationships/slide" Target="slides/slide117.xml"/><Relationship Id="rId172"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70.xml"/><Relationship Id="rId34" Type="http://schemas.openxmlformats.org/officeDocument/2006/relationships/slideMaster" Target="slideMasters/slideMaster34.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slide" Target="slides/slide65.xml"/><Relationship Id="rId120" Type="http://schemas.openxmlformats.org/officeDocument/2006/relationships/slide" Target="slides/slide81.xml"/><Relationship Id="rId125" Type="http://schemas.openxmlformats.org/officeDocument/2006/relationships/slide" Target="slides/slide86.xml"/><Relationship Id="rId141" Type="http://schemas.openxmlformats.org/officeDocument/2006/relationships/slide" Target="slides/slide102.xml"/><Relationship Id="rId146" Type="http://schemas.openxmlformats.org/officeDocument/2006/relationships/slide" Target="slides/slide107.xml"/><Relationship Id="rId167" Type="http://schemas.openxmlformats.org/officeDocument/2006/relationships/slide" Target="slides/slide128.xml"/><Relationship Id="rId7" Type="http://schemas.openxmlformats.org/officeDocument/2006/relationships/slideMaster" Target="slideMasters/slideMaster7.xml"/><Relationship Id="rId71" Type="http://schemas.openxmlformats.org/officeDocument/2006/relationships/slide" Target="slides/slide32.xml"/><Relationship Id="rId92" Type="http://schemas.openxmlformats.org/officeDocument/2006/relationships/slide" Target="slides/slide53.xml"/><Relationship Id="rId162" Type="http://schemas.openxmlformats.org/officeDocument/2006/relationships/slide" Target="slides/slide12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15" Type="http://schemas.openxmlformats.org/officeDocument/2006/relationships/slide" Target="slides/slide76.xml"/><Relationship Id="rId131" Type="http://schemas.openxmlformats.org/officeDocument/2006/relationships/slide" Target="slides/slide92.xml"/><Relationship Id="rId136" Type="http://schemas.openxmlformats.org/officeDocument/2006/relationships/slide" Target="slides/slide97.xml"/><Relationship Id="rId157" Type="http://schemas.openxmlformats.org/officeDocument/2006/relationships/slide" Target="slides/slide118.xml"/><Relationship Id="rId61" Type="http://schemas.openxmlformats.org/officeDocument/2006/relationships/slide" Target="slides/slide22.xml"/><Relationship Id="rId82" Type="http://schemas.openxmlformats.org/officeDocument/2006/relationships/slide" Target="slides/slide43.xml"/><Relationship Id="rId152" Type="http://schemas.openxmlformats.org/officeDocument/2006/relationships/slide" Target="slides/slide11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78" Type="http://schemas.openxmlformats.org/officeDocument/2006/relationships/slide" Target="slides/slide39.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48" Type="http://schemas.openxmlformats.org/officeDocument/2006/relationships/slide" Target="slides/slide109.xml"/><Relationship Id="rId164" Type="http://schemas.openxmlformats.org/officeDocument/2006/relationships/slide" Target="slides/slide125.xml"/><Relationship Id="rId16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slide" Target="slides/slide126.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80" Type="http://schemas.openxmlformats.org/officeDocument/2006/relationships/slide" Target="slides/slide41.xml"/><Relationship Id="rId155" Type="http://schemas.openxmlformats.org/officeDocument/2006/relationships/slide" Target="slides/slide11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defRPr>
            </a:lvl1pPr>
          </a:lstStyle>
          <a:p>
            <a:pPr>
              <a:defRPr/>
            </a:pPr>
            <a:endParaRPr lang="en-US" dirty="0"/>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b="1" i="0">
                <a:latin typeface="Arial" panose="020B0604020202020204" pitchFamily="34" charset="0"/>
              </a:defRPr>
            </a:lvl1pPr>
          </a:lstStyle>
          <a:p>
            <a:pPr>
              <a:defRPr/>
            </a:pPr>
            <a:endParaRPr lang="en-US" dirty="0"/>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defRPr>
            </a:lvl1pPr>
          </a:lstStyle>
          <a:p>
            <a:pPr>
              <a:defRPr/>
            </a:pPr>
            <a:endParaRPr lang="en-US" dirty="0"/>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BC29589F-C657-604C-B4F0-DA07E38488AE}" type="slidenum">
              <a:rPr lang="en-US" smtClean="0"/>
              <a:pPr>
                <a:defRPr/>
              </a:pPr>
              <a:t>‹#›</a:t>
            </a:fld>
            <a:endParaRPr lang="en-US" dirty="0"/>
          </a:p>
        </p:txBody>
      </p:sp>
    </p:spTree>
    <p:extLst>
      <p:ext uri="{BB962C8B-B14F-4D97-AF65-F5344CB8AC3E}">
        <p14:creationId xmlns:p14="http://schemas.microsoft.com/office/powerpoint/2010/main" val="21350471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www.theatlantic.com/author/rebecca-boyle/" TargetMode="External"/><Relationship Id="rId2" Type="http://schemas.openxmlformats.org/officeDocument/2006/relationships/slide" Target="../slides/slide113.xml"/><Relationship Id="rId1" Type="http://schemas.openxmlformats.org/officeDocument/2006/relationships/notesMaster" Target="../notesMasters/notesMaster1.xml"/><Relationship Id="rId4" Type="http://schemas.openxmlformats.org/officeDocument/2006/relationships/hyperlink" Target="http://www.nasa.gov/multimedia/imagegallery/image_feature_1249.html" TargetMode="Externa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www.theatlantic.com/author/rebecca-boyle/"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1B22C2-7A35-BB4E-B5E6-E45A71673620}" type="slidenum">
              <a:rPr lang="en-US" sz="1200">
                <a:latin typeface="Arial" panose="020B0604020202020204" pitchFamily="34" charset="0"/>
              </a:rPr>
              <a:pPr/>
              <a:t>1</a:t>
            </a:fld>
            <a:endParaRPr lang="en-US" sz="1200" dirty="0">
              <a:latin typeface="Arial" panose="020B0604020202020204" pitchFamily="34" charset="0"/>
            </a:endParaRPr>
          </a:p>
        </p:txBody>
      </p:sp>
      <p:sp>
        <p:nvSpPr>
          <p:cNvPr id="214018"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158723"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458E70-4E1B-1743-937E-3E131E6E9E66}" type="slidenum">
              <a:rPr lang="en-US" sz="1200">
                <a:solidFill>
                  <a:srgbClr val="000000"/>
                </a:solidFill>
                <a:latin typeface="Arial" panose="020B0604020202020204" pitchFamily="34" charset="0"/>
              </a:rPr>
              <a:pPr/>
              <a:t>10</a:t>
            </a:fld>
            <a:endParaRPr lang="en-US" sz="1200" dirty="0">
              <a:solidFill>
                <a:srgbClr val="000000"/>
              </a:solidFill>
              <a:latin typeface="Arial" panose="020B0604020202020204" pitchFamily="34" charset="0"/>
            </a:endParaRPr>
          </a:p>
        </p:txBody>
      </p:sp>
      <p:sp>
        <p:nvSpPr>
          <p:cNvPr id="303106" name="Rectangle 2"/>
          <p:cNvSpPr>
            <a:spLocks noGrp="1" noRot="1" noChangeAspect="1" noChangeArrowheads="1"/>
          </p:cNvSpPr>
          <p:nvPr>
            <p:ph type="sldImg"/>
          </p:nvPr>
        </p:nvSpPr>
        <p:spPr>
          <a:xfrm>
            <a:off x="1131888" y="703263"/>
            <a:ext cx="4586287" cy="3440112"/>
          </a:xfrm>
          <a:solidFill>
            <a:srgbClr val="FFFFFF"/>
          </a:solidFill>
          <a:ln/>
        </p:spPr>
      </p:sp>
      <p:sp>
        <p:nvSpPr>
          <p:cNvPr id="2017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B53450-3CA1-D447-AD62-CB6B4C0029F1}" type="slidenum">
              <a:rPr lang="en-US" sz="1200">
                <a:latin typeface="Arial" panose="020B0604020202020204" pitchFamily="34" charset="0"/>
              </a:rPr>
              <a:pPr/>
              <a:t>107</a:t>
            </a:fld>
            <a:endParaRPr lang="en-US" sz="1200" dirty="0">
              <a:latin typeface="Arial" panose="020B0604020202020204" pitchFamily="34" charset="0"/>
            </a:endParaRPr>
          </a:p>
        </p:txBody>
      </p:sp>
      <p:sp>
        <p:nvSpPr>
          <p:cNvPr id="41472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515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85595A-FDA0-8B44-B2F1-1FDB64E1C3B6}" type="slidenum">
              <a:rPr lang="en-US" sz="1200">
                <a:latin typeface="Arial" panose="020B0604020202020204" pitchFamily="34" charset="0"/>
              </a:rPr>
              <a:pPr/>
              <a:t>108</a:t>
            </a:fld>
            <a:endParaRPr lang="en-US" sz="1200" dirty="0">
              <a:latin typeface="Arial" panose="020B0604020202020204" pitchFamily="34" charset="0"/>
            </a:endParaRPr>
          </a:p>
        </p:txBody>
      </p:sp>
      <p:sp>
        <p:nvSpPr>
          <p:cNvPr id="40243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925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EBC8F77-5B8C-EF4D-B7F7-137567472323}" type="slidenum">
              <a:rPr lang="en-US">
                <a:solidFill>
                  <a:prstClr val="black"/>
                </a:solidFill>
              </a:rPr>
              <a:pPr>
                <a:defRPr/>
              </a:pPr>
              <a:t>109</a:t>
            </a:fld>
            <a:endParaRPr lang="en-US" dirty="0">
              <a:solidFill>
                <a:prstClr val="black"/>
              </a:solidFill>
            </a:endParaRPr>
          </a:p>
        </p:txBody>
      </p:sp>
      <p:sp>
        <p:nvSpPr>
          <p:cNvPr id="60815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6" tIns="45717" rIns="91436" bIns="45717" anchor="b"/>
          <a:lstStyle>
            <a:lvl1pPr algn="l">
              <a:defRPr>
                <a:solidFill>
                  <a:schemeClr val="tx1"/>
                </a:solidFill>
                <a:latin typeface="Arial" charset="0"/>
                <a:ea typeface="ＭＳ Ｐゴシック" charset="0"/>
              </a:defRPr>
            </a:lvl1pPr>
            <a:lvl2pPr marL="727075" indent="-279400" algn="l">
              <a:defRPr>
                <a:solidFill>
                  <a:schemeClr val="tx1"/>
                </a:solidFill>
                <a:latin typeface="Arial" charset="0"/>
                <a:ea typeface="ＭＳ Ｐゴシック" charset="0"/>
              </a:defRPr>
            </a:lvl2pPr>
            <a:lvl3pPr marL="1119188" indent="-223838" algn="l">
              <a:defRPr>
                <a:solidFill>
                  <a:schemeClr val="tx1"/>
                </a:solidFill>
                <a:latin typeface="Arial" charset="0"/>
                <a:ea typeface="ＭＳ Ｐゴシック" charset="0"/>
              </a:defRPr>
            </a:lvl3pPr>
            <a:lvl4pPr marL="1566863" indent="-223838" algn="l">
              <a:defRPr>
                <a:solidFill>
                  <a:schemeClr val="tx1"/>
                </a:solidFill>
                <a:latin typeface="Arial" charset="0"/>
                <a:ea typeface="ＭＳ Ｐゴシック" charset="0"/>
              </a:defRPr>
            </a:lvl4pPr>
            <a:lvl5pPr marL="2014538" indent="-223838" algn="l">
              <a:defRPr>
                <a:solidFill>
                  <a:schemeClr val="tx1"/>
                </a:solidFill>
                <a:latin typeface="Arial" charset="0"/>
                <a:ea typeface="ＭＳ Ｐゴシック" charset="0"/>
              </a:defRPr>
            </a:lvl5pPr>
            <a:lvl6pPr marL="2471738" indent="-223838" fontAlgn="base">
              <a:spcBef>
                <a:spcPct val="0"/>
              </a:spcBef>
              <a:spcAft>
                <a:spcPct val="0"/>
              </a:spcAft>
              <a:defRPr>
                <a:solidFill>
                  <a:schemeClr val="tx1"/>
                </a:solidFill>
                <a:latin typeface="Arial" charset="0"/>
                <a:ea typeface="ＭＳ Ｐゴシック" charset="0"/>
              </a:defRPr>
            </a:lvl6pPr>
            <a:lvl7pPr marL="2928938" indent="-223838" fontAlgn="base">
              <a:spcBef>
                <a:spcPct val="0"/>
              </a:spcBef>
              <a:spcAft>
                <a:spcPct val="0"/>
              </a:spcAft>
              <a:defRPr>
                <a:solidFill>
                  <a:schemeClr val="tx1"/>
                </a:solidFill>
                <a:latin typeface="Arial" charset="0"/>
                <a:ea typeface="ＭＳ Ｐゴシック" charset="0"/>
              </a:defRPr>
            </a:lvl7pPr>
            <a:lvl8pPr marL="3386138" indent="-223838" fontAlgn="base">
              <a:spcBef>
                <a:spcPct val="0"/>
              </a:spcBef>
              <a:spcAft>
                <a:spcPct val="0"/>
              </a:spcAft>
              <a:defRPr>
                <a:solidFill>
                  <a:schemeClr val="tx1"/>
                </a:solidFill>
                <a:latin typeface="Arial" charset="0"/>
                <a:ea typeface="ＭＳ Ｐゴシック" charset="0"/>
              </a:defRPr>
            </a:lvl8pPr>
            <a:lvl9pPr marL="3843338" indent="-223838" fontAlgn="base">
              <a:spcBef>
                <a:spcPct val="0"/>
              </a:spcBef>
              <a:spcAft>
                <a:spcPct val="0"/>
              </a:spcAft>
              <a:defRPr>
                <a:solidFill>
                  <a:schemeClr val="tx1"/>
                </a:solidFill>
                <a:latin typeface="Arial" charset="0"/>
                <a:ea typeface="ＭＳ Ｐゴシック" charset="0"/>
              </a:defRPr>
            </a:lvl9pPr>
          </a:lstStyle>
          <a:p>
            <a:pPr algn="r" eaLnBrk="1" hangingPunct="1">
              <a:defRPr/>
            </a:pPr>
            <a:fld id="{F4D3BD62-85D1-F841-9235-406F1DF2A5B6}" type="slidenum">
              <a:rPr lang="en-US" sz="1200" b="1" smtClean="0">
                <a:solidFill>
                  <a:prstClr val="black"/>
                </a:solidFill>
                <a:latin typeface="Arial" panose="020B0604020202020204" pitchFamily="34" charset="0"/>
              </a:rPr>
              <a:pPr algn="r" eaLnBrk="1" hangingPunct="1">
                <a:defRPr/>
              </a:pPr>
              <a:t>109</a:t>
            </a:fld>
            <a:endParaRPr lang="en-US" sz="1200" b="1" dirty="0">
              <a:solidFill>
                <a:prstClr val="black"/>
              </a:solidFill>
              <a:latin typeface="Arial" panose="020B0604020202020204" pitchFamily="34" charset="0"/>
            </a:endParaRPr>
          </a:p>
        </p:txBody>
      </p:sp>
      <p:sp>
        <p:nvSpPr>
          <p:cNvPr id="608153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81540" name="Rectangle 3"/>
          <p:cNvSpPr>
            <a:spLocks noGrp="1" noChangeArrowheads="1"/>
          </p:cNvSpPr>
          <p:nvPr>
            <p:ph type="body" idx="1"/>
          </p:nvPr>
        </p:nvSpPr>
        <p:spPr/>
        <p:txBody>
          <a:bodyPr lIns="91436" tIns="45717" rIns="91436" bIns="45717"/>
          <a:lstStyle/>
          <a:p>
            <a:pPr eaLnBrk="1" hangingPunct="1">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18D624-A64E-CB4A-9738-CF06A47F589C}" type="slidenum">
              <a:rPr lang="en-US" sz="1200">
                <a:latin typeface="Arial" panose="020B0604020202020204" pitchFamily="34" charset="0"/>
              </a:rPr>
              <a:pPr/>
              <a:t>110</a:t>
            </a:fld>
            <a:endParaRPr lang="en-US" sz="1200" dirty="0">
              <a:latin typeface="Arial" panose="020B0604020202020204" pitchFamily="34" charset="0"/>
            </a:endParaRPr>
          </a:p>
        </p:txBody>
      </p:sp>
      <p:sp>
        <p:nvSpPr>
          <p:cNvPr id="416770"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7203"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404364-6D82-EF4B-A8BA-A7551583DF4F}" type="slidenum">
              <a:rPr lang="en-US" sz="1200">
                <a:latin typeface="Arial" panose="020B0604020202020204" pitchFamily="34" charset="0"/>
              </a:rPr>
              <a:pPr/>
              <a:t>111</a:t>
            </a:fld>
            <a:endParaRPr lang="en-US" sz="1200" dirty="0">
              <a:latin typeface="Arial" panose="020B0604020202020204" pitchFamily="34" charset="0"/>
            </a:endParaRPr>
          </a:p>
        </p:txBody>
      </p:sp>
      <p:sp>
        <p:nvSpPr>
          <p:cNvPr id="39014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53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C29589F-C657-604C-B4F0-DA07E38488AE}" type="slidenum">
              <a:rPr lang="en-US"/>
              <a:pPr>
                <a:defRPr/>
              </a:pPr>
              <a:t>112</a:t>
            </a:fld>
            <a:endParaRPr lang="en-US" dirty="0"/>
          </a:p>
        </p:txBody>
      </p:sp>
    </p:spTree>
    <p:extLst>
      <p:ext uri="{BB962C8B-B14F-4D97-AF65-F5344CB8AC3E}">
        <p14:creationId xmlns:p14="http://schemas.microsoft.com/office/powerpoint/2010/main" val="154872422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Rewriting Earth</a:t>
            </a:r>
            <a:r>
              <a:rPr lang="uk-UA" b="1" dirty="0"/>
              <a:t>'</a:t>
            </a:r>
            <a:r>
              <a:rPr lang="en-US" b="1" dirty="0"/>
              <a:t>s Creation Story </a:t>
            </a:r>
          </a:p>
          <a:p>
            <a:r>
              <a:rPr lang="ru-RU" dirty="0"/>
              <a:t>"</a:t>
            </a:r>
            <a:r>
              <a:rPr lang="en-US" dirty="0"/>
              <a:t>We as a scientific community created an origin myth that has no more intellectual value than Genesis.</a:t>
            </a:r>
            <a:r>
              <a:rPr lang="ru-RU" dirty="0"/>
              <a:t>"</a:t>
            </a:r>
            <a:endParaRPr lang="en-US" dirty="0"/>
          </a:p>
          <a:p>
            <a:r>
              <a:rPr lang="en-US" dirty="0"/>
              <a:t>The iconic image of the Earth taken aboard Apollo 8 NASA </a:t>
            </a:r>
          </a:p>
          <a:p>
            <a:r>
              <a:rPr lang="en-US" dirty="0">
                <a:hlinkClick r:id="rId3" tooltip="Rebecca Boyle"/>
              </a:rPr>
              <a:t>Rebecca Boyle</a:t>
            </a:r>
            <a:r>
              <a:rPr lang="en-US" dirty="0"/>
              <a:t> Sep 27, 2016 </a:t>
            </a:r>
          </a:p>
          <a:p>
            <a:r>
              <a:rPr lang="en-US" dirty="0"/>
              <a:t>Accessed 30 Sep</a:t>
            </a:r>
            <a:r>
              <a:rPr lang="en-US" baseline="0" dirty="0"/>
              <a:t> 2016</a:t>
            </a:r>
          </a:p>
          <a:p>
            <a:r>
              <a:rPr lang="en-US" dirty="0"/>
              <a:t>http://</a:t>
            </a:r>
            <a:r>
              <a:rPr lang="en-US" dirty="0" err="1"/>
              <a:t>www.theatlantic.com</a:t>
            </a:r>
            <a:r>
              <a:rPr lang="en-US" dirty="0"/>
              <a:t>/science/archive/2016/09/hadean/501668/</a:t>
            </a:r>
          </a:p>
          <a:p>
            <a:endParaRPr lang="en-US" dirty="0"/>
          </a:p>
          <a:p>
            <a:r>
              <a:rPr lang="ru-RU" dirty="0"/>
              <a:t>"</a:t>
            </a:r>
            <a:r>
              <a:rPr lang="en-US" dirty="0"/>
              <a:t>Humanity</a:t>
            </a:r>
            <a:r>
              <a:rPr lang="uk-UA" dirty="0"/>
              <a:t>'</a:t>
            </a:r>
            <a:r>
              <a:rPr lang="en-US" dirty="0"/>
              <a:t>s trips to the moon revolutionized our view of this planet. As seen from another celestial body, Earth seemed more fragile and more precious; the iconic Apollo 8 image of </a:t>
            </a:r>
            <a:r>
              <a:rPr lang="en-US" dirty="0">
                <a:hlinkClick r:id="rId4"/>
              </a:rPr>
              <a:t>Earth rising above the lunar surface</a:t>
            </a:r>
            <a:r>
              <a:rPr lang="en-US" dirty="0"/>
              <a:t> helped launch the modern environmental movement. The moon landings made people want to take charge of Earth</a:t>
            </a:r>
            <a:r>
              <a:rPr lang="uk-UA" dirty="0"/>
              <a:t>'</a:t>
            </a:r>
            <a:r>
              <a:rPr lang="en-US" dirty="0"/>
              <a:t>s future. They also changed our view of its past.</a:t>
            </a:r>
          </a:p>
          <a:p>
            <a:r>
              <a:rPr lang="en-US" dirty="0"/>
              <a:t>Earth is constantly remaking itself, and over the eons it has systematically erased its origin story, subsuming and cannibalizing its earliest rocks. Much of what we think we know about the earliest days of Earth therefore comes from the geologically inactive moon, which scientists use like a time capsule.</a:t>
            </a:r>
          </a:p>
          <a:p>
            <a:r>
              <a:rPr lang="en-US" dirty="0"/>
              <a:t>Ever since Apollo astronauts toted chunks of the moon back home, the story has sounded something like this: After coalescing from grains of dust that swirled around the newly ignited sun, the still-cooling Earth would have been covered in seas of magma, punctured by inky volcanoes spewing sulfur and liquid rock. The young planet was showered in asteroids and larger structures called </a:t>
            </a:r>
            <a:r>
              <a:rPr lang="en-US" dirty="0" err="1"/>
              <a:t>planetisimals</a:t>
            </a:r>
            <a:r>
              <a:rPr lang="en-US" dirty="0"/>
              <a:t>, one of which sheared off a portion of Earth and formed the moon. Just as things were finally settling down, about a half-billion years after the solar system formed, the Earth and moon were again bombarded by asteroids whose onslaught might have liquefied the young planet—and sterilized it.</a:t>
            </a:r>
          </a:p>
          <a:p>
            <a:r>
              <a:rPr lang="en-US" dirty="0"/>
              <a:t>Geologists named this epoch the Hadean, after the Greek version of the underworld. Only after the so-called Late Heavy Bombardment quieted some 3.9 billion years ago did Earth finally start to morph into the Edenic, cloud-covered, watery world we know.</a:t>
            </a:r>
          </a:p>
        </p:txBody>
      </p:sp>
      <p:sp>
        <p:nvSpPr>
          <p:cNvPr id="4" name="Slide Number Placeholder 3"/>
          <p:cNvSpPr>
            <a:spLocks noGrp="1"/>
          </p:cNvSpPr>
          <p:nvPr>
            <p:ph type="sldNum" sz="quarter" idx="10"/>
          </p:nvPr>
        </p:nvSpPr>
        <p:spPr/>
        <p:txBody>
          <a:bodyPr/>
          <a:lstStyle/>
          <a:p>
            <a:pPr>
              <a:defRPr/>
            </a:pPr>
            <a:fld id="{BC29589F-C657-604C-B4F0-DA07E38488AE}" type="slidenum">
              <a:rPr lang="en-US"/>
              <a:pPr>
                <a:defRPr/>
              </a:pPr>
              <a:t>113</a:t>
            </a:fld>
            <a:endParaRPr lang="en-US" dirty="0"/>
          </a:p>
        </p:txBody>
      </p:sp>
    </p:spTree>
    <p:extLst>
      <p:ext uri="{BB962C8B-B14F-4D97-AF65-F5344CB8AC3E}">
        <p14:creationId xmlns:p14="http://schemas.microsoft.com/office/powerpoint/2010/main" val="15487242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Rewriting Earth</a:t>
            </a:r>
            <a:r>
              <a:rPr lang="uk-UA" b="1"/>
              <a:t>'</a:t>
            </a:r>
            <a:r>
              <a:rPr lang="en-US" b="1"/>
              <a:t>s Creation Story </a:t>
            </a:r>
          </a:p>
          <a:p>
            <a:r>
              <a:rPr lang="ru-RU"/>
              <a:t>"</a:t>
            </a:r>
            <a:r>
              <a:rPr lang="en-US"/>
              <a:t>We as a scientific community created an origin myth that has no more intellectual value than Genesis.</a:t>
            </a:r>
            <a:r>
              <a:rPr lang="ru-RU"/>
              <a:t>"</a:t>
            </a:r>
            <a:endParaRPr lang="en-US"/>
          </a:p>
          <a:p>
            <a:r>
              <a:rPr lang="en-US"/>
              <a:t>The iconic image of the Earth taken aboard Apollo 8 NASA </a:t>
            </a:r>
          </a:p>
          <a:p>
            <a:r>
              <a:rPr lang="en-US">
                <a:hlinkClick r:id="rId3" tooltip="Rebecca Boyle"/>
              </a:rPr>
              <a:t>Rebecca Boyle</a:t>
            </a:r>
            <a:r>
              <a:rPr lang="en-US"/>
              <a:t> Sep 27, 2016 </a:t>
            </a:r>
          </a:p>
          <a:p>
            <a:r>
              <a:rPr lang="en-US"/>
              <a:t>Accessed 30 Sep</a:t>
            </a:r>
            <a:r>
              <a:rPr lang="en-US" baseline="0"/>
              <a:t> 2016</a:t>
            </a:r>
          </a:p>
          <a:p>
            <a:r>
              <a:rPr lang="en-US"/>
              <a:t>http://www.theatlantic.com/science/archive/2016/09/hadean/501668/</a:t>
            </a:r>
          </a:p>
          <a:p>
            <a:endParaRPr lang="en-US"/>
          </a:p>
          <a:p>
            <a:r>
              <a:rPr lang="ru-RU"/>
              <a:t>"</a:t>
            </a:r>
            <a:r>
              <a:rPr lang="is-IS"/>
              <a:t>…</a:t>
            </a:r>
            <a:endParaRPr lang="en-US"/>
          </a:p>
          <a:p>
            <a:r>
              <a:rPr lang="ru-RU"/>
              <a:t>"</a:t>
            </a:r>
            <a:r>
              <a:rPr lang="en-US"/>
              <a:t>Although we</a:t>
            </a:r>
            <a:r>
              <a:rPr lang="uk-UA"/>
              <a:t>'</a:t>
            </a:r>
            <a:r>
              <a:rPr lang="en-US"/>
              <a:t>re very quick to criticize those that operate on faith, that</a:t>
            </a:r>
            <a:r>
              <a:rPr lang="uk-UA"/>
              <a:t>'</a:t>
            </a:r>
            <a:r>
              <a:rPr lang="en-US"/>
              <a:t>s exactly what we did.</a:t>
            </a:r>
            <a:r>
              <a:rPr lang="ru-RU"/>
              <a:t>"</a:t>
            </a:r>
            <a:r>
              <a:rPr lang="en-US"/>
              <a:t>But as it turns out, the Hadean may not have been so hellish. New analysis of Earth and moon rocks suggest that instead of a roiling ball of lava, baby Earth was a world with continents, oceans of water, and maybe even an atmosphere. It might not have been bombarded by asteroids at all, or at least not in the large quantities scientists originally thought. The Hadean might have been downright hospitable, raising questions about how long ago life could have arisen on this planet.</a:t>
            </a:r>
          </a:p>
          <a:p>
            <a:r>
              <a:rPr lang="ru-RU"/>
              <a:t>"</a:t>
            </a:r>
            <a:r>
              <a:rPr lang="en-US"/>
              <a:t>Although, if you go back to the original Greek Hell, Hades, you had to cross a river. It</a:t>
            </a:r>
            <a:r>
              <a:rPr lang="uk-UA"/>
              <a:t>'</a:t>
            </a:r>
            <a:r>
              <a:rPr lang="en-US"/>
              <a:t>s a cool, wet place. So maybe the joke is on us,</a:t>
            </a:r>
            <a:r>
              <a:rPr lang="ru-RU"/>
              <a:t>"</a:t>
            </a:r>
            <a:r>
              <a:rPr lang="en-US"/>
              <a:t> says Mark Harrison, a geologist at the University of California at Los Angeles.</a:t>
            </a:r>
          </a:p>
          <a:p>
            <a:r>
              <a:rPr lang="en-US"/>
              <a:t>Samples collected by Apollo astronauts helped give rise to the Late Heavy Bombardment idea because of chemical traces embedded within them. Potassium and argon isotopes in the moon rocks suggested they suffered catastrophic heating around 3.9 billion years ago. Along with the moon</a:t>
            </a:r>
            <a:r>
              <a:rPr lang="uk-UA"/>
              <a:t>'</a:t>
            </a:r>
            <a:r>
              <a:rPr lang="en-US"/>
              <a:t>s many craters, this was evidence of a real battering. But this contradicts evidence in meteorites that have made their way from the moon back to Earth. When geologists analyze those rocks, there is no 3.9-billion-year signal. There is no signal in meteorites from the large asteroid Vesta, either, though presumably it would have also been hammered by the same rocks flung at Earth and the moon. The Apollo rocks might be fooling us.</a:t>
            </a:r>
            <a:r>
              <a:rPr lang="ru-RU"/>
              <a:t>"</a:t>
            </a:r>
            <a:endParaRPr lang="en-US"/>
          </a:p>
          <a:p>
            <a:endParaRPr lang="en-US"/>
          </a:p>
        </p:txBody>
      </p:sp>
      <p:sp>
        <p:nvSpPr>
          <p:cNvPr id="4" name="Slide Number Placeholder 3"/>
          <p:cNvSpPr>
            <a:spLocks noGrp="1"/>
          </p:cNvSpPr>
          <p:nvPr>
            <p:ph type="sldNum" sz="quarter" idx="10"/>
          </p:nvPr>
        </p:nvSpPr>
        <p:spPr/>
        <p:txBody>
          <a:bodyPr/>
          <a:lstStyle/>
          <a:p>
            <a:pPr>
              <a:defRPr/>
            </a:pPr>
            <a:fld id="{BC29589F-C657-604C-B4F0-DA07E38488AE}" type="slidenum">
              <a:rPr lang="en-US"/>
              <a:pPr>
                <a:defRPr/>
              </a:pPr>
              <a:t>114</a:t>
            </a:fld>
            <a:endParaRPr lang="en-US" dirty="0"/>
          </a:p>
        </p:txBody>
      </p:sp>
    </p:spTree>
    <p:extLst>
      <p:ext uri="{BB962C8B-B14F-4D97-AF65-F5344CB8AC3E}">
        <p14:creationId xmlns:p14="http://schemas.microsoft.com/office/powerpoint/2010/main" val="154872422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DF041F-3674-0946-97C7-EB196AFC5CD2}" type="slidenum">
              <a:rPr lang="en-US" sz="1200">
                <a:solidFill>
                  <a:srgbClr val="FFFFFF"/>
                </a:solidFill>
                <a:latin typeface="Arial" panose="020B0604020202020204" pitchFamily="34" charset="0"/>
              </a:rPr>
              <a:pPr/>
              <a:t>115</a:t>
            </a:fld>
            <a:endParaRPr lang="en-US" sz="1200" dirty="0">
              <a:solidFill>
                <a:srgbClr val="FFFFFF"/>
              </a:solidFill>
              <a:latin typeface="Arial" panose="020B0604020202020204" pitchFamily="34" charset="0"/>
            </a:endParaRPr>
          </a:p>
        </p:txBody>
      </p:sp>
      <p:sp>
        <p:nvSpPr>
          <p:cNvPr id="23828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545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Number Placeholder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78AB35-5868-8C42-BC49-5BAE64FA4F21}" type="slidenum">
              <a:rPr lang="en-US" sz="1200">
                <a:solidFill>
                  <a:srgbClr val="000000"/>
                </a:solidFill>
                <a:latin typeface="Arial" panose="020B0604020202020204" pitchFamily="34" charset="0"/>
              </a:rPr>
              <a:pPr/>
              <a:t>116</a:t>
            </a:fld>
            <a:endParaRPr lang="en-US" sz="1200" dirty="0">
              <a:solidFill>
                <a:srgbClr val="000000"/>
              </a:solidFill>
              <a:latin typeface="Arial" panose="020B0604020202020204" pitchFamily="34" charset="0"/>
            </a:endParaRPr>
          </a:p>
        </p:txBody>
      </p:sp>
      <p:sp>
        <p:nvSpPr>
          <p:cNvPr id="6091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DC1B4B91-7CB1-864D-B76B-87E8BA11C5C6}" type="slidenum">
              <a:rPr lang="en-US" sz="1200" b="1" smtClean="0">
                <a:solidFill>
                  <a:prstClr val="black"/>
                </a:solidFill>
                <a:latin typeface="Arial" panose="020B0604020202020204" pitchFamily="34" charset="0"/>
                <a:cs typeface="Arial" panose="020B0604020202020204" pitchFamily="34" charset="0"/>
              </a:rPr>
              <a:pPr algn="r" eaLnBrk="1" hangingPunct="1">
                <a:defRPr/>
              </a:pPr>
              <a:t>116</a:t>
            </a:fld>
            <a:endParaRPr lang="en-US" sz="1200" b="1" dirty="0">
              <a:solidFill>
                <a:prstClr val="black"/>
              </a:solidFill>
              <a:latin typeface="Arial" panose="020B0604020202020204" pitchFamily="34" charset="0"/>
              <a:cs typeface="Arial" panose="020B0604020202020204" pitchFamily="34" charset="0"/>
            </a:endParaRPr>
          </a:p>
        </p:txBody>
      </p:sp>
      <p:sp>
        <p:nvSpPr>
          <p:cNvPr id="609177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91780" name="Rectangle 3"/>
          <p:cNvSpPr>
            <a:spLocks noGrp="1" noChangeArrowheads="1"/>
          </p:cNvSpPr>
          <p:nvPr>
            <p:ph type="body" idx="1"/>
          </p:nvPr>
        </p:nvSpPr>
        <p:spPr/>
        <p:txBody>
          <a:bodyPr/>
          <a:lstStyle/>
          <a:p>
            <a:pPr eaLnBrk="1" hangingPunct="1">
              <a:defRPr/>
            </a:pPr>
            <a:r>
              <a:rPr lang="en-US" dirty="0">
                <a:cs typeface="+mn-cs"/>
              </a:rPr>
              <a:t>The humanistic philosophies all are undermining the very foundation of what Christians believe by focusing their attacks at creation.  </a:t>
            </a:r>
          </a:p>
          <a:p>
            <a:pPr eaLnBrk="1" hangingPunct="1">
              <a:defRPr/>
            </a:pPr>
            <a:r>
              <a:rPr lang="en-US" dirty="0">
                <a:cs typeface="+mn-cs"/>
              </a:rPr>
              <a:t>Meanwhile, Christians accept their evolutionary theory and then focus our attacks at the results of humanism instead of attacking the foundation in </a:t>
            </a:r>
            <a:r>
              <a:rPr lang="en-US" dirty="0"/>
              <a:t>evolution.</a:t>
            </a:r>
          </a:p>
          <a:p>
            <a:pPr eaLnBrk="1" hangingPunct="1">
              <a:defRPr/>
            </a:pPr>
            <a:r>
              <a:rPr lang="en-US" dirty="0"/>
              <a:t>Some Christians shoot their own foundation and others are asleep or shooting other Christians.</a:t>
            </a:r>
            <a:endParaRPr lang="en-US" dirty="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E178F9-7B19-B84C-B44B-D81D64BCB20D}" type="slidenum">
              <a:rPr lang="en-US" sz="1200">
                <a:solidFill>
                  <a:srgbClr val="000000"/>
                </a:solidFill>
                <a:latin typeface="Arial" panose="020B0604020202020204" pitchFamily="34" charset="0"/>
              </a:rPr>
              <a:pPr/>
              <a:t>11</a:t>
            </a:fld>
            <a:endParaRPr lang="en-US" sz="1200" dirty="0">
              <a:solidFill>
                <a:srgbClr val="000000"/>
              </a:solidFill>
              <a:latin typeface="Arial" panose="020B0604020202020204" pitchFamily="34" charset="0"/>
            </a:endParaRPr>
          </a:p>
        </p:txBody>
      </p:sp>
      <p:sp>
        <p:nvSpPr>
          <p:cNvPr id="305154" name="Rectangle 2"/>
          <p:cNvSpPr>
            <a:spLocks noGrp="1" noRot="1" noChangeAspect="1" noChangeArrowheads="1"/>
          </p:cNvSpPr>
          <p:nvPr>
            <p:ph type="sldImg"/>
          </p:nvPr>
        </p:nvSpPr>
        <p:spPr>
          <a:xfrm>
            <a:off x="1131888" y="703263"/>
            <a:ext cx="4586287" cy="3440112"/>
          </a:xfrm>
          <a:solidFill>
            <a:srgbClr val="FFFFFF"/>
          </a:solidFill>
          <a:ln/>
        </p:spPr>
      </p:sp>
      <p:sp>
        <p:nvSpPr>
          <p:cNvPr id="2037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Number Placeholder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3B6932-A506-884F-9D1D-D2509AF116DA}" type="slidenum">
              <a:rPr lang="en-US" sz="1200">
                <a:solidFill>
                  <a:srgbClr val="000000"/>
                </a:solidFill>
                <a:latin typeface="Arial" panose="020B0604020202020204" pitchFamily="34" charset="0"/>
              </a:rPr>
              <a:pPr/>
              <a:t>117</a:t>
            </a:fld>
            <a:endParaRPr lang="en-US" sz="1200" dirty="0">
              <a:solidFill>
                <a:srgbClr val="000000"/>
              </a:solidFill>
              <a:latin typeface="Arial" panose="020B0604020202020204" pitchFamily="34" charset="0"/>
            </a:endParaRPr>
          </a:p>
        </p:txBody>
      </p:sp>
      <p:sp>
        <p:nvSpPr>
          <p:cNvPr id="6093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80007745-6EF8-5347-80F3-6772088FC178}" type="slidenum">
              <a:rPr lang="en-US" sz="1200" b="1" smtClean="0">
                <a:solidFill>
                  <a:prstClr val="black"/>
                </a:solidFill>
                <a:latin typeface="Arial" panose="020B0604020202020204" pitchFamily="34" charset="0"/>
                <a:cs typeface="Arial" panose="020B0604020202020204" pitchFamily="34" charset="0"/>
              </a:rPr>
              <a:pPr algn="r" eaLnBrk="1" hangingPunct="1">
                <a:defRPr/>
              </a:pPr>
              <a:t>117</a:t>
            </a:fld>
            <a:endParaRPr lang="en-US" sz="1200" b="1" dirty="0">
              <a:solidFill>
                <a:prstClr val="black"/>
              </a:solidFill>
              <a:latin typeface="Arial" panose="020B0604020202020204" pitchFamily="34" charset="0"/>
              <a:cs typeface="Arial" panose="020B0604020202020204" pitchFamily="34" charset="0"/>
            </a:endParaRPr>
          </a:p>
        </p:txBody>
      </p:sp>
      <p:sp>
        <p:nvSpPr>
          <p:cNvPr id="609382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93828"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901B2B-3A85-304A-A096-2EB6ED1429ED}" type="slidenum">
              <a:rPr lang="en-US" sz="1200">
                <a:solidFill>
                  <a:srgbClr val="FFFFFF"/>
                </a:solidFill>
                <a:latin typeface="Arial" panose="020B0604020202020204" pitchFamily="34" charset="0"/>
              </a:rPr>
              <a:pPr/>
              <a:t>118</a:t>
            </a:fld>
            <a:endParaRPr lang="en-US" sz="1200" dirty="0">
              <a:solidFill>
                <a:srgbClr val="FFFFFF"/>
              </a:solidFill>
              <a:latin typeface="Arial" panose="020B0604020202020204" pitchFamily="34" charset="0"/>
            </a:endParaRPr>
          </a:p>
        </p:txBody>
      </p:sp>
      <p:sp>
        <p:nvSpPr>
          <p:cNvPr id="2493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9491"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261F8871-F880-F249-963C-7A524DCBA00E}" type="slidenum">
              <a:rPr lang="en-US">
                <a:solidFill>
                  <a:prstClr val="black"/>
                </a:solidFill>
              </a:rPr>
              <a:pPr>
                <a:defRPr/>
              </a:pPr>
              <a:t>119</a:t>
            </a:fld>
            <a:endParaRPr lang="en-US" dirty="0">
              <a:solidFill>
                <a:prstClr val="black"/>
              </a:solidFill>
            </a:endParaRPr>
          </a:p>
        </p:txBody>
      </p:sp>
      <p:sp>
        <p:nvSpPr>
          <p:cNvPr id="148275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55569858-3A43-F34C-AF2F-C1AA8A246DC2}" type="slidenum">
              <a:rPr lang="en-US" sz="1200" b="1" smtClean="0">
                <a:solidFill>
                  <a:prstClr val="black"/>
                </a:solidFill>
                <a:latin typeface="Arial" panose="020B0604020202020204" pitchFamily="34" charset="0"/>
                <a:cs typeface="Arial" panose="020B0604020202020204" pitchFamily="34" charset="0"/>
              </a:rPr>
              <a:pPr algn="r" eaLnBrk="1" hangingPunct="1">
                <a:defRPr/>
              </a:pPr>
              <a:t>119</a:t>
            </a:fld>
            <a:endParaRPr lang="en-US" sz="1200" b="1" dirty="0">
              <a:solidFill>
                <a:prstClr val="black"/>
              </a:solidFill>
              <a:latin typeface="Arial" panose="020B0604020202020204" pitchFamily="34" charset="0"/>
              <a:cs typeface="Arial" panose="020B0604020202020204" pitchFamily="34" charset="0"/>
            </a:endParaRPr>
          </a:p>
        </p:txBody>
      </p:sp>
      <p:sp>
        <p:nvSpPr>
          <p:cNvPr id="148275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8275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04FB04-6F2D-9E4E-A637-1F7FFFF4DB7B}" type="slidenum">
              <a:rPr lang="en-US" sz="1200">
                <a:solidFill>
                  <a:srgbClr val="FFFFFF"/>
                </a:solidFill>
                <a:latin typeface="Arial" panose="020B0604020202020204" pitchFamily="34" charset="0"/>
              </a:rPr>
              <a:pPr/>
              <a:t>120</a:t>
            </a:fld>
            <a:endParaRPr lang="en-US" sz="1200" dirty="0">
              <a:solidFill>
                <a:srgbClr val="FFFFFF"/>
              </a:solidFill>
              <a:latin typeface="Arial" panose="020B0604020202020204" pitchFamily="34" charset="0"/>
            </a:endParaRPr>
          </a:p>
        </p:txBody>
      </p:sp>
      <p:sp>
        <p:nvSpPr>
          <p:cNvPr id="243609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768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F15085-0CF7-0F48-A1E9-A2CEAA2E2F43}" type="slidenum">
              <a:rPr lang="en-US" sz="1200">
                <a:solidFill>
                  <a:srgbClr val="FFFFFF"/>
                </a:solidFill>
                <a:latin typeface="Arial" panose="020B0604020202020204" pitchFamily="34" charset="0"/>
              </a:rPr>
              <a:pPr/>
              <a:t>122</a:t>
            </a:fld>
            <a:endParaRPr lang="en-US" sz="1200" dirty="0">
              <a:solidFill>
                <a:srgbClr val="FFFFFF"/>
              </a:solidFill>
              <a:latin typeface="Arial" panose="020B0604020202020204" pitchFamily="34" charset="0"/>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F15085-0CF7-0F48-A1E9-A2CEAA2E2F43}" type="slidenum">
              <a:rPr lang="en-US" sz="1200">
                <a:solidFill>
                  <a:srgbClr val="FFFFFF"/>
                </a:solidFill>
                <a:latin typeface="Arial" panose="020B0604020202020204" pitchFamily="34" charset="0"/>
              </a:rPr>
              <a:pPr/>
              <a:t>123</a:t>
            </a:fld>
            <a:endParaRPr lang="en-US" sz="1200" dirty="0">
              <a:solidFill>
                <a:srgbClr val="FFFFFF"/>
              </a:solidFill>
              <a:latin typeface="Arial" panose="020B0604020202020204" pitchFamily="34" charset="0"/>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F15085-0CF7-0F48-A1E9-A2CEAA2E2F43}" type="slidenum">
              <a:rPr lang="en-US" sz="1200">
                <a:solidFill>
                  <a:srgbClr val="FFFFFF"/>
                </a:solidFill>
                <a:latin typeface="Arial" panose="020B0604020202020204" pitchFamily="34" charset="0"/>
              </a:rPr>
              <a:pPr/>
              <a:t>124</a:t>
            </a:fld>
            <a:endParaRPr lang="en-US" sz="1200" dirty="0">
              <a:solidFill>
                <a:srgbClr val="FFFFFF"/>
              </a:solidFill>
              <a:latin typeface="Arial" panose="020B0604020202020204" pitchFamily="34" charset="0"/>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F15085-0CF7-0F48-A1E9-A2CEAA2E2F43}" type="slidenum">
              <a:rPr lang="en-US" sz="1200">
                <a:solidFill>
                  <a:srgbClr val="FFFFFF"/>
                </a:solidFill>
                <a:latin typeface="Arial" panose="020B0604020202020204" pitchFamily="34" charset="0"/>
              </a:rPr>
              <a:pPr/>
              <a:t>125</a:t>
            </a:fld>
            <a:endParaRPr lang="en-US" sz="1200" dirty="0">
              <a:solidFill>
                <a:srgbClr val="FFFFFF"/>
              </a:solidFill>
              <a:latin typeface="Arial" panose="020B0604020202020204" pitchFamily="34" charset="0"/>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B0F016-02B2-E744-9A34-2A2B3D989DB5}" type="slidenum">
              <a:rPr lang="en-US" sz="1200">
                <a:solidFill>
                  <a:srgbClr val="FFFFFF"/>
                </a:solidFill>
                <a:latin typeface="Arial" panose="020B0604020202020204" pitchFamily="34" charset="0"/>
              </a:rPr>
              <a:pPr/>
              <a:t>126</a:t>
            </a:fld>
            <a:endParaRPr lang="en-US" sz="1200" dirty="0">
              <a:solidFill>
                <a:srgbClr val="FFFFFF"/>
              </a:solidFill>
              <a:latin typeface="Arial" panose="020B0604020202020204" pitchFamily="34" charset="0"/>
            </a:endParaRPr>
          </a:p>
        </p:txBody>
      </p:sp>
      <p:sp>
        <p:nvSpPr>
          <p:cNvPr id="24299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153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ABC084-D6B5-3346-8AB9-3022B2665DE2}" type="slidenum">
              <a:rPr lang="en-US" sz="1200">
                <a:solidFill>
                  <a:srgbClr val="000000"/>
                </a:solidFill>
                <a:latin typeface="Arial" panose="020B0604020202020204" pitchFamily="34" charset="0"/>
              </a:rPr>
              <a:pPr/>
              <a:t>13</a:t>
            </a:fld>
            <a:endParaRPr lang="en-US" sz="1200" dirty="0">
              <a:solidFill>
                <a:srgbClr val="000000"/>
              </a:solidFill>
              <a:latin typeface="Arial" panose="020B0604020202020204" pitchFamily="34" charset="0"/>
            </a:endParaRPr>
          </a:p>
        </p:txBody>
      </p:sp>
      <p:sp>
        <p:nvSpPr>
          <p:cNvPr id="307202" name="Rectangle 2"/>
          <p:cNvSpPr>
            <a:spLocks noGrp="1" noRot="1" noChangeAspect="1" noChangeArrowheads="1"/>
          </p:cNvSpPr>
          <p:nvPr>
            <p:ph type="sldImg"/>
          </p:nvPr>
        </p:nvSpPr>
        <p:spPr>
          <a:xfrm>
            <a:off x="1131888" y="703263"/>
            <a:ext cx="4586287" cy="3440112"/>
          </a:xfrm>
          <a:solidFill>
            <a:srgbClr val="FFFFFF"/>
          </a:solidFill>
          <a:ln/>
        </p:spPr>
      </p:sp>
      <p:sp>
        <p:nvSpPr>
          <p:cNvPr id="20582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FEF2FA-1FFD-EE4A-8FE5-32395CFABC09}" type="slidenum">
              <a:rPr lang="en-US" sz="1200">
                <a:solidFill>
                  <a:srgbClr val="000000"/>
                </a:solidFill>
                <a:latin typeface="Arial" panose="020B0604020202020204" pitchFamily="34" charset="0"/>
              </a:rPr>
              <a:pPr/>
              <a:t>14</a:t>
            </a:fld>
            <a:endParaRPr lang="en-US" sz="1200" dirty="0">
              <a:solidFill>
                <a:srgbClr val="000000"/>
              </a:solidFill>
              <a:latin typeface="Arial" panose="020B0604020202020204" pitchFamily="34" charset="0"/>
            </a:endParaRPr>
          </a:p>
        </p:txBody>
      </p:sp>
      <p:sp>
        <p:nvSpPr>
          <p:cNvPr id="309250" name="Rectangle 2"/>
          <p:cNvSpPr>
            <a:spLocks noGrp="1" noRot="1" noChangeAspect="1" noChangeArrowheads="1"/>
          </p:cNvSpPr>
          <p:nvPr>
            <p:ph type="sldImg"/>
          </p:nvPr>
        </p:nvSpPr>
        <p:spPr>
          <a:xfrm>
            <a:off x="1131888" y="703263"/>
            <a:ext cx="4586287" cy="3440112"/>
          </a:xfrm>
          <a:solidFill>
            <a:srgbClr val="FFFFFF"/>
          </a:solidFill>
          <a:ln/>
        </p:spPr>
      </p:sp>
      <p:sp>
        <p:nvSpPr>
          <p:cNvPr id="20787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63FAF5-0D9F-C94E-AD2B-AC23EB764872}" type="slidenum">
              <a:rPr lang="en-US" sz="1200">
                <a:solidFill>
                  <a:srgbClr val="000000"/>
                </a:solidFill>
                <a:latin typeface="Arial" panose="020B0604020202020204" pitchFamily="34" charset="0"/>
              </a:rPr>
              <a:pPr/>
              <a:t>15</a:t>
            </a:fld>
            <a:endParaRPr lang="en-US" sz="1200" dirty="0">
              <a:solidFill>
                <a:srgbClr val="000000"/>
              </a:solidFill>
              <a:latin typeface="Arial" panose="020B0604020202020204" pitchFamily="34" charset="0"/>
            </a:endParaRPr>
          </a:p>
        </p:txBody>
      </p:sp>
      <p:sp>
        <p:nvSpPr>
          <p:cNvPr id="311298" name="Rectangle 2"/>
          <p:cNvSpPr>
            <a:spLocks noGrp="1" noRot="1" noChangeAspect="1" noChangeArrowheads="1"/>
          </p:cNvSpPr>
          <p:nvPr>
            <p:ph type="sldImg"/>
          </p:nvPr>
        </p:nvSpPr>
        <p:spPr>
          <a:xfrm>
            <a:off x="1131888" y="703263"/>
            <a:ext cx="4586287" cy="3440112"/>
          </a:xfrm>
          <a:solidFill>
            <a:srgbClr val="FFFFFF"/>
          </a:solidFill>
          <a:ln/>
        </p:spPr>
      </p:sp>
      <p:sp>
        <p:nvSpPr>
          <p:cNvPr id="20992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C7C541-07BB-FC42-A982-DF1B6FA01727}" type="slidenum">
              <a:rPr lang="en-US" sz="1200">
                <a:solidFill>
                  <a:srgbClr val="000000"/>
                </a:solidFill>
                <a:latin typeface="Arial" panose="020B0604020202020204" pitchFamily="34" charset="0"/>
              </a:rPr>
              <a:pPr/>
              <a:t>16</a:t>
            </a:fld>
            <a:endParaRPr lang="en-US" sz="1200" dirty="0">
              <a:solidFill>
                <a:srgbClr val="000000"/>
              </a:solidFill>
              <a:latin typeface="Arial" panose="020B0604020202020204" pitchFamily="34" charset="0"/>
            </a:endParaRPr>
          </a:p>
        </p:txBody>
      </p:sp>
      <p:sp>
        <p:nvSpPr>
          <p:cNvPr id="313346" name="Rectangle 2"/>
          <p:cNvSpPr>
            <a:spLocks noGrp="1" noRot="1" noChangeAspect="1" noChangeArrowheads="1"/>
          </p:cNvSpPr>
          <p:nvPr>
            <p:ph type="sldImg"/>
          </p:nvPr>
        </p:nvSpPr>
        <p:spPr>
          <a:xfrm>
            <a:off x="1131888" y="703263"/>
            <a:ext cx="4586287" cy="3440112"/>
          </a:xfrm>
          <a:solidFill>
            <a:srgbClr val="FFFFFF"/>
          </a:solidFill>
          <a:ln/>
        </p:spPr>
      </p:sp>
      <p:sp>
        <p:nvSpPr>
          <p:cNvPr id="21197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A05108-201B-7543-9B91-CA9B092369B9}" type="slidenum">
              <a:rPr lang="en-US" sz="1200">
                <a:solidFill>
                  <a:srgbClr val="000000"/>
                </a:solidFill>
                <a:latin typeface="Arial" panose="020B0604020202020204" pitchFamily="34" charset="0"/>
              </a:rPr>
              <a:pPr/>
              <a:t>17</a:t>
            </a:fld>
            <a:endParaRPr lang="en-US" sz="1200" dirty="0">
              <a:solidFill>
                <a:srgbClr val="000000"/>
              </a:solidFill>
              <a:latin typeface="Arial" panose="020B0604020202020204" pitchFamily="34" charset="0"/>
            </a:endParaRPr>
          </a:p>
        </p:txBody>
      </p:sp>
      <p:sp>
        <p:nvSpPr>
          <p:cNvPr id="315394" name="Rectangle 2"/>
          <p:cNvSpPr>
            <a:spLocks noGrp="1" noRot="1" noChangeAspect="1" noChangeArrowheads="1"/>
          </p:cNvSpPr>
          <p:nvPr>
            <p:ph type="sldImg"/>
          </p:nvPr>
        </p:nvSpPr>
        <p:spPr>
          <a:xfrm>
            <a:off x="1131888" y="703263"/>
            <a:ext cx="4586287" cy="3440112"/>
          </a:xfrm>
          <a:solidFill>
            <a:srgbClr val="FFFFFF"/>
          </a:solidFill>
          <a:ln/>
        </p:spPr>
      </p:sp>
      <p:sp>
        <p:nvSpPr>
          <p:cNvPr id="21401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65DD75-E0B2-2F4A-A832-784C815AD9BA}" type="slidenum">
              <a:rPr lang="en-US" sz="1200">
                <a:solidFill>
                  <a:srgbClr val="000000"/>
                </a:solidFill>
                <a:latin typeface="Arial" panose="020B0604020202020204" pitchFamily="34" charset="0"/>
              </a:rPr>
              <a:pPr/>
              <a:t>18</a:t>
            </a:fld>
            <a:endParaRPr lang="en-US" sz="1200" dirty="0">
              <a:solidFill>
                <a:srgbClr val="000000"/>
              </a:solidFill>
              <a:latin typeface="Arial" panose="020B0604020202020204" pitchFamily="34" charset="0"/>
            </a:endParaRPr>
          </a:p>
        </p:txBody>
      </p:sp>
      <p:sp>
        <p:nvSpPr>
          <p:cNvPr id="317442" name="Rectangle 2"/>
          <p:cNvSpPr>
            <a:spLocks noGrp="1" noRot="1" noChangeAspect="1" noChangeArrowheads="1"/>
          </p:cNvSpPr>
          <p:nvPr>
            <p:ph type="sldImg"/>
          </p:nvPr>
        </p:nvSpPr>
        <p:spPr>
          <a:xfrm>
            <a:off x="1131888" y="703263"/>
            <a:ext cx="4586287" cy="3440112"/>
          </a:xfrm>
          <a:solidFill>
            <a:srgbClr val="FFFFFF"/>
          </a:solidFill>
          <a:ln/>
        </p:spPr>
      </p:sp>
      <p:sp>
        <p:nvSpPr>
          <p:cNvPr id="21606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0819AE-7744-E147-93E1-AF555D8AC875}" type="slidenum">
              <a:rPr lang="en-US" sz="1200">
                <a:solidFill>
                  <a:srgbClr val="000000"/>
                </a:solidFill>
                <a:latin typeface="Arial" panose="020B0604020202020204" pitchFamily="34" charset="0"/>
              </a:rPr>
              <a:pPr/>
              <a:t>19</a:t>
            </a:fld>
            <a:endParaRPr lang="en-US" sz="1200" dirty="0">
              <a:solidFill>
                <a:srgbClr val="000000"/>
              </a:solidFill>
              <a:latin typeface="Arial" panose="020B0604020202020204" pitchFamily="34" charset="0"/>
            </a:endParaRPr>
          </a:p>
        </p:txBody>
      </p:sp>
      <p:sp>
        <p:nvSpPr>
          <p:cNvPr id="319490" name="Rectangle 2"/>
          <p:cNvSpPr>
            <a:spLocks noGrp="1" noRot="1" noChangeAspect="1" noChangeArrowheads="1"/>
          </p:cNvSpPr>
          <p:nvPr>
            <p:ph type="sldImg"/>
          </p:nvPr>
        </p:nvSpPr>
        <p:spPr>
          <a:xfrm>
            <a:off x="1131888" y="703263"/>
            <a:ext cx="4586287" cy="3440112"/>
          </a:xfrm>
          <a:solidFill>
            <a:srgbClr val="FFFFFF"/>
          </a:solidFill>
          <a:ln/>
        </p:spPr>
      </p:sp>
      <p:sp>
        <p:nvSpPr>
          <p:cNvPr id="21811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EB2A78-DD4A-1342-82B8-DC130FFC327D}" type="slidenum">
              <a:rPr lang="en-US" sz="1200">
                <a:solidFill>
                  <a:srgbClr val="000000"/>
                </a:solidFill>
                <a:latin typeface="Arial" panose="020B0604020202020204" pitchFamily="34" charset="0"/>
              </a:rPr>
              <a:pPr/>
              <a:t>20</a:t>
            </a:fld>
            <a:endParaRPr lang="en-US" sz="1200" dirty="0">
              <a:solidFill>
                <a:srgbClr val="000000"/>
              </a:solidFill>
              <a:latin typeface="Arial" panose="020B0604020202020204" pitchFamily="34" charset="0"/>
            </a:endParaRPr>
          </a:p>
        </p:txBody>
      </p:sp>
      <p:sp>
        <p:nvSpPr>
          <p:cNvPr id="321538" name="Rectangle 2"/>
          <p:cNvSpPr>
            <a:spLocks noGrp="1" noRot="1" noChangeAspect="1" noChangeArrowheads="1"/>
          </p:cNvSpPr>
          <p:nvPr>
            <p:ph type="sldImg"/>
          </p:nvPr>
        </p:nvSpPr>
        <p:spPr>
          <a:xfrm>
            <a:off x="1131888" y="703263"/>
            <a:ext cx="4586287" cy="3440112"/>
          </a:xfrm>
          <a:solidFill>
            <a:srgbClr val="FFFFFF"/>
          </a:solidFill>
          <a:ln/>
        </p:spPr>
      </p:sp>
      <p:sp>
        <p:nvSpPr>
          <p:cNvPr id="22016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520D21-4D00-8547-A59B-5B9C309454CE}" type="slidenum">
              <a:rPr lang="en-US" sz="1200">
                <a:solidFill>
                  <a:srgbClr val="000000"/>
                </a:solidFill>
                <a:latin typeface="Arial" panose="020B0604020202020204" pitchFamily="34" charset="0"/>
              </a:rPr>
              <a:pPr/>
              <a:t>2</a:t>
            </a:fld>
            <a:endParaRPr lang="en-US" sz="1200" dirty="0">
              <a:solidFill>
                <a:srgbClr val="000000"/>
              </a:solidFill>
              <a:latin typeface="Arial" panose="020B0604020202020204" pitchFamily="34" charset="0"/>
            </a:endParaRPr>
          </a:p>
        </p:txBody>
      </p:sp>
      <p:sp>
        <p:nvSpPr>
          <p:cNvPr id="286722" name="Rectangle 2"/>
          <p:cNvSpPr>
            <a:spLocks noGrp="1" noRot="1" noChangeAspect="1" noChangeArrowheads="1"/>
          </p:cNvSpPr>
          <p:nvPr>
            <p:ph type="sldImg"/>
          </p:nvPr>
        </p:nvSpPr>
        <p:spPr>
          <a:xfrm>
            <a:off x="1131888" y="703263"/>
            <a:ext cx="4586287" cy="3440112"/>
          </a:xfrm>
          <a:solidFill>
            <a:srgbClr val="FFFFFF"/>
          </a:solidFill>
          <a:ln/>
        </p:spPr>
      </p:sp>
      <p:sp>
        <p:nvSpPr>
          <p:cNvPr id="18534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8702BE-278A-104E-8834-1E5D876A48CE}" type="slidenum">
              <a:rPr lang="en-US" sz="1200">
                <a:solidFill>
                  <a:srgbClr val="000000"/>
                </a:solidFill>
                <a:latin typeface="Arial" panose="020B0604020202020204" pitchFamily="34" charset="0"/>
              </a:rPr>
              <a:pPr/>
              <a:t>21</a:t>
            </a:fld>
            <a:endParaRPr lang="en-US" sz="1200" dirty="0">
              <a:solidFill>
                <a:srgbClr val="000000"/>
              </a:solidFill>
              <a:latin typeface="Arial" panose="020B0604020202020204" pitchFamily="34" charset="0"/>
            </a:endParaRPr>
          </a:p>
        </p:txBody>
      </p:sp>
      <p:sp>
        <p:nvSpPr>
          <p:cNvPr id="323586" name="Rectangle 2"/>
          <p:cNvSpPr>
            <a:spLocks noGrp="1" noRot="1" noChangeAspect="1" noChangeArrowheads="1"/>
          </p:cNvSpPr>
          <p:nvPr>
            <p:ph type="sldImg"/>
          </p:nvPr>
        </p:nvSpPr>
        <p:spPr>
          <a:xfrm>
            <a:off x="1131888" y="703263"/>
            <a:ext cx="4586287" cy="3440112"/>
          </a:xfrm>
          <a:solidFill>
            <a:srgbClr val="FFFFFF"/>
          </a:solidFill>
          <a:ln/>
        </p:spPr>
      </p:sp>
      <p:sp>
        <p:nvSpPr>
          <p:cNvPr id="22221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CB63C7-C258-4142-A75C-9AD79ADC7ECC}" type="slidenum">
              <a:rPr lang="en-US" sz="1200">
                <a:solidFill>
                  <a:srgbClr val="000000"/>
                </a:solidFill>
                <a:latin typeface="Arial" panose="020B0604020202020204" pitchFamily="34" charset="0"/>
              </a:rPr>
              <a:pPr/>
              <a:t>22</a:t>
            </a:fld>
            <a:endParaRPr lang="en-US" sz="1200" dirty="0">
              <a:solidFill>
                <a:srgbClr val="000000"/>
              </a:solidFill>
              <a:latin typeface="Arial" panose="020B0604020202020204" pitchFamily="34" charset="0"/>
            </a:endParaRPr>
          </a:p>
        </p:txBody>
      </p:sp>
      <p:sp>
        <p:nvSpPr>
          <p:cNvPr id="325634" name="Rectangle 2"/>
          <p:cNvSpPr>
            <a:spLocks noGrp="1" noRot="1" noChangeAspect="1" noChangeArrowheads="1"/>
          </p:cNvSpPr>
          <p:nvPr>
            <p:ph type="sldImg"/>
          </p:nvPr>
        </p:nvSpPr>
        <p:spPr>
          <a:xfrm>
            <a:off x="1131888" y="703263"/>
            <a:ext cx="4586287" cy="3440112"/>
          </a:xfrm>
          <a:solidFill>
            <a:srgbClr val="FFFFFF"/>
          </a:solidFill>
          <a:ln/>
        </p:spPr>
      </p:sp>
      <p:sp>
        <p:nvSpPr>
          <p:cNvPr id="22425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27233B-02CA-5548-BE50-41CEB64FB740}" type="slidenum">
              <a:rPr lang="en-US" sz="1200">
                <a:solidFill>
                  <a:srgbClr val="000000"/>
                </a:solidFill>
                <a:latin typeface="Arial" panose="020B0604020202020204" pitchFamily="34" charset="0"/>
              </a:rPr>
              <a:pPr/>
              <a:t>23</a:t>
            </a:fld>
            <a:endParaRPr lang="en-US" sz="1200" dirty="0">
              <a:solidFill>
                <a:srgbClr val="000000"/>
              </a:solidFill>
              <a:latin typeface="Arial" panose="020B0604020202020204" pitchFamily="34" charset="0"/>
            </a:endParaRPr>
          </a:p>
        </p:txBody>
      </p:sp>
      <p:sp>
        <p:nvSpPr>
          <p:cNvPr id="327682" name="Rectangle 2"/>
          <p:cNvSpPr>
            <a:spLocks noGrp="1" noRot="1" noChangeAspect="1" noChangeArrowheads="1"/>
          </p:cNvSpPr>
          <p:nvPr>
            <p:ph type="sldImg"/>
          </p:nvPr>
        </p:nvSpPr>
        <p:spPr>
          <a:xfrm>
            <a:off x="1131888" y="703263"/>
            <a:ext cx="4586287" cy="3440112"/>
          </a:xfrm>
          <a:solidFill>
            <a:srgbClr val="FFFFFF"/>
          </a:solidFill>
          <a:ln/>
        </p:spPr>
      </p:sp>
      <p:sp>
        <p:nvSpPr>
          <p:cNvPr id="22630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03BDCB-B5BA-CF40-ABDC-32F5D0133A31}" type="slidenum">
              <a:rPr lang="en-US" sz="1200">
                <a:solidFill>
                  <a:srgbClr val="000000"/>
                </a:solidFill>
                <a:latin typeface="Arial" panose="020B0604020202020204" pitchFamily="34" charset="0"/>
              </a:rPr>
              <a:pPr/>
              <a:t>24</a:t>
            </a:fld>
            <a:endParaRPr lang="en-US" sz="1200" dirty="0">
              <a:solidFill>
                <a:srgbClr val="000000"/>
              </a:solidFill>
              <a:latin typeface="Arial" panose="020B0604020202020204" pitchFamily="34" charset="0"/>
            </a:endParaRPr>
          </a:p>
        </p:txBody>
      </p:sp>
      <p:sp>
        <p:nvSpPr>
          <p:cNvPr id="329730" name="Rectangle 2"/>
          <p:cNvSpPr>
            <a:spLocks noGrp="1" noRot="1" noChangeAspect="1" noChangeArrowheads="1"/>
          </p:cNvSpPr>
          <p:nvPr>
            <p:ph type="sldImg"/>
          </p:nvPr>
        </p:nvSpPr>
        <p:spPr>
          <a:xfrm>
            <a:off x="1131888" y="703263"/>
            <a:ext cx="4586287" cy="3440112"/>
          </a:xfrm>
          <a:solidFill>
            <a:srgbClr val="FFFFFF"/>
          </a:solidFill>
          <a:ln/>
        </p:spPr>
      </p:sp>
      <p:sp>
        <p:nvSpPr>
          <p:cNvPr id="22835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6F66C1-43EE-434F-BE1F-5C8D51268BDE}" type="slidenum">
              <a:rPr lang="en-US" sz="1200">
                <a:solidFill>
                  <a:srgbClr val="000000"/>
                </a:solidFill>
                <a:latin typeface="Arial" panose="020B0604020202020204" pitchFamily="34" charset="0"/>
              </a:rPr>
              <a:pPr/>
              <a:t>25</a:t>
            </a:fld>
            <a:endParaRPr lang="en-US" sz="1200" dirty="0">
              <a:solidFill>
                <a:srgbClr val="000000"/>
              </a:solidFill>
              <a:latin typeface="Arial" panose="020B0604020202020204" pitchFamily="34" charset="0"/>
            </a:endParaRPr>
          </a:p>
        </p:txBody>
      </p:sp>
      <p:sp>
        <p:nvSpPr>
          <p:cNvPr id="331778" name="Rectangle 2"/>
          <p:cNvSpPr>
            <a:spLocks noGrp="1" noRot="1" noChangeAspect="1" noChangeArrowheads="1"/>
          </p:cNvSpPr>
          <p:nvPr>
            <p:ph type="sldImg"/>
          </p:nvPr>
        </p:nvSpPr>
        <p:spPr>
          <a:xfrm>
            <a:off x="1131888" y="703263"/>
            <a:ext cx="4586287" cy="3440112"/>
          </a:xfrm>
          <a:solidFill>
            <a:srgbClr val="FFFFFF"/>
          </a:solidFill>
          <a:ln/>
        </p:spPr>
      </p:sp>
      <p:sp>
        <p:nvSpPr>
          <p:cNvPr id="23040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4C0502-AE82-094D-A9B2-6D65BA3EC601}" type="slidenum">
              <a:rPr lang="en-US" sz="1200">
                <a:solidFill>
                  <a:srgbClr val="000000"/>
                </a:solidFill>
                <a:latin typeface="Arial" panose="020B0604020202020204" pitchFamily="34" charset="0"/>
              </a:rPr>
              <a:pPr/>
              <a:t>26</a:t>
            </a:fld>
            <a:endParaRPr lang="en-US" sz="1200" dirty="0">
              <a:solidFill>
                <a:srgbClr val="000000"/>
              </a:solidFill>
              <a:latin typeface="Arial" panose="020B0604020202020204" pitchFamily="34" charset="0"/>
            </a:endParaRPr>
          </a:p>
        </p:txBody>
      </p:sp>
      <p:sp>
        <p:nvSpPr>
          <p:cNvPr id="333826" name="Rectangle 2"/>
          <p:cNvSpPr>
            <a:spLocks noGrp="1" noRot="1" noChangeAspect="1" noChangeArrowheads="1"/>
          </p:cNvSpPr>
          <p:nvPr>
            <p:ph type="sldImg"/>
          </p:nvPr>
        </p:nvSpPr>
        <p:spPr>
          <a:xfrm>
            <a:off x="1131888" y="703263"/>
            <a:ext cx="4586287" cy="3440112"/>
          </a:xfrm>
          <a:solidFill>
            <a:srgbClr val="FFFFFF"/>
          </a:solidFill>
          <a:ln/>
        </p:spPr>
      </p:sp>
      <p:sp>
        <p:nvSpPr>
          <p:cNvPr id="23245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4986B7-3C7D-C24B-B4A7-3C5128A6741C}" type="slidenum">
              <a:rPr lang="en-US" sz="1200">
                <a:solidFill>
                  <a:srgbClr val="000000"/>
                </a:solidFill>
                <a:latin typeface="Arial" panose="020B0604020202020204" pitchFamily="34" charset="0"/>
              </a:rPr>
              <a:pPr/>
              <a:t>27</a:t>
            </a:fld>
            <a:endParaRPr lang="en-US" sz="1200" dirty="0">
              <a:solidFill>
                <a:srgbClr val="000000"/>
              </a:solidFill>
              <a:latin typeface="Arial" panose="020B0604020202020204" pitchFamily="34" charset="0"/>
            </a:endParaRPr>
          </a:p>
        </p:txBody>
      </p:sp>
      <p:sp>
        <p:nvSpPr>
          <p:cNvPr id="335874" name="Rectangle 2"/>
          <p:cNvSpPr>
            <a:spLocks noGrp="1" noRot="1" noChangeAspect="1" noChangeArrowheads="1"/>
          </p:cNvSpPr>
          <p:nvPr>
            <p:ph type="sldImg"/>
          </p:nvPr>
        </p:nvSpPr>
        <p:spPr>
          <a:xfrm>
            <a:off x="1131888" y="703263"/>
            <a:ext cx="4586287" cy="3440112"/>
          </a:xfrm>
          <a:solidFill>
            <a:srgbClr val="FFFFFF"/>
          </a:solidFill>
          <a:ln/>
        </p:spPr>
      </p:sp>
      <p:sp>
        <p:nvSpPr>
          <p:cNvPr id="23449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08E76C-0821-BE46-A8CE-F2A4EDA3637C}" type="slidenum">
              <a:rPr lang="en-US" sz="1200">
                <a:solidFill>
                  <a:srgbClr val="000000"/>
                </a:solidFill>
              </a:rPr>
              <a:pPr/>
              <a:t>28</a:t>
            </a:fld>
            <a:endParaRPr lang="en-US" sz="1200">
              <a:solidFill>
                <a:srgbClr val="000000"/>
              </a:solidFill>
            </a:endParaRPr>
          </a:p>
        </p:txBody>
      </p:sp>
      <p:sp>
        <p:nvSpPr>
          <p:cNvPr id="1248258" name="Rectangle 2"/>
          <p:cNvSpPr>
            <a:spLocks noGrp="1" noRot="1" noChangeAspect="1" noChangeArrowheads="1"/>
          </p:cNvSpPr>
          <p:nvPr>
            <p:ph type="sldImg"/>
          </p:nvPr>
        </p:nvSpPr>
        <p:spPr>
          <a:xfrm>
            <a:off x="1131888" y="703263"/>
            <a:ext cx="4586287" cy="3440112"/>
          </a:xfrm>
          <a:solidFill>
            <a:srgbClr val="FFFFFF"/>
          </a:solidFill>
          <a:ln/>
        </p:spPr>
      </p:sp>
      <p:sp>
        <p:nvSpPr>
          <p:cNvPr id="12482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6778EE-0706-204C-AC99-DD1F6C21E053}" type="slidenum">
              <a:rPr lang="en-US" sz="1200">
                <a:solidFill>
                  <a:srgbClr val="000000"/>
                </a:solidFill>
              </a:rPr>
              <a:pPr/>
              <a:t>29</a:t>
            </a:fld>
            <a:endParaRPr lang="en-US" sz="1200">
              <a:solidFill>
                <a:srgbClr val="000000"/>
              </a:solidFill>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B8AAFB8-529F-FA4A-892F-B38F961356FE}" type="slidenum">
              <a:rPr lang="en-US" sz="1200">
                <a:solidFill>
                  <a:srgbClr val="000000"/>
                </a:solidFill>
              </a:rPr>
              <a:pPr/>
              <a:t>30</a:t>
            </a:fld>
            <a:endParaRPr lang="en-US" sz="1200">
              <a:solidFill>
                <a:srgbClr val="000000"/>
              </a:solidFill>
            </a:endParaRPr>
          </a:p>
        </p:txBody>
      </p:sp>
      <p:sp>
        <p:nvSpPr>
          <p:cNvPr id="1252354" name="Rectangle 2"/>
          <p:cNvSpPr>
            <a:spLocks noGrp="1" noRot="1" noChangeAspect="1" noChangeArrowheads="1"/>
          </p:cNvSpPr>
          <p:nvPr>
            <p:ph type="sldImg"/>
          </p:nvPr>
        </p:nvSpPr>
        <p:spPr>
          <a:xfrm>
            <a:off x="1131888" y="703263"/>
            <a:ext cx="4586287" cy="3440112"/>
          </a:xfrm>
          <a:solidFill>
            <a:srgbClr val="FFFFFF"/>
          </a:solidFill>
          <a:ln/>
        </p:spPr>
      </p:sp>
      <p:sp>
        <p:nvSpPr>
          <p:cNvPr id="125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09DA0E-2C37-3F43-84D1-6D4C88289C73}" type="slidenum">
              <a:rPr lang="en-US" sz="1200">
                <a:solidFill>
                  <a:srgbClr val="000000"/>
                </a:solidFill>
                <a:latin typeface="Arial" panose="020B0604020202020204" pitchFamily="34" charset="0"/>
              </a:rPr>
              <a:pPr/>
              <a:t>3</a:t>
            </a:fld>
            <a:endParaRPr lang="en-US" sz="1200" dirty="0">
              <a:solidFill>
                <a:srgbClr val="000000"/>
              </a:solidFill>
              <a:latin typeface="Arial" panose="020B0604020202020204" pitchFamily="34" charset="0"/>
            </a:endParaRPr>
          </a:p>
        </p:txBody>
      </p:sp>
      <p:sp>
        <p:nvSpPr>
          <p:cNvPr id="288770" name="Rectangle 2"/>
          <p:cNvSpPr>
            <a:spLocks noGrp="1" noRot="1" noChangeAspect="1" noChangeArrowheads="1"/>
          </p:cNvSpPr>
          <p:nvPr>
            <p:ph type="sldImg"/>
          </p:nvPr>
        </p:nvSpPr>
        <p:spPr>
          <a:xfrm>
            <a:off x="1131888" y="703263"/>
            <a:ext cx="4586287" cy="3440112"/>
          </a:xfrm>
          <a:solidFill>
            <a:srgbClr val="FFFFFF"/>
          </a:solidFill>
          <a:ln/>
        </p:spPr>
      </p:sp>
      <p:sp>
        <p:nvSpPr>
          <p:cNvPr id="18739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48C36B-29F6-DD42-9CDE-5F61C14327FB}" type="slidenum">
              <a:rPr lang="en-US" sz="1200">
                <a:solidFill>
                  <a:srgbClr val="000000"/>
                </a:solidFill>
              </a:rPr>
              <a:pPr/>
              <a:t>31</a:t>
            </a:fld>
            <a:endParaRPr lang="en-US" sz="1200">
              <a:solidFill>
                <a:srgbClr val="000000"/>
              </a:solidFill>
            </a:endParaRPr>
          </a:p>
        </p:txBody>
      </p:sp>
      <p:sp>
        <p:nvSpPr>
          <p:cNvPr id="1254402" name="Rectangle 2"/>
          <p:cNvSpPr>
            <a:spLocks noGrp="1" noRot="1" noChangeAspect="1" noChangeArrowheads="1"/>
          </p:cNvSpPr>
          <p:nvPr>
            <p:ph type="sldImg"/>
          </p:nvPr>
        </p:nvSpPr>
        <p:spPr>
          <a:xfrm>
            <a:off x="1131888" y="703263"/>
            <a:ext cx="4586287" cy="3440112"/>
          </a:xfrm>
          <a:solidFill>
            <a:srgbClr val="FFFFFF"/>
          </a:solidFill>
          <a:ln/>
        </p:spPr>
      </p:sp>
      <p:sp>
        <p:nvSpPr>
          <p:cNvPr id="125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7DB6E4-96D5-5E4E-BD90-5BEC1EC731BB}" type="slidenum">
              <a:rPr lang="en-US" sz="1200">
                <a:solidFill>
                  <a:srgbClr val="000000"/>
                </a:solidFill>
                <a:latin typeface="Arial" panose="020B0604020202020204" pitchFamily="34" charset="0"/>
              </a:rPr>
              <a:pPr/>
              <a:t>32</a:t>
            </a:fld>
            <a:endParaRPr lang="en-US" sz="1200" dirty="0">
              <a:solidFill>
                <a:srgbClr val="000000"/>
              </a:solidFill>
              <a:latin typeface="Arial" panose="020B0604020202020204" pitchFamily="34" charset="0"/>
            </a:endParaRPr>
          </a:p>
        </p:txBody>
      </p:sp>
      <p:sp>
        <p:nvSpPr>
          <p:cNvPr id="346114" name="Rectangle 2"/>
          <p:cNvSpPr>
            <a:spLocks noGrp="1" noRot="1" noChangeAspect="1" noChangeArrowheads="1"/>
          </p:cNvSpPr>
          <p:nvPr>
            <p:ph type="sldImg"/>
          </p:nvPr>
        </p:nvSpPr>
        <p:spPr>
          <a:xfrm>
            <a:off x="1131888" y="703263"/>
            <a:ext cx="4586287" cy="3440112"/>
          </a:xfrm>
          <a:solidFill>
            <a:srgbClr val="FFFFFF"/>
          </a:solidFill>
          <a:ln/>
        </p:spPr>
      </p:sp>
      <p:sp>
        <p:nvSpPr>
          <p:cNvPr id="2447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b="1" dirty="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AB2900-F276-B245-AFA5-C5DFC17F977D}" type="slidenum">
              <a:rPr lang="en-US" sz="1200">
                <a:solidFill>
                  <a:srgbClr val="000000"/>
                </a:solidFill>
                <a:latin typeface="Arial" panose="020B0604020202020204" pitchFamily="34" charset="0"/>
              </a:rPr>
              <a:pPr/>
              <a:t>33</a:t>
            </a:fld>
            <a:endParaRPr lang="en-US" sz="1200" dirty="0">
              <a:solidFill>
                <a:srgbClr val="000000"/>
              </a:solidFill>
              <a:latin typeface="Arial" panose="020B0604020202020204" pitchFamily="34" charset="0"/>
            </a:endParaRPr>
          </a:p>
        </p:txBody>
      </p:sp>
      <p:sp>
        <p:nvSpPr>
          <p:cNvPr id="348162" name="Rectangle 2"/>
          <p:cNvSpPr>
            <a:spLocks noGrp="1" noRot="1" noChangeAspect="1" noChangeArrowheads="1"/>
          </p:cNvSpPr>
          <p:nvPr>
            <p:ph type="sldImg"/>
          </p:nvPr>
        </p:nvSpPr>
        <p:spPr>
          <a:xfrm>
            <a:off x="1131888" y="703263"/>
            <a:ext cx="4586287" cy="3440112"/>
          </a:xfrm>
          <a:solidFill>
            <a:srgbClr val="FFFFFF"/>
          </a:solidFill>
          <a:ln/>
        </p:spPr>
      </p:sp>
      <p:sp>
        <p:nvSpPr>
          <p:cNvPr id="2467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b="1" dirty="0">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6614B5-E5F8-1B4D-96F7-649BA9BEA83D}" type="slidenum">
              <a:rPr lang="en-US" sz="1200">
                <a:solidFill>
                  <a:srgbClr val="000000"/>
                </a:solidFill>
                <a:latin typeface="Arial" panose="020B0604020202020204" pitchFamily="34" charset="0"/>
              </a:rPr>
              <a:pPr/>
              <a:t>34</a:t>
            </a:fld>
            <a:endParaRPr lang="en-US" sz="1200" dirty="0">
              <a:solidFill>
                <a:srgbClr val="000000"/>
              </a:solidFill>
              <a:latin typeface="Arial" panose="020B0604020202020204" pitchFamily="34" charset="0"/>
            </a:endParaRPr>
          </a:p>
        </p:txBody>
      </p:sp>
      <p:sp>
        <p:nvSpPr>
          <p:cNvPr id="350210" name="Rectangle 2"/>
          <p:cNvSpPr>
            <a:spLocks noGrp="1" noRot="1" noChangeAspect="1" noChangeArrowheads="1"/>
          </p:cNvSpPr>
          <p:nvPr>
            <p:ph type="sldImg"/>
          </p:nvPr>
        </p:nvSpPr>
        <p:spPr>
          <a:xfrm>
            <a:off x="1131888" y="703263"/>
            <a:ext cx="4586287" cy="3440112"/>
          </a:xfrm>
          <a:solidFill>
            <a:srgbClr val="FFFFFF"/>
          </a:solidFill>
          <a:ln/>
        </p:spPr>
      </p:sp>
      <p:sp>
        <p:nvSpPr>
          <p:cNvPr id="24883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b="1" dirty="0">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684DD8-D82A-5C4F-8A30-BD4D8B143827}" type="slidenum">
              <a:rPr lang="en-US" sz="1200">
                <a:solidFill>
                  <a:srgbClr val="000000"/>
                </a:solidFill>
                <a:latin typeface="Arial" panose="020B0604020202020204" pitchFamily="34" charset="0"/>
              </a:rPr>
              <a:pPr/>
              <a:t>35</a:t>
            </a:fld>
            <a:endParaRPr lang="en-US" sz="1200" dirty="0">
              <a:solidFill>
                <a:srgbClr val="000000"/>
              </a:solidFill>
              <a:latin typeface="Arial" panose="020B0604020202020204" pitchFamily="34" charset="0"/>
            </a:endParaRPr>
          </a:p>
        </p:txBody>
      </p:sp>
      <p:sp>
        <p:nvSpPr>
          <p:cNvPr id="352258" name="Rectangle 2"/>
          <p:cNvSpPr>
            <a:spLocks noGrp="1" noRot="1" noChangeAspect="1" noChangeArrowheads="1"/>
          </p:cNvSpPr>
          <p:nvPr>
            <p:ph type="sldImg"/>
          </p:nvPr>
        </p:nvSpPr>
        <p:spPr>
          <a:xfrm>
            <a:off x="1131888" y="703263"/>
            <a:ext cx="4586287" cy="3440112"/>
          </a:xfrm>
          <a:solidFill>
            <a:srgbClr val="FFFFFF"/>
          </a:solidFill>
          <a:ln/>
        </p:spPr>
      </p:sp>
      <p:sp>
        <p:nvSpPr>
          <p:cNvPr id="25088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b="1" dirty="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34CF46-BF39-314E-AEF9-A18C780BEB7E}" type="slidenum">
              <a:rPr lang="en-US" sz="1200">
                <a:solidFill>
                  <a:srgbClr val="000000"/>
                </a:solidFill>
                <a:latin typeface="Arial" panose="020B0604020202020204" pitchFamily="34" charset="0"/>
              </a:rPr>
              <a:pPr/>
              <a:t>36</a:t>
            </a:fld>
            <a:endParaRPr lang="en-US" sz="1200" dirty="0">
              <a:solidFill>
                <a:srgbClr val="000000"/>
              </a:solidFill>
              <a:latin typeface="Arial" panose="020B0604020202020204" pitchFamily="34" charset="0"/>
            </a:endParaRPr>
          </a:p>
        </p:txBody>
      </p:sp>
      <p:sp>
        <p:nvSpPr>
          <p:cNvPr id="364546" name="Rectangle 2"/>
          <p:cNvSpPr>
            <a:spLocks noGrp="1" noRot="1" noChangeAspect="1" noChangeArrowheads="1"/>
          </p:cNvSpPr>
          <p:nvPr>
            <p:ph type="sldImg"/>
          </p:nvPr>
        </p:nvSpPr>
        <p:spPr>
          <a:xfrm>
            <a:off x="1131888" y="703263"/>
            <a:ext cx="4586287" cy="3440112"/>
          </a:xfrm>
          <a:solidFill>
            <a:srgbClr val="FFFFFF"/>
          </a:solidFill>
          <a:ln/>
        </p:spPr>
      </p:sp>
      <p:sp>
        <p:nvSpPr>
          <p:cNvPr id="2529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b="1" dirty="0">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710B4C-664A-0746-9222-A3567472D4F2}" type="slidenum">
              <a:rPr lang="en-US" sz="1200">
                <a:solidFill>
                  <a:srgbClr val="000000"/>
                </a:solidFill>
                <a:latin typeface="Arial" panose="020B0604020202020204" pitchFamily="34" charset="0"/>
              </a:rPr>
              <a:pPr/>
              <a:t>37</a:t>
            </a:fld>
            <a:endParaRPr lang="en-US" sz="1200" dirty="0">
              <a:solidFill>
                <a:srgbClr val="000000"/>
              </a:solidFill>
              <a:latin typeface="Arial" panose="020B0604020202020204" pitchFamily="34" charset="0"/>
            </a:endParaRPr>
          </a:p>
        </p:txBody>
      </p:sp>
      <p:sp>
        <p:nvSpPr>
          <p:cNvPr id="366594" name="Rectangle 2"/>
          <p:cNvSpPr>
            <a:spLocks noGrp="1" noRot="1" noChangeAspect="1" noChangeArrowheads="1"/>
          </p:cNvSpPr>
          <p:nvPr>
            <p:ph type="sldImg"/>
          </p:nvPr>
        </p:nvSpPr>
        <p:spPr>
          <a:xfrm>
            <a:off x="1131888" y="703263"/>
            <a:ext cx="4586287" cy="3440112"/>
          </a:xfrm>
          <a:solidFill>
            <a:srgbClr val="FFFFFF"/>
          </a:solidFill>
          <a:ln/>
        </p:spPr>
      </p:sp>
      <p:sp>
        <p:nvSpPr>
          <p:cNvPr id="2549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CE6C15-FB9E-FC49-BDB4-F03E8D9219A6}" type="slidenum">
              <a:rPr lang="en-US" sz="1200">
                <a:solidFill>
                  <a:prstClr val="black"/>
                </a:solidFill>
                <a:latin typeface="Arial" panose="020B0604020202020204" pitchFamily="34" charset="0"/>
              </a:rPr>
              <a:pPr/>
              <a:t>38</a:t>
            </a:fld>
            <a:endParaRPr lang="en-US" sz="1200" dirty="0">
              <a:solidFill>
                <a:prstClr val="black"/>
              </a:solidFill>
              <a:latin typeface="Arial" panose="020B0604020202020204" pitchFamily="34" charset="0"/>
            </a:endParaRPr>
          </a:p>
        </p:txBody>
      </p:sp>
      <p:sp>
        <p:nvSpPr>
          <p:cNvPr id="46899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8963" name="Rectangle 1027"/>
          <p:cNvSpPr>
            <a:spLocks noGrp="1" noChangeArrowheads="1"/>
          </p:cNvSpPr>
          <p:nvPr>
            <p:ph type="body" idx="1"/>
          </p:nvPr>
        </p:nvSpPr>
        <p:spPr>
          <a:noFill/>
        </p:spPr>
        <p:txBody>
          <a:bodyPr/>
          <a:lstStyle/>
          <a:p>
            <a:r>
              <a:rPr lang="en-US" sz="1600" b="1"/>
              <a:t>Sumerians said that the high god raped the air goddess, resulting in the moon god.</a:t>
            </a:r>
          </a:p>
          <a:p>
            <a:endParaRPr lang="en-US" sz="1600" b="1"/>
          </a:p>
          <a:p>
            <a:r>
              <a:rPr lang="en-US" sz="1600" b="1"/>
              <a:t>Babylonians taught that king of the created gods (Marduk) murdered his mother (Tiamat) and cut her into two halves that became the land and sea (cf. Gen. 1:6-8).  </a:t>
            </a:r>
          </a:p>
          <a:p>
            <a:r>
              <a:rPr lang="en-US" sz="1600" b="1"/>
              <a:t>So the world started from a son murdering his mother!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F8C5D0-50D8-5F4F-B3A3-14FC2E5F006A}" type="slidenum">
              <a:rPr lang="en-US" sz="1200">
                <a:solidFill>
                  <a:prstClr val="black"/>
                </a:solidFill>
                <a:latin typeface="Arial" panose="020B0604020202020204" pitchFamily="34" charset="0"/>
              </a:rPr>
              <a:pPr/>
              <a:t>40</a:t>
            </a:fld>
            <a:endParaRPr lang="en-US" sz="1200" dirty="0">
              <a:solidFill>
                <a:prstClr val="black"/>
              </a:solidFill>
              <a:latin typeface="Arial" panose="020B0604020202020204" pitchFamily="34" charset="0"/>
            </a:endParaRPr>
          </a:p>
        </p:txBody>
      </p:sp>
      <p:sp>
        <p:nvSpPr>
          <p:cNvPr id="218114"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164867"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r>
              <a:rPr lang="en-GB" sz="1200" kern="1200" dirty="0">
                <a:solidFill>
                  <a:schemeClr val="tx1"/>
                </a:solidFill>
                <a:effectLst/>
                <a:latin typeface="Times" charset="0"/>
                <a:ea typeface="ＭＳ Ｐゴシック" charset="0"/>
                <a:cs typeface="ＭＳ Ｐゴシック" charset="0"/>
              </a:rPr>
              <a:t>All people must answer the key issues of their origin, purpose, morality and destiny. This is why the Bible begins with creation (origin), man</a:t>
            </a:r>
            <a:r>
              <a:rPr lang="uk-UA" sz="1200" kern="1200" dirty="0">
                <a:solidFill>
                  <a:schemeClr val="tx1"/>
                </a:solidFill>
                <a:effectLst/>
                <a:latin typeface="Times" charset="0"/>
                <a:ea typeface="ＭＳ Ｐゴシック" charset="0"/>
                <a:cs typeface="ＭＳ Ｐゴシック" charset="0"/>
              </a:rPr>
              <a:t>'</a:t>
            </a:r>
            <a:r>
              <a:rPr lang="en-GB" sz="1200" kern="1200" dirty="0">
                <a:solidFill>
                  <a:schemeClr val="tx1"/>
                </a:solidFill>
                <a:effectLst/>
                <a:latin typeface="Times" charset="0"/>
                <a:ea typeface="ＭＳ Ｐゴシック" charset="0"/>
                <a:cs typeface="ＭＳ Ｐゴシック" charset="0"/>
              </a:rPr>
              <a:t>s rule (purpose), man</a:t>
            </a:r>
            <a:r>
              <a:rPr lang="uk-UA" sz="1200" kern="1200" dirty="0">
                <a:solidFill>
                  <a:schemeClr val="tx1"/>
                </a:solidFill>
                <a:effectLst/>
                <a:latin typeface="Times" charset="0"/>
                <a:ea typeface="ＭＳ Ｐゴシック" charset="0"/>
                <a:cs typeface="ＭＳ Ｐゴシック" charset="0"/>
              </a:rPr>
              <a:t>'</a:t>
            </a:r>
            <a:r>
              <a:rPr lang="en-GB" sz="1200" kern="1200" dirty="0">
                <a:solidFill>
                  <a:schemeClr val="tx1"/>
                </a:solidFill>
                <a:effectLst/>
                <a:latin typeface="Times" charset="0"/>
                <a:ea typeface="ＭＳ Ｐゴシック" charset="0"/>
                <a:cs typeface="ＭＳ Ｐゴシック" charset="0"/>
              </a:rPr>
              <a:t>s fall (morality), and God</a:t>
            </a:r>
            <a:r>
              <a:rPr lang="uk-UA" sz="1200" kern="1200" dirty="0">
                <a:solidFill>
                  <a:schemeClr val="tx1"/>
                </a:solidFill>
                <a:effectLst/>
                <a:latin typeface="Times" charset="0"/>
                <a:ea typeface="ＭＳ Ｐゴシック" charset="0"/>
                <a:cs typeface="ＭＳ Ｐゴシック" charset="0"/>
              </a:rPr>
              <a:t>'</a:t>
            </a:r>
            <a:r>
              <a:rPr lang="en-GB" sz="1200" kern="1200" dirty="0">
                <a:solidFill>
                  <a:schemeClr val="tx1"/>
                </a:solidFill>
                <a:effectLst/>
                <a:latin typeface="Times" charset="0"/>
                <a:ea typeface="ＭＳ Ｐゴシック" charset="0"/>
                <a:cs typeface="ＭＳ Ｐゴシック" charset="0"/>
              </a:rPr>
              <a:t>s rescue plan for sinful humanity (destiny). Genesis shows man as the pinnacle of creation, made to rule with God. However, he chose to rebel against God and ruined a perfect creation into the chaos we know today.</a:t>
            </a:r>
            <a:r>
              <a:rPr lang="en-SG" sz="2400" dirty="0">
                <a:effectLst/>
              </a:rPr>
              <a:t> </a:t>
            </a:r>
            <a:endParaRPr lang="en-US" sz="2400" b="1" dirty="0">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6778EE-0706-204C-AC99-DD1F6C21E053}" type="slidenum">
              <a:rPr lang="en-US" sz="1200">
                <a:solidFill>
                  <a:srgbClr val="000000"/>
                </a:solidFill>
              </a:rPr>
              <a:pPr/>
              <a:t>42</a:t>
            </a:fld>
            <a:endParaRPr lang="en-US" sz="1200">
              <a:solidFill>
                <a:srgbClr val="000000"/>
              </a:solidFill>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919A50-6320-FD46-BFBE-872A92615C43}" type="slidenum">
              <a:rPr lang="en-US" sz="1200">
                <a:solidFill>
                  <a:srgbClr val="000000"/>
                </a:solidFill>
                <a:latin typeface="Arial" panose="020B0604020202020204" pitchFamily="34" charset="0"/>
              </a:rPr>
              <a:pPr/>
              <a:t>4</a:t>
            </a:fld>
            <a:endParaRPr lang="en-US" sz="1200" dirty="0">
              <a:solidFill>
                <a:srgbClr val="000000"/>
              </a:solidFill>
              <a:latin typeface="Arial" panose="020B0604020202020204" pitchFamily="34" charset="0"/>
            </a:endParaRPr>
          </a:p>
        </p:txBody>
      </p:sp>
      <p:sp>
        <p:nvSpPr>
          <p:cNvPr id="290818" name="Rectangle 2"/>
          <p:cNvSpPr>
            <a:spLocks noGrp="1" noRot="1" noChangeAspect="1" noChangeArrowheads="1"/>
          </p:cNvSpPr>
          <p:nvPr>
            <p:ph type="sldImg"/>
          </p:nvPr>
        </p:nvSpPr>
        <p:spPr>
          <a:xfrm>
            <a:off x="1131888" y="703263"/>
            <a:ext cx="4586287" cy="3440112"/>
          </a:xfrm>
          <a:solidFill>
            <a:srgbClr val="FFFFFF"/>
          </a:solidFill>
          <a:ln/>
        </p:spPr>
      </p:sp>
      <p:sp>
        <p:nvSpPr>
          <p:cNvPr id="18944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EF5677-FDDA-D047-8411-037670125320}" type="slidenum">
              <a:rPr lang="zh-CN" altLang="en-US" sz="1200">
                <a:solidFill>
                  <a:srgbClr val="000000"/>
                </a:solidFill>
                <a:latin typeface="Arial" panose="020B0604020202020204" pitchFamily="34" charset="0"/>
              </a:rPr>
              <a:pPr/>
              <a:t>46</a:t>
            </a:fld>
            <a:endParaRPr lang="en-US" altLang="zh-CN" sz="1200" dirty="0">
              <a:solidFill>
                <a:srgbClr val="000000"/>
              </a:solidFill>
              <a:latin typeface="Arial" panose="020B0604020202020204" pitchFamily="34" charset="0"/>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850CCA2F-FCA1-9848-88C2-5D71AD40A0D9}" type="slidenum">
              <a:rPr lang="en-US" sz="1200" b="1" smtClean="0">
                <a:solidFill>
                  <a:prstClr val="black"/>
                </a:solidFill>
                <a:latin typeface="Arial" panose="020B0604020202020204" pitchFamily="34" charset="0"/>
              </a:rPr>
              <a:pPr algn="r">
                <a:defRPr/>
              </a:pPr>
              <a:t>46</a:t>
            </a:fld>
            <a:endParaRPr lang="en-US" sz="1200" b="1" dirty="0">
              <a:solidFill>
                <a:prstClr val="black"/>
              </a:solidFill>
              <a:latin typeface="Arial" panose="020B0604020202020204" pitchFamily="34" charset="0"/>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is what God said to Satan…</a:t>
            </a:r>
          </a:p>
          <a:p>
            <a:r>
              <a:rPr lang="en-US" sz="1200" kern="1200" dirty="0">
                <a:solidFill>
                  <a:schemeClr val="tx1"/>
                </a:solidFill>
                <a:effectLst/>
                <a:latin typeface="+mn-lt"/>
                <a:ea typeface="+mn-ea"/>
                <a:cs typeface="+mn-cs"/>
              </a:rPr>
              <a:t>God promised a Savior to defeat Satan (3:14-15)</a:t>
            </a:r>
            <a:r>
              <a:rPr lang="en-SG" sz="1200" kern="1200" dirty="0">
                <a:solidFill>
                  <a:schemeClr val="tx1"/>
                </a:solidFill>
                <a:effectLst/>
                <a:latin typeface="+mn-lt"/>
                <a:ea typeface="+mn-ea"/>
                <a:cs typeface="+mn-cs"/>
              </a:rPr>
              <a:t>.</a:t>
            </a:r>
          </a:p>
          <a:p>
            <a:r>
              <a:rPr lang="en-SG" altLang="zh-CN" sz="1200" kern="1200" dirty="0">
                <a:solidFill>
                  <a:schemeClr val="tx1"/>
                </a:solidFill>
                <a:effectLst/>
                <a:latin typeface="+mn-lt"/>
                <a:ea typeface="+mn-ea"/>
                <a:cs typeface="+mn-cs"/>
              </a:rPr>
              <a:t>	</a:t>
            </a:r>
            <a:r>
              <a:rPr lang="en-US" altLang="zh-CN" dirty="0">
                <a:latin typeface="Times New Roman" charset="0"/>
                <a:ea typeface="ＭＳ Ｐゴシック" charset="0"/>
                <a:cs typeface="ＭＳ Ｐゴシック" charset="0"/>
              </a:rPr>
              <a:t>We have hated snakes since this day!</a:t>
            </a:r>
          </a:p>
          <a:p>
            <a:r>
              <a:rPr lang="en-US" altLang="zh-CN" dirty="0">
                <a:latin typeface="Times New Roman" charset="0"/>
                <a:ea typeface="ＭＳ Ｐゴシック" charset="0"/>
                <a:cs typeface="ＭＳ Ｐゴシック" charset="0"/>
              </a:rPr>
              <a:t>	More seriously, God promised that one of Eve</a:t>
            </a:r>
            <a:r>
              <a:rPr lang="uk-UA" altLang="zh-CN" dirty="0">
                <a:latin typeface="Times New Roman" charset="0"/>
                <a:ea typeface="ＭＳ Ｐゴシック" charset="0"/>
                <a:cs typeface="ＭＳ Ｐゴシック" charset="0"/>
              </a:rPr>
              <a:t>'</a:t>
            </a:r>
            <a:r>
              <a:rPr lang="en-US" altLang="zh-CN" dirty="0">
                <a:latin typeface="Times New Roman" charset="0"/>
                <a:ea typeface="ＭＳ Ｐゴシック" charset="0"/>
                <a:cs typeface="ＭＳ Ｐゴシック" charset="0"/>
              </a:rPr>
              <a:t>s descendants would strike the mortal blow to Satan.  Jesus did this at the cross!</a:t>
            </a:r>
          </a:p>
          <a:p>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CE6C15-FB9E-FC49-BDB4-F03E8D9219A6}" type="slidenum">
              <a:rPr lang="en-US" sz="1200">
                <a:solidFill>
                  <a:prstClr val="black"/>
                </a:solidFill>
                <a:latin typeface="Arial" panose="020B0604020202020204" pitchFamily="34" charset="0"/>
              </a:rPr>
              <a:pPr/>
              <a:t>47</a:t>
            </a:fld>
            <a:endParaRPr lang="en-US" sz="1200" dirty="0">
              <a:solidFill>
                <a:prstClr val="black"/>
              </a:solidFill>
              <a:latin typeface="Arial" panose="020B0604020202020204" pitchFamily="34" charset="0"/>
            </a:endParaRPr>
          </a:p>
        </p:txBody>
      </p:sp>
      <p:sp>
        <p:nvSpPr>
          <p:cNvPr id="46899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8963" name="Rectangle 1027"/>
          <p:cNvSpPr>
            <a:spLocks noGrp="1" noChangeArrowheads="1"/>
          </p:cNvSpPr>
          <p:nvPr>
            <p:ph type="body" idx="1"/>
          </p:nvPr>
        </p:nvSpPr>
        <p:spPr>
          <a:noFill/>
        </p:spPr>
        <p:txBody>
          <a:bodyPr/>
          <a:lstStyle/>
          <a:p>
            <a:r>
              <a:rPr lang="en-US" sz="1600" b="1"/>
              <a:t>Sumerians said that the high god raped the air goddess, resulting in the moon god.</a:t>
            </a:r>
          </a:p>
          <a:p>
            <a:endParaRPr lang="en-US" sz="1600" b="1"/>
          </a:p>
          <a:p>
            <a:r>
              <a:rPr lang="en-US" sz="1600" b="1"/>
              <a:t>Babylonians taught that king of the created gods (Marduk) murdered his mother (Tiamat) and cut her into two halves that became the land and sea (cf. Gen. 1:6-8).  </a:t>
            </a:r>
          </a:p>
          <a:p>
            <a:r>
              <a:rPr lang="en-US" sz="1600" b="1"/>
              <a:t>So the world started from a son murdering his mother!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4B250D-A457-1B4E-893F-CBF535DD597F}" type="slidenum">
              <a:rPr lang="en-US" sz="1200">
                <a:solidFill>
                  <a:srgbClr val="FFFFFF"/>
                </a:solidFill>
                <a:latin typeface="Arial" panose="020B0604020202020204" pitchFamily="34" charset="0"/>
              </a:rPr>
              <a:pPr/>
              <a:t>48</a:t>
            </a:fld>
            <a:endParaRPr lang="en-US" sz="1200" dirty="0">
              <a:solidFill>
                <a:srgbClr val="FFFFFF"/>
              </a:solidFill>
              <a:latin typeface="Arial" panose="020B0604020202020204" pitchFamily="34" charset="0"/>
            </a:endParaRPr>
          </a:p>
        </p:txBody>
      </p:sp>
      <p:sp>
        <p:nvSpPr>
          <p:cNvPr id="22835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920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2F7690-1FB1-9840-A32B-9364C541393E}" type="slidenum">
              <a:rPr lang="en-US" sz="1200">
                <a:latin typeface="Arial" panose="020B0604020202020204" pitchFamily="34" charset="0"/>
              </a:rPr>
              <a:pPr/>
              <a:t>49</a:t>
            </a:fld>
            <a:endParaRPr lang="en-US" sz="1200" dirty="0">
              <a:latin typeface="Arial" panose="020B0604020202020204" pitchFamily="34" charset="0"/>
            </a:endParaRPr>
          </a:p>
        </p:txBody>
      </p:sp>
      <p:sp>
        <p:nvSpPr>
          <p:cNvPr id="214018"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16077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DD3760-12E1-4041-A9DB-66C4F3908332}" type="slidenum">
              <a:rPr lang="en-US" sz="1200">
                <a:solidFill>
                  <a:srgbClr val="FFFFFF"/>
                </a:solidFill>
                <a:latin typeface="Arial" panose="020B0604020202020204" pitchFamily="34" charset="0"/>
              </a:rPr>
              <a:pPr/>
              <a:t>50</a:t>
            </a:fld>
            <a:endParaRPr lang="en-US" sz="1200" dirty="0">
              <a:solidFill>
                <a:srgbClr val="FFFFFF"/>
              </a:solidFill>
              <a:latin typeface="Arial" panose="020B0604020202020204" pitchFamily="34" charset="0"/>
            </a:endParaRPr>
          </a:p>
        </p:txBody>
      </p:sp>
      <p:sp>
        <p:nvSpPr>
          <p:cNvPr id="22855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8125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024CAF-74DC-EF4B-A97D-155824730568}" type="slidenum">
              <a:rPr lang="en-US" sz="1200">
                <a:solidFill>
                  <a:srgbClr val="000000"/>
                </a:solidFill>
                <a:latin typeface="Arial" panose="020B0604020202020204" pitchFamily="34" charset="0"/>
              </a:rPr>
              <a:pPr/>
              <a:t>51</a:t>
            </a:fld>
            <a:endParaRPr lang="en-US" sz="1200" dirty="0">
              <a:solidFill>
                <a:srgbClr val="000000"/>
              </a:solidFill>
              <a:latin typeface="Arial" panose="020B0604020202020204" pitchFamily="34" charset="0"/>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BE-01-Gen-Be Faithful-22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OC-07-Gen 1 Literal or Literary-52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OP-01-Gen-Be Faithful-22</a:t>
            </a:r>
            <a:endParaRPr lang="zh-CN" alt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CR-41-Theistic Evolution-27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OB-41-Theistic Evolution-27</a:t>
            </a:r>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OS-01-Gen1-3-Slide 132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95D765-EEA2-7346-A7C0-9E43FF5B6D27}" type="slidenum">
              <a:rPr lang="en-US" sz="1200">
                <a:solidFill>
                  <a:srgbClr val="000000"/>
                </a:solidFill>
                <a:latin typeface="Arial" panose="020B0604020202020204" pitchFamily="34" charset="0"/>
              </a:rPr>
              <a:pPr/>
              <a:t>5</a:t>
            </a:fld>
            <a:endParaRPr lang="en-US" sz="1200" dirty="0">
              <a:solidFill>
                <a:srgbClr val="000000"/>
              </a:solidFill>
              <a:latin typeface="Arial" panose="020B0604020202020204" pitchFamily="34" charset="0"/>
            </a:endParaRPr>
          </a:p>
        </p:txBody>
      </p:sp>
      <p:sp>
        <p:nvSpPr>
          <p:cNvPr id="292866" name="Rectangle 2"/>
          <p:cNvSpPr>
            <a:spLocks noGrp="1" noRot="1" noChangeAspect="1" noChangeArrowheads="1"/>
          </p:cNvSpPr>
          <p:nvPr>
            <p:ph type="sldImg"/>
          </p:nvPr>
        </p:nvSpPr>
        <p:spPr>
          <a:xfrm>
            <a:off x="1131888" y="703263"/>
            <a:ext cx="4586287" cy="3440112"/>
          </a:xfrm>
          <a:solidFill>
            <a:srgbClr val="FFFFFF"/>
          </a:solidFill>
          <a:ln/>
        </p:spPr>
      </p:sp>
      <p:sp>
        <p:nvSpPr>
          <p:cNvPr id="19149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endParaRPr lang="en-US" b="1" dirty="0">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0F3D00-71FA-2442-937D-C750ECB6350F}" type="slidenum">
              <a:rPr lang="en-US" sz="1200">
                <a:solidFill>
                  <a:srgbClr val="000000"/>
                </a:solidFill>
                <a:latin typeface="Arial" panose="020B0604020202020204" pitchFamily="34" charset="0"/>
              </a:rPr>
              <a:pPr/>
              <a:t>53</a:t>
            </a:fld>
            <a:endParaRPr lang="en-US" sz="1200" dirty="0">
              <a:solidFill>
                <a:srgbClr val="000000"/>
              </a:solidFill>
              <a:latin typeface="Arial" panose="020B0604020202020204" pitchFamily="34" charset="0"/>
            </a:endParaRPr>
          </a:p>
        </p:txBody>
      </p:sp>
      <p:sp>
        <p:nvSpPr>
          <p:cNvPr id="366594" name="Rectangle 2"/>
          <p:cNvSpPr>
            <a:spLocks noGrp="1" noRot="1" noChangeAspect="1" noChangeArrowheads="1"/>
          </p:cNvSpPr>
          <p:nvPr>
            <p:ph type="sldImg"/>
          </p:nvPr>
        </p:nvSpPr>
        <p:spPr>
          <a:xfrm>
            <a:off x="1130300" y="674688"/>
            <a:ext cx="4597400" cy="3448050"/>
          </a:xfrm>
          <a:solidFill>
            <a:srgbClr val="FFFFFF"/>
          </a:solidFill>
          <a:ln/>
        </p:spPr>
      </p:sp>
      <p:sp>
        <p:nvSpPr>
          <p:cNvPr id="27955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928F0C-6AF7-4D4E-93BC-F18258356DEC}" type="slidenum">
              <a:rPr lang="en-US" sz="1200">
                <a:solidFill>
                  <a:srgbClr val="000000"/>
                </a:solidFill>
                <a:latin typeface="Arial" panose="020B0604020202020204" pitchFamily="34" charset="0"/>
              </a:rPr>
              <a:pPr/>
              <a:t>54</a:t>
            </a:fld>
            <a:endParaRPr lang="en-US" sz="1200" dirty="0">
              <a:solidFill>
                <a:srgbClr val="000000"/>
              </a:solidFill>
              <a:latin typeface="Arial" panose="020B0604020202020204" pitchFamily="34" charset="0"/>
            </a:endParaRPr>
          </a:p>
        </p:txBody>
      </p:sp>
      <p:sp>
        <p:nvSpPr>
          <p:cNvPr id="368642" name="Rectangle 2"/>
          <p:cNvSpPr>
            <a:spLocks noGrp="1" noRot="1" noChangeAspect="1" noChangeArrowheads="1"/>
          </p:cNvSpPr>
          <p:nvPr>
            <p:ph type="sldImg"/>
          </p:nvPr>
        </p:nvSpPr>
        <p:spPr>
          <a:xfrm>
            <a:off x="1130300" y="674688"/>
            <a:ext cx="4597400" cy="3448050"/>
          </a:xfrm>
          <a:solidFill>
            <a:srgbClr val="FFFFFF"/>
          </a:solidFill>
          <a:ln/>
        </p:spPr>
      </p:sp>
      <p:sp>
        <p:nvSpPr>
          <p:cNvPr id="281603"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EB781C-147F-8440-94BE-F55C2C39485C}" type="slidenum">
              <a:rPr lang="en-US" sz="1200">
                <a:solidFill>
                  <a:srgbClr val="000000"/>
                </a:solidFill>
                <a:latin typeface="Arial" panose="020B0604020202020204" pitchFamily="34" charset="0"/>
              </a:rPr>
              <a:pPr/>
              <a:t>55</a:t>
            </a:fld>
            <a:endParaRPr lang="en-US" sz="1200" dirty="0">
              <a:solidFill>
                <a:srgbClr val="000000"/>
              </a:solidFill>
              <a:latin typeface="Arial" panose="020B0604020202020204" pitchFamily="34" charset="0"/>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AA9C3E-0691-6F41-BBB2-F7E8684427EC}" type="slidenum">
              <a:rPr lang="en-US" sz="1200">
                <a:solidFill>
                  <a:srgbClr val="000000"/>
                </a:solidFill>
                <a:latin typeface="Arial" panose="020B0604020202020204" pitchFamily="34" charset="0"/>
              </a:rPr>
              <a:pPr/>
              <a:t>56</a:t>
            </a:fld>
            <a:endParaRPr lang="en-US" sz="1200" dirty="0">
              <a:solidFill>
                <a:srgbClr val="000000"/>
              </a:solidFill>
              <a:latin typeface="Arial" panose="020B0604020202020204" pitchFamily="34" charset="0"/>
            </a:endParaRPr>
          </a:p>
        </p:txBody>
      </p:sp>
      <p:sp>
        <p:nvSpPr>
          <p:cNvPr id="372738" name="Rectangle 2"/>
          <p:cNvSpPr>
            <a:spLocks noGrp="1" noRot="1" noChangeAspect="1" noChangeArrowheads="1"/>
          </p:cNvSpPr>
          <p:nvPr>
            <p:ph type="sldImg"/>
          </p:nvPr>
        </p:nvSpPr>
        <p:spPr>
          <a:xfrm>
            <a:off x="1130300" y="674688"/>
            <a:ext cx="4597400" cy="3448050"/>
          </a:xfrm>
          <a:solidFill>
            <a:srgbClr val="FFFFFF"/>
          </a:solidFill>
          <a:ln/>
        </p:spPr>
      </p:sp>
      <p:sp>
        <p:nvSpPr>
          <p:cNvPr id="2856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AE11A0-81EB-A54E-B59F-20A2AFCA52EC}" type="slidenum">
              <a:rPr lang="en-US" sz="1200">
                <a:solidFill>
                  <a:srgbClr val="000000"/>
                </a:solidFill>
                <a:latin typeface="Arial" panose="020B0604020202020204" pitchFamily="34" charset="0"/>
              </a:rPr>
              <a:pPr/>
              <a:t>57</a:t>
            </a:fld>
            <a:endParaRPr lang="en-US" sz="1200" dirty="0">
              <a:solidFill>
                <a:srgbClr val="000000"/>
              </a:solidFill>
              <a:latin typeface="Arial" panose="020B0604020202020204" pitchFamily="34" charset="0"/>
            </a:endParaRPr>
          </a:p>
        </p:txBody>
      </p:sp>
      <p:sp>
        <p:nvSpPr>
          <p:cNvPr id="37478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E5C4C1-C985-2944-9981-717E6807D699}" type="slidenum">
              <a:rPr lang="en-US" sz="1200">
                <a:solidFill>
                  <a:srgbClr val="000000"/>
                </a:solidFill>
                <a:latin typeface="Arial" panose="020B0604020202020204" pitchFamily="34" charset="0"/>
              </a:rPr>
              <a:pPr/>
              <a:t>58</a:t>
            </a:fld>
            <a:endParaRPr lang="en-US" sz="1200" dirty="0">
              <a:solidFill>
                <a:srgbClr val="000000"/>
              </a:solidFill>
              <a:latin typeface="Arial" panose="020B0604020202020204" pitchFamily="34" charset="0"/>
            </a:endParaRPr>
          </a:p>
        </p:txBody>
      </p:sp>
      <p:sp>
        <p:nvSpPr>
          <p:cNvPr id="294914" name="Rectangle 2"/>
          <p:cNvSpPr>
            <a:spLocks noGrp="1" noRot="1" noChangeAspect="1" noChangeArrowheads="1"/>
          </p:cNvSpPr>
          <p:nvPr>
            <p:ph type="sldImg"/>
          </p:nvPr>
        </p:nvSpPr>
        <p:spPr>
          <a:xfrm>
            <a:off x="1131888" y="703263"/>
            <a:ext cx="4586287" cy="3440112"/>
          </a:xfrm>
          <a:solidFill>
            <a:srgbClr val="FFFFFF"/>
          </a:solidFill>
          <a:ln/>
        </p:spPr>
      </p:sp>
      <p:sp>
        <p:nvSpPr>
          <p:cNvPr id="1935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FE94A2-5F5E-074D-89AB-D9E024FAEC03}" type="slidenum">
              <a:rPr lang="en-US" sz="1200">
                <a:solidFill>
                  <a:srgbClr val="000000"/>
                </a:solidFill>
                <a:latin typeface="Arial" panose="020B0604020202020204" pitchFamily="34" charset="0"/>
              </a:rPr>
              <a:pPr/>
              <a:t>60</a:t>
            </a:fld>
            <a:endParaRPr lang="en-US" sz="1200" dirty="0">
              <a:solidFill>
                <a:srgbClr val="000000"/>
              </a:solidFill>
              <a:latin typeface="Arial" panose="020B0604020202020204" pitchFamily="34" charset="0"/>
            </a:endParaRPr>
          </a:p>
        </p:txBody>
      </p:sp>
      <p:sp>
        <p:nvSpPr>
          <p:cNvPr id="37888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Slide Image Placeholder 1"/>
          <p:cNvSpPr>
            <a:spLocks noGrp="1" noRot="1" noChangeAspect="1"/>
          </p:cNvSpPr>
          <p:nvPr>
            <p:ph type="sldImg"/>
          </p:nvPr>
        </p:nvSpPr>
        <p:spPr>
          <a:ln/>
        </p:spPr>
      </p:sp>
      <p:sp>
        <p:nvSpPr>
          <p:cNvPr id="421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a:latin typeface="Times New Roman" charset="0"/>
                <a:ea typeface="ＭＳ Ｐゴシック" charset="0"/>
                <a:cs typeface="ＭＳ Ｐゴシック" charset="0"/>
              </a:rPr>
              <a:t>Our </a:t>
            </a:r>
            <a:r>
              <a:rPr lang="ru-RU"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day</a:t>
            </a:r>
            <a:r>
              <a:rPr lang="ru-RU"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today beginning at midnight came from the Romans hundreds of years after the Jewish reckoning from evening to evening that is used in Genesis 1.  </a:t>
            </a:r>
            <a:endParaRPr lang="en-US" altLang="zh-CN" dirty="0">
              <a:latin typeface="Times New Roman" charset="0"/>
              <a:ea typeface="ＭＳ Ｐゴシック" charset="0"/>
              <a:cs typeface="ＭＳ Ｐゴシック" charset="0"/>
            </a:endParaRPr>
          </a:p>
        </p:txBody>
      </p:sp>
      <p:sp>
        <p:nvSpPr>
          <p:cNvPr id="421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6C02B5-C03D-4E49-A293-AA972379C513}" type="slidenum">
              <a:rPr lang="zh-CN" altLang="en-US" sz="1200">
                <a:solidFill>
                  <a:prstClr val="black"/>
                </a:solidFill>
                <a:latin typeface="Arial" panose="020B0604020202020204" pitchFamily="34" charset="0"/>
              </a:rPr>
              <a:pPr/>
              <a:t>61</a:t>
            </a:fld>
            <a:endParaRPr lang="en-US" altLang="zh-CN" sz="1200" dirty="0">
              <a:solidFill>
                <a:prstClr val="black"/>
              </a:solidFill>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2734BD-A252-0F4E-A76D-C326E2091991}" type="slidenum">
              <a:rPr lang="en-US" sz="1200">
                <a:solidFill>
                  <a:srgbClr val="000000"/>
                </a:solidFill>
                <a:latin typeface="Arial" panose="020B0604020202020204" pitchFamily="34" charset="0"/>
              </a:rPr>
              <a:pPr/>
              <a:t>62</a:t>
            </a:fld>
            <a:endParaRPr lang="en-US" sz="1200" dirty="0">
              <a:solidFill>
                <a:srgbClr val="000000"/>
              </a:solidFill>
              <a:latin typeface="Arial" panose="020B0604020202020204" pitchFamily="34" charset="0"/>
            </a:endParaRPr>
          </a:p>
        </p:txBody>
      </p:sp>
      <p:sp>
        <p:nvSpPr>
          <p:cNvPr id="382978" name="Rectangle 2"/>
          <p:cNvSpPr>
            <a:spLocks noGrp="1" noRot="1" noChangeAspect="1" noChangeArrowheads="1"/>
          </p:cNvSpPr>
          <p:nvPr>
            <p:ph type="sldImg"/>
          </p:nvPr>
        </p:nvSpPr>
        <p:spPr>
          <a:xfrm>
            <a:off x="1130300" y="674688"/>
            <a:ext cx="4597400" cy="3448050"/>
          </a:xfrm>
          <a:solidFill>
            <a:srgbClr val="FFFFFF"/>
          </a:solidFill>
          <a:ln/>
        </p:spPr>
      </p:sp>
      <p:sp>
        <p:nvSpPr>
          <p:cNvPr id="29389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one of the most vital questions you can ask. </a:t>
            </a:r>
          </a:p>
          <a:p>
            <a:r>
              <a:rPr lang="en-US" dirty="0"/>
              <a:t>___________</a:t>
            </a:r>
          </a:p>
          <a:p>
            <a:r>
              <a:rPr lang="en-US" dirty="0"/>
              <a:t>OS-01-Gen4-20-slide 27</a:t>
            </a:r>
          </a:p>
          <a:p>
            <a:r>
              <a:rPr lang="en-US"/>
              <a:t>07-Gen 1_Literal_or_Literary_(Rick)-123_ara_oc_v5—slide 64</a:t>
            </a:r>
          </a:p>
          <a:p>
            <a:endParaRPr lang="en-US"/>
          </a:p>
        </p:txBody>
      </p:sp>
      <p:sp>
        <p:nvSpPr>
          <p:cNvPr id="4" name="Slide Number Placeholder 3"/>
          <p:cNvSpPr>
            <a:spLocks noGrp="1"/>
          </p:cNvSpPr>
          <p:nvPr>
            <p:ph type="sldNum" sz="quarter" idx="5"/>
          </p:nvPr>
        </p:nvSpPr>
        <p:spPr/>
        <p:txBody>
          <a:bodyPr/>
          <a:lstStyle/>
          <a:p>
            <a:pPr>
              <a:defRPr/>
            </a:pPr>
            <a:fld id="{BC29589F-C657-604C-B4F0-DA07E38488AE}" type="slidenum">
              <a:rPr lang="en-US" smtClean="0"/>
              <a:pPr>
                <a:defRPr/>
              </a:pPr>
              <a:t>64</a:t>
            </a:fld>
            <a:endParaRPr lang="en-US" dirty="0"/>
          </a:p>
        </p:txBody>
      </p:sp>
    </p:spTree>
    <p:extLst>
      <p:ext uri="{BB962C8B-B14F-4D97-AF65-F5344CB8AC3E}">
        <p14:creationId xmlns:p14="http://schemas.microsoft.com/office/powerpoint/2010/main" val="2189394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E5C4C1-C985-2944-9981-717E6807D699}" type="slidenum">
              <a:rPr lang="en-US" sz="1200">
                <a:solidFill>
                  <a:srgbClr val="000000"/>
                </a:solidFill>
                <a:latin typeface="Arial" panose="020B0604020202020204" pitchFamily="34" charset="0"/>
              </a:rPr>
              <a:pPr/>
              <a:t>6</a:t>
            </a:fld>
            <a:endParaRPr lang="en-US" sz="1200" dirty="0">
              <a:solidFill>
                <a:srgbClr val="000000"/>
              </a:solidFill>
              <a:latin typeface="Arial" panose="020B0604020202020204" pitchFamily="34" charset="0"/>
            </a:endParaRPr>
          </a:p>
        </p:txBody>
      </p:sp>
      <p:sp>
        <p:nvSpPr>
          <p:cNvPr id="294914" name="Rectangle 2"/>
          <p:cNvSpPr>
            <a:spLocks noGrp="1" noRot="1" noChangeAspect="1" noChangeArrowheads="1"/>
          </p:cNvSpPr>
          <p:nvPr>
            <p:ph type="sldImg"/>
          </p:nvPr>
        </p:nvSpPr>
        <p:spPr>
          <a:xfrm>
            <a:off x="1131888" y="703263"/>
            <a:ext cx="4586287" cy="3440112"/>
          </a:xfrm>
          <a:solidFill>
            <a:srgbClr val="FFFFFF"/>
          </a:solidFill>
          <a:ln/>
        </p:spPr>
      </p:sp>
      <p:sp>
        <p:nvSpPr>
          <p:cNvPr id="1935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866E0B-3301-3B49-A3CA-35F2DFFB9D7A}" type="slidenum">
              <a:rPr lang="zh-CN" altLang="en-US" sz="1200">
                <a:solidFill>
                  <a:prstClr val="black"/>
                </a:solidFill>
                <a:latin typeface="Arial" panose="020B0604020202020204" pitchFamily="34" charset="0"/>
              </a:rPr>
              <a:pPr/>
              <a:t>65</a:t>
            </a:fld>
            <a:endParaRPr lang="en-US" altLang="zh-CN" sz="1200" dirty="0">
              <a:solidFill>
                <a:prstClr val="black"/>
              </a:solidFill>
              <a:latin typeface="Arial" panose="020B0604020202020204" pitchFamily="34"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So 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A174AA-FD93-FD4F-BFB6-CE8D071D4608}" type="slidenum">
              <a:rPr lang="en-US" sz="1200">
                <a:solidFill>
                  <a:srgbClr val="FFFFFF"/>
                </a:solidFill>
                <a:latin typeface="Arial" panose="020B0604020202020204" pitchFamily="34" charset="0"/>
              </a:rPr>
              <a:pPr/>
              <a:t>66</a:t>
            </a:fld>
            <a:endParaRPr lang="en-US" sz="1200" dirty="0">
              <a:solidFill>
                <a:srgbClr val="FFFFFF"/>
              </a:solidFill>
              <a:latin typeface="Arial" panose="020B0604020202020204" pitchFamily="34" charset="0"/>
            </a:endParaRPr>
          </a:p>
        </p:txBody>
      </p:sp>
      <p:sp>
        <p:nvSpPr>
          <p:cNvPr id="2370562"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26317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27452C-0C16-834A-8551-E8FE1238F6BB}" type="slidenum">
              <a:rPr lang="en-US" sz="1200">
                <a:latin typeface="Arial" panose="020B0604020202020204" pitchFamily="34" charset="0"/>
              </a:rPr>
              <a:pPr/>
              <a:t>67</a:t>
            </a:fld>
            <a:endParaRPr lang="en-US" sz="1200" dirty="0">
              <a:latin typeface="Arial" panose="020B0604020202020204" pitchFamily="34" charset="0"/>
            </a:endParaRPr>
          </a:p>
        </p:txBody>
      </p:sp>
      <p:sp>
        <p:nvSpPr>
          <p:cNvPr id="40653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1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4563D4-99D3-E440-9B1C-D7EBDA06B13F}" type="slidenum">
              <a:rPr lang="en-US" sz="1200">
                <a:latin typeface="Arial" panose="020B0604020202020204" pitchFamily="34" charset="0"/>
              </a:rPr>
              <a:pPr/>
              <a:t>68</a:t>
            </a:fld>
            <a:endParaRPr lang="en-US" sz="1200" dirty="0">
              <a:latin typeface="Arial" panose="020B0604020202020204" pitchFamily="34" charset="0"/>
            </a:endParaRPr>
          </a:p>
        </p:txBody>
      </p:sp>
      <p:sp>
        <p:nvSpPr>
          <p:cNvPr id="40857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334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CE6C15-FB9E-FC49-BDB4-F03E8D9219A6}" type="slidenum">
              <a:rPr lang="en-US" sz="1200">
                <a:solidFill>
                  <a:prstClr val="black"/>
                </a:solidFill>
                <a:latin typeface="Arial" panose="020B0604020202020204" pitchFamily="34" charset="0"/>
              </a:rPr>
              <a:pPr/>
              <a:t>69</a:t>
            </a:fld>
            <a:endParaRPr lang="en-US" sz="1200" dirty="0">
              <a:solidFill>
                <a:prstClr val="black"/>
              </a:solidFill>
              <a:latin typeface="Arial" panose="020B0604020202020204" pitchFamily="34" charset="0"/>
            </a:endParaRPr>
          </a:p>
        </p:txBody>
      </p:sp>
      <p:sp>
        <p:nvSpPr>
          <p:cNvPr id="46899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8963" name="Rectangle 1027"/>
          <p:cNvSpPr>
            <a:spLocks noGrp="1" noChangeArrowheads="1"/>
          </p:cNvSpPr>
          <p:nvPr>
            <p:ph type="body" idx="1"/>
          </p:nvPr>
        </p:nvSpPr>
        <p:spPr>
          <a:noFill/>
        </p:spPr>
        <p:txBody>
          <a:bodyPr/>
          <a:lstStyle/>
          <a:p>
            <a:r>
              <a:rPr lang="en-US" sz="1600" b="1"/>
              <a:t>Sumerians said that the high god raped the air goddess, resulting in the moon god.</a:t>
            </a:r>
          </a:p>
          <a:p>
            <a:endParaRPr lang="en-US" sz="1600" b="1"/>
          </a:p>
          <a:p>
            <a:r>
              <a:rPr lang="en-US" sz="1600" b="1"/>
              <a:t>Babylonians taught that king of the created gods (Marduk) murdered his mother (Tiamat) and cut her into two halves that became the land and sea (cf. Gen. 1:6-8).  </a:t>
            </a:r>
          </a:p>
          <a:p>
            <a:r>
              <a:rPr lang="en-US" sz="1600" b="1"/>
              <a:t>So the world started from a son murdering his mother!</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32DD2-AA49-6A44-AF9A-CBE3222D7E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9A2F6-4F49-AA31-9AC2-3FEDACEE3947}"/>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72338B0-19C4-97A2-DC06-4E056570D050}"/>
              </a:ext>
            </a:extLst>
          </p:cNvPr>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32DD2-AA49-6A44-AF9A-CBE3222D7E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11714" name="Rectangle 2">
            <a:extLst>
              <a:ext uri="{FF2B5EF4-FFF2-40B4-BE49-F238E27FC236}">
                <a16:creationId xmlns:a16="http://schemas.microsoft.com/office/drawing/2014/main" id="{1E1A802F-9FEE-E9DA-27A3-0041F5A72F9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211715" name="Rectangle 3">
            <a:extLst>
              <a:ext uri="{FF2B5EF4-FFF2-40B4-BE49-F238E27FC236}">
                <a16:creationId xmlns:a16="http://schemas.microsoft.com/office/drawing/2014/main" id="{BD10BC1F-A29B-9788-DADB-441C7C064935}"/>
              </a:ext>
            </a:extLst>
          </p:cNvPr>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extLst>
      <p:ext uri="{BB962C8B-B14F-4D97-AF65-F5344CB8AC3E}">
        <p14:creationId xmlns:p14="http://schemas.microsoft.com/office/powerpoint/2010/main" val="2602926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2BBB3F-C9E2-C245-B31B-1985436B78ED}" type="slidenum">
              <a:rPr lang="en-US" sz="1200">
                <a:solidFill>
                  <a:prstClr val="black"/>
                </a:solidFill>
                <a:latin typeface="Arial" panose="020B0604020202020204" pitchFamily="34" charset="0"/>
              </a:rPr>
              <a:pPr eaLnBrk="1" hangingPunct="1"/>
              <a:t>73</a:t>
            </a:fld>
            <a:endParaRPr lang="en-US" sz="1200" dirty="0">
              <a:solidFill>
                <a:prstClr val="black"/>
              </a:solidFill>
              <a:latin typeface="Arial" panose="020B0604020202020204" pitchFamily="34"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3E8C5B-CD21-6245-8B56-58DB6CF773A0}" type="slidenum">
              <a:rPr lang="zh-CN" altLang="en-US" sz="1200">
                <a:solidFill>
                  <a:prstClr val="black"/>
                </a:solidFill>
                <a:latin typeface="Arial" panose="020B0604020202020204" pitchFamily="34" charset="0"/>
              </a:rPr>
              <a:pPr/>
              <a:t>74</a:t>
            </a:fld>
            <a:endParaRPr lang="en-US" altLang="zh-CN" sz="1200" dirty="0">
              <a:solidFill>
                <a:prstClr val="black"/>
              </a:solidFill>
              <a:latin typeface="Arial" panose="020B0604020202020204" pitchFamily="34" charset="0"/>
            </a:endParaRPr>
          </a:p>
        </p:txBody>
      </p:sp>
      <p:sp>
        <p:nvSpPr>
          <p:cNvPr id="138242" name="Rectangle 2"/>
          <p:cNvSpPr>
            <a:spLocks noGrp="1" noRot="1" noChangeAspect="1" noChangeArrowheads="1"/>
          </p:cNvSpPr>
          <p:nvPr>
            <p:ph type="sldImg"/>
          </p:nvPr>
        </p:nvSpPr>
        <p:spPr>
          <a:xfrm>
            <a:off x="1130300" y="674688"/>
            <a:ext cx="4597400" cy="3448050"/>
          </a:xfrm>
          <a:solidFill>
            <a:srgbClr val="FFFFFF"/>
          </a:solidFill>
          <a:ln/>
        </p:spPr>
      </p:sp>
      <p:sp>
        <p:nvSpPr>
          <p:cNvPr id="1382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CF8E2E-721A-0E48-96AA-54D8EA43A931}" type="slidenum">
              <a:rPr lang="en-US" sz="1200">
                <a:solidFill>
                  <a:prstClr val="black"/>
                </a:solidFill>
                <a:latin typeface="Arial" panose="020B0604020202020204" pitchFamily="34" charset="0"/>
              </a:rPr>
              <a:pPr eaLnBrk="1" hangingPunct="1"/>
              <a:t>75</a:t>
            </a:fld>
            <a:endParaRPr lang="en-US" sz="1200" dirty="0">
              <a:solidFill>
                <a:prstClr val="black"/>
              </a:solidFill>
              <a:latin typeface="Arial" panose="020B0604020202020204" pitchFamily="34"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C1832F-EACF-0D43-B9C0-F3580518FA2D}" type="slidenum">
              <a:rPr lang="en-US" sz="1200">
                <a:solidFill>
                  <a:srgbClr val="000000"/>
                </a:solidFill>
                <a:latin typeface="Arial" panose="020B0604020202020204" pitchFamily="34" charset="0"/>
              </a:rPr>
              <a:pPr/>
              <a:t>7</a:t>
            </a:fld>
            <a:endParaRPr lang="en-US" sz="1200" dirty="0">
              <a:solidFill>
                <a:srgbClr val="000000"/>
              </a:solidFill>
              <a:latin typeface="Arial" panose="020B0604020202020204" pitchFamily="34" charset="0"/>
            </a:endParaRPr>
          </a:p>
        </p:txBody>
      </p:sp>
      <p:sp>
        <p:nvSpPr>
          <p:cNvPr id="296962" name="Rectangle 2"/>
          <p:cNvSpPr>
            <a:spLocks noGrp="1" noRot="1" noChangeAspect="1" noChangeArrowheads="1"/>
          </p:cNvSpPr>
          <p:nvPr>
            <p:ph type="sldImg"/>
          </p:nvPr>
        </p:nvSpPr>
        <p:spPr>
          <a:xfrm>
            <a:off x="1131888" y="703263"/>
            <a:ext cx="4586287" cy="3440112"/>
          </a:xfrm>
          <a:solidFill>
            <a:srgbClr val="FFFFFF"/>
          </a:solidFill>
          <a:ln/>
        </p:spPr>
      </p:sp>
      <p:sp>
        <p:nvSpPr>
          <p:cNvPr id="1955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endParaRPr lang="en-US" b="1" dirty="0">
              <a:latin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8B1CA4-3918-9A45-BC87-D47E6D0CE709}" type="slidenum">
              <a:rPr lang="en-US" sz="1200">
                <a:solidFill>
                  <a:prstClr val="black"/>
                </a:solidFill>
                <a:latin typeface="Arial" panose="020B0604020202020204" pitchFamily="34" charset="0"/>
              </a:rPr>
              <a:pPr eaLnBrk="1" hangingPunct="1"/>
              <a:t>76</a:t>
            </a:fld>
            <a:endParaRPr lang="en-US" sz="1200" dirty="0">
              <a:solidFill>
                <a:prstClr val="black"/>
              </a:solidFill>
              <a:latin typeface="Arial" panose="020B0604020202020204" pitchFamily="34" charset="0"/>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EFB6A-ED79-BE4F-84DD-25A2603D9218}" type="slidenum">
              <a:rPr lang="en-US" sz="1200">
                <a:solidFill>
                  <a:prstClr val="black"/>
                </a:solidFill>
                <a:latin typeface="Arial" panose="020B0604020202020204" pitchFamily="34" charset="0"/>
              </a:rPr>
              <a:pPr eaLnBrk="1" hangingPunct="1"/>
              <a:t>77</a:t>
            </a:fld>
            <a:endParaRPr lang="en-US" sz="1200" dirty="0">
              <a:solidFill>
                <a:prstClr val="black"/>
              </a:solidFill>
              <a:latin typeface="Arial" panose="020B0604020202020204" pitchFamily="34" charset="0"/>
            </a:endParaRPr>
          </a:p>
        </p:txBody>
      </p:sp>
      <p:sp>
        <p:nvSpPr>
          <p:cNvPr id="167938" name="Rectangle 2"/>
          <p:cNvSpPr>
            <a:spLocks noGrp="1" noRot="1" noChangeAspect="1" noChangeArrowheads="1" noTextEdit="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B22464-133E-0447-9193-C962082CA5A5}" type="slidenum">
              <a:rPr lang="en-US" sz="1200">
                <a:solidFill>
                  <a:prstClr val="black"/>
                </a:solidFill>
                <a:latin typeface="Arial" panose="020B0604020202020204" pitchFamily="34" charset="0"/>
              </a:rPr>
              <a:pPr eaLnBrk="1" hangingPunct="1"/>
              <a:t>78</a:t>
            </a:fld>
            <a:endParaRPr lang="en-US" sz="1200" dirty="0">
              <a:solidFill>
                <a:prstClr val="black"/>
              </a:solidFill>
              <a:latin typeface="Arial" panose="020B0604020202020204" pitchFamily="34" charset="0"/>
            </a:endParaRPr>
          </a:p>
        </p:txBody>
      </p:sp>
      <p:sp>
        <p:nvSpPr>
          <p:cNvPr id="169986" name="Rectangle 2"/>
          <p:cNvSpPr>
            <a:spLocks noGrp="1" noRot="1" noChangeAspect="1" noChangeArrowheads="1" noTextEdit="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09013D-5F38-184B-9EBB-DC1A8BDBD3CD}" type="slidenum">
              <a:rPr lang="en-US" sz="1200">
                <a:solidFill>
                  <a:prstClr val="black"/>
                </a:solidFill>
                <a:latin typeface="Arial" panose="020B0604020202020204" pitchFamily="34" charset="0"/>
              </a:rPr>
              <a:pPr eaLnBrk="1" hangingPunct="1"/>
              <a:t>79</a:t>
            </a:fld>
            <a:endParaRPr lang="en-US" sz="1200" dirty="0">
              <a:solidFill>
                <a:prstClr val="black"/>
              </a:solidFill>
              <a:latin typeface="Arial" panose="020B0604020202020204" pitchFamily="34" charset="0"/>
            </a:endParaRPr>
          </a:p>
        </p:txBody>
      </p:sp>
      <p:sp>
        <p:nvSpPr>
          <p:cNvPr id="172034" name="Rectangle 2"/>
          <p:cNvSpPr>
            <a:spLocks noGrp="1" noRot="1" noChangeAspect="1" noChangeArrowheads="1" noTextEdit="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B36854-32F8-1549-83D7-22E166B80F8D}" type="slidenum">
              <a:rPr lang="en-US" sz="1200">
                <a:solidFill>
                  <a:prstClr val="black"/>
                </a:solidFill>
                <a:latin typeface="Arial" panose="020B0604020202020204" pitchFamily="34" charset="0"/>
              </a:rPr>
              <a:pPr eaLnBrk="1" hangingPunct="1"/>
              <a:t>80</a:t>
            </a:fld>
            <a:endParaRPr lang="en-US" sz="1200" dirty="0">
              <a:solidFill>
                <a:prstClr val="black"/>
              </a:solidFill>
              <a:latin typeface="Arial" panose="020B0604020202020204" pitchFamily="34" charset="0"/>
            </a:endParaRPr>
          </a:p>
        </p:txBody>
      </p:sp>
      <p:sp>
        <p:nvSpPr>
          <p:cNvPr id="174082" name="Rectangle 2"/>
          <p:cNvSpPr>
            <a:spLocks noGrp="1" noRot="1" noChangeAspect="1" noChangeArrowheads="1" noTextEdit="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F7D6B5-0136-0044-B58B-DFDEA070A61D}" type="slidenum">
              <a:rPr lang="zh-CN" altLang="en-US" sz="1200">
                <a:solidFill>
                  <a:srgbClr val="000000"/>
                </a:solidFill>
                <a:latin typeface="Arial" panose="020B0604020202020204" pitchFamily="34" charset="0"/>
              </a:rPr>
              <a:pPr eaLnBrk="1" hangingPunct="1"/>
              <a:t>81</a:t>
            </a:fld>
            <a:endParaRPr lang="en-US" altLang="zh-CN" sz="1200" dirty="0">
              <a:solidFill>
                <a:srgbClr val="000000"/>
              </a:solidFill>
              <a:latin typeface="Arial" panose="020B0604020202020204" pitchFamily="34" charset="0"/>
            </a:endParaRPr>
          </a:p>
        </p:txBody>
      </p:sp>
      <p:sp>
        <p:nvSpPr>
          <p:cNvPr id="194562" name="Rectangle 2"/>
          <p:cNvSpPr>
            <a:spLocks noGrp="1" noRot="1" noChangeAspect="1" noChangeArrowheads="1"/>
          </p:cNvSpPr>
          <p:nvPr>
            <p:ph type="sldImg"/>
          </p:nvPr>
        </p:nvSpPr>
        <p:spPr>
          <a:xfrm>
            <a:off x="1130300" y="674688"/>
            <a:ext cx="4597400" cy="3448050"/>
          </a:xfrm>
          <a:solidFill>
            <a:srgbClr val="FFFFFF"/>
          </a:solidFill>
          <a:ln/>
        </p:spPr>
      </p:sp>
      <p:sp>
        <p:nvSpPr>
          <p:cNvPr id="1945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E69FF8-F85A-E247-9FDF-A06F393352C3}" type="slidenum">
              <a:rPr lang="zh-CN" altLang="en-US" sz="1200">
                <a:solidFill>
                  <a:srgbClr val="000000"/>
                </a:solidFill>
                <a:latin typeface="Arial" panose="020B0604020202020204" pitchFamily="34" charset="0"/>
              </a:rPr>
              <a:pPr eaLnBrk="1" hangingPunct="1"/>
              <a:t>82</a:t>
            </a:fld>
            <a:endParaRPr lang="en-US" altLang="zh-CN" sz="1200" dirty="0">
              <a:solidFill>
                <a:srgbClr val="000000"/>
              </a:solidFill>
              <a:latin typeface="Arial" panose="020B0604020202020204" pitchFamily="34" charset="0"/>
            </a:endParaRPr>
          </a:p>
        </p:txBody>
      </p:sp>
      <p:sp>
        <p:nvSpPr>
          <p:cNvPr id="196610"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zh-CN" altLang="en-US">
              <a:latin typeface="Times New Roman" charset="0"/>
              <a:ea typeface="ＭＳ Ｐゴシック" charset="0"/>
              <a:cs typeface="ＭＳ Ｐゴシック" charset="0"/>
            </a:endParaRPr>
          </a:p>
        </p:txBody>
      </p:sp>
      <p:sp>
        <p:nvSpPr>
          <p:cNvPr id="196611" name="Rectangle 3"/>
          <p:cNvSpPr>
            <a:spLocks noGrp="1" noRot="1" noChangeAspect="1" noChangeArrowheads="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92ACA1-2FFD-4E43-93CC-087F8E4CE9ED}" type="slidenum">
              <a:rPr lang="en-US" sz="1200">
                <a:solidFill>
                  <a:prstClr val="black"/>
                </a:solidFill>
                <a:latin typeface="Arial" panose="020B0604020202020204" pitchFamily="34" charset="0"/>
              </a:rPr>
              <a:pPr eaLnBrk="1" hangingPunct="1"/>
              <a:t>83</a:t>
            </a:fld>
            <a:endParaRPr lang="en-US" sz="1200" dirty="0">
              <a:solidFill>
                <a:prstClr val="black"/>
              </a:solidFill>
              <a:latin typeface="Arial" panose="020B0604020202020204" pitchFamily="34"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latin typeface="Arial" panose="020B0604020202020204" pitchFamily="34" charset="0"/>
              </a:rPr>
              <a:pPr/>
              <a:t>84</a:t>
            </a:fld>
            <a:endParaRPr lang="en-US" altLang="zh-CN" sz="1200" dirty="0">
              <a:solidFill>
                <a:prstClr val="black"/>
              </a:solidFill>
              <a:latin typeface="Arial" panose="020B0604020202020204" pitchFamily="34"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latin typeface="Arial" panose="020B0604020202020204" pitchFamily="34" charset="0"/>
              </a:rPr>
              <a:pPr/>
              <a:t>85</a:t>
            </a:fld>
            <a:endParaRPr lang="en-US" altLang="zh-CN" sz="1200" dirty="0">
              <a:solidFill>
                <a:prstClr val="black"/>
              </a:solidFill>
              <a:latin typeface="Arial" panose="020B0604020202020204" pitchFamily="34"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7B752E-DF7A-4145-9D6A-5F62275B18EE}" type="slidenum">
              <a:rPr lang="en-US" sz="1200">
                <a:solidFill>
                  <a:srgbClr val="000000"/>
                </a:solidFill>
                <a:latin typeface="Arial" panose="020B0604020202020204" pitchFamily="34" charset="0"/>
              </a:rPr>
              <a:pPr/>
              <a:t>8</a:t>
            </a:fld>
            <a:endParaRPr lang="en-US" sz="1200" dirty="0">
              <a:solidFill>
                <a:srgbClr val="000000"/>
              </a:solidFill>
              <a:latin typeface="Arial" panose="020B0604020202020204" pitchFamily="34" charset="0"/>
            </a:endParaRPr>
          </a:p>
        </p:txBody>
      </p:sp>
      <p:sp>
        <p:nvSpPr>
          <p:cNvPr id="299010" name="Rectangle 2"/>
          <p:cNvSpPr>
            <a:spLocks noGrp="1" noRot="1" noChangeAspect="1" noChangeArrowheads="1"/>
          </p:cNvSpPr>
          <p:nvPr>
            <p:ph type="sldImg"/>
          </p:nvPr>
        </p:nvSpPr>
        <p:spPr>
          <a:xfrm>
            <a:off x="1131888" y="703263"/>
            <a:ext cx="4586287" cy="3440112"/>
          </a:xfrm>
          <a:solidFill>
            <a:srgbClr val="FFFFFF"/>
          </a:solidFill>
          <a:ln/>
        </p:spPr>
      </p:sp>
      <p:sp>
        <p:nvSpPr>
          <p:cNvPr id="19763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latin typeface="Arial" panose="020B0604020202020204" pitchFamily="34" charset="0"/>
              </a:rPr>
              <a:pPr/>
              <a:t>86</a:t>
            </a:fld>
            <a:endParaRPr lang="en-US" altLang="zh-CN" sz="1200" dirty="0">
              <a:solidFill>
                <a:prstClr val="black"/>
              </a:solidFill>
              <a:latin typeface="Arial" panose="020B0604020202020204" pitchFamily="34"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74D810-EECB-794A-B81B-870F3F78E758}" type="slidenum">
              <a:rPr lang="zh-CN" altLang="en-US" sz="1200">
                <a:solidFill>
                  <a:srgbClr val="000000"/>
                </a:solidFill>
                <a:latin typeface="Arial" panose="020B0604020202020204" pitchFamily="34" charset="0"/>
              </a:rPr>
              <a:pPr eaLnBrk="1" hangingPunct="1"/>
              <a:t>87</a:t>
            </a:fld>
            <a:endParaRPr lang="en-US" altLang="zh-CN" sz="1200" dirty="0">
              <a:solidFill>
                <a:srgbClr val="000000"/>
              </a:solidFill>
              <a:latin typeface="Arial" panose="020B0604020202020204" pitchFamily="34"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D486D9-71E7-2549-A535-55CF7CB86B5A}" type="slidenum">
              <a:rPr lang="en-US" sz="1200">
                <a:solidFill>
                  <a:prstClr val="black"/>
                </a:solidFill>
                <a:latin typeface="Arial" panose="020B0604020202020204" pitchFamily="34" charset="0"/>
              </a:rPr>
              <a:pPr eaLnBrk="1" hangingPunct="1"/>
              <a:t>88</a:t>
            </a:fld>
            <a:endParaRPr lang="en-US" sz="1200" dirty="0">
              <a:solidFill>
                <a:prstClr val="black"/>
              </a:solidFill>
              <a:latin typeface="Arial" panose="020B0604020202020204" pitchFamily="34"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08636A-C0E3-2D46-8601-C558B181E4AF}" type="slidenum">
              <a:rPr lang="en-US" sz="1200">
                <a:solidFill>
                  <a:prstClr val="black"/>
                </a:solidFill>
                <a:latin typeface="Arial" panose="020B0604020202020204" pitchFamily="34" charset="0"/>
              </a:rPr>
              <a:pPr eaLnBrk="1" hangingPunct="1"/>
              <a:t>89</a:t>
            </a:fld>
            <a:endParaRPr lang="en-US" sz="1200" dirty="0">
              <a:solidFill>
                <a:prstClr val="black"/>
              </a:solidFill>
              <a:latin typeface="Arial" panose="020B0604020202020204" pitchFamily="34"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9A01C9-5F1B-D54A-BFD6-D1988BAFE5E3}" type="slidenum">
              <a:rPr lang="en-US" sz="1200">
                <a:solidFill>
                  <a:prstClr val="black"/>
                </a:solidFill>
                <a:latin typeface="Arial" panose="020B0604020202020204" pitchFamily="34" charset="0"/>
              </a:rPr>
              <a:pPr eaLnBrk="1" hangingPunct="1"/>
              <a:t>90</a:t>
            </a:fld>
            <a:endParaRPr lang="en-US" sz="1200" dirty="0">
              <a:solidFill>
                <a:prstClr val="black"/>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CA068D-ABD7-D84F-9EEC-B6FBF085B666}"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39397774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E4BDB-4035-374F-9D7C-0A056ED84F14}"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ndParaRPr>
          </a:p>
        </p:txBody>
      </p:sp>
    </p:spTree>
    <p:extLst>
      <p:ext uri="{BB962C8B-B14F-4D97-AF65-F5344CB8AC3E}">
        <p14:creationId xmlns:p14="http://schemas.microsoft.com/office/powerpoint/2010/main" val="7755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19459" name="Rectangle 3"/>
          <p:cNvSpPr>
            <a:spLocks noGrp="1" noChangeArrowheads="1"/>
          </p:cNvSpPr>
          <p:nvPr>
            <p:ph type="body" idx="1"/>
          </p:nvPr>
        </p:nvSpPr>
        <p:spPr/>
        <p:txBody>
          <a:bodyPr/>
          <a:lstStyle/>
          <a:p>
            <a:pPr eaLnBrk="1" hangingPunct="1">
              <a:defRPr/>
            </a:pPr>
            <a:r>
              <a:rPr lang="en-US" dirty="0">
                <a:cs typeface="+mn-cs"/>
              </a:rPr>
              <a:t>Perhaps the atmosphere changed so dramatically after the Flood that it shortened human lifespans.</a:t>
            </a:r>
          </a:p>
          <a:p>
            <a:pPr eaLnBrk="1" hangingPunct="1">
              <a:defRPr/>
            </a:pPr>
            <a:r>
              <a:rPr lang="en-US" dirty="0">
                <a:cs typeface="+mn-cs"/>
              </a:rPr>
              <a:t>________________</a:t>
            </a:r>
          </a:p>
          <a:p>
            <a:pPr eaLnBrk="1" hangingPunct="1">
              <a:defRPr/>
            </a:pPr>
            <a:r>
              <a:rPr lang="en-US" dirty="0">
                <a:cs typeface="+mn-cs"/>
              </a:rPr>
              <a:t>OS-01-Gen4-20—slide 55</a:t>
            </a:r>
          </a:p>
          <a:p>
            <a:pPr eaLnBrk="1" hangingPunct="1">
              <a:defRPr/>
            </a:pPr>
            <a:r>
              <a:rPr lang="en-US" dirty="0">
                <a:cs typeface="+mn-cs"/>
              </a:rPr>
              <a:t>OS-23-Isaiah1-12—slide 110</a:t>
            </a:r>
          </a:p>
          <a:p>
            <a:pPr eaLnBrk="1" hangingPunct="1">
              <a:defRPr/>
            </a:pPr>
            <a:r>
              <a:rPr lang="en-US" dirty="0">
                <a:cs typeface="+mn-cs"/>
              </a:rPr>
              <a:t>OS-23-Isaiah60-66—slide 73</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F8505-9D1E-77BA-3F0B-400B29EC3F31}"/>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784118BF-3605-7050-1174-21E6C048C2B9}"/>
              </a:ext>
            </a:extLst>
          </p:cNvPr>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a:extLst>
              <a:ext uri="{FF2B5EF4-FFF2-40B4-BE49-F238E27FC236}">
                <a16:creationId xmlns:a16="http://schemas.microsoft.com/office/drawing/2014/main" id="{A3046EB4-D4C5-0D9C-446F-BB338FBABE0C}"/>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9459" name="Rectangle 3">
            <a:extLst>
              <a:ext uri="{FF2B5EF4-FFF2-40B4-BE49-F238E27FC236}">
                <a16:creationId xmlns:a16="http://schemas.microsoft.com/office/drawing/2014/main" id="{516782B4-2604-0084-952B-D04200107C7B}"/>
              </a:ext>
            </a:extLst>
          </p:cNvPr>
          <p:cNvSpPr>
            <a:spLocks noGrp="1" noChangeArrowheads="1"/>
          </p:cNvSpPr>
          <p:nvPr>
            <p:ph type="body" idx="1"/>
          </p:nvPr>
        </p:nvSpPr>
        <p:spPr/>
        <p:txBody>
          <a:bodyPr/>
          <a:lstStyle/>
          <a:p>
            <a:pPr eaLnBrk="1" hangingPunct="1">
              <a:defRPr/>
            </a:pPr>
            <a:r>
              <a:rPr lang="en-US" dirty="0">
                <a:cs typeface="+mn-cs"/>
              </a:rPr>
              <a:t>Perhaps the atmosphere changed so dramatically after the Flood that it shortened human lifespans.</a:t>
            </a:r>
          </a:p>
          <a:p>
            <a:pPr eaLnBrk="1" hangingPunct="1">
              <a:defRPr/>
            </a:pPr>
            <a:r>
              <a:rPr lang="en-US" dirty="0">
                <a:cs typeface="+mn-cs"/>
              </a:rPr>
              <a:t>________________</a:t>
            </a:r>
          </a:p>
          <a:p>
            <a:pPr eaLnBrk="1" hangingPunct="1">
              <a:defRPr/>
            </a:pPr>
            <a:r>
              <a:rPr lang="en-US" dirty="0">
                <a:cs typeface="+mn-cs"/>
              </a:rPr>
              <a:t>OS-01-Gen4-20—slide 55</a:t>
            </a:r>
          </a:p>
          <a:p>
            <a:pPr eaLnBrk="1" hangingPunct="1">
              <a:defRPr/>
            </a:pPr>
            <a:r>
              <a:rPr lang="en-US" dirty="0">
                <a:cs typeface="+mn-cs"/>
              </a:rPr>
              <a:t>OS-23-Isaiah1-12—slide 110</a:t>
            </a:r>
          </a:p>
          <a:p>
            <a:pPr eaLnBrk="1" hangingPunct="1">
              <a:defRPr/>
            </a:pPr>
            <a:r>
              <a:rPr lang="en-US" dirty="0">
                <a:cs typeface="+mn-cs"/>
              </a:rPr>
              <a:t>OS-23-Isaiah60-66—slide 73</a:t>
            </a:r>
          </a:p>
        </p:txBody>
      </p:sp>
    </p:spTree>
    <p:extLst>
      <p:ext uri="{BB962C8B-B14F-4D97-AF65-F5344CB8AC3E}">
        <p14:creationId xmlns:p14="http://schemas.microsoft.com/office/powerpoint/2010/main" val="213206787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latin typeface="Arial" panose="020B0604020202020204" pitchFamily="34" charset="0"/>
              </a:rPr>
              <a:pPr/>
              <a:t>95</a:t>
            </a:fld>
            <a:endParaRPr lang="en-US" altLang="zh-CN" sz="1200" dirty="0">
              <a:solidFill>
                <a:prstClr val="black"/>
              </a:solidFill>
              <a:latin typeface="Arial" panose="020B0604020202020204" pitchFamily="34"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2B6C1D-6BAD-E547-8F39-D592296BCB7A}" type="slidenum">
              <a:rPr lang="en-US" sz="1200">
                <a:solidFill>
                  <a:srgbClr val="000000"/>
                </a:solidFill>
                <a:latin typeface="Arial" panose="020B0604020202020204" pitchFamily="34" charset="0"/>
              </a:rPr>
              <a:pPr/>
              <a:t>9</a:t>
            </a:fld>
            <a:endParaRPr lang="en-US" sz="1200" dirty="0">
              <a:solidFill>
                <a:srgbClr val="000000"/>
              </a:solidFill>
              <a:latin typeface="Arial" panose="020B0604020202020204" pitchFamily="34" charset="0"/>
            </a:endParaRPr>
          </a:p>
        </p:txBody>
      </p:sp>
      <p:sp>
        <p:nvSpPr>
          <p:cNvPr id="301058" name="Rectangle 2"/>
          <p:cNvSpPr>
            <a:spLocks noGrp="1" noRot="1" noChangeAspect="1" noChangeArrowheads="1"/>
          </p:cNvSpPr>
          <p:nvPr>
            <p:ph type="sldImg"/>
          </p:nvPr>
        </p:nvSpPr>
        <p:spPr>
          <a:xfrm>
            <a:off x="1131888" y="703263"/>
            <a:ext cx="4586287" cy="3440112"/>
          </a:xfrm>
          <a:solidFill>
            <a:srgbClr val="FFFFFF"/>
          </a:solidFill>
          <a:ln/>
        </p:spPr>
      </p:sp>
      <p:sp>
        <p:nvSpPr>
          <p:cNvPr id="19968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CE6C15-FB9E-FC49-BDB4-F03E8D9219A6}" type="slidenum">
              <a:rPr lang="en-US" sz="1200">
                <a:solidFill>
                  <a:prstClr val="black"/>
                </a:solidFill>
                <a:latin typeface="Arial" panose="020B0604020202020204" pitchFamily="34" charset="0"/>
              </a:rPr>
              <a:pPr/>
              <a:t>96</a:t>
            </a:fld>
            <a:endParaRPr lang="en-US" sz="1200" dirty="0">
              <a:solidFill>
                <a:prstClr val="black"/>
              </a:solidFill>
              <a:latin typeface="Arial" panose="020B0604020202020204" pitchFamily="34" charset="0"/>
            </a:endParaRPr>
          </a:p>
        </p:txBody>
      </p:sp>
      <p:sp>
        <p:nvSpPr>
          <p:cNvPr id="46899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8963" name="Rectangle 1027"/>
          <p:cNvSpPr>
            <a:spLocks noGrp="1" noChangeArrowheads="1"/>
          </p:cNvSpPr>
          <p:nvPr>
            <p:ph type="body" idx="1"/>
          </p:nvPr>
        </p:nvSpPr>
        <p:spPr>
          <a:noFill/>
        </p:spPr>
        <p:txBody>
          <a:bodyPr/>
          <a:lstStyle/>
          <a:p>
            <a:r>
              <a:rPr lang="en-US" sz="1600" b="1"/>
              <a:t>Sumerians said that the high god raped the air goddess, resulting in the moon god.</a:t>
            </a:r>
          </a:p>
          <a:p>
            <a:endParaRPr lang="en-US" sz="1600" b="1"/>
          </a:p>
          <a:p>
            <a:r>
              <a:rPr lang="en-US" sz="1600" b="1"/>
              <a:t>Babylonians taught that king of the created gods (Marduk) murdered his mother (Tiamat) and cut her into two halves that became the land and sea (cf. Gen. 1:6-8).  </a:t>
            </a:r>
          </a:p>
          <a:p>
            <a:r>
              <a:rPr lang="en-US" sz="1600" b="1"/>
              <a:t>So the world started from a son murdering his mother!</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A3054F-1B92-D346-BD01-00119464EC5F}" type="slidenum">
              <a:rPr lang="en-US" sz="1200">
                <a:solidFill>
                  <a:srgbClr val="FFFFFF"/>
                </a:solidFill>
                <a:latin typeface="Arial" panose="020B0604020202020204" pitchFamily="34" charset="0"/>
              </a:rPr>
              <a:pPr/>
              <a:t>98</a:t>
            </a:fld>
            <a:endParaRPr lang="en-US" sz="1200" dirty="0">
              <a:solidFill>
                <a:srgbClr val="FFFFFF"/>
              </a:solidFill>
              <a:latin typeface="Arial" panose="020B0604020202020204" pitchFamily="34" charset="0"/>
            </a:endParaRPr>
          </a:p>
        </p:txBody>
      </p:sp>
      <p:sp>
        <p:nvSpPr>
          <p:cNvPr id="23685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6112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8352EC-4CD0-CE46-AF0F-50726E7DFC4F}" type="slidenum">
              <a:rPr lang="en-US" sz="1200">
                <a:solidFill>
                  <a:srgbClr val="000000"/>
                </a:solidFill>
                <a:latin typeface="Arial" panose="020B0604020202020204" pitchFamily="34" charset="0"/>
              </a:rPr>
              <a:pPr/>
              <a:t>99</a:t>
            </a:fld>
            <a:endParaRPr lang="en-US" sz="1200" dirty="0">
              <a:solidFill>
                <a:srgbClr val="000000"/>
              </a:solidFill>
              <a:latin typeface="Arial" panose="020B0604020202020204" pitchFamily="34" charset="0"/>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04094A-ED79-B74B-B825-75B84E455D08}" type="slidenum">
              <a:rPr lang="en-US" sz="1200">
                <a:solidFill>
                  <a:srgbClr val="FFFFFF"/>
                </a:solidFill>
                <a:latin typeface="Arial" panose="020B0604020202020204" pitchFamily="34" charset="0"/>
              </a:rPr>
              <a:pPr/>
              <a:t>100</a:t>
            </a:fld>
            <a:endParaRPr lang="en-US" sz="1200" dirty="0">
              <a:solidFill>
                <a:srgbClr val="FFFFFF"/>
              </a:solidFill>
              <a:latin typeface="Arial" panose="020B0604020202020204" pitchFamily="34" charset="0"/>
            </a:endParaRPr>
          </a:p>
        </p:txBody>
      </p:sp>
      <p:sp>
        <p:nvSpPr>
          <p:cNvPr id="22743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101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a:solidFill>
                  <a:prstClr val="black"/>
                </a:solidFill>
                <a:latin typeface="Arial" panose="020B0604020202020204" pitchFamily="34" charset="0"/>
              </a:rPr>
              <a:pPr eaLnBrk="1" hangingPunct="1"/>
              <a:t>101</a:t>
            </a:fld>
            <a:endParaRPr lang="en-US" sz="1200" dirty="0">
              <a:solidFill>
                <a:prstClr val="black"/>
              </a:solidFill>
              <a:latin typeface="Arial" panose="020B0604020202020204" pitchFamily="34"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153FEE-A79C-E343-A9A6-EF75F8F402E1}" type="slidenum">
              <a:rPr lang="en-US" sz="1200">
                <a:solidFill>
                  <a:prstClr val="black"/>
                </a:solidFill>
                <a:latin typeface="Arial" panose="020B0604020202020204" pitchFamily="34" charset="0"/>
              </a:rPr>
              <a:pPr eaLnBrk="1" hangingPunct="1"/>
              <a:t>102</a:t>
            </a:fld>
            <a:endParaRPr lang="en-US" sz="1200" dirty="0">
              <a:solidFill>
                <a:prstClr val="black"/>
              </a:solidFill>
              <a:latin typeface="Arial" panose="020B0604020202020204" pitchFamily="34" charset="0"/>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See Clifford Wilson, </a:t>
            </a:r>
            <a:r>
              <a:rPr lang="ru-RU" altLang="ja-JP">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The Stones Sill Shout p. 25 and Arnold/Beyer, </a:t>
            </a:r>
            <a:r>
              <a:rPr lang="ru-RU" altLang="ja-JP"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Readings from the ANE,</a:t>
            </a:r>
            <a:r>
              <a:rPr lang="ru-RU" altLang="ja-JP"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a:solidFill>
                  <a:prstClr val="black"/>
                </a:solidFill>
                <a:latin typeface="Arial" panose="020B0604020202020204" pitchFamily="34" charset="0"/>
              </a:rPr>
              <a:pPr eaLnBrk="1" hangingPunct="1"/>
              <a:t>103</a:t>
            </a:fld>
            <a:endParaRPr lang="en-US" sz="1200" dirty="0">
              <a:solidFill>
                <a:prstClr val="black"/>
              </a:solidFill>
              <a:latin typeface="Arial" panose="020B0604020202020204" pitchFamily="34"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0D2AB0-CDA8-3C49-B0C2-E2E8DA6F4395}" type="slidenum">
              <a:rPr lang="zh-CN" altLang="en-US" sz="1200">
                <a:solidFill>
                  <a:prstClr val="black"/>
                </a:solidFill>
                <a:latin typeface="Arial" panose="020B0604020202020204" pitchFamily="34" charset="0"/>
              </a:rPr>
              <a:pPr/>
              <a:t>104</a:t>
            </a:fld>
            <a:endParaRPr lang="en-US" altLang="zh-CN" sz="1200" dirty="0">
              <a:solidFill>
                <a:prstClr val="black"/>
              </a:solidFill>
              <a:latin typeface="Arial" panose="020B0604020202020204" pitchFamily="34" charset="0"/>
            </a:endParaRPr>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marL="0" indent="0">
              <a:buNone/>
            </a:pPr>
            <a:endParaRPr lang="en-US" sz="1200" dirty="0"/>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105</a:t>
            </a:fld>
            <a:endParaRPr lang="en-GB" sz="1200">
              <a:solidFill>
                <a:prstClr val="white"/>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116BB5-07E3-3E4E-B822-E09C2BA3DF14}" type="slidenum">
              <a:rPr lang="en-US" sz="1200">
                <a:solidFill>
                  <a:srgbClr val="FFFFFF"/>
                </a:solidFill>
                <a:latin typeface="Arial" panose="020B0604020202020204" pitchFamily="34" charset="0"/>
              </a:rPr>
              <a:pPr/>
              <a:t>106</a:t>
            </a:fld>
            <a:endParaRPr lang="en-US" sz="1200" dirty="0">
              <a:solidFill>
                <a:srgbClr val="FFFFFF"/>
              </a:solidFill>
              <a:latin typeface="Arial" panose="020B0604020202020204" pitchFamily="34" charset="0"/>
            </a:endParaRPr>
          </a:p>
        </p:txBody>
      </p:sp>
      <p:sp>
        <p:nvSpPr>
          <p:cNvPr id="23644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US" sz="2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78595146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9791565"/>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5A58CD-DE0C-B747-9778-5CE455EC01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489825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BEE9E-55E3-E249-BB8A-201033F9204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33758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3262764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132641"/>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60983527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0263" y="1631950"/>
            <a:ext cx="4005262"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950785"/>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219195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429923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85829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63703565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267321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41028362"/>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872345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873625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E30042-E1C1-9645-800A-6E112AAEDE6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7486590"/>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BD9658-904D-ED4B-9ED2-E2E99F7CC59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06492516"/>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D89A17-8E24-154F-9BA5-2C734FBE6CD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52551496"/>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877D03-953E-144E-AA2E-189DEDB3272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00854954"/>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8D37DA-5656-C648-B58B-4D1ADC9AE0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6624494"/>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BB3E9F-681E-9D46-8A57-054F86C60B8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13645996"/>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395EA8-4ACC-2B4A-BA5F-0E1B6766583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83393889"/>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E30042-E1C1-9645-800A-6E112AAEDE6E}" type="slidenum">
              <a:rPr lang="en-US"/>
              <a:pPr>
                <a:defRPr/>
              </a:pPr>
              <a:t>‹#›</a:t>
            </a:fld>
            <a:endParaRPr lang="en-US"/>
          </a:p>
        </p:txBody>
      </p:sp>
    </p:spTree>
    <p:extLst>
      <p:ext uri="{BB962C8B-B14F-4D97-AF65-F5344CB8AC3E}">
        <p14:creationId xmlns:p14="http://schemas.microsoft.com/office/powerpoint/2010/main" val="1492720887"/>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1124E0-4607-4041-B58D-FE24F2A211A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98548875"/>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E3FFEC-630F-A14E-B0B0-98DAD4345B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46746925"/>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2A236B-A67D-3A41-A574-003E698AAC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95317898"/>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F1BB8E-C50A-274E-A912-2C10B3282E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42332037"/>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683DFFAB-3BA7-124D-9640-93E6C5294B89}" type="slidenum">
              <a:rPr lang="en-US"/>
              <a:pPr>
                <a:defRPr/>
              </a:pPr>
              <a:t>‹#›</a:t>
            </a:fld>
            <a:endParaRPr lang="en-US"/>
          </a:p>
        </p:txBody>
      </p:sp>
    </p:spTree>
    <p:extLst>
      <p:ext uri="{BB962C8B-B14F-4D97-AF65-F5344CB8AC3E}">
        <p14:creationId xmlns:p14="http://schemas.microsoft.com/office/powerpoint/2010/main" val="14535731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a:lvl1pPr>
          </a:lstStyle>
          <a:p>
            <a:pPr>
              <a:defRPr/>
            </a:pPr>
            <a:fld id="{252B4381-BB5B-A34B-AB8A-57389A5046A2}"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42017374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a:lvl1pPr>
          </a:lstStyle>
          <a:p>
            <a:pPr>
              <a:defRPr/>
            </a:pPr>
            <a:fld id="{8CA059A5-6E51-A748-9BE3-04AA931B2B58}"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7621312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a:lvl1pPr>
          </a:lstStyle>
          <a:p>
            <a:pPr>
              <a:defRPr/>
            </a:pPr>
            <a:fld id="{653968A1-1064-4C4E-8AD9-4C5BD1D116B3}"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6126219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56"/>
          <p:cNvSpPr>
            <a:spLocks noGrp="1" noChangeArrowheads="1"/>
          </p:cNvSpPr>
          <p:nvPr>
            <p:ph type="sldNum" sz="quarter" idx="12"/>
          </p:nvPr>
        </p:nvSpPr>
        <p:spPr>
          <a:ln/>
        </p:spPr>
        <p:txBody>
          <a:bodyPr/>
          <a:lstStyle>
            <a:lvl1pPr>
              <a:defRPr/>
            </a:lvl1pPr>
          </a:lstStyle>
          <a:p>
            <a:pPr>
              <a:defRPr/>
            </a:pPr>
            <a:fld id="{49CC0AEA-3887-F643-9A5C-2C317CA87272}"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41740032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6"/>
          <p:cNvSpPr>
            <a:spLocks noGrp="1" noChangeArrowheads="1"/>
          </p:cNvSpPr>
          <p:nvPr>
            <p:ph type="sldNum" sz="quarter" idx="12"/>
          </p:nvPr>
        </p:nvSpPr>
        <p:spPr>
          <a:ln/>
        </p:spPr>
        <p:txBody>
          <a:bodyPr/>
          <a:lstStyle>
            <a:lvl1pPr>
              <a:defRPr/>
            </a:lvl1pPr>
          </a:lstStyle>
          <a:p>
            <a:pPr>
              <a:defRPr/>
            </a:pPr>
            <a:fld id="{D0E1DE3E-33CD-A045-9683-03230842006B}"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717083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BD9658-904D-ED4B-9ED2-E2E99F7CC593}" type="slidenum">
              <a:rPr lang="en-US"/>
              <a:pPr>
                <a:defRPr/>
              </a:pPr>
              <a:t>‹#›</a:t>
            </a:fld>
            <a:endParaRPr lang="en-US"/>
          </a:p>
        </p:txBody>
      </p:sp>
    </p:spTree>
    <p:extLst>
      <p:ext uri="{BB962C8B-B14F-4D97-AF65-F5344CB8AC3E}">
        <p14:creationId xmlns:p14="http://schemas.microsoft.com/office/powerpoint/2010/main" val="1248125058"/>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56"/>
          <p:cNvSpPr>
            <a:spLocks noGrp="1" noChangeArrowheads="1"/>
          </p:cNvSpPr>
          <p:nvPr>
            <p:ph type="sldNum" sz="quarter" idx="12"/>
          </p:nvPr>
        </p:nvSpPr>
        <p:spPr>
          <a:ln/>
        </p:spPr>
        <p:txBody>
          <a:bodyPr/>
          <a:lstStyle>
            <a:lvl1pPr>
              <a:defRPr/>
            </a:lvl1pPr>
          </a:lstStyle>
          <a:p>
            <a:pPr>
              <a:defRPr/>
            </a:pPr>
            <a:fld id="{A9102E2B-EC48-9F40-8B67-11848D7D90C0}"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63447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a:lvl1pPr>
          </a:lstStyle>
          <a:p>
            <a:pPr>
              <a:defRPr/>
            </a:pPr>
            <a:fld id="{E2CBE53D-B687-2F43-96C9-4DAB9042B036}"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9158122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a:lvl1pPr>
          </a:lstStyle>
          <a:p>
            <a:pPr>
              <a:defRPr/>
            </a:pPr>
            <a:fld id="{EC244A1D-744E-3849-A304-7767DB1953F2}"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2439960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a:lvl1pPr>
          </a:lstStyle>
          <a:p>
            <a:pPr>
              <a:defRPr/>
            </a:pPr>
            <a:fld id="{6ABBF47D-0AC7-A846-9099-B205C538E74A}"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697236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a:lvl1pPr>
          </a:lstStyle>
          <a:p>
            <a:pPr>
              <a:defRPr/>
            </a:pPr>
            <a:fld id="{F8400753-29F6-9248-97C4-26830840FCE7}"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40193628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571799"/>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496256"/>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4042049"/>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8399700"/>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826229"/>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D89A17-8E24-154F-9BA5-2C734FBE6CD8}" type="slidenum">
              <a:rPr lang="en-US"/>
              <a:pPr>
                <a:defRPr/>
              </a:pPr>
              <a:t>‹#›</a:t>
            </a:fld>
            <a:endParaRPr lang="en-US"/>
          </a:p>
        </p:txBody>
      </p:sp>
    </p:spTree>
    <p:extLst>
      <p:ext uri="{BB962C8B-B14F-4D97-AF65-F5344CB8AC3E}">
        <p14:creationId xmlns:p14="http://schemas.microsoft.com/office/powerpoint/2010/main" val="1848067673"/>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2885625"/>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433822"/>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0123742"/>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2553748"/>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014191"/>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0460399"/>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476266"/>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DBABF5E7-F097-F946-9182-EA523282EADF}" type="slidenum">
              <a:rPr lang="en-US"/>
              <a:pPr>
                <a:defRPr/>
              </a:pPr>
              <a:t>‹#›</a:t>
            </a:fld>
            <a:endParaRPr lang="en-US"/>
          </a:p>
        </p:txBody>
      </p:sp>
    </p:spTree>
    <p:extLst>
      <p:ext uri="{BB962C8B-B14F-4D97-AF65-F5344CB8AC3E}">
        <p14:creationId xmlns:p14="http://schemas.microsoft.com/office/powerpoint/2010/main" val="19027799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6/9/26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75302048"/>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6/9/26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904769343"/>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877D03-953E-144E-AA2E-189DEDB32721}" type="slidenum">
              <a:rPr lang="en-US"/>
              <a:pPr>
                <a:defRPr/>
              </a:pPr>
              <a:t>‹#›</a:t>
            </a:fld>
            <a:endParaRPr lang="en-US"/>
          </a:p>
        </p:txBody>
      </p:sp>
    </p:spTree>
    <p:extLst>
      <p:ext uri="{BB962C8B-B14F-4D97-AF65-F5344CB8AC3E}">
        <p14:creationId xmlns:p14="http://schemas.microsoft.com/office/powerpoint/2010/main" val="215588600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6/9/26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700433872"/>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6/9/26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063338252"/>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6/9/26</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10695849"/>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6/9/26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460774567"/>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6/9/26</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789372445"/>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6/9/26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082184676"/>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6/9/26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758508340"/>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6/9/26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856983276"/>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6/9/26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14341620"/>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6/9/26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50953355"/>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58D37DA-5656-C648-B58B-4D1ADC9AE038}" type="slidenum">
              <a:rPr lang="en-US"/>
              <a:pPr>
                <a:defRPr/>
              </a:pPr>
              <a:t>‹#›</a:t>
            </a:fld>
            <a:endParaRPr lang="en-US"/>
          </a:p>
        </p:txBody>
      </p:sp>
    </p:spTree>
    <p:extLst>
      <p:ext uri="{BB962C8B-B14F-4D97-AF65-F5344CB8AC3E}">
        <p14:creationId xmlns:p14="http://schemas.microsoft.com/office/powerpoint/2010/main" val="3565818366"/>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1711531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34208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3050036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075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98918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102283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4452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4143720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6075911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7450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2BB3E9F-681E-9D46-8A57-054F86C60B81}" type="slidenum">
              <a:rPr lang="en-US"/>
              <a:pPr>
                <a:defRPr/>
              </a:pPr>
              <a:t>‹#›</a:t>
            </a:fld>
            <a:endParaRPr lang="en-US"/>
          </a:p>
        </p:txBody>
      </p:sp>
    </p:spTree>
    <p:extLst>
      <p:ext uri="{BB962C8B-B14F-4D97-AF65-F5344CB8AC3E}">
        <p14:creationId xmlns:p14="http://schemas.microsoft.com/office/powerpoint/2010/main" val="4224543224"/>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24452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645309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7567981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0676942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4287598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9744217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43789705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9195988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6699317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651044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395EA8-4ACC-2B4A-BA5F-0E1B67665832}" type="slidenum">
              <a:rPr lang="en-US"/>
              <a:pPr>
                <a:defRPr/>
              </a:pPr>
              <a:t>‹#›</a:t>
            </a:fld>
            <a:endParaRPr lang="en-US"/>
          </a:p>
        </p:txBody>
      </p:sp>
    </p:spTree>
    <p:extLst>
      <p:ext uri="{BB962C8B-B14F-4D97-AF65-F5344CB8AC3E}">
        <p14:creationId xmlns:p14="http://schemas.microsoft.com/office/powerpoint/2010/main" val="1794072844"/>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6049091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522434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0037855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i="0" dirty="0">
                <a:solidFill>
                  <a:srgbClr val="000000"/>
                </a:solidFill>
                <a:latin typeface="Arial" panose="020B0604020202020204" pitchFamily="34" charset="0"/>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i="0" dirty="0">
                <a:solidFill>
                  <a:srgbClr val="000000"/>
                </a:solidFill>
                <a:latin typeface="Arial" panose="020B0604020202020204" pitchFamily="34" charset="0"/>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i="0" dirty="0">
                <a:solidFill>
                  <a:srgbClr val="000000"/>
                </a:solidFill>
                <a:latin typeface="Arial" panose="020B0604020202020204" pitchFamily="34" charset="0"/>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i="0" dirty="0">
                <a:solidFill>
                  <a:srgbClr val="000000"/>
                </a:solidFill>
                <a:latin typeface="Arial" panose="020B0604020202020204" pitchFamily="34"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i="0" dirty="0">
                <a:solidFill>
                  <a:srgbClr val="000000"/>
                </a:solidFill>
                <a:latin typeface="Arial" panose="020B060402020202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i="0" dirty="0">
                <a:solidFill>
                  <a:srgbClr val="000000"/>
                </a:solidFill>
                <a:latin typeface="Arial" panose="020B060402020202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i="0" dirty="0">
                <a:solidFill>
                  <a:srgbClr val="000000"/>
                </a:solidFill>
                <a:latin typeface="Arial" panose="020B0604020202020204" pitchFamily="34" charset="0"/>
              </a:endParaRPr>
            </a:p>
          </p:txBody>
        </p:sp>
      </p:grpSp>
      <p:sp>
        <p:nvSpPr>
          <p:cNvPr id="2268170"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26817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b="1" i="0">
                <a:latin typeface="Arial" panose="020B0604020202020204" pitchFamily="34" charset="0"/>
              </a:defRPr>
            </a:lvl1pPr>
          </a:lstStyle>
          <a:p>
            <a:pPr lvl="0"/>
            <a:r>
              <a:rPr lang="en-US" noProof="0"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13" name="Rectangle 13"/>
          <p:cNvSpPr>
            <a:spLocks noGrp="1" noChangeArrowheads="1"/>
          </p:cNvSpPr>
          <p:nvPr>
            <p:ph type="ftr" sz="quarter" idx="11"/>
          </p:nvPr>
        </p:nvSpPr>
        <p:spPr/>
        <p:txBody>
          <a:bodyPr/>
          <a:lstStyle>
            <a:lvl1pPr algn="l">
              <a:defRPr b="1" i="0">
                <a:latin typeface="Arial" panose="020B0604020202020204" pitchFamily="34" charset="0"/>
                <a:cs typeface="ＭＳ Ｐゴシック" charset="0"/>
              </a:defRPr>
            </a:lvl1pPr>
          </a:lstStyle>
          <a:p>
            <a:pPr>
              <a:defRPr/>
            </a:pPr>
            <a:endParaRPr lang="en-US" dirty="0"/>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9BBC1128-6F9E-304A-BC85-AAA8F41AB744}" type="slidenum">
              <a:rPr lang="en-US" smtClean="0"/>
              <a:pPr>
                <a:defRPr/>
              </a:pPr>
              <a:t>‹#›</a:t>
            </a:fld>
            <a:endParaRPr lang="en-US" dirty="0"/>
          </a:p>
        </p:txBody>
      </p:sp>
    </p:spTree>
    <p:extLst>
      <p:ext uri="{BB962C8B-B14F-4D97-AF65-F5344CB8AC3E}">
        <p14:creationId xmlns:p14="http://schemas.microsoft.com/office/powerpoint/2010/main" val="11789106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lgn="l">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C603FB7F-C420-0946-9F1F-1AC3099A5D19}" type="slidenum">
              <a:rPr lang="en-US" smtClean="0"/>
              <a:pPr>
                <a:defRPr/>
              </a:pPr>
              <a:t>‹#›</a:t>
            </a:fld>
            <a:endParaRPr lang="en-US" dirty="0"/>
          </a:p>
        </p:txBody>
      </p:sp>
    </p:spTree>
    <p:extLst>
      <p:ext uri="{BB962C8B-B14F-4D97-AF65-F5344CB8AC3E}">
        <p14:creationId xmlns:p14="http://schemas.microsoft.com/office/powerpoint/2010/main" val="36283747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lgn="l">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91D0D252-2C32-5F4C-9E0D-AA44296000E3}" type="slidenum">
              <a:rPr lang="en-US" smtClean="0"/>
              <a:pPr>
                <a:defRPr/>
              </a:pPr>
              <a:t>‹#›</a:t>
            </a:fld>
            <a:endParaRPr lang="en-US" dirty="0"/>
          </a:p>
        </p:txBody>
      </p:sp>
    </p:spTree>
    <p:extLst>
      <p:ext uri="{BB962C8B-B14F-4D97-AF65-F5344CB8AC3E}">
        <p14:creationId xmlns:p14="http://schemas.microsoft.com/office/powerpoint/2010/main" val="16619187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lgn="l">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6FAFEA34-562A-0647-BCD1-CCE090D6E836}" type="slidenum">
              <a:rPr lang="en-US" smtClean="0"/>
              <a:pPr>
                <a:defRPr/>
              </a:pPr>
              <a:t>‹#›</a:t>
            </a:fld>
            <a:endParaRPr lang="en-US" dirty="0"/>
          </a:p>
        </p:txBody>
      </p:sp>
    </p:spTree>
    <p:extLst>
      <p:ext uri="{BB962C8B-B14F-4D97-AF65-F5344CB8AC3E}">
        <p14:creationId xmlns:p14="http://schemas.microsoft.com/office/powerpoint/2010/main" val="219258495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algn="l">
              <a:defRPr b="1" i="0">
                <a:latin typeface="Arial" panose="020B0604020202020204" pitchFamily="34"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10FF464B-B386-644F-A2D1-6E4906C354FF}" type="slidenum">
              <a:rPr lang="en-US" smtClean="0"/>
              <a:pPr>
                <a:defRPr/>
              </a:pPr>
              <a:t>‹#›</a:t>
            </a:fld>
            <a:endParaRPr lang="en-US" dirty="0"/>
          </a:p>
        </p:txBody>
      </p:sp>
    </p:spTree>
    <p:extLst>
      <p:ext uri="{BB962C8B-B14F-4D97-AF65-F5344CB8AC3E}">
        <p14:creationId xmlns:p14="http://schemas.microsoft.com/office/powerpoint/2010/main" val="20227107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algn="l">
              <a:defRPr b="1" i="0">
                <a:latin typeface="Arial" panose="020B0604020202020204" pitchFamily="34"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2426CEA9-06D0-0C4A-B631-1488B9E4B665}" type="slidenum">
              <a:rPr lang="en-US" smtClean="0"/>
              <a:pPr>
                <a:defRPr/>
              </a:pPr>
              <a:t>‹#›</a:t>
            </a:fld>
            <a:endParaRPr lang="en-US" dirty="0"/>
          </a:p>
        </p:txBody>
      </p:sp>
    </p:spTree>
    <p:extLst>
      <p:ext uri="{BB962C8B-B14F-4D97-AF65-F5344CB8AC3E}">
        <p14:creationId xmlns:p14="http://schemas.microsoft.com/office/powerpoint/2010/main" val="35900034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algn="l">
              <a:defRPr b="1" i="0">
                <a:latin typeface="Arial" panose="020B0604020202020204" pitchFamily="34"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38AC6D4-5918-604B-89B9-98152724B319}" type="slidenum">
              <a:rPr lang="en-US" smtClean="0"/>
              <a:pPr>
                <a:defRPr/>
              </a:pPr>
              <a:t>‹#›</a:t>
            </a:fld>
            <a:endParaRPr lang="en-US" dirty="0"/>
          </a:p>
        </p:txBody>
      </p:sp>
    </p:spTree>
    <p:extLst>
      <p:ext uri="{BB962C8B-B14F-4D97-AF65-F5344CB8AC3E}">
        <p14:creationId xmlns:p14="http://schemas.microsoft.com/office/powerpoint/2010/main" val="4259326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1124E0-4607-4041-B58D-FE24F2A211AB}" type="slidenum">
              <a:rPr lang="en-US"/>
              <a:pPr>
                <a:defRPr/>
              </a:pPr>
              <a:t>‹#›</a:t>
            </a:fld>
            <a:endParaRPr lang="en-US"/>
          </a:p>
        </p:txBody>
      </p:sp>
    </p:spTree>
    <p:extLst>
      <p:ext uri="{BB962C8B-B14F-4D97-AF65-F5344CB8AC3E}">
        <p14:creationId xmlns:p14="http://schemas.microsoft.com/office/powerpoint/2010/main" val="2735755244"/>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lgn="l">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C3B8800E-9935-8B4A-BC2A-D39BA1956A07}" type="slidenum">
              <a:rPr lang="en-US" smtClean="0"/>
              <a:pPr>
                <a:defRPr/>
              </a:pPr>
              <a:t>‹#›</a:t>
            </a:fld>
            <a:endParaRPr lang="en-US" dirty="0"/>
          </a:p>
        </p:txBody>
      </p:sp>
    </p:spTree>
    <p:extLst>
      <p:ext uri="{BB962C8B-B14F-4D97-AF65-F5344CB8AC3E}">
        <p14:creationId xmlns:p14="http://schemas.microsoft.com/office/powerpoint/2010/main" val="21309423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lgn="l">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888F464-7A78-944F-B65D-77553E19237A}" type="slidenum">
              <a:rPr lang="en-US" smtClean="0"/>
              <a:pPr>
                <a:defRPr/>
              </a:pPr>
              <a:t>‹#›</a:t>
            </a:fld>
            <a:endParaRPr lang="en-US" dirty="0"/>
          </a:p>
        </p:txBody>
      </p:sp>
    </p:spTree>
    <p:extLst>
      <p:ext uri="{BB962C8B-B14F-4D97-AF65-F5344CB8AC3E}">
        <p14:creationId xmlns:p14="http://schemas.microsoft.com/office/powerpoint/2010/main" val="10457279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lgn="l">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AFC93839-3120-E040-83DD-F642656DF794}" type="slidenum">
              <a:rPr lang="en-US" smtClean="0"/>
              <a:pPr>
                <a:defRPr/>
              </a:pPr>
              <a:t>‹#›</a:t>
            </a:fld>
            <a:endParaRPr lang="en-US" dirty="0"/>
          </a:p>
        </p:txBody>
      </p:sp>
    </p:spTree>
    <p:extLst>
      <p:ext uri="{BB962C8B-B14F-4D97-AF65-F5344CB8AC3E}">
        <p14:creationId xmlns:p14="http://schemas.microsoft.com/office/powerpoint/2010/main" val="121815622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lgn="l">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23D2AF20-523B-944F-B404-574E68B28895}" type="slidenum">
              <a:rPr lang="en-US" smtClean="0"/>
              <a:pPr>
                <a:defRPr/>
              </a:pPr>
              <a:t>‹#›</a:t>
            </a:fld>
            <a:endParaRPr lang="en-US" dirty="0"/>
          </a:p>
        </p:txBody>
      </p:sp>
    </p:spTree>
    <p:extLst>
      <p:ext uri="{BB962C8B-B14F-4D97-AF65-F5344CB8AC3E}">
        <p14:creationId xmlns:p14="http://schemas.microsoft.com/office/powerpoint/2010/main" val="383142375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6/9/26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246322547"/>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6/9/26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44613006"/>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962281848"/>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2283552340"/>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3228347135"/>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32244925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472508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E3FFEC-630F-A14E-B0B0-98DAD4345BFE}" type="slidenum">
              <a:rPr lang="en-US"/>
              <a:pPr>
                <a:defRPr/>
              </a:pPr>
              <a:t>‹#›</a:t>
            </a:fld>
            <a:endParaRPr lang="en-US"/>
          </a:p>
        </p:txBody>
      </p:sp>
    </p:spTree>
    <p:extLst>
      <p:ext uri="{BB962C8B-B14F-4D97-AF65-F5344CB8AC3E}">
        <p14:creationId xmlns:p14="http://schemas.microsoft.com/office/powerpoint/2010/main" val="48935072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4154002316"/>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757158761"/>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61045326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684346052"/>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35054555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1672452339"/>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a:spcBef>
                  <a:spcPct val="50000"/>
                </a:spcBef>
              </a:pPr>
              <a:endParaRPr lang="en-US">
                <a:solidFill>
                  <a:srgbClr val="EAEAEA"/>
                </a:solidFill>
                <a:latin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a:spcBef>
                  <a:spcPct val="50000"/>
                </a:spcBef>
              </a:pPr>
              <a:endParaRPr lang="en-US">
                <a:solidFill>
                  <a:srgbClr val="EAEAEA"/>
                </a:solidFill>
                <a:latin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latin typeface="Times New Roman"/>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latin typeface="Times New Roman"/>
            </a:endParaRPr>
          </a:p>
        </p:txBody>
      </p:sp>
      <p:sp>
        <p:nvSpPr>
          <p:cNvPr id="10" name="Rectangle 10"/>
          <p:cNvSpPr>
            <a:spLocks noGrp="1" noChangeArrowheads="1"/>
          </p:cNvSpPr>
          <p:nvPr>
            <p:ph type="sldNum" sz="quarter" idx="12"/>
          </p:nvPr>
        </p:nvSpPr>
        <p:spPr/>
        <p:txBody>
          <a:bodyPr/>
          <a:lstStyle>
            <a:lvl1pPr>
              <a:defRPr/>
            </a:lvl1pPr>
          </a:lstStyle>
          <a:p>
            <a:pPr>
              <a:defRPr/>
            </a:pPr>
            <a:fld id="{B9C47087-08E5-AC40-A9BD-7D677E68910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808681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4E8AAD9-6244-E749-9FF2-4EB35480A5B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3434775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A2F7E9-260B-9047-A1CD-53F95D9BF33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608703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1BBF38-70FF-D940-A855-E2AD005250F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08461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2A236B-A67D-3A41-A574-003E698AAC52}" type="slidenum">
              <a:rPr lang="en-US"/>
              <a:pPr>
                <a:defRPr/>
              </a:pPr>
              <a:t>‹#›</a:t>
            </a:fld>
            <a:endParaRPr lang="en-US"/>
          </a:p>
        </p:txBody>
      </p:sp>
    </p:spTree>
    <p:extLst>
      <p:ext uri="{BB962C8B-B14F-4D97-AF65-F5344CB8AC3E}">
        <p14:creationId xmlns:p14="http://schemas.microsoft.com/office/powerpoint/2010/main" val="3390145938"/>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fld id="{2C7BED0F-C3C6-E44B-ADB3-92E5EF218C8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3652177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40CFAC0-80A8-F84A-8808-EA31EAE3A60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6069599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9DB6F36-9008-084C-9E7C-44A42B9F305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3500494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5DDD037-40E0-884B-A286-A5A395499D0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1919099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E37A79C-835E-CE4D-BDB6-5F7D8C205D7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0968322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65395C6-CD56-6F4C-BE0E-76B0EC4389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641026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81866A5-DA76-8744-AAEE-660766AB5A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8050023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1378577"/>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109545"/>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645479"/>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F1BB8E-C50A-274E-A912-2C10B3282E6B}" type="slidenum">
              <a:rPr lang="en-US"/>
              <a:pPr>
                <a:defRPr/>
              </a:pPr>
              <a:t>‹#›</a:t>
            </a:fld>
            <a:endParaRPr lang="en-US"/>
          </a:p>
        </p:txBody>
      </p:sp>
    </p:spTree>
    <p:extLst>
      <p:ext uri="{BB962C8B-B14F-4D97-AF65-F5344CB8AC3E}">
        <p14:creationId xmlns:p14="http://schemas.microsoft.com/office/powerpoint/2010/main" val="3375978911"/>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954202"/>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1523749"/>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6848400"/>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3317673"/>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7312336"/>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5208122"/>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6304616"/>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8538526"/>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b="1" i="0" dirty="0">
                <a:solidFill>
                  <a:srgbClr val="FFFFFF"/>
                </a:solidFill>
                <a:latin typeface="Arial" panose="020B0604020202020204" pitchFamily="34"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1800" b="1" i="0" dirty="0">
                <a:solidFill>
                  <a:srgbClr val="FFFFFF"/>
                </a:solidFill>
                <a:latin typeface="Arial" panose="020B0604020202020204" pitchFamily="34"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b="1" i="0" dirty="0">
                <a:solidFill>
                  <a:srgbClr val="FFFFFF"/>
                </a:solidFill>
                <a:latin typeface="Arial" panose="020B0604020202020204" pitchFamily="34"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b="1" i="0" dirty="0">
                <a:solidFill>
                  <a:srgbClr val="FFFFFF"/>
                </a:solidFill>
                <a:latin typeface="Arial" panose="020B0604020202020204" pitchFamily="34"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1800" b="1" i="0" dirty="0">
                <a:solidFill>
                  <a:srgbClr val="FFFFFF"/>
                </a:solidFill>
                <a:latin typeface="Arial" panose="020B0604020202020204" pitchFamily="34" charset="0"/>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0351B85-B144-D74F-AA0D-E488CA6AB1D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7218243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4EFF2B-3F9B-984B-BB3D-FBD3FE6D1C9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96061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5192D07-7B79-B548-9F84-DE2C68EF96AE}" type="slidenum">
              <a:rPr lang="en-US" smtClean="0"/>
              <a:pPr>
                <a:defRPr/>
              </a:pPr>
              <a:t>‹#›</a:t>
            </a:fld>
            <a:endParaRPr lang="en-US" dirty="0"/>
          </a:p>
        </p:txBody>
      </p:sp>
    </p:spTree>
    <p:extLst>
      <p:ext uri="{BB962C8B-B14F-4D97-AF65-F5344CB8AC3E}">
        <p14:creationId xmlns:p14="http://schemas.microsoft.com/office/powerpoint/2010/main" val="363899828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197974-552E-584C-B1BB-5C26844520F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1538929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5C1993-0DA0-D449-A00E-A7FD6405C80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9145852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AD37C9-DD5C-8543-9520-09B000FFADB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1454508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09E9F8-769B-5D4F-BCF6-8E9A8187666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1331159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7C021D-392A-3D41-B351-83EAF78AAE5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6464393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5CB70-D607-804F-ABC4-82D21C56492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1697772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CD45D96-0F0C-FC48-A8C9-F8AF7C23D82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4700455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F65446-40C5-0148-8C85-FD5E631263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3149663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F40972-800B-4E4A-B0B0-2A9F2B956E4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6379428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b="1" i="0" dirty="0">
                <a:solidFill>
                  <a:srgbClr val="FFFFFF"/>
                </a:solidFill>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b="1" i="0" dirty="0">
                  <a:solidFill>
                    <a:srgbClr val="FFFFFF"/>
                  </a:solidFill>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b="1" i="0" dirty="0">
                  <a:solidFill>
                    <a:srgbClr val="FFFFFF"/>
                  </a:solidFill>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b="1" i="0" dirty="0">
                  <a:solidFill>
                    <a:srgbClr val="FFFFFF"/>
                  </a:solidFill>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b="1" i="0" dirty="0">
              <a:solidFill>
                <a:srgbClr val="FFFFFF"/>
              </a:solidFill>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b="1" i="0" dirty="0">
              <a:solidFill>
                <a:srgbClr val="FFFFFF"/>
              </a:solidFill>
              <a:latin typeface="Arial" panose="020B0604020202020204" pitchFamily="34"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zh-CN" altLang="en-US" sz="2000" b="1" i="0" dirty="0">
                <a:solidFill>
                  <a:srgbClr val="FFD34A"/>
                </a:solidFill>
                <a:latin typeface="Arial" panose="020B0604020202020204" pitchFamily="34" charset="0"/>
                <a:cs typeface="Arial" panose="020B0604020202020204" pitchFamily="34" charset="0"/>
              </a:rPr>
              <a:t> </a:t>
            </a:r>
            <a:r>
              <a:rPr lang="en-US" altLang="zh-CN" sz="2000" b="1" i="0" dirty="0">
                <a:solidFill>
                  <a:srgbClr val="FFD34A"/>
                </a:solidFill>
                <a:latin typeface="Arial" panose="020B0604020202020204" pitchFamily="34" charset="0"/>
                <a:cs typeface="Arial" panose="020B0604020202020204" pitchFamily="34" charset="0"/>
              </a:rPr>
              <a:t>DRESSING</a:t>
            </a:r>
          </a:p>
          <a:p>
            <a:pPr>
              <a:defRPr/>
            </a:pPr>
            <a:r>
              <a:rPr lang="en-US" altLang="zh-CN" sz="2000" b="1" i="0" dirty="0">
                <a:solidFill>
                  <a:srgbClr val="FFD34A"/>
                </a:solidFill>
                <a:latin typeface="Arial" panose="020B0604020202020204" pitchFamily="34" charset="0"/>
                <a:cs typeface="Arial" panose="020B0604020202020204" pitchFamily="34" charset="0"/>
              </a:rPr>
              <a:t>        THE                                    </a:t>
            </a:r>
          </a:p>
          <a:p>
            <a:pPr>
              <a:defRPr/>
            </a:pPr>
            <a:r>
              <a:rPr lang="en-US" altLang="zh-CN" sz="2000" b="1" i="0" dirty="0">
                <a:solidFill>
                  <a:srgbClr val="FFD34A"/>
                </a:solidFill>
                <a:latin typeface="Arial" panose="020B0604020202020204" pitchFamily="34" charset="0"/>
                <a:cs typeface="Arial" panose="020B0604020202020204" pitchFamily="34"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091870384"/>
      </p:ext>
    </p:extLst>
  </p:cSld>
  <p:clrMapOvr>
    <a:masterClrMapping/>
  </p:clrMapOvr>
  <p:transition spd="med">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A59D2DE-8634-0D4A-93DE-69019D838D3B}" type="slidenum">
              <a:rPr lang="en-US" smtClean="0"/>
              <a:pPr>
                <a:defRPr/>
              </a:pPr>
              <a:t>‹#›</a:t>
            </a:fld>
            <a:endParaRPr lang="en-US" dirty="0"/>
          </a:p>
        </p:txBody>
      </p:sp>
    </p:spTree>
    <p:extLst>
      <p:ext uri="{BB962C8B-B14F-4D97-AF65-F5344CB8AC3E}">
        <p14:creationId xmlns:p14="http://schemas.microsoft.com/office/powerpoint/2010/main" val="285417447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9977579"/>
      </p:ext>
    </p:extLst>
  </p:cSld>
  <p:clrMapOvr>
    <a:masterClrMapping/>
  </p:clrMapOvr>
  <p:transition spd="med">
    <p:cu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0391309"/>
      </p:ext>
    </p:extLst>
  </p:cSld>
  <p:clrMapOvr>
    <a:masterClrMapping/>
  </p:clrMapOvr>
  <p:transition spd="med">
    <p:cu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793078"/>
      </p:ext>
    </p:extLst>
  </p:cSld>
  <p:clrMapOvr>
    <a:masterClrMapping/>
  </p:clrMapOvr>
  <p:transition spd="med">
    <p:cu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4713458"/>
      </p:ext>
    </p:extLst>
  </p:cSld>
  <p:clrMapOvr>
    <a:masterClrMapping/>
  </p:clrMapOvr>
  <p:transition spd="med">
    <p:cu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73648073"/>
      </p:ext>
    </p:extLst>
  </p:cSld>
  <p:clrMapOvr>
    <a:masterClrMapping/>
  </p:clrMapOvr>
  <p:transition spd="med">
    <p:cu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056702"/>
      </p:ext>
    </p:extLst>
  </p:cSld>
  <p:clrMapOvr>
    <a:masterClrMapping/>
  </p:clrMapOvr>
  <p:transition spd="med">
    <p:cu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0355280"/>
      </p:ext>
    </p:extLst>
  </p:cSld>
  <p:clrMapOvr>
    <a:masterClrMapping/>
  </p:clrMapOvr>
  <p:transition spd="med">
    <p:cu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77772544"/>
      </p:ext>
    </p:extLst>
  </p:cSld>
  <p:clrMapOvr>
    <a:masterClrMapping/>
  </p:clrMapOvr>
  <p:transition spd="med">
    <p:cu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3674579"/>
      </p:ext>
    </p:extLst>
  </p:cSld>
  <p:clrMapOvr>
    <a:masterClrMapping/>
  </p:clrMapOvr>
  <p:transition spd="med">
    <p:cu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576079"/>
      </p:ext>
    </p:extLst>
  </p:cSld>
  <p:clrMapOvr>
    <a:masterClrMapping/>
  </p:clrMapOvr>
  <p:transition spd="med">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5647E7-EF31-6745-9C64-9F5AFF3FC214}" type="slidenum">
              <a:rPr lang="en-US" smtClean="0"/>
              <a:pPr>
                <a:defRPr/>
              </a:pPr>
              <a:t>‹#›</a:t>
            </a:fld>
            <a:endParaRPr lang="en-US" dirty="0"/>
          </a:p>
        </p:txBody>
      </p:sp>
    </p:spTree>
    <p:extLst>
      <p:ext uri="{BB962C8B-B14F-4D97-AF65-F5344CB8AC3E}">
        <p14:creationId xmlns:p14="http://schemas.microsoft.com/office/powerpoint/2010/main" val="324011097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a:spcBef>
                  <a:spcPct val="50000"/>
                </a:spcBef>
              </a:pPr>
              <a:endParaRPr lang="zh-CN" altLang="en-US">
                <a:solidFill>
                  <a:srgbClr val="EAEAEA"/>
                </a:solidFill>
                <a:latin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a:spcBef>
                  <a:spcPct val="50000"/>
                </a:spcBef>
              </a:pPr>
              <a:endParaRPr lang="zh-CN" altLang="en-US">
                <a:solidFill>
                  <a:srgbClr val="EAEAEA"/>
                </a:solidFill>
                <a:latin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558" name="Rectangle 6"/>
          <p:cNvSpPr>
            <a:spLocks noGrp="1" noChangeArrowheads="1"/>
          </p:cNvSpPr>
          <p:nvPr>
            <p:ph type="ctrTitle" sz="quarter"/>
          </p:nvPr>
        </p:nvSpPr>
        <p:spPr>
          <a:xfrm>
            <a:off x="1905000" y="1676400"/>
            <a:ext cx="6934200" cy="2116138"/>
          </a:xfrm>
        </p:spPr>
        <p:txBody>
          <a:bodyPr/>
          <a:lstStyle>
            <a:lvl1pPr>
              <a:defRPr b="1" i="0">
                <a:latin typeface="Arial" panose="020B0604020202020204" pitchFamily="34" charset="0"/>
              </a:defRPr>
            </a:lvl1pPr>
          </a:lstStyle>
          <a:p>
            <a:r>
              <a:rPr lang="en-US" dirty="0"/>
              <a:t>Click to edit Master title style</a:t>
            </a:r>
          </a:p>
        </p:txBody>
      </p:sp>
      <p:sp>
        <p:nvSpPr>
          <p:cNvPr id="2355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2" charset="2"/>
              <a:buNone/>
              <a:defRPr b="1" i="0">
                <a:latin typeface="Arial" panose="020B0604020202020204" pitchFamily="34" charset="0"/>
              </a:defRPr>
            </a:lvl1pPr>
          </a:lstStyle>
          <a:p>
            <a:r>
              <a:rPr lang="en-US" dirty="0"/>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B6C7F3E3-09D1-334A-99EA-D55242CBAB14}" type="slidenum">
              <a:rPr lang="en-US"/>
              <a:pPr>
                <a:defRPr/>
              </a:pPr>
              <a:t>‹#›</a:t>
            </a:fld>
            <a:endParaRPr lang="en-US"/>
          </a:p>
        </p:txBody>
      </p:sp>
    </p:spTree>
    <p:extLst>
      <p:ext uri="{BB962C8B-B14F-4D97-AF65-F5344CB8AC3E}">
        <p14:creationId xmlns:p14="http://schemas.microsoft.com/office/powerpoint/2010/main" val="205412266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B8E9608-8E10-174B-9FD2-2409366E5917}" type="slidenum">
              <a:rPr lang="en-US"/>
              <a:pPr>
                <a:defRPr/>
              </a:pPr>
              <a:t>‹#›</a:t>
            </a:fld>
            <a:endParaRPr lang="en-US"/>
          </a:p>
        </p:txBody>
      </p:sp>
    </p:spTree>
    <p:extLst>
      <p:ext uri="{BB962C8B-B14F-4D97-AF65-F5344CB8AC3E}">
        <p14:creationId xmlns:p14="http://schemas.microsoft.com/office/powerpoint/2010/main" val="106265899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12C6E7B-C8D7-6E4B-A809-A41040647B41}" type="slidenum">
              <a:rPr lang="en-US"/>
              <a:pPr>
                <a:defRPr/>
              </a:pPr>
              <a:t>‹#›</a:t>
            </a:fld>
            <a:endParaRPr lang="en-US"/>
          </a:p>
        </p:txBody>
      </p:sp>
    </p:spTree>
    <p:extLst>
      <p:ext uri="{BB962C8B-B14F-4D97-AF65-F5344CB8AC3E}">
        <p14:creationId xmlns:p14="http://schemas.microsoft.com/office/powerpoint/2010/main" val="296803408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81600" y="1600200"/>
            <a:ext cx="3810000" cy="4495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6F70173-F2BB-AE44-8036-5C714A0EE39B}" type="slidenum">
              <a:rPr lang="en-US"/>
              <a:pPr>
                <a:defRPr/>
              </a:pPr>
              <a:t>‹#›</a:t>
            </a:fld>
            <a:endParaRPr lang="en-US"/>
          </a:p>
        </p:txBody>
      </p:sp>
    </p:spTree>
    <p:extLst>
      <p:ext uri="{BB962C8B-B14F-4D97-AF65-F5344CB8AC3E}">
        <p14:creationId xmlns:p14="http://schemas.microsoft.com/office/powerpoint/2010/main" val="108334163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248C7F0-EA01-6045-B4BA-A0A44F6F5552}" type="slidenum">
              <a:rPr lang="en-US"/>
              <a:pPr>
                <a:defRPr/>
              </a:pPr>
              <a:t>‹#›</a:t>
            </a:fld>
            <a:endParaRPr lang="en-US"/>
          </a:p>
        </p:txBody>
      </p:sp>
    </p:spTree>
    <p:extLst>
      <p:ext uri="{BB962C8B-B14F-4D97-AF65-F5344CB8AC3E}">
        <p14:creationId xmlns:p14="http://schemas.microsoft.com/office/powerpoint/2010/main" val="417640280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07F08BC1-88F6-C147-8DBD-36BD5AF9A0F9}" type="slidenum">
              <a:rPr lang="en-US"/>
              <a:pPr>
                <a:defRPr/>
              </a:pPr>
              <a:t>‹#›</a:t>
            </a:fld>
            <a:endParaRPr lang="en-US"/>
          </a:p>
        </p:txBody>
      </p:sp>
    </p:spTree>
    <p:extLst>
      <p:ext uri="{BB962C8B-B14F-4D97-AF65-F5344CB8AC3E}">
        <p14:creationId xmlns:p14="http://schemas.microsoft.com/office/powerpoint/2010/main" val="102666840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CD8C97B5-9676-F140-A982-61B58E11582C}" type="slidenum">
              <a:rPr lang="en-US"/>
              <a:pPr>
                <a:defRPr/>
              </a:pPr>
              <a:t>‹#›</a:t>
            </a:fld>
            <a:endParaRPr lang="en-US"/>
          </a:p>
        </p:txBody>
      </p:sp>
    </p:spTree>
    <p:extLst>
      <p:ext uri="{BB962C8B-B14F-4D97-AF65-F5344CB8AC3E}">
        <p14:creationId xmlns:p14="http://schemas.microsoft.com/office/powerpoint/2010/main" val="222491095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88611D9-3336-CE4E-ABA7-D9A6ADF2008E}" type="slidenum">
              <a:rPr lang="en-US"/>
              <a:pPr>
                <a:defRPr/>
              </a:pPr>
              <a:t>‹#›</a:t>
            </a:fld>
            <a:endParaRPr lang="en-US"/>
          </a:p>
        </p:txBody>
      </p:sp>
    </p:spTree>
    <p:extLst>
      <p:ext uri="{BB962C8B-B14F-4D97-AF65-F5344CB8AC3E}">
        <p14:creationId xmlns:p14="http://schemas.microsoft.com/office/powerpoint/2010/main" val="279035049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ABAC8EA-38D7-C54F-A82C-837B2B4A1F31}" type="slidenum">
              <a:rPr lang="en-US"/>
              <a:pPr>
                <a:defRPr/>
              </a:pPr>
              <a:t>‹#›</a:t>
            </a:fld>
            <a:endParaRPr lang="en-US"/>
          </a:p>
        </p:txBody>
      </p:sp>
    </p:spTree>
    <p:extLst>
      <p:ext uri="{BB962C8B-B14F-4D97-AF65-F5344CB8AC3E}">
        <p14:creationId xmlns:p14="http://schemas.microsoft.com/office/powerpoint/2010/main" val="104857074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43183F-75F0-004C-93DF-0A1C439E8AAB}" type="slidenum">
              <a:rPr lang="en-US"/>
              <a:pPr>
                <a:defRPr/>
              </a:pPr>
              <a:t>‹#›</a:t>
            </a:fld>
            <a:endParaRPr lang="en-US"/>
          </a:p>
        </p:txBody>
      </p:sp>
    </p:spTree>
    <p:extLst>
      <p:ext uri="{BB962C8B-B14F-4D97-AF65-F5344CB8AC3E}">
        <p14:creationId xmlns:p14="http://schemas.microsoft.com/office/powerpoint/2010/main" val="4244895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40E191-F9F1-DA49-B40E-968FE806A37E}" type="slidenum">
              <a:rPr lang="en-US" smtClean="0"/>
              <a:pPr>
                <a:defRPr/>
              </a:pPr>
              <a:t>‹#›</a:t>
            </a:fld>
            <a:endParaRPr lang="en-US" dirty="0"/>
          </a:p>
        </p:txBody>
      </p:sp>
    </p:spTree>
    <p:extLst>
      <p:ext uri="{BB962C8B-B14F-4D97-AF65-F5344CB8AC3E}">
        <p14:creationId xmlns:p14="http://schemas.microsoft.com/office/powerpoint/2010/main" val="338664989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96DA6F3-BE3E-6642-846D-2912E4FBE335}" type="slidenum">
              <a:rPr lang="en-US"/>
              <a:pPr>
                <a:defRPr/>
              </a:pPr>
              <a:t>‹#›</a:t>
            </a:fld>
            <a:endParaRPr lang="en-US"/>
          </a:p>
        </p:txBody>
      </p:sp>
    </p:spTree>
    <p:extLst>
      <p:ext uri="{BB962C8B-B14F-4D97-AF65-F5344CB8AC3E}">
        <p14:creationId xmlns:p14="http://schemas.microsoft.com/office/powerpoint/2010/main" val="305149747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E30042-E1C1-9645-800A-6E112AAEDE6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04927362"/>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BD9658-904D-ED4B-9ED2-E2E99F7CC59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5038857"/>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D89A17-8E24-154F-9BA5-2C734FBE6CD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85495515"/>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877D03-953E-144E-AA2E-189DEDB3272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26210845"/>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8D37DA-5656-C648-B58B-4D1ADC9AE0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58618068"/>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BB3E9F-681E-9D46-8A57-054F86C60B8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63870299"/>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395EA8-4ACC-2B4A-BA5F-0E1B6766583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11079367"/>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1124E0-4607-4041-B58D-FE24F2A211A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24076047"/>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E3FFEC-630F-A14E-B0B0-98DAD4345B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91785252"/>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09B4E5-1E75-BE46-96A9-DBFA89B61B84}" type="slidenum">
              <a:rPr lang="en-US" smtClean="0"/>
              <a:pPr>
                <a:defRPr/>
              </a:pPr>
              <a:t>‹#›</a:t>
            </a:fld>
            <a:endParaRPr lang="en-US" dirty="0"/>
          </a:p>
        </p:txBody>
      </p:sp>
    </p:spTree>
    <p:extLst>
      <p:ext uri="{BB962C8B-B14F-4D97-AF65-F5344CB8AC3E}">
        <p14:creationId xmlns:p14="http://schemas.microsoft.com/office/powerpoint/2010/main" val="30467351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2A236B-A67D-3A41-A574-003E698AAC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46858909"/>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F1BB8E-C50A-274E-A912-2C10B3282E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56035370"/>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mn-ea"/>
                <a:cs typeface="+mn-cs"/>
              </a:defRPr>
            </a:lvl1pPr>
          </a:lstStyle>
          <a:p>
            <a:fld id="{52F367E4-7E1D-FF4E-AF00-438FDA6547A0}" type="datetimeFigureOut">
              <a:rPr lang="en-US" smtClean="0"/>
              <a:pPr/>
              <a:t>6/9/26</a:t>
            </a:fld>
            <a:endParaRPr lang="en-US"/>
          </a:p>
        </p:txBody>
      </p:sp>
      <p:sp>
        <p:nvSpPr>
          <p:cNvPr id="5" name="Footer Placeholder 4"/>
          <p:cNvSpPr>
            <a:spLocks noGrp="1"/>
          </p:cNvSpPr>
          <p:nvPr>
            <p:ph type="ftr" sz="quarter" idx="11"/>
          </p:nvPr>
        </p:nvSpPr>
        <p:spPr/>
        <p:txBody>
          <a:bodyPr/>
          <a:lstStyle>
            <a:lvl1pPr>
              <a:defRPr>
                <a:ea typeface="+mn-ea"/>
                <a:cs typeface="+mn-cs"/>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560721273"/>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723430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696076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018469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90376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842699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987052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3137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BEF6C2-F68D-1848-9DF8-349ABBAF45BC}" type="slidenum">
              <a:rPr lang="en-US" smtClean="0"/>
              <a:pPr>
                <a:defRPr/>
              </a:pPr>
              <a:t>‹#›</a:t>
            </a:fld>
            <a:endParaRPr lang="en-US" dirty="0"/>
          </a:p>
        </p:txBody>
      </p:sp>
    </p:spTree>
    <p:extLst>
      <p:ext uri="{BB962C8B-B14F-4D97-AF65-F5344CB8AC3E}">
        <p14:creationId xmlns:p14="http://schemas.microsoft.com/office/powerpoint/2010/main" val="238774327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245477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7314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39765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3862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284031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022431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5112492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9685661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0577563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54721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768A4CD-AF94-AE4A-BC13-E16A9189E52E}" type="slidenum">
              <a:rPr lang="en-US" smtClean="0"/>
              <a:pPr>
                <a:defRPr/>
              </a:pPr>
              <a:t>‹#›</a:t>
            </a:fld>
            <a:endParaRPr lang="en-US" dirty="0"/>
          </a:p>
        </p:txBody>
      </p:sp>
    </p:spTree>
    <p:extLst>
      <p:ext uri="{BB962C8B-B14F-4D97-AF65-F5344CB8AC3E}">
        <p14:creationId xmlns:p14="http://schemas.microsoft.com/office/powerpoint/2010/main" val="33731686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4919298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3425131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2095647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8442708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3299469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535032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6052296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9012353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5821146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279100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8891399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EFA90C-69B2-D049-A778-5294CC3070F5}" type="slidenum">
              <a:rPr lang="en-US" smtClean="0"/>
              <a:pPr>
                <a:defRPr/>
              </a:pPr>
              <a:t>‹#›</a:t>
            </a:fld>
            <a:endParaRPr lang="en-US" dirty="0"/>
          </a:p>
        </p:txBody>
      </p:sp>
    </p:spTree>
    <p:extLst>
      <p:ext uri="{BB962C8B-B14F-4D97-AF65-F5344CB8AC3E}">
        <p14:creationId xmlns:p14="http://schemas.microsoft.com/office/powerpoint/2010/main" val="82020805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71492869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530742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832511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42078344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6081283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5592298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72837930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87976967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23505286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1963466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657C509-8F9A-C548-B13B-94EFD6B49C31}" type="slidenum">
              <a:rPr lang="en-US" smtClean="0"/>
              <a:pPr>
                <a:defRPr/>
              </a:pPr>
              <a:t>‹#›</a:t>
            </a:fld>
            <a:endParaRPr lang="en-US" dirty="0"/>
          </a:p>
        </p:txBody>
      </p:sp>
    </p:spTree>
    <p:extLst>
      <p:ext uri="{BB962C8B-B14F-4D97-AF65-F5344CB8AC3E}">
        <p14:creationId xmlns:p14="http://schemas.microsoft.com/office/powerpoint/2010/main" val="38351732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35021210"/>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9776331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82890284"/>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24834486"/>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21902365"/>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54497584"/>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72726545"/>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219828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46896752"/>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4533698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83D783-9BCB-6642-8AC7-F4905B0B4739}" type="slidenum">
              <a:rPr lang="en-US" smtClean="0"/>
              <a:pPr>
                <a:defRPr/>
              </a:pPr>
              <a:t>‹#›</a:t>
            </a:fld>
            <a:endParaRPr lang="en-US" dirty="0"/>
          </a:p>
        </p:txBody>
      </p:sp>
    </p:spTree>
    <p:extLst>
      <p:ext uri="{BB962C8B-B14F-4D97-AF65-F5344CB8AC3E}">
        <p14:creationId xmlns:p14="http://schemas.microsoft.com/office/powerpoint/2010/main" val="177627467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49BB5E-5F40-294F-8D05-EB74BF22FDC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7109472"/>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6/9/26</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756019372"/>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6/9/26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048993341"/>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6/9/26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298664142"/>
      </p:ext>
    </p:extLst>
  </p:cSld>
  <p:clrMapOvr>
    <a:masterClrMapping/>
  </p:clrMapOvr>
  <p:transitio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45230192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845457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86178448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099565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105139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765980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5E2C4E-639C-2A4A-8D54-6A2A558440BF}" type="slidenum">
              <a:rPr lang="en-US" smtClean="0"/>
              <a:pPr>
                <a:defRPr/>
              </a:pPr>
              <a:t>‹#›</a:t>
            </a:fld>
            <a:endParaRPr lang="en-US" dirty="0"/>
          </a:p>
        </p:txBody>
      </p:sp>
    </p:spTree>
    <p:extLst>
      <p:ext uri="{BB962C8B-B14F-4D97-AF65-F5344CB8AC3E}">
        <p14:creationId xmlns:p14="http://schemas.microsoft.com/office/powerpoint/2010/main" val="374821117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32736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5393263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5466439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039930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999498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33B88E2-1BAD-FE44-AA8B-B1A4C48B257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1109625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6F1C8C2-CB45-7149-A7AF-FF4B3BF6A02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4483024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7C7C0644-76BC-8E41-9400-4D7E34E4558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9058406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7B12A3D-A20B-C24F-ADB6-F50A4E8E6A5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4234570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50C22D1-308E-D14D-8B9A-94CF6D3CABC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49182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600200"/>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EF1C870-DA5A-0E42-962B-84D4616A6EB8}" type="slidenum">
              <a:rPr lang="en-US" smtClean="0"/>
              <a:pPr>
                <a:defRPr/>
              </a:pPr>
              <a:t>‹#›</a:t>
            </a:fld>
            <a:endParaRPr lang="en-US" dirty="0"/>
          </a:p>
        </p:txBody>
      </p:sp>
    </p:spTree>
    <p:extLst>
      <p:ext uri="{BB962C8B-B14F-4D97-AF65-F5344CB8AC3E}">
        <p14:creationId xmlns:p14="http://schemas.microsoft.com/office/powerpoint/2010/main" val="12035425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4A1063B-2ECD-F040-BC3B-B530AB189E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0994892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084DDDE-8A72-2747-B06E-B0831AF465A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6415006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BC25EEC-D8B2-FE48-9228-1CB620D127A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6614010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AA6FEC9-35E9-7843-8BDF-8774FDCA244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4386892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C18D1576-7793-3947-8A43-5FDCFC2387C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20512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AE06C5D-503C-6446-9246-0DE99845C50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124951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700969-4A07-3842-9216-D5E6A88E6E6D}" type="slidenum">
              <a:rPr lang="zh-CN" altLang="en-US"/>
              <a:pPr>
                <a:defRPr/>
              </a:pPr>
              <a:t>‹#›</a:t>
            </a:fld>
            <a:endParaRPr lang="en-US" altLang="zh-CN"/>
          </a:p>
        </p:txBody>
      </p:sp>
    </p:spTree>
    <p:extLst>
      <p:ext uri="{BB962C8B-B14F-4D97-AF65-F5344CB8AC3E}">
        <p14:creationId xmlns:p14="http://schemas.microsoft.com/office/powerpoint/2010/main" val="3175046425"/>
      </p:ext>
    </p:extLst>
  </p:cSld>
  <p:clrMapOvr>
    <a:masterClrMapping/>
  </p:clrMapOvr>
  <p:transition spd="med">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DA273-64C0-3345-B9C2-AB4E42FCC6C7}" type="slidenum">
              <a:rPr lang="en-US"/>
              <a:pPr>
                <a:defRPr/>
              </a:pPr>
              <a:t>‹#›</a:t>
            </a:fld>
            <a:endParaRPr lang="en-US"/>
          </a:p>
        </p:txBody>
      </p:sp>
    </p:spTree>
    <p:extLst>
      <p:ext uri="{BB962C8B-B14F-4D97-AF65-F5344CB8AC3E}">
        <p14:creationId xmlns:p14="http://schemas.microsoft.com/office/powerpoint/2010/main" val="3308670859"/>
      </p:ext>
    </p:extLst>
  </p:cSld>
  <p:clrMapOvr>
    <a:masterClrMapping/>
  </p:clrMapOvr>
  <p:transition spd="med">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E513C4-C357-1E44-9771-50ABBE25167D}" type="slidenum">
              <a:rPr lang="en-US"/>
              <a:pPr>
                <a:defRPr/>
              </a:pPr>
              <a:t>‹#›</a:t>
            </a:fld>
            <a:endParaRPr lang="en-US"/>
          </a:p>
        </p:txBody>
      </p:sp>
    </p:spTree>
    <p:extLst>
      <p:ext uri="{BB962C8B-B14F-4D97-AF65-F5344CB8AC3E}">
        <p14:creationId xmlns:p14="http://schemas.microsoft.com/office/powerpoint/2010/main" val="163354037"/>
      </p:ext>
    </p:extLst>
  </p:cSld>
  <p:clrMapOvr>
    <a:masterClrMapping/>
  </p:clrMapOvr>
  <p:transition spd="med">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ACB31-38D9-D549-9839-9EB3C2F1E65E}" type="slidenum">
              <a:rPr lang="en-US"/>
              <a:pPr>
                <a:defRPr/>
              </a:pPr>
              <a:t>‹#›</a:t>
            </a:fld>
            <a:endParaRPr lang="en-US"/>
          </a:p>
        </p:txBody>
      </p:sp>
    </p:spTree>
    <p:extLst>
      <p:ext uri="{BB962C8B-B14F-4D97-AF65-F5344CB8AC3E}">
        <p14:creationId xmlns:p14="http://schemas.microsoft.com/office/powerpoint/2010/main" val="3527385849"/>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2466356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DD14DE-0CC1-0C47-B3FD-D2269FAA9E50}" type="slidenum">
              <a:rPr lang="en-US"/>
              <a:pPr>
                <a:defRPr/>
              </a:pPr>
              <a:t>‹#›</a:t>
            </a:fld>
            <a:endParaRPr lang="en-US"/>
          </a:p>
        </p:txBody>
      </p:sp>
    </p:spTree>
    <p:extLst>
      <p:ext uri="{BB962C8B-B14F-4D97-AF65-F5344CB8AC3E}">
        <p14:creationId xmlns:p14="http://schemas.microsoft.com/office/powerpoint/2010/main" val="1418831374"/>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17A53F-A42C-4A4E-8A65-7486E287B245}" type="slidenum">
              <a:rPr lang="en-US"/>
              <a:pPr>
                <a:defRPr/>
              </a:pPr>
              <a:t>‹#›</a:t>
            </a:fld>
            <a:endParaRPr lang="en-US"/>
          </a:p>
        </p:txBody>
      </p:sp>
    </p:spTree>
    <p:extLst>
      <p:ext uri="{BB962C8B-B14F-4D97-AF65-F5344CB8AC3E}">
        <p14:creationId xmlns:p14="http://schemas.microsoft.com/office/powerpoint/2010/main" val="3309305774"/>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C41A77-2749-EC48-AFDA-79CB5A3B530A}" type="slidenum">
              <a:rPr lang="en-US"/>
              <a:pPr>
                <a:defRPr/>
              </a:pPr>
              <a:t>‹#›</a:t>
            </a:fld>
            <a:endParaRPr lang="en-US"/>
          </a:p>
        </p:txBody>
      </p:sp>
    </p:spTree>
    <p:extLst>
      <p:ext uri="{BB962C8B-B14F-4D97-AF65-F5344CB8AC3E}">
        <p14:creationId xmlns:p14="http://schemas.microsoft.com/office/powerpoint/2010/main" val="2677717180"/>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54209B-BC9D-8B45-90E4-BA12E5CF6920}" type="slidenum">
              <a:rPr lang="en-US"/>
              <a:pPr>
                <a:defRPr/>
              </a:pPr>
              <a:t>‹#›</a:t>
            </a:fld>
            <a:endParaRPr lang="en-US"/>
          </a:p>
        </p:txBody>
      </p:sp>
    </p:spTree>
    <p:extLst>
      <p:ext uri="{BB962C8B-B14F-4D97-AF65-F5344CB8AC3E}">
        <p14:creationId xmlns:p14="http://schemas.microsoft.com/office/powerpoint/2010/main" val="1903241092"/>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ADAADA-8965-6E42-9967-DFAB4668B474}" type="slidenum">
              <a:rPr lang="en-US"/>
              <a:pPr>
                <a:defRPr/>
              </a:pPr>
              <a:t>‹#›</a:t>
            </a:fld>
            <a:endParaRPr lang="en-US"/>
          </a:p>
        </p:txBody>
      </p:sp>
    </p:spTree>
    <p:extLst>
      <p:ext uri="{BB962C8B-B14F-4D97-AF65-F5344CB8AC3E}">
        <p14:creationId xmlns:p14="http://schemas.microsoft.com/office/powerpoint/2010/main" val="1082523368"/>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10C7D1-0334-4E41-B69B-D86AA20DA9F3}" type="slidenum">
              <a:rPr lang="en-US"/>
              <a:pPr>
                <a:defRPr/>
              </a:pPr>
              <a:t>‹#›</a:t>
            </a:fld>
            <a:endParaRPr lang="en-US"/>
          </a:p>
        </p:txBody>
      </p:sp>
    </p:spTree>
    <p:extLst>
      <p:ext uri="{BB962C8B-B14F-4D97-AF65-F5344CB8AC3E}">
        <p14:creationId xmlns:p14="http://schemas.microsoft.com/office/powerpoint/2010/main" val="2805937581"/>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34111-E32D-8847-9904-3642B1BA8E88}" type="slidenum">
              <a:rPr lang="en-US"/>
              <a:pPr>
                <a:defRPr/>
              </a:pPr>
              <a:t>‹#›</a:t>
            </a:fld>
            <a:endParaRPr lang="en-US"/>
          </a:p>
        </p:txBody>
      </p:sp>
    </p:spTree>
    <p:extLst>
      <p:ext uri="{BB962C8B-B14F-4D97-AF65-F5344CB8AC3E}">
        <p14:creationId xmlns:p14="http://schemas.microsoft.com/office/powerpoint/2010/main" val="552634671"/>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203EC-3DEF-7041-8D16-94F9388BBD6F}" type="slidenum">
              <a:rPr lang="en-US"/>
              <a:pPr>
                <a:defRPr/>
              </a:pPr>
              <a:t>‹#›</a:t>
            </a:fld>
            <a:endParaRPr lang="en-US"/>
          </a:p>
        </p:txBody>
      </p:sp>
    </p:spTree>
    <p:extLst>
      <p:ext uri="{BB962C8B-B14F-4D97-AF65-F5344CB8AC3E}">
        <p14:creationId xmlns:p14="http://schemas.microsoft.com/office/powerpoint/2010/main" val="3249913134"/>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0F63A-159F-4C40-9C40-697549D38DAF}" type="slidenum">
              <a:rPr lang="en-US"/>
              <a:pPr>
                <a:defRPr/>
              </a:pPr>
              <a:t>‹#›</a:t>
            </a:fld>
            <a:endParaRPr lang="en-US"/>
          </a:p>
        </p:txBody>
      </p:sp>
    </p:spTree>
    <p:extLst>
      <p:ext uri="{BB962C8B-B14F-4D97-AF65-F5344CB8AC3E}">
        <p14:creationId xmlns:p14="http://schemas.microsoft.com/office/powerpoint/2010/main" val="905465661"/>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F9DA466-E174-2A4D-8BC1-1A923183E86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49088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70172933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37F128A-71A8-F24C-8708-21CF8B31CF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8596916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422CEAE-B996-1D47-BB7C-1226F26CFBA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844407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67AAB86-A719-5442-9A85-2170EB61ED5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8375408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A1A0198-DB20-264E-A485-FF6ADE1A8AC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8963178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0F328DE-0AD9-5845-8C5F-E564C17435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822093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EF025A2-6608-CF48-A17A-EAB1BD0F8F7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0685076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A4977EF-8F63-8F4E-9DC6-FE240416BF1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2088978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3C281F8-BAF1-7A42-BFE2-FE6E4C3DFC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60787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298609C-63CA-274F-A3BB-B6FB5699CC2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583861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31668DD-B9AB-264A-A414-D9BC5CF1761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1119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7377817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5E46105-1D0A-5D44-A030-DD3266268E6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494045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CA20597-4049-5B45-AAA4-5251BC298F0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9210702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17DB846-2403-2640-A186-62F3187CD2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2544114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9C8DEB7-0C19-0A42-85A4-449A4813520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3831238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DBF3F3A-332D-2549-AEF3-BD7AC86D289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4823342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589F0F2-40D1-8647-BB7C-C1669429774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9674737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D19466B-E9B9-3D46-85AF-F0B1A68B05F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5256539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38519A1-CB73-6144-BCA9-FFCE34F3EE7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3470892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25A751E-A34D-7C46-B277-DCAE71A3C25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6120803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E7417E2-12AE-7644-B3AE-42708AAC9B5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1955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17668549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D6D1D2F-52C7-3544-B5E5-226CFDA20AC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8108392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4D7EACE-A862-B643-AF97-305065CCEBA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3706997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87043"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6821E2B-8DF4-6847-A6C2-C4785D5CEA9C}" type="slidenum">
              <a:rPr lang="en-US"/>
              <a:pPr>
                <a:defRPr/>
              </a:pPr>
              <a:t>‹#›</a:t>
            </a:fld>
            <a:endParaRPr lang="en-US"/>
          </a:p>
        </p:txBody>
      </p:sp>
    </p:spTree>
    <p:extLst>
      <p:ext uri="{BB962C8B-B14F-4D97-AF65-F5344CB8AC3E}">
        <p14:creationId xmlns:p14="http://schemas.microsoft.com/office/powerpoint/2010/main" val="294068250"/>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7FBA8AE-6123-7847-9276-5A7B4303ECA4}" type="slidenum">
              <a:rPr lang="en-US"/>
              <a:pPr>
                <a:defRPr/>
              </a:pPr>
              <a:t>‹#›</a:t>
            </a:fld>
            <a:endParaRPr lang="en-US"/>
          </a:p>
        </p:txBody>
      </p:sp>
    </p:spTree>
    <p:extLst>
      <p:ext uri="{BB962C8B-B14F-4D97-AF65-F5344CB8AC3E}">
        <p14:creationId xmlns:p14="http://schemas.microsoft.com/office/powerpoint/2010/main" val="2412198754"/>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EA31039-FBF6-6948-BC18-82823409C46E}" type="slidenum">
              <a:rPr lang="en-US"/>
              <a:pPr>
                <a:defRPr/>
              </a:pPr>
              <a:t>‹#›</a:t>
            </a:fld>
            <a:endParaRPr lang="en-US"/>
          </a:p>
        </p:txBody>
      </p:sp>
    </p:spTree>
    <p:extLst>
      <p:ext uri="{BB962C8B-B14F-4D97-AF65-F5344CB8AC3E}">
        <p14:creationId xmlns:p14="http://schemas.microsoft.com/office/powerpoint/2010/main" val="2764779646"/>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0B4340F-DA22-1942-AB92-4BDF58EB198C}" type="slidenum">
              <a:rPr lang="en-US"/>
              <a:pPr>
                <a:defRPr/>
              </a:pPr>
              <a:t>‹#›</a:t>
            </a:fld>
            <a:endParaRPr lang="en-US"/>
          </a:p>
        </p:txBody>
      </p:sp>
    </p:spTree>
    <p:extLst>
      <p:ext uri="{BB962C8B-B14F-4D97-AF65-F5344CB8AC3E}">
        <p14:creationId xmlns:p14="http://schemas.microsoft.com/office/powerpoint/2010/main" val="2896233288"/>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E407041-5377-1D44-BC09-C63D1EADE009}" type="slidenum">
              <a:rPr lang="en-US"/>
              <a:pPr>
                <a:defRPr/>
              </a:pPr>
              <a:t>‹#›</a:t>
            </a:fld>
            <a:endParaRPr lang="en-US"/>
          </a:p>
        </p:txBody>
      </p:sp>
    </p:spTree>
    <p:extLst>
      <p:ext uri="{BB962C8B-B14F-4D97-AF65-F5344CB8AC3E}">
        <p14:creationId xmlns:p14="http://schemas.microsoft.com/office/powerpoint/2010/main" val="1521083040"/>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997E1BCD-4AF2-CB43-955B-3E3E5D594788}" type="slidenum">
              <a:rPr lang="en-US"/>
              <a:pPr>
                <a:defRPr/>
              </a:pPr>
              <a:t>‹#›</a:t>
            </a:fld>
            <a:endParaRPr lang="en-US"/>
          </a:p>
        </p:txBody>
      </p:sp>
    </p:spTree>
    <p:extLst>
      <p:ext uri="{BB962C8B-B14F-4D97-AF65-F5344CB8AC3E}">
        <p14:creationId xmlns:p14="http://schemas.microsoft.com/office/powerpoint/2010/main" val="1206821805"/>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DD95B23-7F66-C947-BBFF-7CE4BBB65C3E}" type="slidenum">
              <a:rPr lang="en-US"/>
              <a:pPr>
                <a:defRPr/>
              </a:pPr>
              <a:t>‹#›</a:t>
            </a:fld>
            <a:endParaRPr lang="en-US"/>
          </a:p>
        </p:txBody>
      </p:sp>
    </p:spTree>
    <p:extLst>
      <p:ext uri="{BB962C8B-B14F-4D97-AF65-F5344CB8AC3E}">
        <p14:creationId xmlns:p14="http://schemas.microsoft.com/office/powerpoint/2010/main" val="2184294178"/>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460E841-3526-2642-98A1-4F6162202DAF}" type="slidenum">
              <a:rPr lang="en-US"/>
              <a:pPr>
                <a:defRPr/>
              </a:pPr>
              <a:t>‹#›</a:t>
            </a:fld>
            <a:endParaRPr lang="en-US"/>
          </a:p>
        </p:txBody>
      </p:sp>
    </p:spTree>
    <p:extLst>
      <p:ext uri="{BB962C8B-B14F-4D97-AF65-F5344CB8AC3E}">
        <p14:creationId xmlns:p14="http://schemas.microsoft.com/office/powerpoint/2010/main" val="39007424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68368747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CC5AAA2-5954-EA41-BF37-F4236500119A}" type="slidenum">
              <a:rPr lang="en-US"/>
              <a:pPr>
                <a:defRPr/>
              </a:pPr>
              <a:t>‹#›</a:t>
            </a:fld>
            <a:endParaRPr lang="en-US"/>
          </a:p>
        </p:txBody>
      </p:sp>
    </p:spTree>
    <p:extLst>
      <p:ext uri="{BB962C8B-B14F-4D97-AF65-F5344CB8AC3E}">
        <p14:creationId xmlns:p14="http://schemas.microsoft.com/office/powerpoint/2010/main" val="306840487"/>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6BF820-E23F-3744-A908-028D4586F4FD}" type="slidenum">
              <a:rPr lang="en-US"/>
              <a:pPr>
                <a:defRPr/>
              </a:pPr>
              <a:t>‹#›</a:t>
            </a:fld>
            <a:endParaRPr lang="en-US"/>
          </a:p>
        </p:txBody>
      </p:sp>
    </p:spTree>
    <p:extLst>
      <p:ext uri="{BB962C8B-B14F-4D97-AF65-F5344CB8AC3E}">
        <p14:creationId xmlns:p14="http://schemas.microsoft.com/office/powerpoint/2010/main" val="2785344427"/>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7581735-21FB-6540-91FE-8C58FCDBF548}" type="slidenum">
              <a:rPr lang="en-US"/>
              <a:pPr>
                <a:defRPr/>
              </a:pPr>
              <a:t>‹#›</a:t>
            </a:fld>
            <a:endParaRPr lang="en-US"/>
          </a:p>
        </p:txBody>
      </p:sp>
    </p:spTree>
    <p:extLst>
      <p:ext uri="{BB962C8B-B14F-4D97-AF65-F5344CB8AC3E}">
        <p14:creationId xmlns:p14="http://schemas.microsoft.com/office/powerpoint/2010/main" val="409880400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0263" y="1631950"/>
            <a:ext cx="4005262"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568896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990251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8527808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14394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222020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90954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7922447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294361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771872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1608292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5090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409186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8045427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0474513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5803003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992720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6675153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7620431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1146987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06752665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832221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90260698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061433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0263" y="1631950"/>
            <a:ext cx="4005262"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150260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545842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5705585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91107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50111906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4469416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333481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254271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2AE020C9-D78A-7C4B-BBAE-2D4D453EDCA7}" type="slidenum">
              <a:rPr lang="en-US" smtClean="0"/>
              <a:pPr>
                <a:defRPr/>
              </a:pPr>
              <a:t>‹#›</a:t>
            </a:fld>
            <a:endParaRPr lang="en-US" dirty="0"/>
          </a:p>
        </p:txBody>
      </p:sp>
    </p:spTree>
    <p:extLst>
      <p:ext uri="{BB962C8B-B14F-4D97-AF65-F5344CB8AC3E}">
        <p14:creationId xmlns:p14="http://schemas.microsoft.com/office/powerpoint/2010/main" val="26855311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B2ACD09A-7149-FA43-B180-42C82291E47B}" type="slidenum">
              <a:rPr lang="en-US" smtClean="0"/>
              <a:pPr>
                <a:defRPr/>
              </a:pPr>
              <a:t>‹#›</a:t>
            </a:fld>
            <a:endParaRPr lang="en-US" dirty="0"/>
          </a:p>
        </p:txBody>
      </p:sp>
    </p:spTree>
    <p:extLst>
      <p:ext uri="{BB962C8B-B14F-4D97-AF65-F5344CB8AC3E}">
        <p14:creationId xmlns:p14="http://schemas.microsoft.com/office/powerpoint/2010/main" val="103755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50839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53B5ED8C-BBD6-3241-B799-EBC9E840098C}" type="slidenum">
              <a:rPr lang="en-US" smtClean="0"/>
              <a:pPr>
                <a:defRPr/>
              </a:pPr>
              <a:t>‹#›</a:t>
            </a:fld>
            <a:endParaRPr lang="en-US" dirty="0"/>
          </a:p>
        </p:txBody>
      </p:sp>
    </p:spTree>
    <p:extLst>
      <p:ext uri="{BB962C8B-B14F-4D97-AF65-F5344CB8AC3E}">
        <p14:creationId xmlns:p14="http://schemas.microsoft.com/office/powerpoint/2010/main" val="19527105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36D4CD3-E993-5C46-8FA7-DD1963A5BC62}" type="slidenum">
              <a:rPr lang="en-US" smtClean="0"/>
              <a:pPr>
                <a:defRPr/>
              </a:pPr>
              <a:t>‹#›</a:t>
            </a:fld>
            <a:endParaRPr lang="en-US" dirty="0"/>
          </a:p>
        </p:txBody>
      </p:sp>
    </p:spTree>
    <p:extLst>
      <p:ext uri="{BB962C8B-B14F-4D97-AF65-F5344CB8AC3E}">
        <p14:creationId xmlns:p14="http://schemas.microsoft.com/office/powerpoint/2010/main" val="27603496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8B64021D-651A-5143-BF81-75CEBF5529AD}" type="slidenum">
              <a:rPr lang="en-US" smtClean="0"/>
              <a:pPr>
                <a:defRPr/>
              </a:pPr>
              <a:t>‹#›</a:t>
            </a:fld>
            <a:endParaRPr lang="en-US" dirty="0"/>
          </a:p>
        </p:txBody>
      </p:sp>
    </p:spTree>
    <p:extLst>
      <p:ext uri="{BB962C8B-B14F-4D97-AF65-F5344CB8AC3E}">
        <p14:creationId xmlns:p14="http://schemas.microsoft.com/office/powerpoint/2010/main" val="18440442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3FBEAEC7-4A21-C948-9667-56EC62B13BD3}" type="slidenum">
              <a:rPr lang="en-US" smtClean="0"/>
              <a:pPr>
                <a:defRPr/>
              </a:pPr>
              <a:t>‹#›</a:t>
            </a:fld>
            <a:endParaRPr lang="en-US" dirty="0"/>
          </a:p>
        </p:txBody>
      </p:sp>
    </p:spTree>
    <p:extLst>
      <p:ext uri="{BB962C8B-B14F-4D97-AF65-F5344CB8AC3E}">
        <p14:creationId xmlns:p14="http://schemas.microsoft.com/office/powerpoint/2010/main" val="11233764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5893FE5F-1AF6-764F-9A96-FC48E7E8A1B1}" type="slidenum">
              <a:rPr lang="en-US" smtClean="0"/>
              <a:pPr>
                <a:defRPr/>
              </a:pPr>
              <a:t>‹#›</a:t>
            </a:fld>
            <a:endParaRPr lang="en-US" dirty="0"/>
          </a:p>
        </p:txBody>
      </p:sp>
    </p:spTree>
    <p:extLst>
      <p:ext uri="{BB962C8B-B14F-4D97-AF65-F5344CB8AC3E}">
        <p14:creationId xmlns:p14="http://schemas.microsoft.com/office/powerpoint/2010/main" val="8557442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F49E7D3D-2EFD-8F45-B240-DB02584B04A2}" type="slidenum">
              <a:rPr lang="en-US" smtClean="0"/>
              <a:pPr>
                <a:defRPr/>
              </a:pPr>
              <a:t>‹#›</a:t>
            </a:fld>
            <a:endParaRPr lang="en-US" dirty="0"/>
          </a:p>
        </p:txBody>
      </p:sp>
    </p:spTree>
    <p:extLst>
      <p:ext uri="{BB962C8B-B14F-4D97-AF65-F5344CB8AC3E}">
        <p14:creationId xmlns:p14="http://schemas.microsoft.com/office/powerpoint/2010/main" val="32550269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3917B1F8-AEE9-614C-88DF-5938452DA6F1}" type="slidenum">
              <a:rPr lang="en-US" smtClean="0"/>
              <a:pPr>
                <a:defRPr/>
              </a:pPr>
              <a:t>‹#›</a:t>
            </a:fld>
            <a:endParaRPr lang="en-US" dirty="0"/>
          </a:p>
        </p:txBody>
      </p:sp>
    </p:spTree>
    <p:extLst>
      <p:ext uri="{BB962C8B-B14F-4D97-AF65-F5344CB8AC3E}">
        <p14:creationId xmlns:p14="http://schemas.microsoft.com/office/powerpoint/2010/main" val="5623331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3A28E2BE-ECE1-1C4A-92D6-87278B5D55B4}" type="slidenum">
              <a:rPr lang="en-US" smtClean="0"/>
              <a:pPr>
                <a:defRPr/>
              </a:pPr>
              <a:t>‹#›</a:t>
            </a:fld>
            <a:endParaRPr lang="en-US" dirty="0"/>
          </a:p>
        </p:txBody>
      </p:sp>
    </p:spTree>
    <p:extLst>
      <p:ext uri="{BB962C8B-B14F-4D97-AF65-F5344CB8AC3E}">
        <p14:creationId xmlns:p14="http://schemas.microsoft.com/office/powerpoint/2010/main" val="2415852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D1CF9D40-4E05-244E-AB1D-2689D448C5D5}" type="slidenum">
              <a:rPr lang="en-US" smtClean="0"/>
              <a:pPr>
                <a:defRPr/>
              </a:pPr>
              <a:t>‹#›</a:t>
            </a:fld>
            <a:endParaRPr lang="en-US" dirty="0"/>
          </a:p>
        </p:txBody>
      </p:sp>
    </p:spTree>
    <p:extLst>
      <p:ext uri="{BB962C8B-B14F-4D97-AF65-F5344CB8AC3E}">
        <p14:creationId xmlns:p14="http://schemas.microsoft.com/office/powerpoint/2010/main" val="21409465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EA302B-4A9A-C241-AE3C-57DAE73F6C70}" type="slidenum">
              <a:rPr lang="en-US"/>
              <a:pPr>
                <a:defRPr/>
              </a:pPr>
              <a:t>‹#›</a:t>
            </a:fld>
            <a:endParaRPr lang="en-US"/>
          </a:p>
        </p:txBody>
      </p:sp>
    </p:spTree>
    <p:extLst>
      <p:ext uri="{BB962C8B-B14F-4D97-AF65-F5344CB8AC3E}">
        <p14:creationId xmlns:p14="http://schemas.microsoft.com/office/powerpoint/2010/main" val="932748639"/>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70015763"/>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65E252-98DA-6146-8BB7-ADEAA6D27423}" type="slidenum">
              <a:rPr lang="en-US"/>
              <a:pPr>
                <a:defRPr/>
              </a:pPr>
              <a:t>‹#›</a:t>
            </a:fld>
            <a:endParaRPr lang="en-US"/>
          </a:p>
        </p:txBody>
      </p:sp>
    </p:spTree>
    <p:extLst>
      <p:ext uri="{BB962C8B-B14F-4D97-AF65-F5344CB8AC3E}">
        <p14:creationId xmlns:p14="http://schemas.microsoft.com/office/powerpoint/2010/main" val="568537206"/>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931C58-88AB-2140-BF5A-D88075A03632}" type="slidenum">
              <a:rPr lang="en-US"/>
              <a:pPr>
                <a:defRPr/>
              </a:pPr>
              <a:t>‹#›</a:t>
            </a:fld>
            <a:endParaRPr lang="en-US"/>
          </a:p>
        </p:txBody>
      </p:sp>
    </p:spTree>
    <p:extLst>
      <p:ext uri="{BB962C8B-B14F-4D97-AF65-F5344CB8AC3E}">
        <p14:creationId xmlns:p14="http://schemas.microsoft.com/office/powerpoint/2010/main" val="2217571058"/>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835B49-BCF4-A04D-9BBF-7A63D3369DC8}" type="slidenum">
              <a:rPr lang="en-US"/>
              <a:pPr>
                <a:defRPr/>
              </a:pPr>
              <a:t>‹#›</a:t>
            </a:fld>
            <a:endParaRPr lang="en-US"/>
          </a:p>
        </p:txBody>
      </p:sp>
    </p:spTree>
    <p:extLst>
      <p:ext uri="{BB962C8B-B14F-4D97-AF65-F5344CB8AC3E}">
        <p14:creationId xmlns:p14="http://schemas.microsoft.com/office/powerpoint/2010/main" val="2104077796"/>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13D4658-8F4B-7B46-A54F-1FB687D32995}" type="slidenum">
              <a:rPr lang="en-US"/>
              <a:pPr>
                <a:defRPr/>
              </a:pPr>
              <a:t>‹#›</a:t>
            </a:fld>
            <a:endParaRPr lang="en-US"/>
          </a:p>
        </p:txBody>
      </p:sp>
    </p:spTree>
    <p:extLst>
      <p:ext uri="{BB962C8B-B14F-4D97-AF65-F5344CB8AC3E}">
        <p14:creationId xmlns:p14="http://schemas.microsoft.com/office/powerpoint/2010/main" val="1825927003"/>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04A191-D2D9-AD4D-963A-6C7A2CC0A32D}" type="slidenum">
              <a:rPr lang="en-US"/>
              <a:pPr>
                <a:defRPr/>
              </a:pPr>
              <a:t>‹#›</a:t>
            </a:fld>
            <a:endParaRPr lang="en-US"/>
          </a:p>
        </p:txBody>
      </p:sp>
    </p:spTree>
    <p:extLst>
      <p:ext uri="{BB962C8B-B14F-4D97-AF65-F5344CB8AC3E}">
        <p14:creationId xmlns:p14="http://schemas.microsoft.com/office/powerpoint/2010/main" val="2616155072"/>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25D833-BD5C-1D4F-94DF-4D1EEED93B7C}" type="slidenum">
              <a:rPr lang="en-US"/>
              <a:pPr>
                <a:defRPr/>
              </a:pPr>
              <a:t>‹#›</a:t>
            </a:fld>
            <a:endParaRPr lang="en-US"/>
          </a:p>
        </p:txBody>
      </p:sp>
    </p:spTree>
    <p:extLst>
      <p:ext uri="{BB962C8B-B14F-4D97-AF65-F5344CB8AC3E}">
        <p14:creationId xmlns:p14="http://schemas.microsoft.com/office/powerpoint/2010/main" val="1331285519"/>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3A7C28-C81E-C046-8AB9-C54C87BCB4D7}" type="slidenum">
              <a:rPr lang="en-US"/>
              <a:pPr>
                <a:defRPr/>
              </a:pPr>
              <a:t>‹#›</a:t>
            </a:fld>
            <a:endParaRPr lang="en-US"/>
          </a:p>
        </p:txBody>
      </p:sp>
    </p:spTree>
    <p:extLst>
      <p:ext uri="{BB962C8B-B14F-4D97-AF65-F5344CB8AC3E}">
        <p14:creationId xmlns:p14="http://schemas.microsoft.com/office/powerpoint/2010/main" val="2617662687"/>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D35B76-D318-9548-BA67-91411B892ED7}" type="slidenum">
              <a:rPr lang="en-US"/>
              <a:pPr>
                <a:defRPr/>
              </a:pPr>
              <a:t>‹#›</a:t>
            </a:fld>
            <a:endParaRPr lang="en-US"/>
          </a:p>
        </p:txBody>
      </p:sp>
    </p:spTree>
    <p:extLst>
      <p:ext uri="{BB962C8B-B14F-4D97-AF65-F5344CB8AC3E}">
        <p14:creationId xmlns:p14="http://schemas.microsoft.com/office/powerpoint/2010/main" val="45009745"/>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E41317-F08F-9C4E-B63C-4F831E8D01F8}" type="slidenum">
              <a:rPr lang="en-US"/>
              <a:pPr>
                <a:defRPr/>
              </a:pPr>
              <a:t>‹#›</a:t>
            </a:fld>
            <a:endParaRPr lang="en-US"/>
          </a:p>
        </p:txBody>
      </p:sp>
    </p:spTree>
    <p:extLst>
      <p:ext uri="{BB962C8B-B14F-4D97-AF65-F5344CB8AC3E}">
        <p14:creationId xmlns:p14="http://schemas.microsoft.com/office/powerpoint/2010/main" val="1445691574"/>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E68851-F7F4-9742-AFB1-79A5639AC0B4}" type="slidenum">
              <a:rPr lang="en-US"/>
              <a:pPr>
                <a:defRPr/>
              </a:pPr>
              <a:t>‹#›</a:t>
            </a:fld>
            <a:endParaRPr lang="en-US"/>
          </a:p>
        </p:txBody>
      </p:sp>
    </p:spTree>
    <p:extLst>
      <p:ext uri="{BB962C8B-B14F-4D97-AF65-F5344CB8AC3E}">
        <p14:creationId xmlns:p14="http://schemas.microsoft.com/office/powerpoint/2010/main" val="3140474901"/>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20164711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091C00-9600-B049-8659-E6041510171D}" type="slidenum">
              <a:rPr lang="en-US"/>
              <a:pPr>
                <a:defRPr/>
              </a:pPr>
              <a:t>‹#›</a:t>
            </a:fld>
            <a:endParaRPr lang="en-US"/>
          </a:p>
        </p:txBody>
      </p:sp>
    </p:spTree>
    <p:extLst>
      <p:ext uri="{BB962C8B-B14F-4D97-AF65-F5344CB8AC3E}">
        <p14:creationId xmlns:p14="http://schemas.microsoft.com/office/powerpoint/2010/main" val="1163392274"/>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A975A4-3BB2-AA4D-B291-54370E49DD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24353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7EED44-4C06-354D-B7D1-D74CBCEDA6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07103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A3DDE1-A1E9-D348-ACBE-83EE65963FA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619593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E0BF8-808C-254A-B6AB-E4776DDE6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245332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50A31-590A-9048-B8F7-1CF316D0696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144839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11EBB4-2BCB-E948-97D6-D2F88AAC8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946667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9C442-CC41-444F-8443-2745D11EFE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099349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58C10A-51FF-DF46-BBC7-8B2871E13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340068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23E2A-4AE2-6944-9F43-478B33575E3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77373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3.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6.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7.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8.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95.xml"/><Relationship Id="rId1"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theme" Target="../theme/theme20.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image" Target="../media/image1.png"/><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1.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2.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3.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4.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image" Target="../media/image1.png"/><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5.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6.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7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slideLayout" Target="../slideLayouts/slideLayout298.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3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1.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2.xml.rels><?xml version="1.0" encoding="UTF-8" standalone="yes"?>
<Relationships xmlns="http://schemas.openxmlformats.org/package/2006/relationships"><Relationship Id="rId3" Type="http://schemas.openxmlformats.org/officeDocument/2006/relationships/slideLayout" Target="../slideLayouts/slideLayout323.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3.jpe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3.xml"/><Relationship Id="rId2" Type="http://schemas.openxmlformats.org/officeDocument/2006/relationships/slideLayout" Target="../slideLayouts/slideLayout325.xml"/><Relationship Id="rId16" Type="http://schemas.openxmlformats.org/officeDocument/2006/relationships/image" Target="../media/image6.png"/><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5" Type="http://schemas.openxmlformats.org/officeDocument/2006/relationships/image" Target="../media/image5.png"/><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image" Target="../media/image4.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4.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4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theme" Target="../theme/theme36.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slideLayout" Target="../slideLayouts/slideLayout358.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7.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theme" Target="../theme/theme38.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slideLayout" Target="../slideLayouts/slideLayout381.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89.xml"/><Relationship Id="rId13" Type="http://schemas.openxmlformats.org/officeDocument/2006/relationships/image" Target="../media/image7.jpeg"/><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39.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b="1" i="0" dirty="0">
                <a:latin typeface="Arial" panose="020B0604020202020204" pitchFamily="34" charset="0"/>
              </a:rPr>
              <a:t> </a:t>
            </a:r>
          </a:p>
        </p:txBody>
      </p:sp>
      <p:sp>
        <p:nvSpPr>
          <p:cNvPr id="75781" name="Text Box 5"/>
          <p:cNvSpPr txBox="1">
            <a:spLocks noChangeArrowheads="1"/>
          </p:cNvSpPr>
          <p:nvPr/>
        </p:nvSpPr>
        <p:spPr bwMode="auto">
          <a:xfrm>
            <a:off x="3151188" y="6289675"/>
            <a:ext cx="2827337" cy="2043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b="1" i="0" dirty="0">
                <a:latin typeface="Arial" panose="020B0604020202020204" pitchFamily="34" charset="0"/>
              </a:rPr>
              <a:t> </a:t>
            </a:r>
          </a:p>
        </p:txBody>
      </p:sp>
    </p:spTree>
  </p:cSld>
  <p:clrMap bg1="lt1" tx1="dk1" bg2="lt2" tx2="dk2" accent1="accent1" accent2="accent2" accent3="accent3" accent4="accent4" accent5="accent5" accent6="accent6" hlink="hlink" folHlink="folHlink"/>
  <p:sldLayoutIdLst>
    <p:sldLayoutId id="2147487885" r:id="rId1"/>
    <p:sldLayoutId id="2147487886" r:id="rId2"/>
    <p:sldLayoutId id="2147487887" r:id="rId3"/>
    <p:sldLayoutId id="2147487888" r:id="rId4"/>
    <p:sldLayoutId id="2147487889" r:id="rId5"/>
    <p:sldLayoutId id="2147487890" r:id="rId6"/>
    <p:sldLayoutId id="2147487891" r:id="rId7"/>
    <p:sldLayoutId id="2147487892" r:id="rId8"/>
    <p:sldLayoutId id="2147487893" r:id="rId9"/>
    <p:sldLayoutId id="2147487894" r:id="rId10"/>
    <p:sldLayoutId id="2147487895" r:id="rId1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b="1" i="0">
          <a:solidFill>
            <a:schemeClr val="tx1"/>
          </a:solidFill>
          <a:latin typeface="Arial" panose="020B0604020202020204" pitchFamily="34" charset="0"/>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b="1" i="0">
          <a:solidFill>
            <a:schemeClr val="tx1"/>
          </a:solidFill>
          <a:latin typeface="Arial" panose="020B0604020202020204" pitchFamily="34" charset="0"/>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b="1" i="0">
          <a:solidFill>
            <a:schemeClr val="tx1"/>
          </a:solidFill>
          <a:latin typeface="Arial" panose="020B0604020202020204" pitchFamily="34" charset="0"/>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b="1" i="0">
          <a:solidFill>
            <a:schemeClr val="tx1"/>
          </a:solidFill>
          <a:latin typeface="Arial" panose="020B0604020202020204" pitchFamily="34" charset="0"/>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b="1" i="0">
          <a:solidFill>
            <a:schemeClr val="tx1"/>
          </a:solidFill>
          <a:latin typeface="Arial" panose="020B0604020202020204" pitchFamily="34" charset="0"/>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4354" name="Rectangle 1026"/>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04355" name="Rectangle 1027"/>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04356" name="Text Box 1028"/>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9pPr>
          </a:lstStyle>
          <a:p>
            <a:pPr eaLnBrk="1" hangingPunct="1">
              <a:lnSpc>
                <a:spcPts val="1700"/>
              </a:lnSpc>
              <a:defRPr/>
            </a:pPr>
            <a:r>
              <a:rPr lang="en-US" sz="1400" b="1" i="0" dirty="0">
                <a:solidFill>
                  <a:srgbClr val="000000"/>
                </a:solidFill>
                <a:latin typeface="Arial" panose="020B0604020202020204" pitchFamily="34" charset="0"/>
              </a:rPr>
              <a:t> </a:t>
            </a:r>
          </a:p>
        </p:txBody>
      </p:sp>
      <p:sp>
        <p:nvSpPr>
          <p:cNvPr id="2404357" name="Text Box 1029"/>
          <p:cNvSpPr txBox="1">
            <a:spLocks noChangeArrowheads="1"/>
          </p:cNvSpPr>
          <p:nvPr/>
        </p:nvSpPr>
        <p:spPr bwMode="auto">
          <a:xfrm>
            <a:off x="3151188" y="6289675"/>
            <a:ext cx="2827337" cy="2043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9pPr>
          </a:lstStyle>
          <a:p>
            <a:pPr algn="ctr" eaLnBrk="1" hangingPunct="1">
              <a:lnSpc>
                <a:spcPts val="1700"/>
              </a:lnSpc>
              <a:defRPr/>
            </a:pPr>
            <a:r>
              <a:rPr lang="en-US" sz="1400" b="1" i="0" dirty="0">
                <a:solidFill>
                  <a:srgbClr val="000000"/>
                </a:solidFill>
                <a:latin typeface="Arial" panose="020B0604020202020204" pitchFamily="34" charset="0"/>
              </a:rPr>
              <a:t> </a:t>
            </a:r>
          </a:p>
        </p:txBody>
      </p:sp>
    </p:spTree>
    <p:extLst>
      <p:ext uri="{BB962C8B-B14F-4D97-AF65-F5344CB8AC3E}">
        <p14:creationId xmlns:p14="http://schemas.microsoft.com/office/powerpoint/2010/main" val="2576989475"/>
      </p:ext>
    </p:extLst>
  </p:cSld>
  <p:clrMap bg1="lt1" tx1="dk1" bg2="lt2" tx2="dk2" accent1="accent1" accent2="accent2" accent3="accent3" accent4="accent4" accent5="accent5" accent6="accent6" hlink="hlink" folHlink="folHlink"/>
  <p:sldLayoutIdLst>
    <p:sldLayoutId id="2147488069" r:id="rId1"/>
    <p:sldLayoutId id="2147488070" r:id="rId2"/>
    <p:sldLayoutId id="2147488071" r:id="rId3"/>
    <p:sldLayoutId id="2147488072" r:id="rId4"/>
    <p:sldLayoutId id="2147488073" r:id="rId5"/>
    <p:sldLayoutId id="2147488074" r:id="rId6"/>
    <p:sldLayoutId id="2147488075" r:id="rId7"/>
    <p:sldLayoutId id="2147488076" r:id="rId8"/>
    <p:sldLayoutId id="2147488077" r:id="rId9"/>
    <p:sldLayoutId id="2147488078" r:id="rId10"/>
    <p:sldLayoutId id="2147488079" r:id="rId1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b="1" i="0">
          <a:solidFill>
            <a:schemeClr val="tx1"/>
          </a:solidFill>
          <a:latin typeface="Arial" panose="020B0604020202020204" pitchFamily="34" charset="0"/>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b="1" i="0">
          <a:solidFill>
            <a:schemeClr val="tx1"/>
          </a:solidFill>
          <a:latin typeface="Arial" panose="020B0604020202020204" pitchFamily="34" charset="0"/>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b="1" i="0">
          <a:solidFill>
            <a:schemeClr val="tx1"/>
          </a:solidFill>
          <a:latin typeface="Arial" panose="020B0604020202020204" pitchFamily="34" charset="0"/>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b="1" i="0">
          <a:solidFill>
            <a:schemeClr val="tx1"/>
          </a:solidFill>
          <a:latin typeface="Arial" panose="020B0604020202020204" pitchFamily="34" charset="0"/>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b="1" i="0">
          <a:solidFill>
            <a:schemeClr val="tx1"/>
          </a:solidFill>
          <a:latin typeface="Arial" panose="020B0604020202020204" pitchFamily="34" charset="0"/>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2716CB3A-C5F0-4F43-8AEF-CE8E49429F1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51799031"/>
      </p:ext>
    </p:extLst>
  </p:cSld>
  <p:clrMap bg1="lt1" tx1="dk1" bg2="lt2" tx2="dk2" accent1="accent1" accent2="accent2" accent3="accent3" accent4="accent4" accent5="accent5" accent6="accent6" hlink="hlink" folHlink="folHlink"/>
  <p:sldLayoutIdLst>
    <p:sldLayoutId id="2147488081" r:id="rId1"/>
    <p:sldLayoutId id="2147488082" r:id="rId2"/>
    <p:sldLayoutId id="2147488083" r:id="rId3"/>
    <p:sldLayoutId id="2147488084" r:id="rId4"/>
    <p:sldLayoutId id="2147488085" r:id="rId5"/>
    <p:sldLayoutId id="2147488086" r:id="rId6"/>
    <p:sldLayoutId id="2147488087" r:id="rId7"/>
    <p:sldLayoutId id="2147488088" r:id="rId8"/>
    <p:sldLayoutId id="2147488089" r:id="rId9"/>
    <p:sldLayoutId id="2147488090" r:id="rId10"/>
    <p:sldLayoutId id="214748809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solidFill>
                    <a:srgbClr val="FFFFFF"/>
                  </a:solidFill>
                  <a:latin typeface="Arial" panose="020B0604020202020204" pitchFamily="34" charset="0"/>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latin typeface="Arial" panose="020B0604020202020204" pitchFamily="34" charset="0"/>
              </a:defRPr>
            </a:lvl1pPr>
          </a:lstStyle>
          <a:p>
            <a:pPr>
              <a:defRPr/>
            </a:pPr>
            <a:fld id="{4653EB0D-B9C1-0C42-B6E0-0BA47D69BD63}" type="slidenum">
              <a:rPr lang="en-US" smtClean="0"/>
              <a:pPr>
                <a:defRPr/>
              </a:pPr>
              <a:t>‹#›</a:t>
            </a:fld>
            <a:endParaRPr lang="en-US" dirty="0"/>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4559498"/>
      </p:ext>
    </p:extLst>
  </p:cSld>
  <p:clrMap bg1="dk2" tx1="lt1" bg2="dk1" tx2="lt2" accent1="accent1" accent2="accent2" accent3="accent3" accent4="accent4" accent5="accent5" accent6="accent6" hlink="hlink" folHlink="folHlink"/>
  <p:sldLayoutIdLst>
    <p:sldLayoutId id="2147488118" r:id="rId1"/>
    <p:sldLayoutId id="2147488119" r:id="rId2"/>
    <p:sldLayoutId id="2147488120" r:id="rId3"/>
    <p:sldLayoutId id="2147488121" r:id="rId4"/>
    <p:sldLayoutId id="2147488122" r:id="rId5"/>
    <p:sldLayoutId id="2147488123" r:id="rId6"/>
    <p:sldLayoutId id="2147488124" r:id="rId7"/>
    <p:sldLayoutId id="2147488125" r:id="rId8"/>
    <p:sldLayoutId id="2147488126" r:id="rId9"/>
    <p:sldLayoutId id="2147488127" r:id="rId10"/>
    <p:sldLayoutId id="214748812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8164382"/>
      </p:ext>
    </p:extLst>
  </p:cSld>
  <p:clrMap bg1="lt1" tx1="dk1" bg2="lt2" tx2="dk2" accent1="accent1" accent2="accent2" accent3="accent3" accent4="accent4" accent5="accent5" accent6="accent6" hlink="hlink" folHlink="folHlink"/>
  <p:sldLayoutIdLst>
    <p:sldLayoutId id="2147488130" r:id="rId1"/>
    <p:sldLayoutId id="2147488131" r:id="rId2"/>
    <p:sldLayoutId id="2147488132" r:id="rId3"/>
    <p:sldLayoutId id="2147488133" r:id="rId4"/>
    <p:sldLayoutId id="2147488134" r:id="rId5"/>
    <p:sldLayoutId id="2147488135" r:id="rId6"/>
    <p:sldLayoutId id="2147488136" r:id="rId7"/>
    <p:sldLayoutId id="2147488137" r:id="rId8"/>
    <p:sldLayoutId id="2147488138" r:id="rId9"/>
    <p:sldLayoutId id="2147488139" r:id="rId10"/>
    <p:sldLayoutId id="2147488140" r:id="rId11"/>
    <p:sldLayoutId id="2147488141"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1422400"/>
            <a:ext cx="9147175" cy="5435600"/>
            <a:chOff x="0" y="896"/>
            <a:chExt cx="5762" cy="3424"/>
          </a:xfrm>
        </p:grpSpPr>
        <p:grpSp>
          <p:nvGrpSpPr>
            <p:cNvPr id="286728" name="Group 3"/>
            <p:cNvGrpSpPr>
              <a:grpSpLocks/>
            </p:cNvGrpSpPr>
            <p:nvPr userDrawn="1"/>
          </p:nvGrpSpPr>
          <p:grpSpPr bwMode="auto">
            <a:xfrm>
              <a:off x="20" y="896"/>
              <a:ext cx="5742" cy="3424"/>
              <a:chOff x="20" y="896"/>
              <a:chExt cx="5742" cy="3424"/>
            </a:xfrm>
          </p:grpSpPr>
          <p:sp>
            <p:nvSpPr>
              <p:cNvPr id="28686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6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6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6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6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7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7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7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7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7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7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7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7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grpSp>
        <p:grpSp>
          <p:nvGrpSpPr>
            <p:cNvPr id="286729" name="Group 17"/>
            <p:cNvGrpSpPr>
              <a:grpSpLocks/>
            </p:cNvGrpSpPr>
            <p:nvPr userDrawn="1"/>
          </p:nvGrpSpPr>
          <p:grpSpPr bwMode="auto">
            <a:xfrm>
              <a:off x="0" y="2291"/>
              <a:ext cx="1385" cy="1702"/>
              <a:chOff x="0" y="2291"/>
              <a:chExt cx="1385" cy="1702"/>
            </a:xfrm>
          </p:grpSpPr>
          <p:sp>
            <p:nvSpPr>
              <p:cNvPr id="28673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3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3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3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3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3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3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3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3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3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4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4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4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4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4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4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4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4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4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4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5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5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5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5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5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5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5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5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5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5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6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6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6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6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6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6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6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6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6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6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7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7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7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7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7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7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7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7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7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7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8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8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8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8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8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8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8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8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8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8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9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9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9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9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79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9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9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9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9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79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0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0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0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0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0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0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0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0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0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0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1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1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1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1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1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1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1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1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1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1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2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2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2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2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2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2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2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2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2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2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3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3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3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3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3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3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3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3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3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3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4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4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4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4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4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4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4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4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4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4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5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6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8686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6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latin typeface="Arial" panose="020B0604020202020204" pitchFamily="34" charset="0"/>
              </a:defRPr>
            </a:lvl1pPr>
          </a:lstStyle>
          <a:p>
            <a:pPr>
              <a:defRPr/>
            </a:pPr>
            <a:fld id="{B9CEF7B2-2296-5147-9432-6975C83CF773}" type="slidenum">
              <a:rPr lang="en-US" smtClean="0"/>
              <a:pPr>
                <a:defRPr/>
              </a:pPr>
              <a:t>‹#›</a:t>
            </a:fld>
            <a:endParaRPr lang="en-US" dirty="0"/>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3027202"/>
      </p:ext>
    </p:extLst>
  </p:cSld>
  <p:clrMap bg1="dk2" tx1="lt1" bg2="dk1" tx2="lt2" accent1="accent1" accent2="accent2" accent3="accent3" accent4="accent4" accent5="accent5" accent6="accent6" hlink="hlink" folHlink="folHlink"/>
  <p:sldLayoutIdLst>
    <p:sldLayoutId id="2147488143"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457200" fontAlgn="auto">
              <a:spcBef>
                <a:spcPts val="0"/>
              </a:spcBef>
              <a:spcAft>
                <a:spcPts val="0"/>
              </a:spcAft>
            </a:pPr>
            <a:fld id="{52F367E4-7E1D-FF4E-AF00-438FDA6547A0}" type="datetimeFigureOut">
              <a:rPr lang="en-US" smtClean="0"/>
              <a:pPr defTabSz="457200" fontAlgn="auto">
                <a:spcBef>
                  <a:spcPts val="0"/>
                </a:spcBef>
                <a:spcAft>
                  <a:spcPts val="0"/>
                </a:spcAft>
              </a:pPr>
              <a:t>6/9/26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457200" fontAlgn="auto">
              <a:spcBef>
                <a:spcPts val="0"/>
              </a:spcBef>
              <a:spcAft>
                <a:spcPts val="0"/>
              </a:spcAft>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457200" eaLnBrk="1" fontAlgn="auto" hangingPunct="1">
              <a:spcBef>
                <a:spcPts val="0"/>
              </a:spcBef>
              <a:spcAft>
                <a:spcPts val="0"/>
              </a:spcAft>
            </a:pPr>
            <a:fld id="{8C99E196-A115-2F47-A252-2B1A00B54207}" type="slidenum">
              <a:rPr lang="en-US" smtClean="0"/>
              <a:pPr defTabSz="457200" eaLnBrk="1" fontAlgn="auto" hangingPunct="1">
                <a:spcBef>
                  <a:spcPts val="0"/>
                </a:spcBef>
                <a:spcAft>
                  <a:spcPts val="0"/>
                </a:spcAft>
              </a:pPr>
              <a:t>‹#›</a:t>
            </a:fld>
            <a:endParaRPr lang="en-US"/>
          </a:p>
        </p:txBody>
      </p:sp>
    </p:spTree>
    <p:extLst>
      <p:ext uri="{BB962C8B-B14F-4D97-AF65-F5344CB8AC3E}">
        <p14:creationId xmlns:p14="http://schemas.microsoft.com/office/powerpoint/2010/main" val="2371251217"/>
      </p:ext>
    </p:extLst>
  </p:cSld>
  <p:clrMap bg1="lt1" tx1="dk1" bg2="lt2" tx2="dk2" accent1="accent1" accent2="accent2" accent3="accent3" accent4="accent4" accent5="accent5" accent6="accent6" hlink="hlink" folHlink="folHlink"/>
  <p:sldLayoutIdLst>
    <p:sldLayoutId id="2147488145" r:id="rId1"/>
    <p:sldLayoutId id="2147488146" r:id="rId2"/>
    <p:sldLayoutId id="2147488147" r:id="rId3"/>
    <p:sldLayoutId id="2147488148" r:id="rId4"/>
    <p:sldLayoutId id="2147488149" r:id="rId5"/>
    <p:sldLayoutId id="2147488150" r:id="rId6"/>
    <p:sldLayoutId id="2147488151" r:id="rId7"/>
    <p:sldLayoutId id="2147488152" r:id="rId8"/>
    <p:sldLayoutId id="2147488153" r:id="rId9"/>
    <p:sldLayoutId id="2147488154" r:id="rId10"/>
    <p:sldLayoutId id="2147488155" r:id="rId11"/>
    <p:sldLayoutId id="2147488156"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0" y="0"/>
            <a:ext cx="9145588" cy="6845300"/>
            <a:chOff x="0" y="0"/>
            <a:chExt cx="5761" cy="4312"/>
          </a:xfrm>
        </p:grpSpPr>
        <p:sp>
          <p:nvSpPr>
            <p:cNvPr id="2362371" name="Rectangle 3"/>
            <p:cNvSpPr>
              <a:spLocks noChangeArrowheads="1"/>
            </p:cNvSpPr>
            <p:nvPr/>
          </p:nvSpPr>
          <p:spPr bwMode="auto">
            <a:xfrm>
              <a:off x="0" y="0"/>
              <a:ext cx="5753" cy="4312"/>
            </a:xfrm>
            <a:prstGeom prst="rect">
              <a:avLst/>
            </a:prstGeom>
            <a:gradFill rotWithShape="0">
              <a:gsLst>
                <a:gs pos="0">
                  <a:srgbClr val="000080"/>
                </a:gs>
                <a:gs pos="100000">
                  <a:srgbClr val="000080">
                    <a:gamma/>
                    <a:shade val="29804"/>
                    <a:invGamma/>
                  </a:srgbClr>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i="0" dirty="0">
                <a:solidFill>
                  <a:srgbClr val="000080"/>
                </a:solidFill>
                <a:latin typeface="Arial" panose="020B0604020202020204" pitchFamily="34" charset="0"/>
              </a:endParaRPr>
            </a:p>
          </p:txBody>
        </p:sp>
        <p:sp useBgFill="1">
          <p:nvSpPr>
            <p:cNvPr id="236237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i="0" dirty="0">
                <a:solidFill>
                  <a:srgbClr val="000080"/>
                </a:solidFill>
                <a:latin typeface="Arial" panose="020B0604020202020204" pitchFamily="34" charset="0"/>
              </a:endParaRPr>
            </a:p>
          </p:txBody>
        </p:sp>
      </p:grpSp>
      <p:sp>
        <p:nvSpPr>
          <p:cNvPr id="2362373"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2362374" name="Rectangle 6"/>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803224"/>
      </p:ext>
    </p:extLst>
  </p:cSld>
  <p:clrMap bg1="dk2" tx1="lt1" bg2="dk1" tx2="lt2" accent1="accent1" accent2="accent2" accent3="accent3" accent4="accent4" accent5="accent5" accent6="accent6" hlink="hlink" folHlink="folHlink"/>
  <p:sldLayoutIdLst>
    <p:sldLayoutId id="2147488158" r:id="rId1"/>
    <p:sldLayoutId id="2147488159" r:id="rId2"/>
    <p:sldLayoutId id="2147488160" r:id="rId3"/>
    <p:sldLayoutId id="2147488161" r:id="rId4"/>
    <p:sldLayoutId id="2147488162" r:id="rId5"/>
    <p:sldLayoutId id="2147488163" r:id="rId6"/>
    <p:sldLayoutId id="2147488164" r:id="rId7"/>
    <p:sldLayoutId id="2147488165" r:id="rId8"/>
    <p:sldLayoutId id="2147488166" r:id="rId9"/>
    <p:sldLayoutId id="2147488167" r:id="rId10"/>
    <p:sldLayoutId id="2147488168" r:id="rId11"/>
    <p:sldLayoutId id="2147488169"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rPr>
              <a:t>Worship in Song – Tom Anderson</a:t>
            </a:r>
          </a:p>
        </p:txBody>
      </p:sp>
    </p:spTree>
    <p:extLst>
      <p:ext uri="{BB962C8B-B14F-4D97-AF65-F5344CB8AC3E}">
        <p14:creationId xmlns:p14="http://schemas.microsoft.com/office/powerpoint/2010/main" val="2807805119"/>
      </p:ext>
    </p:extLst>
  </p:cSld>
  <p:clrMap bg1="lt1" tx1="dk1" bg2="lt2" tx2="dk2" accent1="accent1" accent2="accent2" accent3="accent3" accent4="accent4" accent5="accent5" accent6="accent6" hlink="hlink" folHlink="folHlink"/>
  <p:sldLayoutIdLst>
    <p:sldLayoutId id="2147488171" r:id="rId1"/>
    <p:sldLayoutId id="2147488172" r:id="rId2"/>
    <p:sldLayoutId id="2147488173" r:id="rId3"/>
    <p:sldLayoutId id="2147488174" r:id="rId4"/>
    <p:sldLayoutId id="2147488175" r:id="rId5"/>
    <p:sldLayoutId id="2147488176" r:id="rId6"/>
    <p:sldLayoutId id="2147488177" r:id="rId7"/>
    <p:sldLayoutId id="2147488178" r:id="rId8"/>
    <p:sldLayoutId id="2147488179" r:id="rId9"/>
    <p:sldLayoutId id="2147488180" r:id="rId10"/>
    <p:sldLayoutId id="2147488181" r:id="rId11"/>
  </p:sldLayoutIdLst>
  <p:hf sldNum="0" hdr="0" ftr="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1026"/>
          <p:cNvGrpSpPr>
            <a:grpSpLocks/>
          </p:cNvGrpSpPr>
          <p:nvPr/>
        </p:nvGrpSpPr>
        <p:grpSpPr bwMode="auto">
          <a:xfrm>
            <a:off x="0" y="3902075"/>
            <a:ext cx="3400425" cy="2949575"/>
            <a:chOff x="0" y="2458"/>
            <a:chExt cx="2142" cy="1858"/>
          </a:xfrm>
        </p:grpSpPr>
        <p:sp>
          <p:nvSpPr>
            <p:cNvPr id="2267139" name="Freeform 1027"/>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i="0" dirty="0">
                <a:solidFill>
                  <a:srgbClr val="000000"/>
                </a:solidFill>
                <a:latin typeface="Arial" panose="020B0604020202020204" pitchFamily="34" charset="0"/>
              </a:endParaRPr>
            </a:p>
          </p:txBody>
        </p:sp>
        <p:sp>
          <p:nvSpPr>
            <p:cNvPr id="2267140" name="Freeform 1028"/>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i="0" dirty="0">
                <a:solidFill>
                  <a:srgbClr val="000000"/>
                </a:solidFill>
                <a:latin typeface="Arial" panose="020B0604020202020204" pitchFamily="34" charset="0"/>
              </a:endParaRPr>
            </a:p>
          </p:txBody>
        </p:sp>
        <p:sp>
          <p:nvSpPr>
            <p:cNvPr id="2267141" name="Freeform 1029"/>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i="0" dirty="0">
                <a:solidFill>
                  <a:srgbClr val="000000"/>
                </a:solidFill>
                <a:latin typeface="Arial" panose="020B0604020202020204" pitchFamily="34" charset="0"/>
              </a:endParaRPr>
            </a:p>
          </p:txBody>
        </p:sp>
        <p:sp>
          <p:nvSpPr>
            <p:cNvPr id="2267142" name="Freeform 1030"/>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i="0" dirty="0">
                <a:solidFill>
                  <a:srgbClr val="000000"/>
                </a:solidFill>
                <a:latin typeface="Arial" panose="020B0604020202020204" pitchFamily="34" charset="0"/>
              </a:endParaRPr>
            </a:p>
          </p:txBody>
        </p:sp>
        <p:sp>
          <p:nvSpPr>
            <p:cNvPr id="2267143"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i="0" dirty="0">
                <a:solidFill>
                  <a:srgbClr val="000000"/>
                </a:solidFill>
                <a:latin typeface="Arial" panose="020B0604020202020204" pitchFamily="34" charset="0"/>
              </a:endParaRPr>
            </a:p>
          </p:txBody>
        </p:sp>
        <p:sp>
          <p:nvSpPr>
            <p:cNvPr id="2267144"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i="0" dirty="0">
                <a:solidFill>
                  <a:srgbClr val="000000"/>
                </a:solidFill>
                <a:latin typeface="Arial" panose="020B0604020202020204" pitchFamily="34" charset="0"/>
              </a:endParaRPr>
            </a:p>
          </p:txBody>
        </p:sp>
        <p:sp>
          <p:nvSpPr>
            <p:cNvPr id="2267145"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i="0" dirty="0">
                <a:solidFill>
                  <a:srgbClr val="000000"/>
                </a:solidFill>
                <a:latin typeface="Arial" panose="020B0604020202020204" pitchFamily="34" charset="0"/>
              </a:endParaRPr>
            </a:p>
          </p:txBody>
        </p:sp>
      </p:grpSp>
      <p:sp>
        <p:nvSpPr>
          <p:cNvPr id="2267146" name="Rectangle 1034"/>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2267147" name="Rectangle 1035"/>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67148" name="Rectangle 1036"/>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000" b="1" i="0">
                <a:solidFill>
                  <a:srgbClr val="FFFFFF"/>
                </a:solidFill>
                <a:effectLst>
                  <a:outerShdw blurRad="38100" dist="38100" dir="2700000" algn="tl">
                    <a:srgbClr val="010199"/>
                  </a:outerShdw>
                </a:effectLst>
                <a:latin typeface="Arial" panose="020B0604020202020204" pitchFamily="34" charset="0"/>
                <a:cs typeface="+mn-cs"/>
              </a:defRPr>
            </a:lvl1pPr>
          </a:lstStyle>
          <a:p>
            <a:pPr>
              <a:defRPr/>
            </a:pPr>
            <a:endParaRPr lang="en-US" dirty="0"/>
          </a:p>
        </p:txBody>
      </p:sp>
      <p:sp>
        <p:nvSpPr>
          <p:cNvPr id="2267149" name="Rectangle 1037"/>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000" b="1" i="0">
                <a:solidFill>
                  <a:srgbClr val="FFFFFF"/>
                </a:solidFill>
                <a:effectLst>
                  <a:outerShdw blurRad="38100" dist="38100" dir="2700000" algn="tl">
                    <a:srgbClr val="010199"/>
                  </a:outerShdw>
                </a:effectLst>
                <a:latin typeface="Arial" panose="020B0604020202020204" pitchFamily="34" charset="0"/>
                <a:cs typeface="+mn-cs"/>
              </a:defRPr>
            </a:lvl1pPr>
          </a:lstStyle>
          <a:p>
            <a:pPr>
              <a:defRPr/>
            </a:pPr>
            <a:endParaRPr lang="en-US" dirty="0"/>
          </a:p>
        </p:txBody>
      </p:sp>
      <p:sp>
        <p:nvSpPr>
          <p:cNvPr id="2267150" name="Rectangle 1038"/>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spcBef>
                <a:spcPct val="0"/>
              </a:spcBef>
              <a:defRPr sz="1000" b="1" i="0">
                <a:solidFill>
                  <a:srgbClr val="FFFFFF"/>
                </a:solidFill>
                <a:effectLst>
                  <a:outerShdw blurRad="38100" dist="38100" dir="2700000" algn="tl">
                    <a:srgbClr val="010199"/>
                  </a:outerShdw>
                </a:effectLst>
                <a:latin typeface="Arial" panose="020B0604020202020204" pitchFamily="34" charset="0"/>
                <a:cs typeface="+mn-cs"/>
              </a:defRPr>
            </a:lvl1pPr>
          </a:lstStyle>
          <a:p>
            <a:pPr>
              <a:defRPr/>
            </a:pPr>
            <a:fld id="{4F72CBE0-1BF7-9544-B71C-FB2F843D988A}" type="slidenum">
              <a:rPr lang="en-US" smtClean="0"/>
              <a:pPr>
                <a:defRPr/>
              </a:pPr>
              <a:t>‹#›</a:t>
            </a:fld>
            <a:endParaRPr lang="en-US" dirty="0"/>
          </a:p>
        </p:txBody>
      </p:sp>
    </p:spTree>
    <p:extLst>
      <p:ext uri="{BB962C8B-B14F-4D97-AF65-F5344CB8AC3E}">
        <p14:creationId xmlns:p14="http://schemas.microsoft.com/office/powerpoint/2010/main" val="1985170987"/>
      </p:ext>
    </p:extLst>
  </p:cSld>
  <p:clrMap bg1="dk2" tx1="lt1" bg2="dk1" tx2="lt2" accent1="accent1" accent2="accent2" accent3="accent3" accent4="accent4" accent5="accent5" accent6="accent6" hlink="hlink" folHlink="folHlink"/>
  <p:sldLayoutIdLst>
    <p:sldLayoutId id="2147488195" r:id="rId1"/>
    <p:sldLayoutId id="2147488196" r:id="rId2"/>
    <p:sldLayoutId id="2147488197" r:id="rId3"/>
    <p:sldLayoutId id="2147488198" r:id="rId4"/>
    <p:sldLayoutId id="2147488199" r:id="rId5"/>
    <p:sldLayoutId id="2147488200" r:id="rId6"/>
    <p:sldLayoutId id="2147488201" r:id="rId7"/>
    <p:sldLayoutId id="2147488202" r:id="rId8"/>
    <p:sldLayoutId id="2147488203" r:id="rId9"/>
    <p:sldLayoutId id="2147488204" r:id="rId10"/>
    <p:sldLayoutId id="214748820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457200" fontAlgn="auto">
              <a:spcBef>
                <a:spcPts val="0"/>
              </a:spcBef>
              <a:spcAft>
                <a:spcPts val="0"/>
              </a:spcAft>
            </a:pPr>
            <a:fld id="{52F367E4-7E1D-FF4E-AF00-438FDA6547A0}" type="datetimeFigureOut">
              <a:rPr lang="en-US" smtClean="0"/>
              <a:pPr defTabSz="457200" fontAlgn="auto">
                <a:spcBef>
                  <a:spcPts val="0"/>
                </a:spcBef>
                <a:spcAft>
                  <a:spcPts val="0"/>
                </a:spcAft>
              </a:pPr>
              <a:t>6/9/26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457200" fontAlgn="auto">
              <a:spcBef>
                <a:spcPts val="0"/>
              </a:spcBef>
              <a:spcAft>
                <a:spcPts val="0"/>
              </a:spcAft>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457200" eaLnBrk="1" fontAlgn="auto" hangingPunct="1">
              <a:spcBef>
                <a:spcPts val="0"/>
              </a:spcBef>
              <a:spcAft>
                <a:spcPts val="0"/>
              </a:spcAft>
            </a:pPr>
            <a:fld id="{8C99E196-A115-2F47-A252-2B1A00B54207}" type="slidenum">
              <a:rPr lang="en-US" smtClean="0">
                <a:ea typeface="+mn-ea"/>
                <a:cs typeface="+mn-cs"/>
              </a:rPr>
              <a:pPr defTabSz="457200" eaLnBrk="1" fontAlgn="auto" hangingPunct="1">
                <a:spcBef>
                  <a:spcPts val="0"/>
                </a:spcBef>
                <a:spcAft>
                  <a:spcPts val="0"/>
                </a:spcAft>
              </a:pPr>
              <a:t>‹#›</a:t>
            </a:fld>
            <a:endParaRPr lang="en-US">
              <a:ea typeface="+mn-ea"/>
              <a:cs typeface="+mn-cs"/>
            </a:endParaRPr>
          </a:p>
        </p:txBody>
      </p:sp>
    </p:spTree>
    <p:extLst>
      <p:ext uri="{BB962C8B-B14F-4D97-AF65-F5344CB8AC3E}">
        <p14:creationId xmlns:p14="http://schemas.microsoft.com/office/powerpoint/2010/main" val="2971479550"/>
      </p:ext>
    </p:extLst>
  </p:cSld>
  <p:clrMap bg1="lt1" tx1="dk1" bg2="lt2" tx2="dk2" accent1="accent1" accent2="accent2" accent3="accent3" accent4="accent4" accent5="accent5" accent6="accent6" hlink="hlink" folHlink="folHlink"/>
  <p:sldLayoutIdLst>
    <p:sldLayoutId id="2147488207" r:id="rId1"/>
    <p:sldLayoutId id="2147488208"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2716CB3A-C5F0-4F43-8AEF-CE8E49429F1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896" r:id="rId1"/>
    <p:sldLayoutId id="2147487897" r:id="rId2"/>
    <p:sldLayoutId id="2147487898" r:id="rId3"/>
    <p:sldLayoutId id="2147487899" r:id="rId4"/>
    <p:sldLayoutId id="2147487900" r:id="rId5"/>
    <p:sldLayoutId id="2147487901" r:id="rId6"/>
    <p:sldLayoutId id="2147487902" r:id="rId7"/>
    <p:sldLayoutId id="2147487903" r:id="rId8"/>
    <p:sldLayoutId id="2147487904" r:id="rId9"/>
    <p:sldLayoutId id="2147487905" r:id="rId10"/>
    <p:sldLayoutId id="214748790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eaLnBrk="1" hangingPunct="1">
              <a:defRPr/>
            </a:pPr>
            <a:fld id="{61F442D0-A11F-2640-8129-5D1BEF7A3C1E}" type="slidenum">
              <a:rPr lang="en-US" smtClean="0"/>
              <a:pPr eaLnBrk="1" hangingPunct="1">
                <a:defRPr/>
              </a:pPr>
              <a:t>‹#›</a:t>
            </a:fld>
            <a:endParaRPr lang="en-US" dirty="0"/>
          </a:p>
        </p:txBody>
      </p:sp>
    </p:spTree>
    <p:extLst>
      <p:ext uri="{BB962C8B-B14F-4D97-AF65-F5344CB8AC3E}">
        <p14:creationId xmlns:p14="http://schemas.microsoft.com/office/powerpoint/2010/main" val="579280597"/>
      </p:ext>
    </p:extLst>
  </p:cSld>
  <p:clrMap bg1="dk2" tx1="lt1" bg2="dk1" tx2="lt2" accent1="accent1" accent2="accent2" accent3="accent3" accent4="accent4" accent5="accent5" accent6="accent6" hlink="hlink" folHlink="folHlink"/>
  <p:sldLayoutIdLst>
    <p:sldLayoutId id="2147488224" r:id="rId1"/>
    <p:sldLayoutId id="2147488225" r:id="rId2"/>
    <p:sldLayoutId id="2147488226" r:id="rId3"/>
    <p:sldLayoutId id="2147488227" r:id="rId4"/>
    <p:sldLayoutId id="2147488228" r:id="rId5"/>
    <p:sldLayoutId id="2147488229" r:id="rId6"/>
    <p:sldLayoutId id="2147488230" r:id="rId7"/>
    <p:sldLayoutId id="2147488231" r:id="rId8"/>
    <p:sldLayoutId id="2147488232" r:id="rId9"/>
    <p:sldLayoutId id="2147488233"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a:spcBef>
                  <a:spcPct val="50000"/>
                </a:spcBef>
              </a:pPr>
              <a:endParaRPr lang="en-US">
                <a:solidFill>
                  <a:srgbClr val="EAEAEA"/>
                </a:solidFill>
                <a:latin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a:spcBef>
                  <a:spcPct val="50000"/>
                </a:spcBef>
              </a:pPr>
              <a:endParaRPr lang="en-US">
                <a:solidFill>
                  <a:srgbClr val="EAEAEA"/>
                </a:solidFill>
                <a:latin typeface="Times New Roman" charset="0"/>
              </a:endParaRPr>
            </a:p>
          </p:txBody>
        </p:sp>
        <p:pic>
          <p:nvPicPr>
            <p:cNvPr id="1034"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eaLnBrk="1" hangingPunct="1">
              <a:defRPr/>
            </a:pPr>
            <a:endParaRPr lang="en-US">
              <a:solidFill>
                <a:srgbClr val="EAEAEA"/>
              </a:solidFill>
              <a:latin typeface="Times New Roman"/>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eaLnBrk="1" hangingPunct="1">
              <a:defRPr/>
            </a:pPr>
            <a:endParaRPr lang="en-US">
              <a:solidFill>
                <a:srgbClr val="EAEAEA"/>
              </a:solidFill>
              <a:latin typeface="Times New Roman"/>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atin typeface="Times New Roman" charset="0"/>
              </a:defRPr>
            </a:lvl1pPr>
          </a:lstStyle>
          <a:p>
            <a:pPr eaLnBrk="1" hangingPunct="1">
              <a:defRPr/>
            </a:pPr>
            <a:fld id="{6B2414AF-C472-6F47-AC66-048B40B0E1EC}" type="slidenum">
              <a:rPr lang="en-US">
                <a:solidFill>
                  <a:srgbClr val="EAEAEA"/>
                </a:solidFill>
              </a:rPr>
              <a:pPr eaLnBrk="1" hangingPunct="1">
                <a:defRPr/>
              </a:pPr>
              <a:t>‹#›</a:t>
            </a:fld>
            <a:endParaRPr lang="en-US">
              <a:solidFill>
                <a:srgbClr val="EAEAEA"/>
              </a:solidFill>
            </a:endParaRPr>
          </a:p>
        </p:txBody>
      </p:sp>
    </p:spTree>
    <p:extLst>
      <p:ext uri="{BB962C8B-B14F-4D97-AF65-F5344CB8AC3E}">
        <p14:creationId xmlns:p14="http://schemas.microsoft.com/office/powerpoint/2010/main" val="1201107468"/>
      </p:ext>
    </p:extLst>
  </p:cSld>
  <p:clrMap bg1="dk2" tx1="lt1" bg2="dk1" tx2="lt2" accent1="accent1" accent2="accent2" accent3="accent3" accent4="accent4" accent5="accent5" accent6="accent6" hlink="hlink" folHlink="folHlink"/>
  <p:sldLayoutIdLst>
    <p:sldLayoutId id="2147488236" r:id="rId1"/>
    <p:sldLayoutId id="2147488237" r:id="rId2"/>
    <p:sldLayoutId id="2147488238" r:id="rId3"/>
    <p:sldLayoutId id="2147488239" r:id="rId4"/>
    <p:sldLayoutId id="2147488240" r:id="rId5"/>
    <p:sldLayoutId id="2147488241" r:id="rId6"/>
    <p:sldLayoutId id="2147488242" r:id="rId7"/>
    <p:sldLayoutId id="2147488243" r:id="rId8"/>
    <p:sldLayoutId id="2147488244" r:id="rId9"/>
    <p:sldLayoutId id="2147488245" r:id="rId10"/>
    <p:sldLayoutId id="214748824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1" hangingPunct="1">
              <a:defRPr/>
            </a:pPr>
            <a:fld id="{9516F5E5-B071-0D4F-AACA-22C65A7DC164}"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1029197407"/>
      </p:ext>
    </p:extLst>
  </p:cSld>
  <p:clrMap bg1="lt1" tx1="dk1" bg2="lt2" tx2="dk2" accent1="accent1" accent2="accent2" accent3="accent3" accent4="accent4" accent5="accent5" accent6="accent6" hlink="hlink" folHlink="folHlink"/>
  <p:sldLayoutIdLst>
    <p:sldLayoutId id="2147488248" r:id="rId1"/>
    <p:sldLayoutId id="2147488249" r:id="rId2"/>
    <p:sldLayoutId id="2147488250" r:id="rId3"/>
    <p:sldLayoutId id="2147488251" r:id="rId4"/>
    <p:sldLayoutId id="2147488252" r:id="rId5"/>
    <p:sldLayoutId id="2147488253" r:id="rId6"/>
    <p:sldLayoutId id="2147488254" r:id="rId7"/>
    <p:sldLayoutId id="2147488255" r:id="rId8"/>
    <p:sldLayoutId id="2147488256" r:id="rId9"/>
    <p:sldLayoutId id="2147488257" r:id="rId10"/>
    <p:sldLayoutId id="214748825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b="1" i="0" dirty="0">
                <a:solidFill>
                  <a:srgbClr val="FFFFFF"/>
                </a:solidFill>
                <a:latin typeface="Arial" panose="020B0604020202020204" pitchFamily="34"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1800" b="1" i="0" dirty="0">
                <a:solidFill>
                  <a:srgbClr val="FFFFFF"/>
                </a:solidFill>
                <a:latin typeface="Arial" panose="020B0604020202020204" pitchFamily="34"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b="1" i="0" dirty="0">
                <a:solidFill>
                  <a:srgbClr val="FFFFFF"/>
                </a:solidFill>
                <a:latin typeface="Arial" panose="020B0604020202020204" pitchFamily="34"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b="1" i="0" dirty="0">
                <a:solidFill>
                  <a:srgbClr val="FFFFFF"/>
                </a:solidFill>
                <a:latin typeface="Arial" panose="020B0604020202020204" pitchFamily="34"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1800" b="1" i="0" dirty="0">
                <a:solidFill>
                  <a:srgbClr val="FFFFFF"/>
                </a:solidFill>
                <a:latin typeface="Arial" panose="020B0604020202020204" pitchFamily="34" charset="0"/>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10199"/>
                  </a:outerShdw>
                </a:effectLst>
                <a:latin typeface="Arial" panose="020B0604020202020204" pitchFamily="34" charset="0"/>
                <a:ea typeface="+mn-ea"/>
                <a:cs typeface="+mn-cs"/>
              </a:defRPr>
            </a:lvl1pPr>
          </a:lstStyle>
          <a:p>
            <a:pPr eaLnBrk="1" hangingPunct="1">
              <a:defRPr/>
            </a:pPr>
            <a:endParaRPr lang="en-US" dirty="0">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10199"/>
                  </a:outerShdw>
                </a:effectLst>
                <a:latin typeface="Arial" panose="020B0604020202020204" pitchFamily="34" charset="0"/>
                <a:ea typeface="+mn-ea"/>
                <a:cs typeface="+mn-cs"/>
              </a:defRPr>
            </a:lvl1pPr>
          </a:lstStyle>
          <a:p>
            <a:pPr eaLnBrk="1" hangingPunct="1">
              <a:defRPr/>
            </a:pPr>
            <a:endParaRPr lang="en-US" dirty="0">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10199"/>
                  </a:outerShdw>
                </a:effectLst>
                <a:latin typeface="Arial" panose="020B0604020202020204" pitchFamily="34" charset="0"/>
              </a:defRPr>
            </a:lvl1pPr>
          </a:lstStyle>
          <a:p>
            <a:pPr eaLnBrk="1" hangingPunct="1">
              <a:defRPr/>
            </a:pPr>
            <a:fld id="{4F4197AA-8730-1349-91D6-10A3C9F9ECC9}" type="slidenum">
              <a:rPr lang="en-US" smtClean="0">
                <a:solidFill>
                  <a:srgbClr val="FFFFFF"/>
                </a:solidFill>
              </a:rPr>
              <a:pPr eaLnBrk="1" hangingPunct="1">
                <a:defRPr/>
              </a:pPr>
              <a:t>‹#›</a:t>
            </a:fld>
            <a:endParaRPr lang="en-US" dirty="0">
              <a:solidFill>
                <a:srgbClr val="FFFFFF"/>
              </a:solidFill>
            </a:endParaRPr>
          </a:p>
        </p:txBody>
      </p:sp>
    </p:spTree>
    <p:extLst>
      <p:ext uri="{BB962C8B-B14F-4D97-AF65-F5344CB8AC3E}">
        <p14:creationId xmlns:p14="http://schemas.microsoft.com/office/powerpoint/2010/main" val="976473532"/>
      </p:ext>
    </p:extLst>
  </p:cSld>
  <p:clrMap bg1="dk2" tx1="lt1" bg2="dk1" tx2="lt2" accent1="accent1" accent2="accent2" accent3="accent3" accent4="accent4" accent5="accent5" accent6="accent6" hlink="hlink" folHlink="folHlink"/>
  <p:sldLayoutIdLst>
    <p:sldLayoutId id="2147488260" r:id="rId1"/>
    <p:sldLayoutId id="2147488261" r:id="rId2"/>
    <p:sldLayoutId id="2147488262" r:id="rId3"/>
    <p:sldLayoutId id="2147488263" r:id="rId4"/>
    <p:sldLayoutId id="2147488264" r:id="rId5"/>
    <p:sldLayoutId id="2147488265" r:id="rId6"/>
    <p:sldLayoutId id="2147488266" r:id="rId7"/>
    <p:sldLayoutId id="2147488267" r:id="rId8"/>
    <p:sldLayoutId id="2147488268" r:id="rId9"/>
    <p:sldLayoutId id="2147488269" r:id="rId10"/>
    <p:sldLayoutId id="2147488270"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0" y="0"/>
            <a:ext cx="9132888" cy="6845300"/>
            <a:chOff x="0" y="0"/>
            <a:chExt cx="5753" cy="4312"/>
          </a:xfrm>
        </p:grpSpPr>
        <p:sp>
          <p:nvSpPr>
            <p:cNvPr id="12493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b="1" i="0" dirty="0">
                <a:solidFill>
                  <a:srgbClr val="FFFFFF"/>
                </a:solidFill>
                <a:latin typeface="Arial" panose="020B0604020202020204" pitchFamily="34" charset="0"/>
              </a:endParaRPr>
            </a:p>
          </p:txBody>
        </p:sp>
        <p:grpSp>
          <p:nvGrpSpPr>
            <p:cNvPr id="124940" name="Group 4"/>
            <p:cNvGrpSpPr>
              <a:grpSpLocks/>
            </p:cNvGrpSpPr>
            <p:nvPr/>
          </p:nvGrpSpPr>
          <p:grpSpPr bwMode="auto">
            <a:xfrm>
              <a:off x="246" y="204"/>
              <a:ext cx="5271" cy="3889"/>
              <a:chOff x="246" y="204"/>
              <a:chExt cx="5271" cy="3889"/>
            </a:xfrm>
          </p:grpSpPr>
          <p:sp>
            <p:nvSpPr>
              <p:cNvPr id="3077"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2494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2494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2494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2494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2495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2495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2495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2495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2495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2495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2495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2495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2495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2495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2496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2496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2496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2496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2496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2496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2496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sp>
            <p:nvSpPr>
              <p:cNvPr id="12496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1800" b="1" i="0" dirty="0">
                  <a:solidFill>
                    <a:srgbClr val="FFFFFF"/>
                  </a:solidFill>
                  <a:latin typeface="Arial" panose="020B0604020202020204" pitchFamily="34" charset="0"/>
                </a:endParaRPr>
              </a:p>
            </p:txBody>
          </p:sp>
        </p:grpSp>
        <p:grpSp>
          <p:nvGrpSpPr>
            <p:cNvPr id="124941" name="Group 28"/>
            <p:cNvGrpSpPr>
              <a:grpSpLocks/>
            </p:cNvGrpSpPr>
            <p:nvPr/>
          </p:nvGrpSpPr>
          <p:grpSpPr bwMode="auto">
            <a:xfrm>
              <a:off x="0" y="0"/>
              <a:ext cx="1246" cy="1232"/>
              <a:chOff x="0" y="0"/>
              <a:chExt cx="1246" cy="1232"/>
            </a:xfrm>
          </p:grpSpPr>
          <p:sp>
            <p:nvSpPr>
              <p:cNvPr id="12494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b="1" i="0" dirty="0">
                  <a:solidFill>
                    <a:srgbClr val="FFFFFF"/>
                  </a:solidFill>
                  <a:latin typeface="Arial" panose="020B0604020202020204" pitchFamily="34" charset="0"/>
                </a:endParaRPr>
              </a:p>
            </p:txBody>
          </p:sp>
          <p:sp>
            <p:nvSpPr>
              <p:cNvPr id="12494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b="1" i="0" dirty="0">
                  <a:solidFill>
                    <a:srgbClr val="FFFFFF"/>
                  </a:solidFill>
                  <a:latin typeface="Arial" panose="020B0604020202020204" pitchFamily="34" charset="0"/>
                </a:endParaRPr>
              </a:p>
            </p:txBody>
          </p:sp>
          <p:sp>
            <p:nvSpPr>
              <p:cNvPr id="12494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b="1" i="0" dirty="0">
                  <a:solidFill>
                    <a:srgbClr val="FFFFFF"/>
                  </a:solidFill>
                  <a:latin typeface="Arial" panose="020B0604020202020204" pitchFamily="34" charset="0"/>
                </a:endParaRPr>
              </a:p>
            </p:txBody>
          </p:sp>
        </p:grpSp>
      </p:grpSp>
      <p:sp>
        <p:nvSpPr>
          <p:cNvPr id="3104"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105"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24933"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b="1" i="0" dirty="0">
              <a:solidFill>
                <a:srgbClr val="FFFFFF"/>
              </a:solidFill>
              <a:latin typeface="Arial" panose="020B0604020202020204" pitchFamily="34" charset="0"/>
            </a:endParaRPr>
          </a:p>
        </p:txBody>
      </p:sp>
      <p:sp>
        <p:nvSpPr>
          <p:cNvPr id="124934"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b="1" i="0" dirty="0">
              <a:solidFill>
                <a:srgbClr val="FFFFFF"/>
              </a:solidFill>
              <a:latin typeface="Arial" panose="020B0604020202020204" pitchFamily="34" charset="0"/>
            </a:endParaRPr>
          </a:p>
        </p:txBody>
      </p:sp>
      <p:sp>
        <p:nvSpPr>
          <p:cNvPr id="3108" name="Rectangle 36"/>
          <p:cNvSpPr>
            <a:spLocks noChangeArrowheads="1"/>
          </p:cNvSpPr>
          <p:nvPr/>
        </p:nvSpPr>
        <p:spPr bwMode="auto">
          <a:xfrm>
            <a:off x="179388"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zh-CN" altLang="en-US" sz="2000" b="1" i="0" dirty="0">
                <a:solidFill>
                  <a:srgbClr val="FFD34A"/>
                </a:solidFill>
                <a:latin typeface="Arial" panose="020B0604020202020204" pitchFamily="34" charset="0"/>
                <a:cs typeface="Arial" panose="020B0604020202020204" pitchFamily="34" charset="0"/>
              </a:rPr>
              <a:t> </a:t>
            </a:r>
            <a:r>
              <a:rPr lang="en-US" altLang="zh-CN" sz="2000" b="1" i="0" dirty="0">
                <a:solidFill>
                  <a:srgbClr val="FFD34A"/>
                </a:solidFill>
                <a:latin typeface="Arial" panose="020B0604020202020204" pitchFamily="34" charset="0"/>
                <a:cs typeface="Arial" panose="020B0604020202020204" pitchFamily="34" charset="0"/>
              </a:rPr>
              <a:t>DRESSING</a:t>
            </a:r>
          </a:p>
          <a:p>
            <a:pPr>
              <a:defRPr/>
            </a:pPr>
            <a:r>
              <a:rPr lang="en-US" altLang="zh-CN" sz="2000" b="1" i="0" dirty="0">
                <a:solidFill>
                  <a:srgbClr val="FFD34A"/>
                </a:solidFill>
                <a:latin typeface="Arial" panose="020B0604020202020204" pitchFamily="34" charset="0"/>
                <a:cs typeface="Arial" panose="020B0604020202020204" pitchFamily="34" charset="0"/>
              </a:rPr>
              <a:t>        THE                                    </a:t>
            </a:r>
          </a:p>
          <a:p>
            <a:pPr>
              <a:defRPr/>
            </a:pPr>
            <a:r>
              <a:rPr lang="en-US" altLang="zh-CN" sz="2000" b="1" i="0" dirty="0">
                <a:solidFill>
                  <a:srgbClr val="FFD34A"/>
                </a:solidFill>
                <a:latin typeface="Arial" panose="020B0604020202020204" pitchFamily="34" charset="0"/>
                <a:cs typeface="Arial" panose="020B0604020202020204" pitchFamily="34" charset="0"/>
              </a:rPr>
              <a:t>   STAGE</a:t>
            </a:r>
          </a:p>
        </p:txBody>
      </p:sp>
      <p:sp>
        <p:nvSpPr>
          <p:cNvPr id="3109"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20841" name="Text Box 38"/>
          <p:cNvSpPr txBox="1">
            <a:spLocks noChangeArrowheads="1"/>
          </p:cNvSpPr>
          <p:nvPr/>
        </p:nvSpPr>
        <p:spPr bwMode="auto">
          <a:xfrm>
            <a:off x="265113" y="6542088"/>
            <a:ext cx="1030287" cy="244475"/>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i="0" dirty="0">
                <a:solidFill>
                  <a:srgbClr val="FFFFFF"/>
                </a:solidFill>
                <a:latin typeface="Arial" panose="020B0604020202020204" pitchFamily="34" charset="0"/>
              </a:rPr>
              <a:t>© 2004 TBBMI</a:t>
            </a:r>
          </a:p>
        </p:txBody>
      </p:sp>
      <p:sp>
        <p:nvSpPr>
          <p:cNvPr id="3111"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8.0.02.</a:t>
            </a:r>
          </a:p>
        </p:txBody>
      </p:sp>
    </p:spTree>
    <p:extLst>
      <p:ext uri="{BB962C8B-B14F-4D97-AF65-F5344CB8AC3E}">
        <p14:creationId xmlns:p14="http://schemas.microsoft.com/office/powerpoint/2010/main" val="1525309345"/>
      </p:ext>
    </p:extLst>
  </p:cSld>
  <p:clrMap bg1="dk2" tx1="lt1" bg2="dk1" tx2="lt2" accent1="accent1" accent2="accent2" accent3="accent3" accent4="accent4" accent5="accent5" accent6="accent6" hlink="hlink" folHlink="folHlink"/>
  <p:sldLayoutIdLst>
    <p:sldLayoutId id="2147488272" r:id="rId1"/>
    <p:sldLayoutId id="2147488273" r:id="rId2"/>
    <p:sldLayoutId id="2147488274" r:id="rId3"/>
    <p:sldLayoutId id="2147488275" r:id="rId4"/>
    <p:sldLayoutId id="2147488276" r:id="rId5"/>
    <p:sldLayoutId id="2147488277" r:id="rId6"/>
    <p:sldLayoutId id="2147488278" r:id="rId7"/>
    <p:sldLayoutId id="2147488279" r:id="rId8"/>
    <p:sldLayoutId id="2147488280" r:id="rId9"/>
    <p:sldLayoutId id="2147488281" r:id="rId10"/>
    <p:sldLayoutId id="2147488282"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26978" name="Group 2"/>
          <p:cNvGrpSpPr>
            <a:grpSpLocks/>
          </p:cNvGrpSpPr>
          <p:nvPr/>
        </p:nvGrpSpPr>
        <p:grpSpPr bwMode="auto">
          <a:xfrm>
            <a:off x="0" y="0"/>
            <a:ext cx="1143000" cy="6856413"/>
            <a:chOff x="0" y="0"/>
            <a:chExt cx="720" cy="4319"/>
          </a:xfrm>
        </p:grpSpPr>
        <p:sp>
          <p:nvSpPr>
            <p:cNvPr id="12698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a:spcBef>
                  <a:spcPct val="50000"/>
                </a:spcBef>
              </a:pPr>
              <a:endParaRPr lang="zh-CN" altLang="en-US">
                <a:solidFill>
                  <a:srgbClr val="EAEAEA"/>
                </a:solidFill>
                <a:latin typeface="Times New Roman" charset="0"/>
              </a:endParaRPr>
            </a:p>
          </p:txBody>
        </p:sp>
        <p:sp>
          <p:nvSpPr>
            <p:cNvPr id="12698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a:spcBef>
                  <a:spcPct val="50000"/>
                </a:spcBef>
              </a:pPr>
              <a:endParaRPr lang="zh-CN" altLang="en-US">
                <a:solidFill>
                  <a:srgbClr val="EAEAEA"/>
                </a:solidFill>
                <a:latin typeface="Times New Roman" charset="0"/>
              </a:endParaRPr>
            </a:p>
          </p:txBody>
        </p:sp>
        <p:pic>
          <p:nvPicPr>
            <p:cNvPr id="126986"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6979"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26980"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253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2253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2253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defRPr>
            </a:lvl1pPr>
          </a:lstStyle>
          <a:p>
            <a:pPr>
              <a:defRPr/>
            </a:pPr>
            <a:fld id="{12CFDF48-125D-854F-A2DE-E4C4BEF0F06E}" type="slidenum">
              <a:rPr lang="en-US"/>
              <a:pPr>
                <a:defRPr/>
              </a:pPr>
              <a:t>‹#›</a:t>
            </a:fld>
            <a:endParaRPr lang="en-US"/>
          </a:p>
        </p:txBody>
      </p:sp>
    </p:spTree>
    <p:extLst>
      <p:ext uri="{BB962C8B-B14F-4D97-AF65-F5344CB8AC3E}">
        <p14:creationId xmlns:p14="http://schemas.microsoft.com/office/powerpoint/2010/main" val="3764084363"/>
      </p:ext>
    </p:extLst>
  </p:cSld>
  <p:clrMap bg1="dk2" tx1="lt1" bg2="dk1" tx2="lt2" accent1="accent1" accent2="accent2" accent3="accent3" accent4="accent4" accent5="accent5" accent6="accent6" hlink="hlink" folHlink="folHlink"/>
  <p:sldLayoutIdLst>
    <p:sldLayoutId id="2147488284" r:id="rId1"/>
    <p:sldLayoutId id="2147488285" r:id="rId2"/>
    <p:sldLayoutId id="2147488286" r:id="rId3"/>
    <p:sldLayoutId id="2147488287" r:id="rId4"/>
    <p:sldLayoutId id="2147488288" r:id="rId5"/>
    <p:sldLayoutId id="2147488289" r:id="rId6"/>
    <p:sldLayoutId id="2147488290" r:id="rId7"/>
    <p:sldLayoutId id="2147488291" r:id="rId8"/>
    <p:sldLayoutId id="2147488292" r:id="rId9"/>
    <p:sldLayoutId id="2147488293" r:id="rId10"/>
    <p:sldLayoutId id="2147488294"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9" charset="-128"/>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2716CB3A-C5F0-4F43-8AEF-CE8E49429F1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35591576"/>
      </p:ext>
    </p:extLst>
  </p:cSld>
  <p:clrMap bg1="lt1" tx1="dk1" bg2="lt2" tx2="dk2" accent1="accent1" accent2="accent2" accent3="accent3" accent4="accent4" accent5="accent5" accent6="accent6" hlink="hlink" folHlink="folHlink"/>
  <p:sldLayoutIdLst>
    <p:sldLayoutId id="2147488296" r:id="rId1"/>
    <p:sldLayoutId id="2147488297" r:id="rId2"/>
    <p:sldLayoutId id="2147488298" r:id="rId3"/>
    <p:sldLayoutId id="2147488299" r:id="rId4"/>
    <p:sldLayoutId id="2147488300" r:id="rId5"/>
    <p:sldLayoutId id="2147488301" r:id="rId6"/>
    <p:sldLayoutId id="2147488302" r:id="rId7"/>
    <p:sldLayoutId id="2147488303" r:id="rId8"/>
    <p:sldLayoutId id="2147488304" r:id="rId9"/>
    <p:sldLayoutId id="2147488305" r:id="rId10"/>
    <p:sldLayoutId id="214748830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39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65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pitchFamily="-112" charset="-128"/>
                <a:cs typeface="ＭＳ Ｐゴシック" pitchFamily="-112" charset="-128"/>
              </a:defRPr>
            </a:lvl1pPr>
          </a:lstStyle>
          <a:p>
            <a:pPr defTabSz="457200" fontAlgn="auto">
              <a:spcBef>
                <a:spcPts val="0"/>
              </a:spcBef>
              <a:spcAft>
                <a:spcPts val="0"/>
              </a:spcAft>
            </a:pPr>
            <a:fld id="{52F367E4-7E1D-FF4E-AF00-438FDA6547A0}" type="datetimeFigureOut">
              <a:rPr lang="en-US" smtClean="0"/>
              <a:pPr defTabSz="457200" fontAlgn="auto">
                <a:spcBef>
                  <a:spcPts val="0"/>
                </a:spcBef>
                <a:spcAft>
                  <a:spcPts val="0"/>
                </a:spcAft>
              </a:pPr>
              <a:t>6/9/26</a:t>
            </a:fld>
            <a:endParaRPr lang="en-US"/>
          </a:p>
        </p:txBody>
      </p:sp>
      <p:sp>
        <p:nvSpPr>
          <p:cNvPr id="465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pitchFamily="-112" charset="-128"/>
                <a:cs typeface="ＭＳ Ｐゴシック" pitchFamily="-112" charset="-128"/>
              </a:defRPr>
            </a:lvl1pPr>
          </a:lstStyle>
          <a:p>
            <a:pPr defTabSz="457200" fontAlgn="auto">
              <a:spcBef>
                <a:spcPts val="0"/>
              </a:spcBef>
              <a:spcAft>
                <a:spcPts val="0"/>
              </a:spcAft>
            </a:pPr>
            <a:endParaRPr lang="en-US"/>
          </a:p>
        </p:txBody>
      </p:sp>
      <p:sp>
        <p:nvSpPr>
          <p:cNvPr id="465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457200" eaLnBrk="1" fontAlgn="auto" hangingPunct="1">
              <a:spcBef>
                <a:spcPts val="0"/>
              </a:spcBef>
              <a:spcAft>
                <a:spcPts val="0"/>
              </a:spcAft>
            </a:pPr>
            <a:fld id="{8C99E196-A115-2F47-A252-2B1A00B54207}" type="slidenum">
              <a:rPr lang="en-US" smtClean="0">
                <a:ea typeface="+mn-ea"/>
                <a:cs typeface="+mn-cs"/>
              </a:rPr>
              <a:pPr defTabSz="457200" eaLnBrk="1" fontAlgn="auto" hangingPunct="1">
                <a:spcBef>
                  <a:spcPts val="0"/>
                </a:spcBef>
                <a:spcAft>
                  <a:spcPts val="0"/>
                </a:spcAft>
              </a:pPr>
              <a:t>‹#›</a:t>
            </a:fld>
            <a:endParaRPr lang="en-US">
              <a:ea typeface="+mn-ea"/>
              <a:cs typeface="+mn-cs"/>
            </a:endParaRPr>
          </a:p>
        </p:txBody>
      </p:sp>
    </p:spTree>
    <p:extLst>
      <p:ext uri="{BB962C8B-B14F-4D97-AF65-F5344CB8AC3E}">
        <p14:creationId xmlns:p14="http://schemas.microsoft.com/office/powerpoint/2010/main" val="2661235220"/>
      </p:ext>
    </p:extLst>
  </p:cSld>
  <p:clrMap bg1="lt1" tx1="dk1" bg2="lt2" tx2="dk2" accent1="accent1" accent2="accent2" accent3="accent3" accent4="accent4" accent5="accent5" accent6="accent6" hlink="hlink" folHlink="folHlink"/>
  <p:sldLayoutIdLst>
    <p:sldLayoutId id="2147488308"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1936618"/>
      </p:ext>
    </p:extLst>
  </p:cSld>
  <p:clrMap bg1="lt1" tx1="dk1" bg2="lt2" tx2="dk2" accent1="accent1" accent2="accent2" accent3="accent3" accent4="accent4" accent5="accent5" accent6="accent6" hlink="hlink" folHlink="folHlink"/>
  <p:sldLayoutIdLst>
    <p:sldLayoutId id="2147488323" r:id="rId1"/>
    <p:sldLayoutId id="2147488324" r:id="rId2"/>
    <p:sldLayoutId id="2147488325" r:id="rId3"/>
    <p:sldLayoutId id="2147488326" r:id="rId4"/>
    <p:sldLayoutId id="2147488327" r:id="rId5"/>
    <p:sldLayoutId id="2147488328" r:id="rId6"/>
    <p:sldLayoutId id="2147488329" r:id="rId7"/>
    <p:sldLayoutId id="2147488330" r:id="rId8"/>
    <p:sldLayoutId id="2147488331" r:id="rId9"/>
    <p:sldLayoutId id="2147488332" r:id="rId10"/>
    <p:sldLayoutId id="2147488333" r:id="rId11"/>
    <p:sldLayoutId id="2147488334" r:id="rId12"/>
    <p:sldLayoutId id="214748833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762037445"/>
      </p:ext>
    </p:extLst>
  </p:cSld>
  <p:clrMap bg1="lt1" tx1="dk1" bg2="lt2" tx2="dk2" accent1="accent1" accent2="accent2" accent3="accent3" accent4="accent4" accent5="accent5" accent6="accent6" hlink="hlink" folHlink="folHlink"/>
  <p:sldLayoutIdLst>
    <p:sldLayoutId id="2147488337" r:id="rId1"/>
    <p:sldLayoutId id="2147488338" r:id="rId2"/>
    <p:sldLayoutId id="2147488339" r:id="rId3"/>
    <p:sldLayoutId id="2147488340" r:id="rId4"/>
    <p:sldLayoutId id="2147488341" r:id="rId5"/>
    <p:sldLayoutId id="2147488342" r:id="rId6"/>
    <p:sldLayoutId id="2147488343" r:id="rId7"/>
    <p:sldLayoutId id="2147488344" r:id="rId8"/>
    <p:sldLayoutId id="2147488345" r:id="rId9"/>
    <p:sldLayoutId id="2147488346" r:id="rId10"/>
    <p:sldLayoutId id="2147488347" r:id="rId11"/>
    <p:sldLayoutId id="2147488348" r:id="rId12"/>
    <p:sldLayoutId id="214748834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6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6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6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10199"/>
                  </a:outerShdw>
                </a:effectLst>
                <a:latin typeface="Arial" panose="020B0604020202020204" pitchFamily="34" charset="0"/>
              </a:defRPr>
            </a:lvl1pPr>
          </a:lstStyle>
          <a:p>
            <a:pPr>
              <a:defRPr/>
            </a:pPr>
            <a:fld id="{78FEF526-BFB8-A44D-AAD0-5E3A93CC6F05}"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7999" r:id="rId1"/>
    <p:sldLayoutId id="2147487907" r:id="rId2"/>
    <p:sldLayoutId id="2147487908" r:id="rId3"/>
    <p:sldLayoutId id="2147487909" r:id="rId4"/>
    <p:sldLayoutId id="2147487910" r:id="rId5"/>
    <p:sldLayoutId id="2147487911" r:id="rId6"/>
    <p:sldLayoutId id="2147487912" r:id="rId7"/>
    <p:sldLayoutId id="2147487913" r:id="rId8"/>
    <p:sldLayoutId id="2147487914" r:id="rId9"/>
    <p:sldLayoutId id="2147487915" r:id="rId10"/>
    <p:sldLayoutId id="2147487916" r:id="rId11"/>
    <p:sldLayoutId id="2147487917"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rPr>
              <a:t>Worship in Song – Tom Anderson</a:t>
            </a:r>
          </a:p>
        </p:txBody>
      </p:sp>
    </p:spTree>
    <p:extLst>
      <p:ext uri="{BB962C8B-B14F-4D97-AF65-F5344CB8AC3E}">
        <p14:creationId xmlns:p14="http://schemas.microsoft.com/office/powerpoint/2010/main" val="2258405512"/>
      </p:ext>
    </p:extLst>
  </p:cSld>
  <p:clrMap bg1="lt1" tx1="dk1" bg2="lt2" tx2="dk2" accent1="accent1" accent2="accent2" accent3="accent3" accent4="accent4" accent5="accent5" accent6="accent6" hlink="hlink" folHlink="folHlink"/>
  <p:sldLayoutIdLst>
    <p:sldLayoutId id="2147488351" r:id="rId1"/>
    <p:sldLayoutId id="2147488352" r:id="rId2"/>
    <p:sldLayoutId id="2147488353" r:id="rId3"/>
    <p:sldLayoutId id="2147488354" r:id="rId4"/>
    <p:sldLayoutId id="2147488355" r:id="rId5"/>
    <p:sldLayoutId id="2147488356" r:id="rId6"/>
    <p:sldLayoutId id="2147488357" r:id="rId7"/>
    <p:sldLayoutId id="2147488358" r:id="rId8"/>
    <p:sldLayoutId id="2147488359" r:id="rId9"/>
    <p:sldLayoutId id="2147488360" r:id="rId10"/>
    <p:sldLayoutId id="2147488361" r:id="rId11"/>
  </p:sldLayoutIdLst>
  <p:hf sldNum="0" hdr="0" ftr="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dirty="0">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dirty="0">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eaLnBrk="1" hangingPunct="1">
              <a:defRPr/>
            </a:pPr>
            <a:fld id="{D85C9387-3A0B-4848-AF66-620769167564}" type="slidenum">
              <a:rPr lang="en-US" smtClean="0">
                <a:solidFill>
                  <a:srgbClr val="FFFFFF"/>
                </a:solidFill>
                <a:ea typeface="ＭＳ Ｐゴシック" charset="-128"/>
                <a:cs typeface="ＭＳ Ｐゴシック" charset="-128"/>
              </a:rPr>
              <a:pPr eaLnBrk="1" hangingPunct="1">
                <a:defRPr/>
              </a:pPr>
              <a:t>‹#›</a:t>
            </a:fld>
            <a:endParaRPr lang="en-US" dirty="0">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4221290532"/>
      </p:ext>
    </p:extLst>
  </p:cSld>
  <p:clrMap bg1="dk2" tx1="lt1" bg2="dk1" tx2="lt2" accent1="accent1" accent2="accent2" accent3="accent3" accent4="accent4" accent5="accent5" accent6="accent6" hlink="hlink" folHlink="folHlink"/>
  <p:sldLayoutIdLst>
    <p:sldLayoutId id="2147488363" r:id="rId1"/>
    <p:sldLayoutId id="2147488364" r:id="rId2"/>
    <p:sldLayoutId id="2147488365" r:id="rId3"/>
    <p:sldLayoutId id="2147488366" r:id="rId4"/>
    <p:sldLayoutId id="2147488367" r:id="rId5"/>
    <p:sldLayoutId id="2147488368" r:id="rId6"/>
    <p:sldLayoutId id="2147488369" r:id="rId7"/>
    <p:sldLayoutId id="2147488370" r:id="rId8"/>
    <p:sldLayoutId id="2147488371" r:id="rId9"/>
    <p:sldLayoutId id="2147488372" r:id="rId10"/>
    <p:sldLayoutId id="2147488373"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defTabSz="457200" eaLnBrk="1" fontAlgn="auto" hangingPunct="1">
              <a:spcBef>
                <a:spcPts val="0"/>
              </a:spcBef>
              <a:spcAft>
                <a:spcPts val="0"/>
              </a:spcAft>
            </a:pPr>
            <a:fld id="{52F367E4-7E1D-FF4E-AF00-438FDA6547A0}" type="datetimeFigureOut">
              <a:rPr lang="en-US" smtClean="0"/>
              <a:pPr defTabSz="457200" eaLnBrk="1" fontAlgn="auto" hangingPunct="1">
                <a:spcBef>
                  <a:spcPts val="0"/>
                </a:spcBef>
                <a:spcAft>
                  <a:spcPts val="0"/>
                </a:spcAft>
              </a:pPr>
              <a:t>6/9/26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defTabSz="457200" eaLnBrk="1" fontAlgn="auto" hangingPunct="1">
              <a:spcBef>
                <a:spcPts val="0"/>
              </a:spcBef>
              <a:spcAft>
                <a:spcPts val="0"/>
              </a:spcAft>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457200" eaLnBrk="1" fontAlgn="auto" hangingPunct="1">
              <a:spcBef>
                <a:spcPts val="0"/>
              </a:spcBef>
              <a:spcAft>
                <a:spcPts val="0"/>
              </a:spcAft>
            </a:pPr>
            <a:fld id="{8C99E196-A115-2F47-A252-2B1A00B54207}" type="slidenum">
              <a:rPr lang="en-US" smtClean="0">
                <a:ea typeface="+mn-ea"/>
                <a:cs typeface="+mn-cs"/>
              </a:rPr>
              <a:pPr defTabSz="457200" eaLnBrk="1" fontAlgn="auto" hangingPunct="1">
                <a:spcBef>
                  <a:spcPts val="0"/>
                </a:spcBef>
                <a:spcAft>
                  <a:spcPts val="0"/>
                </a:spcAft>
              </a:pPr>
              <a:t>‹#›</a:t>
            </a:fld>
            <a:endParaRPr lang="en-US">
              <a:ea typeface="+mn-ea"/>
              <a:cs typeface="+mn-cs"/>
            </a:endParaRPr>
          </a:p>
        </p:txBody>
      </p:sp>
    </p:spTree>
    <p:extLst>
      <p:ext uri="{BB962C8B-B14F-4D97-AF65-F5344CB8AC3E}">
        <p14:creationId xmlns:p14="http://schemas.microsoft.com/office/powerpoint/2010/main" val="940454584"/>
      </p:ext>
    </p:extLst>
  </p:cSld>
  <p:clrMap bg1="lt1" tx1="dk1" bg2="lt2" tx2="dk2" accent1="accent1" accent2="accent2" accent3="accent3" accent4="accent4" accent5="accent5" accent6="accent6" hlink="hlink" folHlink="folHlink"/>
  <p:sldLayoutIdLst>
    <p:sldLayoutId id="2147488375" r:id="rId1"/>
    <p:sldLayoutId id="2147488376" r:id="rId2"/>
    <p:sldLayoutId id="2147488377"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8070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r>
              <a:rPr lang="en-US" sz="3800" b="1" i="0" dirty="0">
                <a:solidFill>
                  <a:srgbClr val="8B999C"/>
                </a:solidFill>
                <a:latin typeface="Candara" charset="0"/>
                <a:cs typeface="Arial" panose="020B0604020202020204" pitchFamily="34" charset="0"/>
              </a:rPr>
              <a:t>general books</a:t>
            </a:r>
          </a:p>
        </p:txBody>
      </p:sp>
      <p:pic>
        <p:nvPicPr>
          <p:cNvPr id="136195"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7"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61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8938566"/>
      </p:ext>
    </p:extLst>
  </p:cSld>
  <p:clrMap bg1="dk2" tx1="lt1" bg2="dk1" tx2="lt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cs typeface="Arial" panose="020B0604020202020204" pitchFamily="34" charset="0"/>
              </a:defRPr>
            </a:lvl1pPr>
          </a:lstStyle>
          <a:p>
            <a:pPr eaLnBrk="1" hangingPunct="1">
              <a:defRPr/>
            </a:pPr>
            <a:endParaRPr lang="en-US" dirty="0">
              <a:solidFill>
                <a:srgbClr val="000000"/>
              </a:solidFil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algn="ctr" eaLnBrk="1" hangingPunct="1">
              <a:defRPr/>
            </a:pPr>
            <a:endParaRPr lang="en-US" dirty="0">
              <a:solidFill>
                <a:srgbClr val="000000"/>
              </a:solidFil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eaLnBrk="1" hangingPunct="1">
              <a:defRPr/>
            </a:pPr>
            <a:fld id="{4A28C2E9-AFE2-D94F-AB05-408A9C24E297}" type="slidenum">
              <a:rPr lang="en-US" smtClean="0">
                <a:solidFill>
                  <a:srgbClr val="000000"/>
                </a:solidFill>
              </a:rPr>
              <a:pPr eaLnBrk="1" hangingPunct="1">
                <a:defRPr/>
              </a:pPr>
              <a:t>‹#›</a:t>
            </a:fld>
            <a:endParaRPr lang="en-US" dirty="0">
              <a:solidFill>
                <a:srgbClr val="000000"/>
              </a:solidFill>
            </a:endParaRPr>
          </a:p>
        </p:txBody>
      </p:sp>
    </p:spTree>
    <p:extLst>
      <p:ext uri="{BB962C8B-B14F-4D97-AF65-F5344CB8AC3E}">
        <p14:creationId xmlns:p14="http://schemas.microsoft.com/office/powerpoint/2010/main" val="3312310063"/>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7FC52FC-5664-F746-BC20-47E8062EF432}" type="slidenum">
              <a:rPr lang="zh-CN" altLang="en-US"/>
              <a:pPr>
                <a:defRPr/>
              </a:pPr>
              <a:t>‹#›</a:t>
            </a:fld>
            <a:endParaRPr lang="en-US" altLang="zh-CN"/>
          </a:p>
        </p:txBody>
      </p:sp>
    </p:spTree>
    <p:extLst>
      <p:ext uri="{BB962C8B-B14F-4D97-AF65-F5344CB8AC3E}">
        <p14:creationId xmlns:p14="http://schemas.microsoft.com/office/powerpoint/2010/main" val="4075232677"/>
      </p:ext>
    </p:extLst>
  </p:cSld>
  <p:clrMap bg1="lt1" tx1="dk1" bg2="lt2" tx2="dk2" accent1="accent1" accent2="accent2" accent3="accent3" accent4="accent4" accent5="accent5" accent6="accent6" hlink="hlink" folHlink="folHlink"/>
  <p:sldLayoutIdLst>
    <p:sldLayoutId id="2147488403"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EC2F7682-B8C0-5044-BBAC-9B1BD24C011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99539866"/>
      </p:ext>
    </p:extLst>
  </p:cSld>
  <p:clrMap bg1="lt1" tx1="dk1" bg2="lt2" tx2="dk2" accent1="accent1" accent2="accent2" accent3="accent3" accent4="accent4" accent5="accent5" accent6="accent6" hlink="hlink" folHlink="folHlink"/>
  <p:sldLayoutIdLst>
    <p:sldLayoutId id="2147488417" r:id="rId1"/>
    <p:sldLayoutId id="2147488418" r:id="rId2"/>
    <p:sldLayoutId id="2147488419" r:id="rId3"/>
    <p:sldLayoutId id="2147488420" r:id="rId4"/>
    <p:sldLayoutId id="2147488421" r:id="rId5"/>
    <p:sldLayoutId id="2147488422" r:id="rId6"/>
    <p:sldLayoutId id="2147488423" r:id="rId7"/>
    <p:sldLayoutId id="2147488424" r:id="rId8"/>
    <p:sldLayoutId id="2147488425" r:id="rId9"/>
    <p:sldLayoutId id="2147488426" r:id="rId10"/>
    <p:sldLayoutId id="2147488427" r:id="rId11"/>
    <p:sldLayoutId id="2147488428"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Geneva"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fld id="{881809AF-DD62-7C41-97BB-AAEB47244C86}" type="slidenum">
              <a:rPr lang="en-US" smtClean="0">
                <a:solidFill>
                  <a:srgbClr val="000000"/>
                </a:solidFill>
              </a:rPr>
              <a:pPr defTabSz="914400"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153955587"/>
      </p:ext>
    </p:extLst>
  </p:cSld>
  <p:clrMap bg1="lt1" tx1="dk1" bg2="lt2" tx2="dk2" accent1="accent1" accent2="accent2" accent3="accent3" accent4="accent4" accent5="accent5" accent6="accent6" hlink="hlink" folHlink="folHlink"/>
  <p:sldLayoutIdLst>
    <p:sldLayoutId id="2147488430" r:id="rId1"/>
    <p:sldLayoutId id="2147488431" r:id="rId2"/>
    <p:sldLayoutId id="2147488432" r:id="rId3"/>
    <p:sldLayoutId id="2147488433" r:id="rId4"/>
    <p:sldLayoutId id="2147488434" r:id="rId5"/>
    <p:sldLayoutId id="2147488435" r:id="rId6"/>
    <p:sldLayoutId id="2147488436" r:id="rId7"/>
    <p:sldLayoutId id="2147488437" r:id="rId8"/>
    <p:sldLayoutId id="2147488438" r:id="rId9"/>
    <p:sldLayoutId id="2147488439" r:id="rId10"/>
    <p:sldLayoutId id="214748844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fld id="{226CFE29-8597-9F42-ABFE-B07922578D54}" type="slidenum">
              <a:rPr lang="en-US" smtClean="0">
                <a:solidFill>
                  <a:srgbClr val="000000"/>
                </a:solidFill>
              </a:rPr>
              <a:pPr defTabSz="914400"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950278798"/>
      </p:ext>
    </p:extLst>
  </p:cSld>
  <p:clrMap bg1="lt1" tx1="dk1" bg2="lt2" tx2="dk2" accent1="accent1" accent2="accent2" accent3="accent3" accent4="accent4" accent5="accent5" accent6="accent6" hlink="hlink" folHlink="folHlink"/>
  <p:sldLayoutIdLst>
    <p:sldLayoutId id="2147488442" r:id="rId1"/>
    <p:sldLayoutId id="2147488443" r:id="rId2"/>
    <p:sldLayoutId id="2147488444" r:id="rId3"/>
    <p:sldLayoutId id="2147488445" r:id="rId4"/>
    <p:sldLayoutId id="2147488446" r:id="rId5"/>
    <p:sldLayoutId id="2147488447" r:id="rId6"/>
    <p:sldLayoutId id="2147488448" r:id="rId7"/>
    <p:sldLayoutId id="2147488449" r:id="rId8"/>
    <p:sldLayoutId id="2147488450" r:id="rId9"/>
    <p:sldLayoutId id="2147488451" r:id="rId10"/>
    <p:sldLayoutId id="2147488452" r:id="rId11"/>
    <p:sldLayoutId id="2147488453"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rebuchet MS" pitchFamily="-112" charset="0"/>
                <a:ea typeface="+mn-ea"/>
                <a:cs typeface="+mn-cs"/>
              </a:defRPr>
            </a:lvl1pPr>
          </a:lstStyle>
          <a:p>
            <a:pPr>
              <a:defRPr/>
            </a:pPr>
            <a:endParaRPr lang="en-US"/>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112" charset="0"/>
                <a:ea typeface="+mn-ea"/>
                <a:cs typeface="+mn-cs"/>
              </a:defRPr>
            </a:lvl1pPr>
          </a:lstStyle>
          <a:p>
            <a:pPr>
              <a:defRPr/>
            </a:pPr>
            <a:endParaRPr lang="en-US"/>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ヒラギノ角ゴ Pro W3" charset="-128"/>
                <a:cs typeface="ヒラギノ角ゴ Pro W3" charset="-128"/>
              </a:defRPr>
            </a:lvl1pPr>
          </a:lstStyle>
          <a:p>
            <a:pPr>
              <a:defRPr/>
            </a:pPr>
            <a:fld id="{99AFBCBD-F35F-7045-82F4-6406B9474C8E}" type="slidenum">
              <a:rPr lang="en-US"/>
              <a:pPr>
                <a:defRPr/>
              </a:pPr>
              <a:t>‹#›</a:t>
            </a:fld>
            <a:endParaRPr lang="en-US"/>
          </a:p>
        </p:txBody>
      </p:sp>
    </p:spTree>
    <p:extLst>
      <p:ext uri="{BB962C8B-B14F-4D97-AF65-F5344CB8AC3E}">
        <p14:creationId xmlns:p14="http://schemas.microsoft.com/office/powerpoint/2010/main" val="2161373878"/>
      </p:ext>
    </p:extLst>
  </p:cSld>
  <p:clrMap bg1="dk2" tx1="lt1" bg2="dk1" tx2="lt2" accent1="accent1" accent2="accent2" accent3="accent3" accent4="accent4" accent5="accent5" accent6="accent6" hlink="hlink" folHlink="folHlink"/>
  <p:sldLayoutIdLst>
    <p:sldLayoutId id="2147488455" r:id="rId1"/>
    <p:sldLayoutId id="2147488456" r:id="rId2"/>
    <p:sldLayoutId id="2147488457" r:id="rId3"/>
    <p:sldLayoutId id="2147488458" r:id="rId4"/>
    <p:sldLayoutId id="2147488459" r:id="rId5"/>
    <p:sldLayoutId id="2147488460" r:id="rId6"/>
    <p:sldLayoutId id="2147488461" r:id="rId7"/>
    <p:sldLayoutId id="2147488462" r:id="rId8"/>
    <p:sldLayoutId id="2147488463" r:id="rId9"/>
    <p:sldLayoutId id="2147488464" r:id="rId10"/>
    <p:sldLayoutId id="214748846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SzPct val="95000"/>
        <a:buFont typeface="Monotype Sorts" charset="2"/>
        <a:buChar char="G"/>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Font typeface="Monotype Sorts" charset="2"/>
        <a:buChar char="G"/>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5000"/>
        <a:buFont typeface="Monotype Sorts" charset="2"/>
        <a:buChar char="G"/>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5pPr>
      <a:lvl6pPr marL="25146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8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90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2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cs typeface="+mn-cs"/>
              </a:rPr>
              <a:t>Worship in Song – Tom Anderson</a:t>
            </a:r>
          </a:p>
        </p:txBody>
      </p:sp>
    </p:spTree>
  </p:cSld>
  <p:clrMap bg1="lt1" tx1="dk1" bg2="lt2" tx2="dk2" accent1="accent1" accent2="accent2" accent3="accent3" accent4="accent4" accent5="accent5" accent6="accent6" hlink="hlink" folHlink="folHlink"/>
  <p:sldLayoutIdLst>
    <p:sldLayoutId id="2147488011" r:id="rId1"/>
    <p:sldLayoutId id="2147488012" r:id="rId2"/>
    <p:sldLayoutId id="2147488013" r:id="rId3"/>
    <p:sldLayoutId id="2147488014" r:id="rId4"/>
    <p:sldLayoutId id="2147488015" r:id="rId5"/>
    <p:sldLayoutId id="2147488016" r:id="rId6"/>
    <p:sldLayoutId id="2147488017" r:id="rId7"/>
    <p:sldLayoutId id="2147488018" r:id="rId8"/>
    <p:sldLayoutId id="2147488019" r:id="rId9"/>
    <p:sldLayoutId id="2147488020" r:id="rId10"/>
    <p:sldLayoutId id="2147488021" r:id="rId11"/>
  </p:sldLayoutIdLst>
  <p:hf sldNum="0" hdr="0" ftr="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cs typeface="+mn-cs"/>
              </a:rPr>
              <a:t>Worship in Song – Tom Anderson</a:t>
            </a:r>
          </a:p>
        </p:txBody>
      </p:sp>
    </p:spTree>
  </p:cSld>
  <p:clrMap bg1="lt1" tx1="dk1" bg2="lt2" tx2="dk2" accent1="accent1" accent2="accent2" accent3="accent3" accent4="accent4" accent5="accent5" accent6="accent6" hlink="hlink" folHlink="folHlink"/>
  <p:sldLayoutIdLst>
    <p:sldLayoutId id="2147488022" r:id="rId1"/>
    <p:sldLayoutId id="2147488023" r:id="rId2"/>
    <p:sldLayoutId id="2147488024" r:id="rId3"/>
    <p:sldLayoutId id="2147488025" r:id="rId4"/>
    <p:sldLayoutId id="2147488026" r:id="rId5"/>
    <p:sldLayoutId id="2147488027" r:id="rId6"/>
    <p:sldLayoutId id="2147488028" r:id="rId7"/>
    <p:sldLayoutId id="2147488029" r:id="rId8"/>
    <p:sldLayoutId id="2147488030" r:id="rId9"/>
    <p:sldLayoutId id="2147488031" r:id="rId10"/>
    <p:sldLayoutId id="2147488032" r:id="rId11"/>
  </p:sldLayoutIdLst>
  <p:hf sldNum="0" hdr="0" ftr="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4354" name="Rectangle 1026"/>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04355" name="Rectangle 1027"/>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04356" name="Text Box 1028"/>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9pPr>
          </a:lstStyle>
          <a:p>
            <a:pPr eaLnBrk="1" hangingPunct="1">
              <a:lnSpc>
                <a:spcPts val="1700"/>
              </a:lnSpc>
              <a:defRPr/>
            </a:pPr>
            <a:r>
              <a:rPr lang="en-US" sz="1400" b="1" i="0" dirty="0">
                <a:solidFill>
                  <a:srgbClr val="000000"/>
                </a:solidFill>
                <a:latin typeface="Arial" panose="020B0604020202020204" pitchFamily="34" charset="0"/>
                <a:cs typeface="+mn-cs"/>
              </a:rPr>
              <a:t> </a:t>
            </a:r>
          </a:p>
        </p:txBody>
      </p:sp>
      <p:sp>
        <p:nvSpPr>
          <p:cNvPr id="2404357" name="Text Box 1029"/>
          <p:cNvSpPr txBox="1">
            <a:spLocks noChangeArrowheads="1"/>
          </p:cNvSpPr>
          <p:nvPr/>
        </p:nvSpPr>
        <p:spPr bwMode="auto">
          <a:xfrm>
            <a:off x="3151188" y="6289675"/>
            <a:ext cx="2827337" cy="2043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9pPr>
          </a:lstStyle>
          <a:p>
            <a:pPr algn="ctr" eaLnBrk="1" hangingPunct="1">
              <a:lnSpc>
                <a:spcPts val="1700"/>
              </a:lnSpc>
              <a:defRPr/>
            </a:pPr>
            <a:r>
              <a:rPr lang="en-US" sz="1400" b="1" i="0" dirty="0">
                <a:solidFill>
                  <a:srgbClr val="000000"/>
                </a:solidFill>
                <a:latin typeface="Arial" panose="020B0604020202020204" pitchFamily="34" charset="0"/>
                <a:cs typeface="+mn-cs"/>
              </a:rPr>
              <a:t> </a:t>
            </a:r>
          </a:p>
        </p:txBody>
      </p:sp>
    </p:spTree>
  </p:cSld>
  <p:clrMap bg1="lt1" tx1="dk1" bg2="lt2" tx2="dk2" accent1="accent1" accent2="accent2" accent3="accent3" accent4="accent4" accent5="accent5" accent6="accent6" hlink="hlink" folHlink="folHlink"/>
  <p:sldLayoutIdLst>
    <p:sldLayoutId id="2147487953" r:id="rId1"/>
    <p:sldLayoutId id="2147487954" r:id="rId2"/>
    <p:sldLayoutId id="2147487955" r:id="rId3"/>
    <p:sldLayoutId id="2147487956" r:id="rId4"/>
    <p:sldLayoutId id="2147487957" r:id="rId5"/>
    <p:sldLayoutId id="2147487958" r:id="rId6"/>
    <p:sldLayoutId id="2147487959" r:id="rId7"/>
    <p:sldLayoutId id="2147487960" r:id="rId8"/>
    <p:sldLayoutId id="2147487961" r:id="rId9"/>
    <p:sldLayoutId id="2147487962" r:id="rId10"/>
    <p:sldLayoutId id="2147487963" r:id="rId1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b="1" i="0">
          <a:solidFill>
            <a:schemeClr val="tx1"/>
          </a:solidFill>
          <a:latin typeface="Arial" panose="020B0604020202020204" pitchFamily="34" charset="0"/>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b="1" i="0">
          <a:solidFill>
            <a:schemeClr val="tx1"/>
          </a:solidFill>
          <a:latin typeface="Arial" panose="020B0604020202020204" pitchFamily="34" charset="0"/>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b="1" i="0">
          <a:solidFill>
            <a:schemeClr val="tx1"/>
          </a:solidFill>
          <a:latin typeface="Arial" panose="020B0604020202020204" pitchFamily="34" charset="0"/>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b="1" i="0">
          <a:solidFill>
            <a:schemeClr val="tx1"/>
          </a:solidFill>
          <a:latin typeface="Arial" panose="020B0604020202020204" pitchFamily="34" charset="0"/>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b="1" i="0">
          <a:solidFill>
            <a:schemeClr val="tx1"/>
          </a:solidFill>
          <a:latin typeface="Arial" panose="020B0604020202020204" pitchFamily="34" charset="0"/>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1" i="0">
                <a:solidFill>
                  <a:srgbClr val="000000"/>
                </a:solidFill>
                <a:latin typeface="Arial" panose="020B0604020202020204" pitchFamily="34" charset="0"/>
                <a:ea typeface="ＭＳ Ｐゴシック"/>
                <a:cs typeface="Arial" panose="020B0604020202020204"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a:cs typeface="Arial" panose="020B0604020202020204"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cs typeface="Arial" panose="020B0604020202020204" pitchFamily="34" charset="0"/>
              </a:defRPr>
            </a:lvl1pPr>
          </a:lstStyle>
          <a:p>
            <a:pPr>
              <a:defRPr/>
            </a:pPr>
            <a:fld id="{C82B39E4-BCE7-E344-BCE6-A1356B64BEE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8044" r:id="rId1"/>
    <p:sldLayoutId id="2147488045" r:id="rId2"/>
    <p:sldLayoutId id="2147488046" r:id="rId3"/>
    <p:sldLayoutId id="2147488047" r:id="rId4"/>
    <p:sldLayoutId id="2147488048" r:id="rId5"/>
    <p:sldLayoutId id="2147488049" r:id="rId6"/>
    <p:sldLayoutId id="2147488050" r:id="rId7"/>
    <p:sldLayoutId id="2147488051" r:id="rId8"/>
    <p:sldLayoutId id="2147488052" r:id="rId9"/>
    <p:sldLayoutId id="2147488053" r:id="rId10"/>
    <p:sldLayoutId id="214748805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2712350-87FB-5940-A1E1-11B1B8E696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986" r:id="rId1"/>
    <p:sldLayoutId id="2147487987" r:id="rId2"/>
    <p:sldLayoutId id="2147487988" r:id="rId3"/>
    <p:sldLayoutId id="2147487989" r:id="rId4"/>
    <p:sldLayoutId id="2147487990" r:id="rId5"/>
    <p:sldLayoutId id="2147487991" r:id="rId6"/>
    <p:sldLayoutId id="2147487992" r:id="rId7"/>
    <p:sldLayoutId id="2147487993" r:id="rId8"/>
    <p:sldLayoutId id="2147487994" r:id="rId9"/>
    <p:sldLayoutId id="2147487995" r:id="rId10"/>
    <p:sldLayoutId id="2147487996" r:id="rId11"/>
    <p:sldLayoutId id="2147487997"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Geneva"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AB19EFAF-D5E7-2040-B74D-C405EE93E11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47527582"/>
      </p:ext>
    </p:extLst>
  </p:cSld>
  <p:clrMap bg1="lt1" tx1="dk1" bg2="lt2" tx2="dk2" accent1="accent1" accent2="accent2" accent3="accent3" accent4="accent4" accent5="accent5" accent6="accent6" hlink="hlink" folHlink="folHlink"/>
  <p:sldLayoutIdLst>
    <p:sldLayoutId id="2147488057" r:id="rId1"/>
    <p:sldLayoutId id="2147488058" r:id="rId2"/>
    <p:sldLayoutId id="2147488059" r:id="rId3"/>
    <p:sldLayoutId id="2147488060" r:id="rId4"/>
    <p:sldLayoutId id="2147488061" r:id="rId5"/>
    <p:sldLayoutId id="2147488062" r:id="rId6"/>
    <p:sldLayoutId id="2147488063" r:id="rId7"/>
    <p:sldLayoutId id="2147488064" r:id="rId8"/>
    <p:sldLayoutId id="2147488065" r:id="rId9"/>
    <p:sldLayoutId id="2147488066" r:id="rId10"/>
    <p:sldLayoutId id="214748806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30.xml"/></Relationships>
</file>

<file path=ppt/slides/_rels/slide10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3.xml"/><Relationship Id="rId1" Type="http://schemas.openxmlformats.org/officeDocument/2006/relationships/slideLayout" Target="../slideLayouts/slideLayout186.xml"/></Relationships>
</file>

<file path=ppt/slides/_rels/slide10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4.xml"/><Relationship Id="rId1" Type="http://schemas.openxmlformats.org/officeDocument/2006/relationships/slideLayout" Target="../slideLayouts/slideLayout217.xml"/></Relationships>
</file>

<file path=ppt/slides/_rels/slide10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5.xml"/><Relationship Id="rId1" Type="http://schemas.openxmlformats.org/officeDocument/2006/relationships/slideLayout" Target="../slideLayouts/slideLayout217.xml"/></Relationships>
</file>

<file path=ppt/slides/_rels/slide10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6.xml"/><Relationship Id="rId1" Type="http://schemas.openxmlformats.org/officeDocument/2006/relationships/slideLayout" Target="../slideLayouts/slideLayout217.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72.xml"/><Relationship Id="rId1" Type="http://schemas.openxmlformats.org/officeDocument/2006/relationships/themeOverride" Target="../theme/themeOverride4.xml"/><Relationship Id="rId4" Type="http://schemas.openxmlformats.org/officeDocument/2006/relationships/image" Target="../media/image93.png"/></Relationships>
</file>

<file path=ppt/slides/_rels/slide10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8.xml"/><Relationship Id="rId1" Type="http://schemas.openxmlformats.org/officeDocument/2006/relationships/slideLayout" Target="../slideLayouts/slideLayout278.xml"/></Relationships>
</file>

<file path=ppt/slides/_rels/slide10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9.xml"/><Relationship Id="rId1" Type="http://schemas.openxmlformats.org/officeDocument/2006/relationships/slideLayout" Target="../slideLayouts/slideLayout171.xml"/></Relationships>
</file>

<file path=ppt/slides/_rels/slide10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0.xml"/><Relationship Id="rId1" Type="http://schemas.openxmlformats.org/officeDocument/2006/relationships/slideLayout" Target="../slideLayouts/slideLayout6.xml"/><Relationship Id="rId4" Type="http://schemas.openxmlformats.org/officeDocument/2006/relationships/image" Target="../media/image97.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2.xml"/><Relationship Id="rId1" Type="http://schemas.openxmlformats.org/officeDocument/2006/relationships/slideLayout" Target="../slideLayouts/slideLayout34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30.xml"/></Relationships>
</file>

<file path=ppt/slides/_rels/slide11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3.xml"/><Relationship Id="rId1" Type="http://schemas.openxmlformats.org/officeDocument/2006/relationships/slideLayout" Target="../slideLayouts/slideLayout6.xml"/><Relationship Id="rId4" Type="http://schemas.openxmlformats.org/officeDocument/2006/relationships/image" Target="../media/image97.jpeg"/></Relationships>
</file>

<file path=ppt/slides/_rels/slide11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5.xml"/><Relationship Id="rId1" Type="http://schemas.openxmlformats.org/officeDocument/2006/relationships/slideLayout" Target="../slideLayouts/slideLayout200.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6.xml"/><Relationship Id="rId1" Type="http://schemas.openxmlformats.org/officeDocument/2006/relationships/slideLayout" Target="../slideLayouts/slideLayout200.xml"/><Relationship Id="rId5" Type="http://schemas.openxmlformats.org/officeDocument/2006/relationships/image" Target="../media/image103.png"/><Relationship Id="rId4" Type="http://schemas.openxmlformats.org/officeDocument/2006/relationships/image" Target="../media/image102.png"/></Relationships>
</file>

<file path=ppt/slides/_rels/slide11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7.xml"/><Relationship Id="rId1" Type="http://schemas.openxmlformats.org/officeDocument/2006/relationships/slideLayout" Target="../slideLayouts/slideLayout200.xml"/><Relationship Id="rId5" Type="http://schemas.openxmlformats.org/officeDocument/2006/relationships/image" Target="../media/image104.png"/><Relationship Id="rId4" Type="http://schemas.openxmlformats.org/officeDocument/2006/relationships/image" Target="../media/image102.png"/></Relationships>
</file>

<file path=ppt/slides/_rels/slide11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8.xml"/><Relationship Id="rId1" Type="http://schemas.openxmlformats.org/officeDocument/2006/relationships/slideLayout" Target="../slideLayouts/slideLayout173.xml"/></Relationships>
</file>

<file path=ppt/slides/_rels/slide11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9.xml"/><Relationship Id="rId1" Type="http://schemas.openxmlformats.org/officeDocument/2006/relationships/slideLayout" Target="../slideLayouts/slideLayout74.xml"/></Relationships>
</file>

<file path=ppt/slides/_rels/slide11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0.xml"/><Relationship Id="rId1" Type="http://schemas.openxmlformats.org/officeDocument/2006/relationships/slideLayout" Target="../slideLayouts/slideLayout74.xml"/></Relationships>
</file>

<file path=ppt/slides/_rels/slide11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1.xml"/><Relationship Id="rId1" Type="http://schemas.openxmlformats.org/officeDocument/2006/relationships/slideLayout" Target="../slideLayouts/slideLayout5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2.xml"/><Relationship Id="rId1" Type="http://schemas.openxmlformats.org/officeDocument/2006/relationships/slideLayout" Target="../slideLayouts/slideLayout330.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0.xml"/></Relationships>
</file>

<file path=ppt/slides/_rels/slide12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3.xml"/><Relationship Id="rId1" Type="http://schemas.openxmlformats.org/officeDocument/2006/relationships/slideLayout" Target="../slideLayouts/slideLayout6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4.xml"/><Relationship Id="rId1" Type="http://schemas.openxmlformats.org/officeDocument/2006/relationships/slideLayout" Target="../slideLayouts/slideLayout91.xml"/><Relationship Id="rId4" Type="http://schemas.openxmlformats.org/officeDocument/2006/relationships/image" Target="../media/image112.png"/></Relationships>
</file>

<file path=ppt/slides/_rels/slide1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5.xml"/><Relationship Id="rId1" Type="http://schemas.openxmlformats.org/officeDocument/2006/relationships/slideLayout" Target="../slideLayouts/slideLayout103.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03.xml"/><Relationship Id="rId1" Type="http://schemas.openxmlformats.org/officeDocument/2006/relationships/themeOverride" Target="../theme/themeOverride5.xml"/><Relationship Id="rId4" Type="http://schemas.openxmlformats.org/officeDocument/2006/relationships/image" Target="../media/image114.png"/></Relationships>
</file>

<file path=ppt/slides/_rels/slide1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7.xml"/><Relationship Id="rId1" Type="http://schemas.openxmlformats.org/officeDocument/2006/relationships/slideLayout" Target="../slideLayouts/slideLayout103.xml"/></Relationships>
</file>

<file path=ppt/slides/_rels/slide1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8.xml"/><Relationship Id="rId1" Type="http://schemas.openxmlformats.org/officeDocument/2006/relationships/slideLayout" Target="../slideLayouts/slideLayout58.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9.xml"/><Relationship Id="rId1" Type="http://schemas.openxmlformats.org/officeDocument/2006/relationships/slideLayout" Target="../slideLayouts/slideLayout4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0.xml"/><Relationship Id="rId1" Type="http://schemas.openxmlformats.org/officeDocument/2006/relationships/slideLayout" Target="../slideLayouts/slideLayout91.xml"/><Relationship Id="rId4" Type="http://schemas.openxmlformats.org/officeDocument/2006/relationships/image" Target="../media/image112.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30.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30.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30.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30.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30.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30.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30.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30.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30.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30.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30.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30.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30.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30.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30.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30.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14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14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0.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4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4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130.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30.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130.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130.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130.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1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0.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8.xml"/><Relationship Id="rId1" Type="http://schemas.openxmlformats.org/officeDocument/2006/relationships/slideLayout" Target="../slideLayouts/slideLayout11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54.xml"/><Relationship Id="rId1" Type="http://schemas.openxmlformats.org/officeDocument/2006/relationships/themeOverride" Target="../theme/themeOverride1.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14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86.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86.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86.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9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30.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300.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350.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0.xml"/><Relationship Id="rId1" Type="http://schemas.openxmlformats.org/officeDocument/2006/relationships/slideLayout" Target="../slideLayouts/slideLayout23.xml"/><Relationship Id="rId4" Type="http://schemas.openxmlformats.org/officeDocument/2006/relationships/image" Target="../media/image57.jpeg"/></Relationships>
</file>

<file path=ppt/slides/_rels/slide54.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51.xml"/><Relationship Id="rId1" Type="http://schemas.openxmlformats.org/officeDocument/2006/relationships/slideLayout" Target="../slideLayouts/slideLayout23.xml"/><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80.xml"/></Relationships>
</file>

<file path=ppt/slides/_rels/slide56.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3.xml"/><Relationship Id="rId1" Type="http://schemas.openxmlformats.org/officeDocument/2006/relationships/slideLayout" Target="../slideLayouts/slideLayout23.xml"/><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80.xml"/></Relationships>
</file>

<file path=ppt/slides/_rels/slide5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5.xml"/><Relationship Id="rId1" Type="http://schemas.openxmlformats.org/officeDocument/2006/relationships/slideLayout" Target="../slideLayouts/slideLayout13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30.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8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95.xml"/><Relationship Id="rId1" Type="http://schemas.openxmlformats.org/officeDocument/2006/relationships/themeOverride" Target="../theme/themeOverride2.xml"/><Relationship Id="rId5" Type="http://schemas.openxmlformats.org/officeDocument/2006/relationships/image" Target="../media/image62.jpeg"/><Relationship Id="rId4" Type="http://schemas.openxmlformats.org/officeDocument/2006/relationships/image" Target="../media/image61.jpeg"/></Relationships>
</file>

<file path=ppt/slides/_rels/slide62.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8.xml"/><Relationship Id="rId1" Type="http://schemas.openxmlformats.org/officeDocument/2006/relationships/slideLayout" Target="../slideLayouts/slideLayout23.xml"/><Relationship Id="rId4" Type="http://schemas.openxmlformats.org/officeDocument/2006/relationships/image" Target="../media/image57.jpeg"/></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83.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31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21.xml"/><Relationship Id="rId1" Type="http://schemas.openxmlformats.org/officeDocument/2006/relationships/themeOverride" Target="../theme/themeOverride3.xml"/><Relationship Id="rId5" Type="http://schemas.openxmlformats.org/officeDocument/2006/relationships/image" Target="../media/image66.png"/><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1.xml"/><Relationship Id="rId1" Type="http://schemas.openxmlformats.org/officeDocument/2006/relationships/slideLayout" Target="../slideLayouts/slideLayout178.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30.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0.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375.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375.xml"/><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67.xml"/><Relationship Id="rId1" Type="http://schemas.openxmlformats.org/officeDocument/2006/relationships/slideLayout" Target="../slideLayouts/slideLayout228.xml"/><Relationship Id="rId4" Type="http://schemas.openxmlformats.org/officeDocument/2006/relationships/image" Target="../media/image57.jpeg"/></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8.xml"/><Relationship Id="rId1" Type="http://schemas.openxmlformats.org/officeDocument/2006/relationships/slideLayout" Target="../slideLayouts/slideLayout138.xml"/><Relationship Id="rId4" Type="http://schemas.openxmlformats.org/officeDocument/2006/relationships/image" Target="../media/image56.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07.xml"/></Relationships>
</file>

<file path=ppt/slides/_rels/slide76.xml.rels><?xml version="1.0" encoding="UTF-8" standalone="yes"?>
<Relationships xmlns="http://schemas.openxmlformats.org/package/2006/relationships"><Relationship Id="rId8" Type="http://schemas.openxmlformats.org/officeDocument/2006/relationships/hyperlink" Target="http://www.biblicalstudies.org.uk/chronology.html" TargetMode="External"/><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7" Type="http://schemas.openxmlformats.org/officeDocument/2006/relationships/hyperlink" Target="http://www.bibarch.com/" TargetMode="External"/><Relationship Id="rId2" Type="http://schemas.openxmlformats.org/officeDocument/2006/relationships/notesSlide" Target="../notesSlides/notesSlide70.xml"/><Relationship Id="rId1" Type="http://schemas.openxmlformats.org/officeDocument/2006/relationships/slideLayout" Target="../slideLayouts/slideLayout228.xml"/><Relationship Id="rId6" Type="http://schemas.openxmlformats.org/officeDocument/2006/relationships/hyperlink" Target="http://www.biblicalhorizons.com/biblicalhorizons/ch/" TargetMode="External"/><Relationship Id="rId5" Type="http://schemas.openxmlformats.org/officeDocument/2006/relationships/image" Target="../media/image73.jpeg"/><Relationship Id="rId4" Type="http://schemas.openxmlformats.org/officeDocument/2006/relationships/image" Target="../media/image57.jpeg"/></Relationships>
</file>

<file path=ppt/slides/_rels/slide7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1.xml"/><Relationship Id="rId1" Type="http://schemas.openxmlformats.org/officeDocument/2006/relationships/slideLayout" Target="../slideLayouts/slideLayout228.xml"/></Relationships>
</file>

<file path=ppt/slides/_rels/slide7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2.xml"/><Relationship Id="rId1" Type="http://schemas.openxmlformats.org/officeDocument/2006/relationships/slideLayout" Target="../slideLayouts/slideLayout228.xml"/><Relationship Id="rId4" Type="http://schemas.openxmlformats.org/officeDocument/2006/relationships/image" Target="../media/image73.jpeg"/></Relationships>
</file>

<file path=ppt/slides/_rels/slide7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3.xml"/><Relationship Id="rId1" Type="http://schemas.openxmlformats.org/officeDocument/2006/relationships/slideLayout" Target="../slideLayouts/slideLayout22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30.xml"/></Relationships>
</file>

<file path=ppt/slides/_rels/slide8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4.xml"/><Relationship Id="rId1" Type="http://schemas.openxmlformats.org/officeDocument/2006/relationships/slideLayout" Target="../slideLayouts/slideLayout228.xml"/><Relationship Id="rId4" Type="http://schemas.openxmlformats.org/officeDocument/2006/relationships/image" Target="../media/image73.jpeg"/></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5.xml"/><Relationship Id="rId1" Type="http://schemas.openxmlformats.org/officeDocument/2006/relationships/slideLayout" Target="../slideLayouts/slideLayout141.xml"/></Relationships>
</file>

<file path=ppt/slides/_rels/slide8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6.xml"/><Relationship Id="rId1" Type="http://schemas.openxmlformats.org/officeDocument/2006/relationships/slideLayout" Target="../slideLayouts/slideLayout245.xml"/><Relationship Id="rId4" Type="http://schemas.openxmlformats.org/officeDocument/2006/relationships/image" Target="../media/image76.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07.xml"/></Relationships>
</file>

<file path=ppt/slides/_rels/slide8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8.xml"/><Relationship Id="rId1" Type="http://schemas.openxmlformats.org/officeDocument/2006/relationships/slideLayout" Target="../slideLayouts/slideLayout138.xml"/><Relationship Id="rId4" Type="http://schemas.openxmlformats.org/officeDocument/2006/relationships/image" Target="../media/image56.jpeg"/></Relationships>
</file>

<file path=ppt/slides/_rels/slide8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9.xml"/><Relationship Id="rId1" Type="http://schemas.openxmlformats.org/officeDocument/2006/relationships/slideLayout" Target="../slideLayouts/slideLayout138.xml"/><Relationship Id="rId4" Type="http://schemas.openxmlformats.org/officeDocument/2006/relationships/image" Target="../media/image55.jpeg"/></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0.xml"/><Relationship Id="rId1" Type="http://schemas.openxmlformats.org/officeDocument/2006/relationships/slideLayout" Target="../slideLayouts/slideLayout138.xml"/></Relationships>
</file>

<file path=ppt/slides/_rels/slide8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1.xml"/><Relationship Id="rId1" Type="http://schemas.openxmlformats.org/officeDocument/2006/relationships/slideLayout" Target="../slideLayouts/slideLayout250.xml"/></Relationships>
</file>

<file path=ppt/slides/_rels/slide8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2.xml"/><Relationship Id="rId1" Type="http://schemas.openxmlformats.org/officeDocument/2006/relationships/slideLayout" Target="../slideLayouts/slideLayout218.xml"/></Relationships>
</file>

<file path=ppt/slides/_rels/slide8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3.xml"/><Relationship Id="rId1" Type="http://schemas.openxmlformats.org/officeDocument/2006/relationships/slideLayout" Target="../slideLayouts/slideLayout21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30.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4.xml"/><Relationship Id="rId1" Type="http://schemas.openxmlformats.org/officeDocument/2006/relationships/slideLayout" Target="../slideLayouts/slideLayout218.xml"/><Relationship Id="rId4" Type="http://schemas.openxmlformats.org/officeDocument/2006/relationships/image" Target="../media/image83.jpeg"/></Relationships>
</file>

<file path=ppt/slides/_rels/slide9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5.xml"/><Relationship Id="rId1" Type="http://schemas.openxmlformats.org/officeDocument/2006/relationships/slideLayout" Target="../slideLayouts/slideLayout346.xml"/></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6.xml"/><Relationship Id="rId1" Type="http://schemas.openxmlformats.org/officeDocument/2006/relationships/slideLayout" Target="../slideLayouts/slideLayout346.xml"/></Relationships>
</file>

<file path=ppt/slides/_rels/slide9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7.xml"/><Relationship Id="rId1" Type="http://schemas.openxmlformats.org/officeDocument/2006/relationships/slideLayout" Target="../slideLayouts/slideLayout360.xml"/><Relationship Id="rId5" Type="http://schemas.openxmlformats.org/officeDocument/2006/relationships/image" Target="../media/image83.jpeg"/><Relationship Id="rId4" Type="http://schemas.openxmlformats.org/officeDocument/2006/relationships/image" Target="../media/image87.jpeg"/></Relationships>
</file>

<file path=ppt/slides/_rels/slide9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8.xml"/><Relationship Id="rId1" Type="http://schemas.openxmlformats.org/officeDocument/2006/relationships/slideLayout" Target="../slideLayouts/slideLayout360.xml"/><Relationship Id="rId5" Type="http://schemas.openxmlformats.org/officeDocument/2006/relationships/image" Target="../media/image83.jpeg"/><Relationship Id="rId4" Type="http://schemas.openxmlformats.org/officeDocument/2006/relationships/image" Target="../media/image87.jpeg"/></Relationships>
</file>

<file path=ppt/slides/_rels/slide9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9.xml"/><Relationship Id="rId1" Type="http://schemas.openxmlformats.org/officeDocument/2006/relationships/slideLayout" Target="../slideLayouts/slideLayout138.xml"/><Relationship Id="rId4" Type="http://schemas.openxmlformats.org/officeDocument/2006/relationships/image" Target="../media/image56.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62.xml"/></Relationships>
</file>

<file path=ppt/slides/_rels/slide9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00.xml"/></Relationships>
</file>

<file path=ppt/slides/_rels/slide9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1.xml"/><Relationship Id="rId1" Type="http://schemas.openxmlformats.org/officeDocument/2006/relationships/slideLayout" Target="../slideLayouts/slideLayout173.xml"/></Relationships>
</file>

<file path=ppt/slides/_rels/slide9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2.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2996" name="Text Box 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en-US" sz="2000">
              <a:solidFill>
                <a:srgbClr val="FFA27C"/>
              </a:solidFill>
              <a:latin typeface="B VAG Rounded Bold" charset="0"/>
            </a:endParaRPr>
          </a:p>
        </p:txBody>
      </p:sp>
      <p:sp>
        <p:nvSpPr>
          <p:cNvPr id="212998" name="Rectangle 6"/>
          <p:cNvSpPr>
            <a:spLocks noGrp="1" noChangeArrowheads="1"/>
          </p:cNvSpPr>
          <p:nvPr>
            <p:ph type="ctrTitle"/>
          </p:nvPr>
        </p:nvSpPr>
        <p:spPr>
          <a:xfrm>
            <a:off x="539552" y="1340768"/>
            <a:ext cx="8064896" cy="2606824"/>
          </a:xfrm>
          <a:effectLst>
            <a:outerShdw blurRad="63500" dist="35921" dir="2700000" algn="ctr" rotWithShape="0">
              <a:schemeClr val="tx2">
                <a:alpha val="74998"/>
              </a:schemeClr>
            </a:outerShdw>
          </a:effectLst>
        </p:spPr>
        <p:txBody>
          <a:bodyPr/>
          <a:lstStyle/>
          <a:p>
            <a:pPr eaLnBrk="1" hangingPunct="1">
              <a:defRPr/>
            </a:pPr>
            <a:r>
              <a:rPr lang="ar-JO" altLang="ja-JP" sz="6000" b="1" dirty="0">
                <a:solidFill>
                  <a:schemeClr val="bg1"/>
                </a:solidFill>
                <a:effectLst>
                  <a:glow rad="101600">
                    <a:schemeClr val="tx1">
                      <a:alpha val="75000"/>
                    </a:schemeClr>
                  </a:glow>
                </a:effectLst>
                <a:latin typeface="Arial" panose="020B0604020202020204" pitchFamily="34" charset="0"/>
                <a:cs typeface="+mj-cs"/>
              </a:rPr>
              <a:t>الخليقة بحسب سفر التكوين</a:t>
            </a:r>
            <a:br>
              <a:rPr lang="en-US" altLang="ja-JP" sz="6000" b="1" dirty="0">
                <a:solidFill>
                  <a:schemeClr val="bg1"/>
                </a:solidFill>
                <a:effectLst>
                  <a:glow rad="101600">
                    <a:schemeClr val="tx1">
                      <a:alpha val="75000"/>
                    </a:schemeClr>
                  </a:glow>
                </a:effectLst>
                <a:latin typeface="Arial" panose="020B0604020202020204" pitchFamily="34" charset="0"/>
                <a:cs typeface="+mj-cs"/>
              </a:rPr>
            </a:br>
            <a:r>
              <a:rPr lang="ar-JO" altLang="ja-JP" sz="6000" b="1" dirty="0">
                <a:solidFill>
                  <a:schemeClr val="bg1"/>
                </a:solidFill>
                <a:effectLst>
                  <a:glow rad="101600">
                    <a:schemeClr val="tx1">
                      <a:alpha val="75000"/>
                    </a:schemeClr>
                  </a:glow>
                </a:effectLst>
                <a:latin typeface="Arial" panose="020B0604020202020204" pitchFamily="34" charset="0"/>
                <a:cs typeface="+mj-cs"/>
              </a:rPr>
              <a:t>حرفية أم أدبية؟</a:t>
            </a:r>
            <a:endParaRPr lang="en-US" sz="6000" b="1" dirty="0">
              <a:solidFill>
                <a:schemeClr val="bg1"/>
              </a:solidFill>
              <a:effectLst>
                <a:glow rad="101600">
                  <a:schemeClr val="tx1">
                    <a:alpha val="75000"/>
                  </a:schemeClr>
                </a:glow>
              </a:effectLst>
              <a:latin typeface="Kosher-Normal" charset="0"/>
              <a:cs typeface="+mj-cs"/>
            </a:endParaRPr>
          </a:p>
        </p:txBody>
      </p:sp>
      <p:sp>
        <p:nvSpPr>
          <p:cNvPr id="8" name="Rectangle 6"/>
          <p:cNvSpPr txBox="1">
            <a:spLocks noChangeArrowheads="1"/>
          </p:cNvSpPr>
          <p:nvPr/>
        </p:nvSpPr>
        <p:spPr bwMode="auto">
          <a:xfrm>
            <a:off x="251520" y="3784009"/>
            <a:ext cx="8686800" cy="1309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ar-JO" altLang="ja-JP" b="1" dirty="0">
                <a:solidFill>
                  <a:schemeClr val="bg1"/>
                </a:solidFill>
                <a:effectLst>
                  <a:glow rad="101600">
                    <a:schemeClr val="tx1">
                      <a:alpha val="75000"/>
                    </a:schemeClr>
                  </a:glow>
                </a:effectLst>
                <a:latin typeface="Arial" panose="020B0604020202020204" pitchFamily="34" charset="0"/>
                <a:cs typeface="+mj-cs"/>
              </a:rPr>
              <a:t>د. ريك جريفيث</a:t>
            </a:r>
            <a:br>
              <a:rPr lang="en-US" altLang="ja-JP" sz="3200" b="1" dirty="0">
                <a:solidFill>
                  <a:schemeClr val="bg1"/>
                </a:solidFill>
                <a:effectLst>
                  <a:glow rad="101600">
                    <a:schemeClr val="tx1">
                      <a:alpha val="75000"/>
                    </a:schemeClr>
                  </a:glow>
                </a:effectLst>
                <a:latin typeface="Arial" panose="020B0604020202020204" pitchFamily="34" charset="0"/>
                <a:cs typeface="+mj-cs"/>
              </a:rPr>
            </a:br>
            <a:r>
              <a:rPr lang="ar-JO" altLang="ja-JP" sz="3200" b="1" dirty="0">
                <a:solidFill>
                  <a:schemeClr val="bg1"/>
                </a:solidFill>
                <a:effectLst>
                  <a:glow rad="101600">
                    <a:schemeClr val="tx1">
                      <a:alpha val="75000"/>
                    </a:schemeClr>
                  </a:glow>
                </a:effectLst>
                <a:latin typeface="Arial" panose="020B0604020202020204" pitchFamily="34" charset="0"/>
                <a:cs typeface="+mj-cs"/>
              </a:rPr>
              <a:t>مؤسسة الدراسات اللاهوتية الأردنية</a:t>
            </a:r>
            <a:endParaRPr lang="en-US" sz="3200" b="1" dirty="0">
              <a:solidFill>
                <a:schemeClr val="bg1"/>
              </a:solidFill>
              <a:effectLst>
                <a:glow rad="101600">
                  <a:schemeClr val="tx1">
                    <a:alpha val="75000"/>
                  </a:schemeClr>
                </a:glow>
              </a:effectLst>
              <a:latin typeface="Kosher-Normal" charset="0"/>
              <a:cs typeface="+mj-cs"/>
            </a:endParaRPr>
          </a:p>
        </p:txBody>
      </p:sp>
      <p:sp>
        <p:nvSpPr>
          <p:cNvPr id="9"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متوفر على رابط الخليقة </a:t>
            </a:r>
            <a:r>
              <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BibleStudyDownloads.org</a:t>
            </a:r>
          </a:p>
        </p:txBody>
      </p:sp>
    </p:spTree>
  </p:cSld>
  <p:clrMapOvr>
    <a:masterClrMapping/>
  </p:clrMapOvr>
  <p:transition spd="med">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0867" name="Rectangle 3"/>
          <p:cNvSpPr>
            <a:spLocks noGrp="1" noRot="1" noChangeArrowheads="1"/>
          </p:cNvSpPr>
          <p:nvPr>
            <p:ph type="title" idx="4294967295"/>
          </p:nvPr>
        </p:nvSpPr>
        <p:spPr>
          <a:xfrm>
            <a:off x="6172200" y="0"/>
            <a:ext cx="2895600" cy="6096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Second Day</a:t>
            </a:r>
          </a:p>
        </p:txBody>
      </p:sp>
      <p:pic>
        <p:nvPicPr>
          <p:cNvPr id="200706" name="Picture 8" descr="npo0000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8263"/>
            <a:ext cx="9144000" cy="6994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0868" name="Text Box 4"/>
          <p:cNvSpPr txBox="1">
            <a:spLocks noChangeArrowheads="1"/>
          </p:cNvSpPr>
          <p:nvPr/>
        </p:nvSpPr>
        <p:spPr bwMode="auto">
          <a:xfrm>
            <a:off x="1809750" y="76200"/>
            <a:ext cx="5715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الثاني</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40869" name="Text Box 5"/>
          <p:cNvSpPr txBox="1">
            <a:spLocks noChangeArrowheads="1"/>
          </p:cNvSpPr>
          <p:nvPr/>
        </p:nvSpPr>
        <p:spPr bwMode="auto">
          <a:xfrm>
            <a:off x="1266825" y="5486400"/>
            <a:ext cx="7267575"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كان مساء و كان صباح يوماً ثانياً (8ب)</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84136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82"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73283" name="Rectangle 3"/>
          <p:cNvSpPr>
            <a:spLocks noGrp="1" noChangeArrowheads="1"/>
          </p:cNvSpPr>
          <p:nvPr>
            <p:ph type="title"/>
          </p:nvPr>
        </p:nvSpPr>
        <p:spPr>
          <a:xfrm>
            <a:off x="4572000" y="277813"/>
            <a:ext cx="4114800" cy="1093787"/>
          </a:xfrm>
        </p:spPr>
        <p:txBody>
          <a:bodyPr/>
          <a:lstStyle/>
          <a:p>
            <a:pPr eaLnBrk="1" hangingPunct="1">
              <a:defRPr/>
            </a:pPr>
            <a:r>
              <a:rPr lang="ar-JO" dirty="0">
                <a:solidFill>
                  <a:schemeClr val="bg1"/>
                </a:solidFill>
                <a:cs typeface="+mj-cs"/>
              </a:rPr>
              <a:t>ملحمة أتراحاسيس</a:t>
            </a:r>
            <a:endParaRPr lang="en-US" dirty="0">
              <a:cs typeface="+mj-cs"/>
            </a:endParaRPr>
          </a:p>
        </p:txBody>
      </p:sp>
      <p:sp>
        <p:nvSpPr>
          <p:cNvPr id="2273284" name="Rectangle 4"/>
          <p:cNvSpPr>
            <a:spLocks noChangeArrowheads="1"/>
          </p:cNvSpPr>
          <p:nvPr/>
        </p:nvSpPr>
        <p:spPr bwMode="auto">
          <a:xfrm>
            <a:off x="250825" y="333375"/>
            <a:ext cx="2736999" cy="624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r" eaLnBrk="1" hangingPunct="1">
              <a:lnSpc>
                <a:spcPct val="90000"/>
              </a:lnSpc>
              <a:spcBef>
                <a:spcPct val="20000"/>
              </a:spcBef>
              <a:buClr>
                <a:srgbClr val="FFFFCC"/>
              </a:buClr>
              <a:buSzPct val="75000"/>
              <a:buFont typeface="Wingdings" charset="0"/>
              <a:buNone/>
              <a:defRPr/>
            </a:pPr>
            <a:r>
              <a:rPr lang="ar-JO" sz="3200" b="1" dirty="0">
                <a:latin typeface="Arial" panose="020B0604020202020204" pitchFamily="34" charset="0"/>
              </a:rPr>
              <a:t>"دع إلهة الولادة تخلق ذرية ، </a:t>
            </a:r>
            <a:r>
              <a:rPr lang="ar-JO" sz="3200" b="1" dirty="0">
                <a:solidFill>
                  <a:srgbClr val="FFFF00"/>
                </a:solidFill>
                <a:latin typeface="Arial" panose="020B0604020202020204" pitchFamily="34" charset="0"/>
              </a:rPr>
              <a:t>ودع الإنسان يتحمل كدح الآلهة </a:t>
            </a:r>
            <a:r>
              <a:rPr lang="ar-JO" sz="3200" b="1" dirty="0">
                <a:latin typeface="Arial" panose="020B0604020202020204" pitchFamily="34" charset="0"/>
              </a:rPr>
              <a:t>... يخلق الإنسانية ليحتمل النير ... دع نينتو يمزج الطين ، ويمكن أن يختلط هذا الإله والإنسان تمامًا في الطين ، فليكن هناك روح من لحم الله ”</a:t>
            </a:r>
          </a:p>
          <a:p>
            <a:pPr eaLnBrk="1" hangingPunct="1">
              <a:lnSpc>
                <a:spcPct val="90000"/>
              </a:lnSpc>
              <a:spcBef>
                <a:spcPct val="20000"/>
              </a:spcBef>
              <a:buClr>
                <a:srgbClr val="FFFFCC"/>
              </a:buClr>
              <a:buSzPct val="75000"/>
              <a:buFont typeface="Wingdings" charset="0"/>
              <a:buNone/>
              <a:defRPr/>
            </a:pPr>
            <a:r>
              <a:rPr lang="ar-JO" sz="3200" b="1" dirty="0">
                <a:latin typeface="Arial" panose="020B0604020202020204" pitchFamily="34" charset="0"/>
              </a:rPr>
              <a:t>(أرنولد/باير,24) </a:t>
            </a:r>
            <a:br>
              <a:rPr lang="en-US" sz="3200" b="1" dirty="0">
                <a:solidFill>
                  <a:srgbClr val="FFFFFF"/>
                </a:solidFill>
                <a:effectLst>
                  <a:glow rad="101600">
                    <a:srgbClr val="000000">
                      <a:alpha val="89000"/>
                    </a:srgbClr>
                  </a:glow>
                </a:effectLst>
                <a:latin typeface="Arial" panose="020B0604020202020204" pitchFamily="34" charset="0"/>
              </a:rPr>
            </a:br>
            <a:endParaRPr lang="en-US" sz="3200" b="1" dirty="0">
              <a:solidFill>
                <a:srgbClr val="FFFFFF"/>
              </a:solidFill>
              <a:effectLst>
                <a:glow rad="101600">
                  <a:srgbClr val="000000">
                    <a:alpha val="89000"/>
                  </a:srgbClr>
                </a:glow>
              </a:effectLst>
              <a:latin typeface="Arial" panose="020B0604020202020204" pitchFamily="34" charset="0"/>
            </a:endParaRPr>
          </a:p>
        </p:txBody>
      </p:sp>
      <p:sp>
        <p:nvSpPr>
          <p:cNvPr id="2273285" name="Rectangle 5"/>
          <p:cNvSpPr>
            <a:spLocks noChangeArrowheads="1"/>
          </p:cNvSpPr>
          <p:nvPr/>
        </p:nvSpPr>
        <p:spPr bwMode="auto">
          <a:xfrm>
            <a:off x="4495800" y="1447800"/>
            <a:ext cx="4648200"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lgn="r" eaLnBrk="1" hangingPunct="1">
              <a:spcBef>
                <a:spcPct val="20000"/>
              </a:spcBef>
              <a:buClr>
                <a:srgbClr val="010199"/>
              </a:buClr>
              <a:buSzPct val="75000"/>
              <a:defRPr/>
            </a:pPr>
            <a:r>
              <a:rPr lang="ar-JO" sz="2800" b="1" dirty="0">
                <a:solidFill>
                  <a:srgbClr val="000000"/>
                </a:solidFill>
                <a:effectLst>
                  <a:outerShdw blurRad="38100" dist="38100" dir="2700000" algn="tl">
                    <a:srgbClr val="FFFFFF"/>
                  </a:outerShdw>
                </a:effectLst>
                <a:latin typeface="Arial" panose="020B0604020202020204" pitchFamily="34" charset="0"/>
              </a:rPr>
              <a:t>* أكادي 1650 ق.م</a:t>
            </a:r>
            <a:endParaRPr lang="en-US" sz="2800" b="1" dirty="0">
              <a:solidFill>
                <a:srgbClr val="000000"/>
              </a:solidFill>
              <a:effectLst>
                <a:outerShdw blurRad="38100" dist="38100" dir="2700000" algn="tl">
                  <a:srgbClr val="FFFFFF"/>
                </a:outerShdw>
              </a:effectLst>
              <a:latin typeface="Arial" panose="020B0604020202020204" pitchFamily="34" charset="0"/>
            </a:endParaRPr>
          </a:p>
          <a:p>
            <a:pPr marL="342900" indent="-342900" algn="r" eaLnBrk="1" hangingPunct="1">
              <a:spcBef>
                <a:spcPct val="20000"/>
              </a:spcBef>
              <a:buClr>
                <a:srgbClr val="010199"/>
              </a:buClr>
              <a:buSzPct val="75000"/>
              <a:defRPr/>
            </a:pPr>
            <a:r>
              <a:rPr lang="ar-JO" sz="2800" b="1" dirty="0">
                <a:solidFill>
                  <a:srgbClr val="000000"/>
                </a:solidFill>
                <a:effectLst>
                  <a:outerShdw blurRad="38100" dist="38100" dir="2700000" algn="tl">
                    <a:srgbClr val="FFFFFF"/>
                  </a:outerShdw>
                </a:effectLst>
                <a:latin typeface="Arial" panose="020B0604020202020204" pitchFamily="34" charset="0"/>
              </a:rPr>
              <a:t>* قصص الخلق و الطوفان</a:t>
            </a:r>
            <a:endParaRPr lang="en-US" sz="2800" b="1" dirty="0">
              <a:solidFill>
                <a:srgbClr val="000000"/>
              </a:solidFill>
              <a:effectLst>
                <a:outerShdw blurRad="38100" dist="38100" dir="2700000" algn="tl">
                  <a:srgbClr val="FFFFFF"/>
                </a:outerShdw>
              </a:effectLst>
              <a:latin typeface="Arial" panose="020B0604020202020204" pitchFamily="34" charset="0"/>
            </a:endParaRPr>
          </a:p>
          <a:p>
            <a:pPr marL="342900" indent="-342900" algn="r" eaLnBrk="1" hangingPunct="1">
              <a:spcBef>
                <a:spcPct val="20000"/>
              </a:spcBef>
              <a:buClr>
                <a:srgbClr val="010199"/>
              </a:buClr>
              <a:buSzPct val="75000"/>
              <a:defRPr/>
            </a:pPr>
            <a:r>
              <a:rPr lang="ar-JO" sz="2800" b="1" dirty="0">
                <a:solidFill>
                  <a:srgbClr val="000000"/>
                </a:solidFill>
                <a:effectLst>
                  <a:outerShdw blurRad="38100" dist="38100" dir="2700000" algn="tl">
                    <a:srgbClr val="FFFFFF"/>
                  </a:outerShdw>
                </a:effectLst>
                <a:latin typeface="Arial" panose="020B0604020202020204" pitchFamily="34" charset="0"/>
              </a:rPr>
              <a:t>* خلق الإنسان لمساعدة الآلهة المنهكة</a:t>
            </a:r>
            <a:endParaRPr lang="en-US" sz="2800" b="1" dirty="0">
              <a:solidFill>
                <a:srgbClr val="000000"/>
              </a:solidFill>
              <a:effectLst>
                <a:outerShdw blurRad="38100" dist="38100" dir="2700000" algn="tl">
                  <a:srgbClr val="FFFFFF"/>
                </a:outerShdw>
              </a:effectLst>
              <a:latin typeface="Arial" panose="020B0604020202020204" pitchFamily="34" charset="0"/>
            </a:endParaRPr>
          </a:p>
          <a:p>
            <a:pPr marL="342900" indent="-342900" algn="r" eaLnBrk="1" hangingPunct="1">
              <a:spcBef>
                <a:spcPct val="20000"/>
              </a:spcBef>
              <a:buClr>
                <a:srgbClr val="010199"/>
              </a:buClr>
              <a:buSzPct val="75000"/>
              <a:defRPr/>
            </a:pPr>
            <a:r>
              <a:rPr lang="ar-JO" sz="2800" b="1" dirty="0">
                <a:solidFill>
                  <a:srgbClr val="000000"/>
                </a:solidFill>
                <a:effectLst>
                  <a:outerShdw blurRad="38100" dist="38100" dir="2700000" algn="tl">
                    <a:srgbClr val="FFFFFF"/>
                  </a:outerShdw>
                </a:effectLst>
                <a:latin typeface="Arial" panose="020B0604020202020204" pitchFamily="34" charset="0"/>
              </a:rPr>
              <a:t>* خلق الإنسان من الطين</a:t>
            </a:r>
            <a:endParaRPr lang="en-US" sz="2800" b="1" dirty="0">
              <a:solidFill>
                <a:srgbClr val="000000"/>
              </a:solidFill>
              <a:effectLst>
                <a:outerShdw blurRad="38100" dist="38100" dir="2700000" algn="tl">
                  <a:srgbClr val="FFFFFF"/>
                </a:outerShdw>
              </a:effectLst>
              <a:latin typeface="Arial" panose="020B0604020202020204" pitchFamily="34" charset="0"/>
            </a:endParaRPr>
          </a:p>
        </p:txBody>
      </p:sp>
    </p:spTree>
    <p:extLst>
      <p:ext uri="{BB962C8B-B14F-4D97-AF65-F5344CB8AC3E}">
        <p14:creationId xmlns:p14="http://schemas.microsoft.com/office/powerpoint/2010/main" val="26479027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قائمة الملوك السومريين</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ar-JO" sz="2800" b="1" dirty="0">
                <a:solidFill>
                  <a:schemeClr val="bg1"/>
                </a:solidFill>
              </a:rPr>
              <a:t>تم تسجيلها حوالي عام 1800 ق.م (حوالي 600 عام بعد الطوفان) </a:t>
            </a:r>
          </a:p>
          <a:p>
            <a:pPr eaLnBrk="1" hangingPunct="1"/>
            <a:endParaRPr lang="ar-JO" sz="2800" b="1" dirty="0">
              <a:solidFill>
                <a:schemeClr val="bg1"/>
              </a:solidFill>
            </a:endParaRPr>
          </a:p>
          <a:p>
            <a:pPr eaLnBrk="1" hangingPunct="1"/>
            <a:r>
              <a:rPr lang="ar-JO" sz="2800" b="1" dirty="0">
                <a:solidFill>
                  <a:schemeClr val="bg1"/>
                </a:solidFill>
              </a:rPr>
              <a:t>يقال إن عشرة من هؤلاء الملوك قبل الطوفان عاشوا ما بين 21000 إلى 43200 سنة لكل منهم (راجع تكوين 5)</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600" b="1" dirty="0">
                <a:solidFill>
                  <a:srgbClr val="FFFFFF"/>
                </a:solidFill>
                <a:latin typeface="Arial" panose="020B0604020202020204" pitchFamily="34" charset="0"/>
                <a:cs typeface="Arial" panose="020B0604020202020204" pitchFamily="34" charset="0"/>
              </a:rPr>
              <a:t>أرنولد و باير, قراءة من الشرق الأدنى القديم, 150</a:t>
            </a:r>
            <a:endParaRPr lang="en-US" sz="1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3242035"/>
      </p:ext>
    </p:extLst>
  </p:cSld>
  <p:clrMapOvr>
    <a:masterClrMapping/>
  </p:clrMapOvr>
  <p:transition spd="med">
    <p:randomBar dir="ver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ctrTitle"/>
          </p:nvPr>
        </p:nvSpPr>
        <p:spPr>
          <a:xfrm>
            <a:off x="5003800" y="188913"/>
            <a:ext cx="3352800" cy="1371600"/>
          </a:xfrm>
        </p:spPr>
        <p:txBody>
          <a:bodyPr/>
          <a:lstStyle/>
          <a:p>
            <a:pPr algn="l" eaLnBrk="1" hangingPunct="1"/>
            <a:r>
              <a:rPr lang="en-US" sz="4000" b="1" dirty="0">
                <a:solidFill>
                  <a:schemeClr val="bg1"/>
                </a:solidFill>
                <a:latin typeface="Arial" panose="020B0604020202020204" pitchFamily="34" charset="0"/>
                <a:ea typeface="ＭＳ Ｐゴシック" charset="0"/>
                <a:cs typeface="Arial" panose="020B0604020202020204" pitchFamily="34" charset="0"/>
              </a:rPr>
              <a:t>Sumerian King List</a:t>
            </a:r>
          </a:p>
        </p:txBody>
      </p:sp>
      <p:sp>
        <p:nvSpPr>
          <p:cNvPr id="191490" name="Rectangle 3"/>
          <p:cNvSpPr>
            <a:spLocks noGrp="1" noChangeArrowheads="1"/>
          </p:cNvSpPr>
          <p:nvPr>
            <p:ph type="subTitle" idx="1"/>
          </p:nvPr>
        </p:nvSpPr>
        <p:spPr>
          <a:xfrm>
            <a:off x="4953000" y="1752600"/>
            <a:ext cx="4191000" cy="5105400"/>
          </a:xfrm>
        </p:spPr>
        <p:txBody>
          <a:bodyPr/>
          <a:lstStyle/>
          <a:p>
            <a:pPr algn="r">
              <a:spcBef>
                <a:spcPct val="0"/>
              </a:spcBef>
              <a:tabLst>
                <a:tab pos="3773488" algn="r"/>
              </a:tabLst>
            </a:pPr>
            <a:r>
              <a:rPr lang="ar-JO" sz="2800" b="1" u="sng" dirty="0">
                <a:solidFill>
                  <a:schemeClr val="bg1"/>
                </a:solidFill>
                <a:latin typeface="Arial" panose="020B0604020202020204" pitchFamily="34" charset="0"/>
                <a:ea typeface="ＭＳ Ｐゴシック" charset="0"/>
                <a:cs typeface="Arial" panose="020B0604020202020204" pitchFamily="34" charset="0"/>
              </a:rPr>
              <a:t>الملوك و سنوات الحكم</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l">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ألوليم</a:t>
            </a:r>
            <a:r>
              <a:rPr lang="ar-JO" sz="2800" b="1" dirty="0">
                <a:solidFill>
                  <a:srgbClr val="FFFF00"/>
                </a:solidFill>
                <a:latin typeface="Arial" panose="020B0604020202020204" pitchFamily="34" charset="0"/>
                <a:ea typeface="ＭＳ Ｐゴシック" charset="0"/>
                <a:cs typeface="Arial" panose="020B0604020202020204" pitchFamily="34" charset="0"/>
              </a:rPr>
              <a:t>                       28800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l">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ألالجار                      36000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l">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إنمنلوانا                    43200</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a:p>
            <a:pPr algn="l">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إنمنغالانا</a:t>
            </a:r>
            <a:r>
              <a:rPr lang="ar-JO" sz="2800" b="1" dirty="0">
                <a:solidFill>
                  <a:srgbClr val="FFFF00"/>
                </a:solidFill>
                <a:latin typeface="Arial" panose="020B0604020202020204" pitchFamily="34" charset="0"/>
                <a:ea typeface="ＭＳ Ｐゴシック" charset="0"/>
                <a:cs typeface="Arial" panose="020B0604020202020204" pitchFamily="34" charset="0"/>
              </a:rPr>
              <a:t>                   28800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l">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دوموزي                   36000</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a:p>
            <a:pPr algn="l">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إنسيبازيانا</a:t>
            </a:r>
            <a:r>
              <a:rPr lang="ar-JO" sz="2800" b="1" dirty="0">
                <a:solidFill>
                  <a:srgbClr val="FFFF00"/>
                </a:solidFill>
                <a:latin typeface="Arial" panose="020B0604020202020204" pitchFamily="34" charset="0"/>
                <a:ea typeface="ＭＳ Ｐゴシック" charset="0"/>
                <a:cs typeface="Arial" panose="020B0604020202020204" pitchFamily="34" charset="0"/>
              </a:rPr>
              <a:t>                 28800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l">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إنميدورانا                  21000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l">
              <a:spcBef>
                <a:spcPct val="0"/>
              </a:spcBef>
              <a:tabLst>
                <a:tab pos="3773488" algn="r"/>
              </a:tabLst>
            </a:pPr>
            <a:r>
              <a:rPr lang="ar-JO" sz="2800" b="1" u="sng" dirty="0">
                <a:solidFill>
                  <a:schemeClr val="bg1"/>
                </a:solidFill>
                <a:latin typeface="Arial" panose="020B0604020202020204" pitchFamily="34" charset="0"/>
                <a:ea typeface="ＭＳ Ｐゴシック" charset="0"/>
                <a:cs typeface="Arial" panose="020B0604020202020204" pitchFamily="34" charset="0"/>
              </a:rPr>
              <a:t>أورباتوتو                  18600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l">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241000</a:t>
            </a:r>
            <a:r>
              <a:rPr lang="en-US" sz="2800" b="1" dirty="0">
                <a:solidFill>
                  <a:schemeClr val="bg1"/>
                </a:solidFill>
                <a:latin typeface="Arial" panose="020B0604020202020204" pitchFamily="34" charset="0"/>
                <a:ea typeface="ＭＳ Ｐゴシック" charset="0"/>
                <a:cs typeface="Arial" panose="020B0604020202020204" pitchFamily="34" charset="0"/>
              </a:rPr>
              <a:t>	 </a:t>
            </a:r>
            <a:r>
              <a:rPr lang="ar-JO" sz="2800" b="1" dirty="0">
                <a:solidFill>
                  <a:schemeClr val="bg1"/>
                </a:solidFill>
                <a:latin typeface="Arial" panose="020B0604020202020204" pitchFamily="34" charset="0"/>
                <a:ea typeface="ＭＳ Ｐゴシック" charset="0"/>
                <a:cs typeface="Arial" panose="020B0604020202020204" pitchFamily="34" charset="0"/>
              </a:rPr>
              <a:t>المجموع</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914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2" name="Rectangle 5"/>
          <p:cNvSpPr>
            <a:spLocks noChangeArrowheads="1"/>
          </p:cNvSpPr>
          <p:nvPr/>
        </p:nvSpPr>
        <p:spPr bwMode="auto">
          <a:xfrm>
            <a:off x="0" y="-76200"/>
            <a:ext cx="4876800" cy="7010400"/>
          </a:xfrm>
          <a:prstGeom prst="rect">
            <a:avLst/>
          </a:prstGeom>
          <a:solidFill>
            <a:schemeClr val="hlink">
              <a:alpha val="58823"/>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endParaRPr lang="en-US"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pPr>
            <a:r>
              <a:rPr lang="ar-JO" altLang="ja-JP" sz="2800" b="1" dirty="0">
                <a:solidFill>
                  <a:srgbClr val="000000"/>
                </a:solidFill>
                <a:latin typeface="Arial" panose="020B0604020202020204" pitchFamily="34" charset="0"/>
                <a:cs typeface="Arial" panose="020B0604020202020204" pitchFamily="34" charset="0"/>
              </a:rPr>
              <a:t>عندما نزلت الملكية من السماء</a:t>
            </a:r>
            <a:r>
              <a:rPr lang="en-US" altLang="ja-JP" sz="2800" b="1" dirty="0">
                <a:solidFill>
                  <a:srgbClr val="000000"/>
                </a:solidFill>
                <a:latin typeface="Arial" panose="020B0604020202020204" pitchFamily="34" charset="0"/>
                <a:cs typeface="Arial" panose="020B0604020202020204" pitchFamily="34" charset="0"/>
              </a:rPr>
              <a:t> </a:t>
            </a:r>
          </a:p>
          <a:p>
            <a:pPr algn="ctr" eaLnBrk="1" hangingPunct="1">
              <a:spcBef>
                <a:spcPct val="20000"/>
              </a:spcBef>
            </a:pPr>
            <a:endParaRPr lang="en-US"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pPr>
            <a:r>
              <a:rPr lang="ar-JO" sz="2800" b="1" dirty="0">
                <a:solidFill>
                  <a:srgbClr val="000000"/>
                </a:solidFill>
                <a:latin typeface="Arial" panose="020B0604020202020204" pitchFamily="34" charset="0"/>
                <a:cs typeface="Arial" panose="020B0604020202020204" pitchFamily="34" charset="0"/>
              </a:rPr>
              <a:t>صار ألوليم ملكاً و حكم لمدة 28800 سنة</a:t>
            </a:r>
            <a:endParaRPr lang="en-US" sz="2800" b="1" dirty="0">
              <a:solidFill>
                <a:srgbClr val="000000"/>
              </a:solidFill>
              <a:latin typeface="Arial" panose="020B0604020202020204" pitchFamily="34" charset="0"/>
              <a:cs typeface="Arial" panose="020B0604020202020204" pitchFamily="34" charset="0"/>
            </a:endParaRPr>
          </a:p>
          <a:p>
            <a:pPr algn="ctr" eaLnBrk="1" hangingPunct="1">
              <a:spcBef>
                <a:spcPct val="20000"/>
              </a:spcBef>
            </a:pPr>
            <a:r>
              <a:rPr lang="en-US" sz="2800" b="1" dirty="0">
                <a:solidFill>
                  <a:srgbClr val="000000"/>
                </a:solidFill>
                <a:latin typeface="Arial" panose="020B0604020202020204" pitchFamily="34" charset="0"/>
                <a:cs typeface="Arial" panose="020B0604020202020204" pitchFamily="34" charset="0"/>
              </a:rPr>
              <a:t> </a:t>
            </a:r>
          </a:p>
          <a:p>
            <a:pPr algn="ctr" eaLnBrk="1" hangingPunct="1">
              <a:spcBef>
                <a:spcPct val="20000"/>
              </a:spcBef>
            </a:pPr>
            <a:r>
              <a:rPr lang="ar-JO" sz="2800" b="1" dirty="0">
                <a:solidFill>
                  <a:srgbClr val="000000"/>
                </a:solidFill>
                <a:latin typeface="Arial" panose="020B0604020202020204" pitchFamily="34" charset="0"/>
                <a:cs typeface="Arial" panose="020B0604020202020204" pitchFamily="34" charset="0"/>
              </a:rPr>
              <a:t>ثمانية ملوك حكموا لمدة 241000 سنة ثم جاءت مياه الطوفان من الأرض</a:t>
            </a:r>
            <a:endParaRPr lang="en-US" sz="2800" b="1" dirty="0">
              <a:solidFill>
                <a:srgbClr val="000000"/>
              </a:solidFill>
              <a:latin typeface="Arial" panose="020B0604020202020204" pitchFamily="34" charset="0"/>
              <a:cs typeface="Arial" panose="020B0604020202020204" pitchFamily="34" charset="0"/>
            </a:endParaRPr>
          </a:p>
        </p:txBody>
      </p:sp>
      <p:sp>
        <p:nvSpPr>
          <p:cNvPr id="191493" name="TextBox 7"/>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1600" b="1" dirty="0">
                <a:solidFill>
                  <a:srgbClr val="FFFFFF"/>
                </a:solidFill>
                <a:latin typeface="Arial" panose="020B0604020202020204" pitchFamily="34" charset="0"/>
                <a:cs typeface="Arial" panose="020B0604020202020204" pitchFamily="34" charset="0"/>
              </a:rPr>
              <a:t>أرنولد و باير, قراءة من الشرق الأدنى القديم, 150</a:t>
            </a:r>
            <a:endParaRPr lang="en-US" sz="1600" b="1" dirty="0">
              <a:solidFill>
                <a:srgbClr val="FFFFFF"/>
              </a:solidFill>
              <a:latin typeface="Arial" panose="020B0604020202020204" pitchFamily="34" charset="0"/>
              <a:cs typeface="Arial" panose="020B0604020202020204" pitchFamily="34" charset="0"/>
            </a:endParaRPr>
          </a:p>
        </p:txBody>
      </p:sp>
      <p:sp>
        <p:nvSpPr>
          <p:cNvPr id="191494" name="Text Box 17"/>
          <p:cNvSpPr txBox="1">
            <a:spLocks noChangeArrowheads="1"/>
          </p:cNvSpPr>
          <p:nvPr/>
        </p:nvSpPr>
        <p:spPr bwMode="auto">
          <a:xfrm>
            <a:off x="8022812" y="-518919"/>
            <a:ext cx="136608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solidFill>
                  <a:srgbClr val="FFFFFF"/>
                </a:solidFill>
                <a:latin typeface="Arial" panose="020B0604020202020204" pitchFamily="34" charset="0"/>
              </a:rPr>
              <a:t>خ ع ق,64أ</a:t>
            </a:r>
            <a:endParaRPr lang="en-US" altLang="zh-CN"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2844107864"/>
      </p:ext>
    </p:extLst>
  </p:cSld>
  <p:clrMapOvr>
    <a:masterClrMapping/>
  </p:clrMapOvr>
  <p:transition spd="med">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قائمة</a:t>
            </a:r>
            <a:br>
              <a:rPr lang="ar-JO" sz="4000" b="1" dirty="0">
                <a:solidFill>
                  <a:schemeClr val="bg1"/>
                </a:solidFill>
                <a:latin typeface="Arial" panose="020B0604020202020204" pitchFamily="34" charset="0"/>
                <a:ea typeface="ＭＳ Ｐゴシック" charset="0"/>
                <a:cs typeface="Arial" panose="020B0604020202020204" pitchFamily="34" charset="0"/>
              </a:rPr>
            </a:br>
            <a:r>
              <a:rPr lang="ar-JO" sz="4000" b="1" dirty="0">
                <a:solidFill>
                  <a:schemeClr val="bg1"/>
                </a:solidFill>
                <a:latin typeface="Arial" panose="020B0604020202020204" pitchFamily="34" charset="0"/>
                <a:ea typeface="ＭＳ Ｐゴシック" charset="0"/>
                <a:cs typeface="Arial" panose="020B0604020202020204" pitchFamily="34" charset="0"/>
              </a:rPr>
              <a:t>ملوك السومريين</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لا أحد منا يؤمن بالملوك الذين حكموا 28800 سنة, لكن هذا يقدم لنا قناعة بالأعمار الطويلة و الطوفان الكوني .</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600" b="1" dirty="0">
                <a:solidFill>
                  <a:srgbClr val="FFFFFF"/>
                </a:solidFill>
                <a:latin typeface="Arial" panose="020B0604020202020204" pitchFamily="34" charset="0"/>
                <a:cs typeface="Arial" panose="020B0604020202020204" pitchFamily="34" charset="0"/>
              </a:rPr>
              <a:t>أرنولد و باير, قراءة من الشرق الأدنى القديم, 150</a:t>
            </a:r>
            <a:endParaRPr lang="en-US" sz="1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4637442"/>
      </p:ext>
    </p:extLst>
  </p:cSld>
  <p:clrMapOvr>
    <a:masterClrMapping/>
  </p:clrMapOvr>
  <p:transition spd="med">
    <p:randomBar dir="vert"/>
  </p:transition>
</p:sld>
</file>

<file path=ppt/slides/slide10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15063" y="2286000"/>
            <a:ext cx="2852737"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eaLnBrk="1" fontAlgn="auto" hangingPunct="1">
              <a:spcBef>
                <a:spcPts val="0"/>
              </a:spcBef>
              <a:spcAft>
                <a:spcPts val="0"/>
              </a:spcAft>
            </a:pPr>
            <a:endParaRPr lang="zh-CN" altLang="en-US" sz="2000" b="1" dirty="0">
              <a:solidFill>
                <a:srgbClr val="000000"/>
              </a:solidFill>
              <a:latin typeface="Arial" panose="020B0604020202020204" pitchFamily="34" charset="0"/>
              <a:ea typeface="+mn-ea"/>
              <a:cs typeface="Arial" panose="020B0604020202020204" pitchFamily="34" charset="0"/>
            </a:endParaRPr>
          </a:p>
        </p:txBody>
      </p:sp>
      <p:sp>
        <p:nvSpPr>
          <p:cNvPr id="400387"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eaLnBrk="1" fontAlgn="auto" hangingPunct="1">
              <a:spcBef>
                <a:spcPts val="0"/>
              </a:spcBef>
              <a:spcAft>
                <a:spcPts val="0"/>
              </a:spcAft>
            </a:pPr>
            <a:endParaRPr lang="zh-CN" altLang="en-US" sz="2000" b="1" dirty="0">
              <a:solidFill>
                <a:srgbClr val="000000"/>
              </a:solidFill>
              <a:latin typeface="Arial" panose="020B0604020202020204" pitchFamily="34" charset="0"/>
              <a:ea typeface="+mn-ea"/>
              <a:cs typeface="Arial" panose="020B0604020202020204" pitchFamily="34" charset="0"/>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457200" eaLnBrk="1" fontAlgn="auto" hangingPunct="1">
              <a:spcBef>
                <a:spcPct val="20000"/>
              </a:spcBef>
              <a:spcAft>
                <a:spcPts val="0"/>
              </a:spcAft>
            </a:pPr>
            <a:r>
              <a:rPr lang="ar-JO" altLang="zh-CN" sz="2000" b="1" dirty="0">
                <a:solidFill>
                  <a:srgbClr val="FFFFFF"/>
                </a:solidFill>
                <a:latin typeface="Arial" panose="020B0604020202020204" pitchFamily="34" charset="0"/>
                <a:ea typeface="+mn-ea"/>
                <a:cs typeface="Arial" panose="020B0604020202020204" pitchFamily="34" charset="0"/>
              </a:rPr>
              <a:t>معهد أبحاث الخليقة</a:t>
            </a:r>
          </a:p>
          <a:p>
            <a:pPr marL="342900" indent="-342900" defTabSz="457200" eaLnBrk="1" fontAlgn="auto" hangingPunct="1">
              <a:spcBef>
                <a:spcPct val="20000"/>
              </a:spcBef>
              <a:spcAft>
                <a:spcPts val="0"/>
              </a:spcAft>
            </a:pPr>
            <a:r>
              <a:rPr lang="ar-JO" altLang="zh-CN" sz="2000" b="1" dirty="0">
                <a:solidFill>
                  <a:srgbClr val="FFFFFF"/>
                </a:solidFill>
                <a:latin typeface="Arial" panose="020B0604020202020204" pitchFamily="34" charset="0"/>
                <a:ea typeface="+mn-ea"/>
                <a:cs typeface="Arial" panose="020B0604020202020204" pitchFamily="34" charset="0"/>
              </a:rPr>
              <a:t>هنري/ جون مريس, دوان جيش</a:t>
            </a:r>
            <a:endParaRPr lang="en-US" altLang="zh-CN" sz="2000" b="1" dirty="0">
              <a:solidFill>
                <a:srgbClr val="FFFFFF"/>
              </a:solidFill>
              <a:latin typeface="Arial" panose="020B0604020202020204" pitchFamily="34" charset="0"/>
              <a:ea typeface="+mn-ea"/>
              <a:cs typeface="Arial" panose="020B0604020202020204" pitchFamily="34" charset="0"/>
            </a:endParaRPr>
          </a:p>
          <a:p>
            <a:pPr marL="342900" indent="-342900" defTabSz="457200" eaLnBrk="1" fontAlgn="auto" hangingPunct="1">
              <a:spcBef>
                <a:spcPct val="20000"/>
              </a:spcBef>
              <a:spcAft>
                <a:spcPts val="0"/>
              </a:spcAft>
            </a:pPr>
            <a:r>
              <a:rPr lang="ar-JO" altLang="zh-CN" sz="2000" b="1" dirty="0">
                <a:solidFill>
                  <a:srgbClr val="FFFFFF"/>
                </a:solidFill>
                <a:latin typeface="Arial" panose="020B0604020202020204" pitchFamily="34" charset="0"/>
                <a:ea typeface="+mn-ea"/>
                <a:cs typeface="Arial" panose="020B0604020202020204" pitchFamily="34" charset="0"/>
              </a:rPr>
              <a:t>جوزيف ديلو, كين هام</a:t>
            </a:r>
            <a:endParaRPr lang="en-US" altLang="zh-CN" sz="2000" b="1" dirty="0">
              <a:solidFill>
                <a:srgbClr val="FFFFFF"/>
              </a:solidFill>
              <a:latin typeface="Arial" panose="020B0604020202020204" pitchFamily="34" charset="0"/>
              <a:ea typeface="+mn-ea"/>
              <a:cs typeface="Arial" panose="020B0604020202020204" pitchFamily="34" charset="0"/>
            </a:endParaRPr>
          </a:p>
          <a:p>
            <a:pPr marL="342900" indent="-342900" defTabSz="457200" eaLnBrk="1" fontAlgn="auto" hangingPunct="1">
              <a:spcBef>
                <a:spcPct val="20000"/>
              </a:spcBef>
              <a:spcAft>
                <a:spcPts val="0"/>
              </a:spcAft>
            </a:pPr>
            <a:r>
              <a:rPr lang="ar-JO" altLang="zh-CN" sz="2000" b="1" dirty="0">
                <a:solidFill>
                  <a:srgbClr val="FFFFFF"/>
                </a:solidFill>
                <a:latin typeface="Arial" panose="020B0604020202020204" pitchFamily="34" charset="0"/>
                <a:ea typeface="+mn-ea"/>
                <a:cs typeface="Arial" panose="020B0604020202020204" pitchFamily="34" charset="0"/>
              </a:rPr>
              <a:t>الأرض الحديثة</a:t>
            </a:r>
            <a:endParaRPr lang="en-US" altLang="zh-CN" sz="2000" b="1" dirty="0">
              <a:solidFill>
                <a:srgbClr val="FFFFFF"/>
              </a:solidFill>
              <a:latin typeface="Arial" panose="020B0604020202020204" pitchFamily="34" charset="0"/>
              <a:ea typeface="+mn-ea"/>
              <a:cs typeface="Arial" panose="020B0604020202020204" pitchFamily="34" charset="0"/>
            </a:endParaRPr>
          </a:p>
          <a:p>
            <a:pPr marL="342900" indent="-342900" defTabSz="457200" eaLnBrk="1" fontAlgn="auto" hangingPunct="1">
              <a:spcBef>
                <a:spcPct val="20000"/>
              </a:spcBef>
              <a:spcAft>
                <a:spcPts val="0"/>
              </a:spcAft>
            </a:pPr>
            <a:r>
              <a:rPr lang="ar-JO" altLang="zh-CN" sz="2000" b="1" dirty="0">
                <a:solidFill>
                  <a:srgbClr val="FFFFFF"/>
                </a:solidFill>
                <a:latin typeface="Arial" panose="020B0604020202020204" pitchFamily="34" charset="0"/>
                <a:ea typeface="+mn-ea"/>
                <a:cs typeface="Arial" panose="020B0604020202020204" pitchFamily="34" charset="0"/>
              </a:rPr>
              <a:t>أيام الخلق 24 ساعة</a:t>
            </a:r>
            <a:endParaRPr lang="en-US" altLang="zh-CN" sz="2000" b="1" dirty="0">
              <a:solidFill>
                <a:srgbClr val="FFFFFF"/>
              </a:solidFill>
              <a:latin typeface="Arial" panose="020B0604020202020204" pitchFamily="34" charset="0"/>
              <a:ea typeface="+mn-ea"/>
              <a:cs typeface="Arial" panose="020B0604020202020204" pitchFamily="34" charset="0"/>
            </a:endParaRPr>
          </a:p>
          <a:p>
            <a:pPr marL="342900" indent="-342900" defTabSz="457200" eaLnBrk="1" fontAlgn="auto" hangingPunct="1">
              <a:spcBef>
                <a:spcPct val="20000"/>
              </a:spcBef>
              <a:spcAft>
                <a:spcPts val="0"/>
              </a:spcAft>
            </a:pPr>
            <a:r>
              <a:rPr lang="ar-JO" altLang="zh-CN" sz="2000" b="1" dirty="0">
                <a:solidFill>
                  <a:srgbClr val="FFFFFF"/>
                </a:solidFill>
                <a:latin typeface="Arial" panose="020B0604020202020204" pitchFamily="34" charset="0"/>
                <a:ea typeface="+mn-ea"/>
                <a:cs typeface="Arial" panose="020B0604020202020204" pitchFamily="34" charset="0"/>
              </a:rPr>
              <a:t>طوفان عالمي</a:t>
            </a:r>
            <a:endParaRPr lang="en-US" altLang="zh-CN" sz="2000" b="1" dirty="0">
              <a:solidFill>
                <a:srgbClr val="FFFFFF"/>
              </a:solidFill>
              <a:latin typeface="Arial" panose="020B0604020202020204" pitchFamily="34" charset="0"/>
              <a:ea typeface="+mn-ea"/>
              <a:cs typeface="Arial" panose="020B0604020202020204" pitchFamily="34" charset="0"/>
            </a:endParaRPr>
          </a:p>
          <a:p>
            <a:pPr marL="342900" indent="-342900" defTabSz="457200" eaLnBrk="1" fontAlgn="auto" hangingPunct="1">
              <a:spcBef>
                <a:spcPct val="20000"/>
              </a:spcBef>
              <a:spcAft>
                <a:spcPts val="0"/>
              </a:spcAft>
            </a:pPr>
            <a:r>
              <a:rPr lang="ar-JO" altLang="zh-CN" sz="2000" b="1" dirty="0">
                <a:solidFill>
                  <a:srgbClr val="FFFFFF"/>
                </a:solidFill>
                <a:latin typeface="Arial" panose="020B0604020202020204" pitchFamily="34" charset="0"/>
                <a:ea typeface="+mn-ea"/>
                <a:cs typeface="Arial" panose="020B0604020202020204" pitchFamily="34" charset="0"/>
              </a:rPr>
              <a:t>مظلة بخار</a:t>
            </a:r>
            <a:endParaRPr lang="en-US" altLang="zh-CN" sz="2000" b="1" dirty="0">
              <a:solidFill>
                <a:srgbClr val="FFFFFF"/>
              </a:solidFill>
              <a:latin typeface="Arial" panose="020B0604020202020204" pitchFamily="34" charset="0"/>
              <a:ea typeface="+mn-ea"/>
              <a:cs typeface="Arial" panose="020B0604020202020204" pitchFamily="34" charset="0"/>
            </a:endParaRPr>
          </a:p>
          <a:p>
            <a:pPr marL="342900" indent="-342900" defTabSz="457200" eaLnBrk="1" fontAlgn="auto" hangingPunct="1">
              <a:spcBef>
                <a:spcPct val="20000"/>
              </a:spcBef>
              <a:spcAft>
                <a:spcPts val="0"/>
              </a:spcAft>
            </a:pPr>
            <a:endParaRPr lang="en-US" altLang="zh-CN" sz="2000" b="1" dirty="0">
              <a:solidFill>
                <a:srgbClr val="FFFFFF"/>
              </a:solidFill>
              <a:latin typeface="Arial" panose="020B0604020202020204" pitchFamily="34" charset="0"/>
              <a:ea typeface="+mn-ea"/>
              <a:cs typeface="Arial" panose="020B0604020202020204" pitchFamily="34" charset="0"/>
            </a:endParaRPr>
          </a:p>
          <a:p>
            <a:pPr marL="342900" indent="-342900" defTabSz="457200" eaLnBrk="1" fontAlgn="auto" hangingPunct="1">
              <a:spcBef>
                <a:spcPct val="20000"/>
              </a:spcBef>
              <a:spcAft>
                <a:spcPts val="0"/>
              </a:spcAft>
            </a:pPr>
            <a:r>
              <a:rPr lang="en-US" altLang="zh-CN" sz="1800" b="1" dirty="0">
                <a:solidFill>
                  <a:srgbClr val="FFFFFF"/>
                </a:solidFill>
                <a:latin typeface="Arial" panose="020B0604020202020204" pitchFamily="34" charset="0"/>
                <a:ea typeface="+mn-ea"/>
                <a:cs typeface="Arial" panose="020B0604020202020204" pitchFamily="34" charset="0"/>
              </a:rPr>
              <a:t>answersingenesis.org</a:t>
            </a:r>
          </a:p>
          <a:p>
            <a:pPr marL="342900" indent="-342900" defTabSz="457200" eaLnBrk="1" fontAlgn="auto" hangingPunct="1">
              <a:spcBef>
                <a:spcPct val="20000"/>
              </a:spcBef>
              <a:spcAft>
                <a:spcPts val="0"/>
              </a:spcAft>
            </a:pPr>
            <a:r>
              <a:rPr lang="en-US" altLang="zh-CN" sz="1800" b="1" dirty="0">
                <a:solidFill>
                  <a:srgbClr val="FFFFFF"/>
                </a:solidFill>
                <a:latin typeface="Arial" panose="020B0604020202020204" pitchFamily="34" charset="0"/>
                <a:ea typeface="+mn-ea"/>
                <a:cs typeface="Arial" panose="020B0604020202020204" pitchFamily="34" charset="0"/>
              </a:rPr>
              <a:t>genesispark.org</a:t>
            </a:r>
          </a:p>
          <a:p>
            <a:pPr marL="342900" indent="-342900" defTabSz="457200" eaLnBrk="1" fontAlgn="auto" hangingPunct="1">
              <a:spcBef>
                <a:spcPct val="20000"/>
              </a:spcBef>
              <a:spcAft>
                <a:spcPts val="0"/>
              </a:spcAft>
            </a:pPr>
            <a:r>
              <a:rPr lang="en-US" altLang="zh-CN" sz="1800" b="1" dirty="0">
                <a:solidFill>
                  <a:srgbClr val="FFFFFF"/>
                </a:solidFill>
                <a:latin typeface="Arial" panose="020B0604020202020204" pitchFamily="34" charset="0"/>
                <a:ea typeface="+mn-ea"/>
                <a:cs typeface="Arial" panose="020B0604020202020204" pitchFamily="34" charset="0"/>
              </a:rPr>
              <a:t>icr.org critiques Ross at:</a:t>
            </a:r>
            <a:endParaRPr lang="en-US" altLang="zh-CN" sz="2000" b="1" dirty="0">
              <a:solidFill>
                <a:srgbClr val="FFFFFF"/>
              </a:solidFill>
              <a:latin typeface="Arial" panose="020B0604020202020204" pitchFamily="34" charset="0"/>
              <a:ea typeface="+mn-ea"/>
              <a:cs typeface="Arial" panose="020B0604020202020204" pitchFamily="34" charset="0"/>
            </a:endParaRPr>
          </a:p>
          <a:p>
            <a:pPr marL="342900" indent="-342900" defTabSz="457200" eaLnBrk="1" fontAlgn="auto" hangingPunct="1">
              <a:spcBef>
                <a:spcPct val="20000"/>
              </a:spcBef>
              <a:spcAft>
                <a:spcPts val="0"/>
              </a:spcAft>
            </a:pPr>
            <a:r>
              <a:rPr lang="en-US" altLang="zh-CN" sz="1800" b="1" dirty="0">
                <a:solidFill>
                  <a:srgbClr val="FFFFFF"/>
                </a:solidFill>
                <a:latin typeface="Arial" panose="020B0604020202020204" pitchFamily="34" charset="0"/>
                <a:ea typeface="+mn-ea"/>
                <a:cs typeface="Arial" panose="020B0604020202020204" pitchFamily="34" charset="0"/>
              </a:rPr>
              <a:t>icr.org/pubs/imp/imp-217.htm</a:t>
            </a:r>
          </a:p>
        </p:txBody>
      </p:sp>
      <p:sp>
        <p:nvSpPr>
          <p:cNvPr id="400389" name="Rectangle 2"/>
          <p:cNvSpPr>
            <a:spLocks noGrp="1" noChangeArrowheads="1"/>
          </p:cNvSpPr>
          <p:nvPr>
            <p:ph type="title"/>
          </p:nvPr>
        </p:nvSpPr>
        <p:spPr>
          <a:xfrm>
            <a:off x="0" y="304800"/>
            <a:ext cx="9067800" cy="762000"/>
          </a:xfrm>
          <a:solidFill>
            <a:schemeClr val="tx1"/>
          </a:solidFill>
        </p:spPr>
        <p:txBody>
          <a:bodyPr/>
          <a:lstStyle/>
          <a:p>
            <a:pPr eaLnBrk="1" hangingPunct="1"/>
            <a:r>
              <a:rPr lang="ar-JO" altLang="zh-CN" b="1" dirty="0">
                <a:solidFill>
                  <a:schemeClr val="bg1"/>
                </a:solidFill>
                <a:latin typeface="Arial" panose="020B0604020202020204" pitchFamily="34" charset="0"/>
                <a:ea typeface="ＭＳ Ｐゴシック" charset="0"/>
                <a:cs typeface="Arial" panose="020B0604020202020204" pitchFamily="34" charset="0"/>
              </a:rPr>
              <a:t>اختلاف الإنجيليين</a:t>
            </a:r>
            <a:endParaRPr lang="en-US" altLang="zh-CN" b="1" dirty="0">
              <a:latin typeface="Arial" panose="020B0604020202020204" pitchFamily="34" charset="0"/>
              <a:ea typeface="ＭＳ Ｐゴシック" charset="0"/>
              <a:cs typeface="Arial" panose="020B0604020202020204" pitchFamily="34" charset="0"/>
            </a:endParaRPr>
          </a:p>
        </p:txBody>
      </p:sp>
      <p:sp>
        <p:nvSpPr>
          <p:cNvPr id="400390"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eaLnBrk="1" fontAlgn="auto" hangingPunct="1">
              <a:spcBef>
                <a:spcPts val="0"/>
              </a:spcBef>
              <a:spcAft>
                <a:spcPts val="0"/>
              </a:spcAft>
            </a:pPr>
            <a:endParaRPr lang="zh-CN" altLang="en-US" sz="2000" b="1" dirty="0">
              <a:solidFill>
                <a:srgbClr val="000000"/>
              </a:solidFill>
              <a:latin typeface="Arial" panose="020B0604020202020204" pitchFamily="34" charset="0"/>
              <a:ea typeface="+mn-ea"/>
              <a:cs typeface="Arial" panose="020B0604020202020204" pitchFamily="34" charset="0"/>
            </a:endParaRPr>
          </a:p>
        </p:txBody>
      </p:sp>
      <p:sp>
        <p:nvSpPr>
          <p:cNvPr id="195595" name="Text Box 11"/>
          <p:cNvSpPr txBox="1">
            <a:spLocks noChangeArrowheads="1"/>
          </p:cNvSpPr>
          <p:nvPr/>
        </p:nvSpPr>
        <p:spPr bwMode="auto">
          <a:xfrm>
            <a:off x="8153400" y="-914400"/>
            <a:ext cx="469900"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457200" eaLnBrk="1" fontAlgn="auto" hangingPunct="1">
              <a:spcBef>
                <a:spcPts val="0"/>
              </a:spcBef>
              <a:spcAft>
                <a:spcPts val="0"/>
              </a:spcAft>
              <a:defRPr/>
            </a:pPr>
            <a:r>
              <a:rPr lang="en-US" sz="2000" b="1" dirty="0">
                <a:solidFill>
                  <a:srgbClr val="FFFFFF"/>
                </a:solidFill>
                <a:latin typeface="Arial" panose="020B0604020202020204" pitchFamily="34" charset="0"/>
                <a:ea typeface="ＭＳ Ｐゴシック" pitchFamily="-112" charset="-128"/>
                <a:cs typeface="Arial" panose="020B0604020202020204" pitchFamily="34" charset="0"/>
              </a:rPr>
              <a:t>34</a:t>
            </a: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457200" eaLnBrk="1" fontAlgn="auto" hangingPunct="1">
              <a:spcBef>
                <a:spcPct val="20000"/>
              </a:spcBef>
              <a:spcAft>
                <a:spcPts val="0"/>
              </a:spcAft>
            </a:pPr>
            <a:r>
              <a:rPr lang="ar-JO" altLang="zh-CN" sz="2000" b="1" dirty="0">
                <a:solidFill>
                  <a:srgbClr val="FFFFFF"/>
                </a:solidFill>
                <a:latin typeface="Arial" panose="020B0604020202020204" pitchFamily="34" charset="0"/>
                <a:ea typeface="+mn-ea"/>
                <a:cs typeface="Arial" panose="020B0604020202020204" pitchFamily="34" charset="0"/>
              </a:rPr>
              <a:t>أسباب الإيمان</a:t>
            </a:r>
            <a:endParaRPr lang="en-US" altLang="zh-CN" sz="2000" b="1" dirty="0">
              <a:solidFill>
                <a:srgbClr val="FFFFFF"/>
              </a:solidFill>
              <a:latin typeface="Arial" panose="020B0604020202020204" pitchFamily="34" charset="0"/>
              <a:ea typeface="+mn-ea"/>
              <a:cs typeface="Arial" panose="020B0604020202020204" pitchFamily="34" charset="0"/>
            </a:endParaRPr>
          </a:p>
          <a:p>
            <a:pPr marL="342900" indent="-342900" defTabSz="457200" eaLnBrk="1" fontAlgn="auto" hangingPunct="1">
              <a:spcBef>
                <a:spcPct val="20000"/>
              </a:spcBef>
              <a:spcAft>
                <a:spcPts val="0"/>
              </a:spcAft>
            </a:pPr>
            <a:r>
              <a:rPr lang="ar-JO" altLang="zh-CN" sz="2000" b="1" dirty="0">
                <a:solidFill>
                  <a:srgbClr val="FFFFFF"/>
                </a:solidFill>
                <a:latin typeface="Arial" panose="020B0604020202020204" pitchFamily="34" charset="0"/>
                <a:ea typeface="+mn-ea"/>
                <a:cs typeface="Arial" panose="020B0604020202020204" pitchFamily="34" charset="0"/>
              </a:rPr>
              <a:t>هوغ روس</a:t>
            </a:r>
            <a:endParaRPr lang="en-US" altLang="zh-CN" sz="2000" b="1" dirty="0">
              <a:solidFill>
                <a:srgbClr val="FFFFFF"/>
              </a:solidFill>
              <a:latin typeface="Arial" panose="020B0604020202020204" pitchFamily="34" charset="0"/>
              <a:ea typeface="+mn-ea"/>
              <a:cs typeface="Arial" panose="020B0604020202020204" pitchFamily="34" charset="0"/>
            </a:endParaRPr>
          </a:p>
          <a:p>
            <a:pPr marL="342900" indent="-342900" defTabSz="457200" eaLnBrk="1" fontAlgn="auto" hangingPunct="1">
              <a:spcBef>
                <a:spcPct val="20000"/>
              </a:spcBef>
              <a:spcAft>
                <a:spcPts val="0"/>
              </a:spcAft>
            </a:pPr>
            <a:r>
              <a:rPr lang="ar-JO" altLang="zh-CN" sz="2000" b="1" dirty="0">
                <a:solidFill>
                  <a:srgbClr val="FFFFFF"/>
                </a:solidFill>
                <a:latin typeface="Arial" panose="020B0604020202020204" pitchFamily="34" charset="0"/>
                <a:ea typeface="+mn-ea"/>
                <a:cs typeface="Arial" panose="020B0604020202020204" pitchFamily="34" charset="0"/>
              </a:rPr>
              <a:t>والت براون</a:t>
            </a:r>
            <a:endParaRPr lang="en-US" altLang="zh-CN" sz="2000" b="1" dirty="0">
              <a:solidFill>
                <a:srgbClr val="FFFFFF"/>
              </a:solidFill>
              <a:latin typeface="Arial" panose="020B0604020202020204" pitchFamily="34" charset="0"/>
              <a:ea typeface="+mn-ea"/>
              <a:cs typeface="Arial" panose="020B0604020202020204" pitchFamily="34" charset="0"/>
            </a:endParaRPr>
          </a:p>
          <a:p>
            <a:pPr marL="342900" indent="-342900" defTabSz="457200" eaLnBrk="1" fontAlgn="auto" hangingPunct="1">
              <a:spcBef>
                <a:spcPct val="20000"/>
              </a:spcBef>
              <a:spcAft>
                <a:spcPts val="0"/>
              </a:spcAft>
            </a:pPr>
            <a:r>
              <a:rPr lang="ar-JO" altLang="zh-CN" sz="2000" b="1" dirty="0">
                <a:solidFill>
                  <a:srgbClr val="FFFFFF"/>
                </a:solidFill>
                <a:latin typeface="Arial" panose="020B0604020202020204" pitchFamily="34" charset="0"/>
                <a:ea typeface="+mn-ea"/>
                <a:cs typeface="Arial" panose="020B0604020202020204" pitchFamily="34" charset="0"/>
              </a:rPr>
              <a:t>الأرض القديمة</a:t>
            </a:r>
            <a:endParaRPr lang="en-US" altLang="zh-CN" sz="2000" b="1" dirty="0">
              <a:solidFill>
                <a:srgbClr val="FFFFFF"/>
              </a:solidFill>
              <a:latin typeface="Arial" panose="020B0604020202020204" pitchFamily="34" charset="0"/>
              <a:ea typeface="+mn-ea"/>
              <a:cs typeface="Arial" panose="020B0604020202020204" pitchFamily="34" charset="0"/>
            </a:endParaRPr>
          </a:p>
          <a:p>
            <a:pPr marL="342900" indent="-342900" defTabSz="457200" eaLnBrk="1" fontAlgn="auto" hangingPunct="1">
              <a:spcBef>
                <a:spcPct val="20000"/>
              </a:spcBef>
              <a:spcAft>
                <a:spcPts val="0"/>
              </a:spcAft>
            </a:pPr>
            <a:r>
              <a:rPr lang="ar-JO" altLang="zh-CN" sz="2000" b="1" dirty="0">
                <a:solidFill>
                  <a:srgbClr val="FFFFFF"/>
                </a:solidFill>
                <a:latin typeface="Arial" panose="020B0604020202020204" pitchFamily="34" charset="0"/>
                <a:ea typeface="+mn-ea"/>
                <a:cs typeface="Arial" panose="020B0604020202020204" pitchFamily="34" charset="0"/>
              </a:rPr>
              <a:t>الخلق المتتابع</a:t>
            </a:r>
            <a:endParaRPr lang="en-US" altLang="zh-CN" sz="2000" b="1" dirty="0">
              <a:solidFill>
                <a:srgbClr val="FFFFFF"/>
              </a:solidFill>
              <a:latin typeface="Arial" panose="020B0604020202020204" pitchFamily="34" charset="0"/>
              <a:ea typeface="+mn-ea"/>
              <a:cs typeface="Arial" panose="020B0604020202020204" pitchFamily="34" charset="0"/>
            </a:endParaRPr>
          </a:p>
          <a:p>
            <a:pPr marL="342900" indent="-342900" defTabSz="457200" eaLnBrk="1" fontAlgn="auto" hangingPunct="1">
              <a:spcBef>
                <a:spcPct val="20000"/>
              </a:spcBef>
              <a:spcAft>
                <a:spcPts val="0"/>
              </a:spcAft>
            </a:pPr>
            <a:r>
              <a:rPr lang="ar-JO" altLang="zh-CN" sz="2000" b="1" dirty="0">
                <a:solidFill>
                  <a:srgbClr val="FFFFFF"/>
                </a:solidFill>
                <a:latin typeface="Arial" panose="020B0604020202020204" pitchFamily="34" charset="0"/>
                <a:ea typeface="+mn-ea"/>
                <a:cs typeface="Arial" panose="020B0604020202020204" pitchFamily="34" charset="0"/>
              </a:rPr>
              <a:t>طوفان شرق أوسطي</a:t>
            </a:r>
            <a:endParaRPr lang="en-US" altLang="zh-CN" sz="2000" b="1" dirty="0">
              <a:solidFill>
                <a:srgbClr val="FFFFFF"/>
              </a:solidFill>
              <a:latin typeface="Arial" panose="020B0604020202020204" pitchFamily="34" charset="0"/>
              <a:ea typeface="+mn-ea"/>
              <a:cs typeface="Arial" panose="020B0604020202020204" pitchFamily="34" charset="0"/>
            </a:endParaRPr>
          </a:p>
          <a:p>
            <a:pPr marL="342900" indent="-342900" defTabSz="457200" eaLnBrk="1" fontAlgn="auto" hangingPunct="1">
              <a:spcBef>
                <a:spcPct val="20000"/>
              </a:spcBef>
              <a:spcAft>
                <a:spcPts val="0"/>
              </a:spcAft>
            </a:pPr>
            <a:r>
              <a:rPr lang="ar-JO" altLang="zh-CN" sz="2000" b="1" dirty="0">
                <a:solidFill>
                  <a:srgbClr val="FFFFFF"/>
                </a:solidFill>
                <a:latin typeface="Arial" panose="020B0604020202020204" pitchFamily="34" charset="0"/>
                <a:ea typeface="+mn-ea"/>
                <a:cs typeface="Arial" panose="020B0604020202020204" pitchFamily="34" charset="0"/>
              </a:rPr>
              <a:t>مياه الأمطار</a:t>
            </a:r>
            <a:endParaRPr lang="en-US" altLang="zh-CN" sz="1800" b="1" dirty="0">
              <a:solidFill>
                <a:srgbClr val="FFFFFF"/>
              </a:solidFill>
              <a:latin typeface="Arial" panose="020B0604020202020204" pitchFamily="34" charset="0"/>
              <a:ea typeface="+mn-ea"/>
              <a:cs typeface="Arial" panose="020B0604020202020204" pitchFamily="34" charset="0"/>
            </a:endParaRPr>
          </a:p>
          <a:p>
            <a:pPr marL="342900" indent="-342900" defTabSz="457200" eaLnBrk="1" fontAlgn="auto" hangingPunct="1">
              <a:spcBef>
                <a:spcPct val="20000"/>
              </a:spcBef>
              <a:spcAft>
                <a:spcPts val="0"/>
              </a:spcAft>
            </a:pPr>
            <a:endParaRPr lang="en-US" altLang="zh-CN" sz="1800" b="1" dirty="0">
              <a:solidFill>
                <a:srgbClr val="FFFFFF"/>
              </a:solidFill>
              <a:latin typeface="Arial" panose="020B0604020202020204" pitchFamily="34" charset="0"/>
              <a:ea typeface="+mn-ea"/>
              <a:cs typeface="Arial" panose="020B0604020202020204" pitchFamily="34" charset="0"/>
            </a:endParaRPr>
          </a:p>
          <a:p>
            <a:pPr marL="342900" indent="-342900" defTabSz="457200" eaLnBrk="1" fontAlgn="auto" hangingPunct="1">
              <a:spcBef>
                <a:spcPct val="20000"/>
              </a:spcBef>
              <a:spcAft>
                <a:spcPts val="0"/>
              </a:spcAft>
            </a:pPr>
            <a:r>
              <a:rPr lang="en-US" altLang="zh-CN" sz="1800" b="1" dirty="0">
                <a:solidFill>
                  <a:srgbClr val="FFFFFF"/>
                </a:solidFill>
                <a:latin typeface="Arial" panose="020B0604020202020204" pitchFamily="34" charset="0"/>
                <a:ea typeface="+mn-ea"/>
                <a:cs typeface="Arial" panose="020B0604020202020204" pitchFamily="34" charset="0"/>
              </a:rPr>
              <a:t>reasons.org</a:t>
            </a:r>
          </a:p>
          <a:p>
            <a:pPr marL="342900" indent="-342900" defTabSz="457200" eaLnBrk="1" fontAlgn="auto" hangingPunct="1">
              <a:spcBef>
                <a:spcPct val="20000"/>
              </a:spcBef>
              <a:spcAft>
                <a:spcPts val="0"/>
              </a:spcAft>
            </a:pPr>
            <a:r>
              <a:rPr lang="en-US" altLang="zh-CN" sz="1800" b="1" dirty="0">
                <a:solidFill>
                  <a:srgbClr val="FFFFFF"/>
                </a:solidFill>
                <a:latin typeface="Arial" panose="020B0604020202020204" pitchFamily="34" charset="0"/>
                <a:ea typeface="+mn-ea"/>
                <a:cs typeface="Arial" panose="020B0604020202020204" pitchFamily="34" charset="0"/>
              </a:rPr>
              <a:t>godandscience.org</a:t>
            </a:r>
          </a:p>
          <a:p>
            <a:pPr marL="342900" indent="-342900" defTabSz="457200" eaLnBrk="1" fontAlgn="auto" hangingPunct="1">
              <a:spcBef>
                <a:spcPct val="20000"/>
              </a:spcBef>
              <a:spcAft>
                <a:spcPts val="0"/>
              </a:spcAft>
            </a:pPr>
            <a:r>
              <a:rPr lang="en-US" altLang="zh-CN" sz="1800" b="1" dirty="0">
                <a:solidFill>
                  <a:srgbClr val="FFFFFF"/>
                </a:solidFill>
                <a:latin typeface="Arial" panose="020B0604020202020204" pitchFamily="34" charset="0"/>
                <a:ea typeface="+mn-ea"/>
                <a:cs typeface="Arial" panose="020B0604020202020204" pitchFamily="34" charset="0"/>
              </a:rPr>
              <a:t>creationscience.com</a:t>
            </a:r>
            <a:endParaRPr lang="en-US" altLang="zh-CN" sz="1600" b="1" dirty="0">
              <a:solidFill>
                <a:srgbClr val="FFFFFF"/>
              </a:solidFill>
              <a:latin typeface="Arial" panose="020B0604020202020204" pitchFamily="34" charset="0"/>
              <a:ea typeface="+mn-ea"/>
              <a:cs typeface="Arial" panose="020B0604020202020204" pitchFamily="34" charset="0"/>
            </a:endParaRPr>
          </a:p>
        </p:txBody>
      </p:sp>
      <p:sp>
        <p:nvSpPr>
          <p:cNvPr id="400393" name="Text Box 106"/>
          <p:cNvSpPr txBox="1">
            <a:spLocks noChangeArrowheads="1"/>
          </p:cNvSpPr>
          <p:nvPr/>
        </p:nvSpPr>
        <p:spPr bwMode="auto">
          <a:xfrm>
            <a:off x="8305800" y="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pPr>
            <a:r>
              <a:rPr lang="ar-JO" altLang="zh-CN" sz="2000" b="1" dirty="0">
                <a:solidFill>
                  <a:srgbClr val="FFFFFF"/>
                </a:solidFill>
                <a:latin typeface="Arial" panose="020B0604020202020204" pitchFamily="34" charset="0"/>
                <a:cs typeface="Arial" panose="020B0604020202020204" pitchFamily="34" charset="0"/>
              </a:rPr>
              <a:t>70د</a:t>
            </a:r>
            <a:endParaRPr lang="en-US" altLang="zh-CN"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2563223"/>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95589"/>
                                        </p:tgtEl>
                                        <p:attrNameLst>
                                          <p:attrName>style.visibility</p:attrName>
                                        </p:attrNameLst>
                                      </p:cBhvr>
                                      <p:to>
                                        <p:strVal val="visible"/>
                                      </p:to>
                                    </p:set>
                                    <p:animEffect transition="in" filter="fade">
                                      <p:cBhvr>
                                        <p:cTn id="67" dur="500"/>
                                        <p:tgtEl>
                                          <p:spTgt spid="19558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0" end="0"/>
                                            </p:txEl>
                                          </p:spTgt>
                                        </p:tgtEl>
                                        <p:attrNameLst>
                                          <p:attrName>style.visibility</p:attrName>
                                        </p:attrNameLst>
                                      </p:cBhvr>
                                      <p:to>
                                        <p:strVal val="visible"/>
                                      </p:to>
                                    </p:set>
                                    <p:animEffect transition="in" filter="fade">
                                      <p:cBhvr>
                                        <p:cTn id="72" dur="500"/>
                                        <p:tgtEl>
                                          <p:spTgt spid="195596">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1" end="1"/>
                                            </p:txEl>
                                          </p:spTgt>
                                        </p:tgtEl>
                                        <p:attrNameLst>
                                          <p:attrName>style.visibility</p:attrName>
                                        </p:attrNameLst>
                                      </p:cBhvr>
                                      <p:to>
                                        <p:strVal val="visible"/>
                                      </p:to>
                                    </p:set>
                                    <p:animEffect transition="in" filter="fade">
                                      <p:cBhvr>
                                        <p:cTn id="77" dur="500"/>
                                        <p:tgtEl>
                                          <p:spTgt spid="195596">
                                            <p:txEl>
                                              <p:pRg st="1" end="1"/>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2" end="2"/>
                                            </p:txEl>
                                          </p:spTgt>
                                        </p:tgtEl>
                                        <p:attrNameLst>
                                          <p:attrName>style.visibility</p:attrName>
                                        </p:attrNameLst>
                                      </p:cBhvr>
                                      <p:to>
                                        <p:strVal val="visible"/>
                                      </p:to>
                                    </p:set>
                                    <p:animEffect transition="in" filter="fade">
                                      <p:cBhvr>
                                        <p:cTn id="82" dur="500"/>
                                        <p:tgtEl>
                                          <p:spTgt spid="195596">
                                            <p:txEl>
                                              <p:pRg st="2" end="2"/>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3" end="3"/>
                                            </p:txEl>
                                          </p:spTgt>
                                        </p:tgtEl>
                                        <p:attrNameLst>
                                          <p:attrName>style.visibility</p:attrName>
                                        </p:attrNameLst>
                                      </p:cBhvr>
                                      <p:to>
                                        <p:strVal val="visible"/>
                                      </p:to>
                                    </p:set>
                                    <p:animEffect transition="in" filter="fade">
                                      <p:cBhvr>
                                        <p:cTn id="87" dur="500"/>
                                        <p:tgtEl>
                                          <p:spTgt spid="195596">
                                            <p:txEl>
                                              <p:pRg st="3" end="3"/>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4" end="4"/>
                                            </p:txEl>
                                          </p:spTgt>
                                        </p:tgtEl>
                                        <p:attrNameLst>
                                          <p:attrName>style.visibility</p:attrName>
                                        </p:attrNameLst>
                                      </p:cBhvr>
                                      <p:to>
                                        <p:strVal val="visible"/>
                                      </p:to>
                                    </p:set>
                                    <p:animEffect transition="in" filter="fade">
                                      <p:cBhvr>
                                        <p:cTn id="92" dur="500"/>
                                        <p:tgtEl>
                                          <p:spTgt spid="195596">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5" end="5"/>
                                            </p:txEl>
                                          </p:spTgt>
                                        </p:tgtEl>
                                        <p:attrNameLst>
                                          <p:attrName>style.visibility</p:attrName>
                                        </p:attrNameLst>
                                      </p:cBhvr>
                                      <p:to>
                                        <p:strVal val="visible"/>
                                      </p:to>
                                    </p:set>
                                    <p:animEffect transition="in" filter="fade">
                                      <p:cBhvr>
                                        <p:cTn id="97" dur="500"/>
                                        <p:tgtEl>
                                          <p:spTgt spid="195596">
                                            <p:txEl>
                                              <p:pRg st="5" end="5"/>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6" end="6"/>
                                            </p:txEl>
                                          </p:spTgt>
                                        </p:tgtEl>
                                        <p:attrNameLst>
                                          <p:attrName>style.visibility</p:attrName>
                                        </p:attrNameLst>
                                      </p:cBhvr>
                                      <p:to>
                                        <p:strVal val="visible"/>
                                      </p:to>
                                    </p:set>
                                    <p:animEffect transition="in" filter="fade">
                                      <p:cBhvr>
                                        <p:cTn id="102" dur="500"/>
                                        <p:tgtEl>
                                          <p:spTgt spid="195596">
                                            <p:txEl>
                                              <p:pRg st="6" end="6"/>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8" end="8"/>
                                            </p:txEl>
                                          </p:spTgt>
                                        </p:tgtEl>
                                        <p:attrNameLst>
                                          <p:attrName>style.visibility</p:attrName>
                                        </p:attrNameLst>
                                      </p:cBhvr>
                                      <p:to>
                                        <p:strVal val="visible"/>
                                      </p:to>
                                    </p:set>
                                    <p:animEffect transition="in" filter="fade">
                                      <p:cBhvr>
                                        <p:cTn id="107" dur="500"/>
                                        <p:tgtEl>
                                          <p:spTgt spid="195596">
                                            <p:txEl>
                                              <p:pRg st="8" end="8"/>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9" end="9"/>
                                            </p:txEl>
                                          </p:spTgt>
                                        </p:tgtEl>
                                        <p:attrNameLst>
                                          <p:attrName>style.visibility</p:attrName>
                                        </p:attrNameLst>
                                      </p:cBhvr>
                                      <p:to>
                                        <p:strVal val="visible"/>
                                      </p:to>
                                    </p:set>
                                    <p:animEffect transition="in" filter="fade">
                                      <p:cBhvr>
                                        <p:cTn id="112" dur="500"/>
                                        <p:tgtEl>
                                          <p:spTgt spid="195596">
                                            <p:txEl>
                                              <p:pRg st="9" end="9"/>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95596">
                                            <p:txEl>
                                              <p:pRg st="10" end="10"/>
                                            </p:txEl>
                                          </p:spTgt>
                                        </p:tgtEl>
                                        <p:attrNameLst>
                                          <p:attrName>style.visibility</p:attrName>
                                        </p:attrNameLst>
                                      </p:cBhvr>
                                      <p:to>
                                        <p:strVal val="visible"/>
                                      </p:to>
                                    </p:set>
                                    <p:animEffect transition="in" filter="fade">
                                      <p:cBhvr>
                                        <p:cTn id="117"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764704"/>
            <a:ext cx="9159349" cy="6093296"/>
          </a:xfrm>
          <a:prstGeom prst="rect">
            <a:avLst/>
          </a:prstGeom>
        </p:spPr>
      </p:pic>
      <p:sp>
        <p:nvSpPr>
          <p:cNvPr id="780290" name="Title 1"/>
          <p:cNvSpPr>
            <a:spLocks noGrp="1"/>
          </p:cNvSpPr>
          <p:nvPr>
            <p:ph type="title"/>
          </p:nvPr>
        </p:nvSpPr>
        <p:spPr>
          <a:xfrm>
            <a:off x="-31750" y="-26988"/>
            <a:ext cx="9212263" cy="719138"/>
          </a:xfrm>
        </p:spPr>
        <p:txBody>
          <a:bodyPr/>
          <a:lstStyle/>
          <a:p>
            <a:r>
              <a:rPr lang="ar-JO" dirty="0">
                <a:ea typeface="ＭＳ Ｐゴシック" charset="0"/>
              </a:rPr>
              <a:t>تكوين : حرفي أم أدبي</a:t>
            </a:r>
            <a:endParaRPr lang="en-US" dirty="0">
              <a:ea typeface="ＭＳ Ｐゴシック" charset="0"/>
            </a:endParaRPr>
          </a:p>
        </p:txBody>
      </p:sp>
      <p:grpSp>
        <p:nvGrpSpPr>
          <p:cNvPr id="63" name="Group 62"/>
          <p:cNvGrpSpPr>
            <a:grpSpLocks noChangeAspect="1"/>
          </p:cNvGrpSpPr>
          <p:nvPr/>
        </p:nvGrpSpPr>
        <p:grpSpPr bwMode="auto">
          <a:xfrm>
            <a:off x="1755762" y="1055249"/>
            <a:ext cx="4139227" cy="4035548"/>
            <a:chOff x="3515788" y="2780929"/>
            <a:chExt cx="1920308" cy="1800200"/>
          </a:xfrm>
        </p:grpSpPr>
        <p:sp>
          <p:nvSpPr>
            <p:cNvPr id="64" name="Oval 25"/>
            <p:cNvSpPr>
              <a:spLocks noChangeArrowheads="1"/>
            </p:cNvSpPr>
            <p:nvPr/>
          </p:nvSpPr>
          <p:spPr bwMode="auto">
            <a:xfrm>
              <a:off x="3563888" y="2780929"/>
              <a:ext cx="1872208" cy="1800200"/>
            </a:xfrm>
            <a:prstGeom prst="ellipse">
              <a:avLst/>
            </a:prstGeom>
            <a:solidFill>
              <a:srgbClr val="FF0000">
                <a:alpha val="67000"/>
              </a:srgbClr>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65" name="TextBox 64"/>
            <p:cNvSpPr txBox="1"/>
            <p:nvPr/>
          </p:nvSpPr>
          <p:spPr>
            <a:xfrm>
              <a:off x="3515788" y="3327021"/>
              <a:ext cx="980208" cy="233401"/>
            </a:xfrm>
            <a:prstGeom prst="rect">
              <a:avLst/>
            </a:prstGeom>
            <a:noFill/>
          </p:spPr>
          <p:txBody>
            <a:bodyPr wrap="square">
              <a:spAutoFit/>
            </a:bodyPr>
            <a:lstStyle/>
            <a:p>
              <a:pPr algn="ctr">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حرفي؟</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66" name="Group 65"/>
          <p:cNvGrpSpPr>
            <a:grpSpLocks noChangeAspect="1"/>
          </p:cNvGrpSpPr>
          <p:nvPr/>
        </p:nvGrpSpPr>
        <p:grpSpPr bwMode="auto">
          <a:xfrm>
            <a:off x="4007793" y="1044839"/>
            <a:ext cx="4042053" cy="4035548"/>
            <a:chOff x="3563888" y="2780929"/>
            <a:chExt cx="1875226" cy="1800200"/>
          </a:xfrm>
        </p:grpSpPr>
        <p:sp>
          <p:nvSpPr>
            <p:cNvPr id="67" name="Oval 25"/>
            <p:cNvSpPr>
              <a:spLocks noChangeArrowheads="1"/>
            </p:cNvSpPr>
            <p:nvPr/>
          </p:nvSpPr>
          <p:spPr bwMode="auto">
            <a:xfrm>
              <a:off x="3563888" y="2780929"/>
              <a:ext cx="1872208" cy="1800200"/>
            </a:xfrm>
            <a:prstGeom prst="ellipse">
              <a:avLst/>
            </a:prstGeom>
            <a:solidFill>
              <a:srgbClr val="000090">
                <a:alpha val="67000"/>
              </a:srgbClr>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69" name="TextBox 68"/>
            <p:cNvSpPr txBox="1"/>
            <p:nvPr/>
          </p:nvSpPr>
          <p:spPr>
            <a:xfrm>
              <a:off x="4502180" y="3327021"/>
              <a:ext cx="936934" cy="233401"/>
            </a:xfrm>
            <a:prstGeom prst="rect">
              <a:avLst/>
            </a:prstGeom>
            <a:noFill/>
          </p:spPr>
          <p:txBody>
            <a:bodyPr wrap="square">
              <a:spAutoFit/>
            </a:bodyPr>
            <a:lstStyle/>
            <a:p>
              <a:pPr algn="ctr">
                <a:defRPr/>
              </a:pP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70" name="TextBox 69"/>
          <p:cNvSpPr txBox="1"/>
          <p:nvPr/>
        </p:nvSpPr>
        <p:spPr bwMode="auto">
          <a:xfrm>
            <a:off x="3419872" y="2286081"/>
            <a:ext cx="2793260" cy="954107"/>
          </a:xfrm>
          <a:prstGeom prst="rect">
            <a:avLst/>
          </a:prstGeom>
          <a:noFill/>
        </p:spPr>
        <p:txBody>
          <a:bodyPr wrap="square">
            <a:spAutoFit/>
          </a:bodyPr>
          <a:lstStyle/>
          <a:p>
            <a:pPr algn="ctr">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تاريخ</a:t>
            </a:r>
          </a:p>
          <a:p>
            <a:pPr algn="ctr">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لاهوتي</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TextBox 32"/>
          <p:cNvSpPr txBox="1"/>
          <p:nvPr/>
        </p:nvSpPr>
        <p:spPr bwMode="auto">
          <a:xfrm>
            <a:off x="6143328" y="2315192"/>
            <a:ext cx="2019563" cy="523220"/>
          </a:xfrm>
          <a:prstGeom prst="rect">
            <a:avLst/>
          </a:prstGeom>
          <a:noFill/>
        </p:spPr>
        <p:txBody>
          <a:bodyPr wrap="square">
            <a:spAutoFit/>
          </a:bodyPr>
          <a:lstStyle/>
          <a:p>
            <a:pPr algn="ctr">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أدبي؟</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54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9.76033E-7 -1.14762E-6 L -0.19642 0.00301 " pathEditMode="relative" rAng="0" ptsTypes="AA">
                                      <p:cBhvr>
                                        <p:cTn id="22" dur="2000" fill="hold"/>
                                        <p:tgtEl>
                                          <p:spTgt spid="66"/>
                                        </p:tgtEl>
                                        <p:attrNameLst>
                                          <p:attrName>ppt_x</p:attrName>
                                          <p:attrName>ppt_y</p:attrName>
                                        </p:attrNameLst>
                                      </p:cBhvr>
                                      <p:rCtr x="-9830" y="139"/>
                                    </p:animMotion>
                                  </p:childTnLst>
                                </p:cTn>
                              </p:par>
                              <p:par>
                                <p:cTn id="23" presetID="3" presetClass="entr" presetSubtype="1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blinds(horizontal)">
                                      <p:cBhvr>
                                        <p:cTn id="2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3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33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58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363395" name="Rectangle 3"/>
          <p:cNvSpPr>
            <a:spLocks noGrp="1" noChangeArrowheads="1"/>
          </p:cNvSpPr>
          <p:nvPr>
            <p:ph type="title"/>
          </p:nvPr>
        </p:nvSpPr>
        <p:spPr>
          <a:xfrm>
            <a:off x="685800" y="304800"/>
            <a:ext cx="7772400" cy="1143000"/>
          </a:xfrm>
        </p:spPr>
        <p:txBody>
          <a:bodyPr/>
          <a:lstStyle/>
          <a:p>
            <a:pPr>
              <a:defRPr/>
            </a:pPr>
            <a:r>
              <a:rPr lang="ar-JO" dirty="0">
                <a:solidFill>
                  <a:schemeClr val="tx1"/>
                </a:solidFill>
                <a:cs typeface="+mj-cs"/>
              </a:rPr>
              <a:t>الله كملك في تكوين 1</a:t>
            </a:r>
            <a:endParaRPr lang="en-US" dirty="0">
              <a:cs typeface="+mj-cs"/>
            </a:endParaRPr>
          </a:p>
        </p:txBody>
      </p:sp>
      <p:sp>
        <p:nvSpPr>
          <p:cNvPr id="2363396" name="Rectangle 4"/>
          <p:cNvSpPr>
            <a:spLocks noChangeArrowheads="1"/>
          </p:cNvSpPr>
          <p:nvPr/>
        </p:nvSpPr>
        <p:spPr bwMode="auto">
          <a:xfrm>
            <a:off x="457200" y="1905000"/>
            <a:ext cx="86106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marL="342900" indent="-342900" algn="r">
              <a:spcBef>
                <a:spcPct val="20000"/>
              </a:spcBef>
              <a:buClr>
                <a:srgbClr val="FFFF00"/>
              </a:buClr>
              <a:buSzPct val="75000"/>
              <a:defRPr/>
            </a:pPr>
            <a:r>
              <a:rPr lang="ar-JO" sz="3600" b="1" dirty="0">
                <a:solidFill>
                  <a:srgbClr val="FFFFFF"/>
                </a:solidFill>
                <a:effectLst>
                  <a:outerShdw blurRad="50800" dist="76200" dir="2700000" algn="tl" rotWithShape="0">
                    <a:srgbClr val="000000">
                      <a:alpha val="90000"/>
                    </a:srgbClr>
                  </a:outerShdw>
                </a:effectLst>
                <a:latin typeface="Arial" panose="020B0604020202020204" pitchFamily="34" charset="0"/>
              </a:rPr>
              <a:t>الله غير مخلوق (1 : 1)</a:t>
            </a:r>
            <a:endParaRPr lang="en-US" sz="3600" b="1" dirty="0">
              <a:solidFill>
                <a:srgbClr val="FFFFFF"/>
              </a:solidFill>
              <a:effectLst>
                <a:outerShdw blurRad="50800" dist="76200" dir="2700000" algn="tl" rotWithShape="0">
                  <a:srgbClr val="000000">
                    <a:alpha val="90000"/>
                  </a:srgbClr>
                </a:outerShdw>
              </a:effectLst>
              <a:latin typeface="Arial" panose="020B0604020202020204" pitchFamily="34" charset="0"/>
            </a:endParaRPr>
          </a:p>
          <a:p>
            <a:pPr marL="342900" indent="-342900" algn="r">
              <a:spcBef>
                <a:spcPct val="20000"/>
              </a:spcBef>
              <a:buClr>
                <a:srgbClr val="FFFF00"/>
              </a:buClr>
              <a:buSzPct val="75000"/>
              <a:defRPr/>
            </a:pPr>
            <a:r>
              <a:rPr lang="ar-JO" sz="3600" b="1" dirty="0">
                <a:solidFill>
                  <a:srgbClr val="FFFFFF"/>
                </a:solidFill>
                <a:effectLst>
                  <a:outerShdw blurRad="50800" dist="76200" dir="2700000" algn="tl" rotWithShape="0">
                    <a:srgbClr val="000000">
                      <a:alpha val="90000"/>
                    </a:srgbClr>
                  </a:outerShdw>
                </a:effectLst>
                <a:latin typeface="Arial" panose="020B0604020202020204" pitchFamily="34" charset="0"/>
              </a:rPr>
              <a:t>الخلق بالكلمة فقط (1 : 4)</a:t>
            </a:r>
            <a:endParaRPr lang="en-US" sz="3600" b="1" dirty="0">
              <a:solidFill>
                <a:srgbClr val="FFFFFF"/>
              </a:solidFill>
              <a:effectLst>
                <a:outerShdw blurRad="50800" dist="76200" dir="2700000" algn="tl" rotWithShape="0">
                  <a:srgbClr val="000000">
                    <a:alpha val="90000"/>
                  </a:srgbClr>
                </a:outerShdw>
              </a:effectLst>
              <a:latin typeface="Arial" panose="020B0604020202020204" pitchFamily="34" charset="0"/>
            </a:endParaRPr>
          </a:p>
          <a:p>
            <a:pPr marL="342900" indent="-342900" algn="r">
              <a:spcBef>
                <a:spcPct val="20000"/>
              </a:spcBef>
              <a:buClr>
                <a:srgbClr val="FFFF00"/>
              </a:buClr>
              <a:buSzPct val="75000"/>
              <a:defRPr/>
            </a:pPr>
            <a:r>
              <a:rPr lang="ar-JO" sz="3600" b="1" dirty="0">
                <a:solidFill>
                  <a:srgbClr val="FFFFFF"/>
                </a:solidFill>
                <a:effectLst>
                  <a:outerShdw blurRad="50800" dist="76200" dir="2700000" algn="tl" rotWithShape="0">
                    <a:srgbClr val="000000">
                      <a:alpha val="90000"/>
                    </a:srgbClr>
                  </a:outerShdw>
                </a:effectLst>
                <a:latin typeface="Arial" panose="020B0604020202020204" pitchFamily="34" charset="0"/>
              </a:rPr>
              <a:t>الخلق بسهولة</a:t>
            </a:r>
            <a:endParaRPr lang="en-US" sz="3600" b="1" dirty="0">
              <a:solidFill>
                <a:srgbClr val="FFFFFF"/>
              </a:solidFill>
              <a:effectLst>
                <a:outerShdw blurRad="50800" dist="76200" dir="2700000" algn="tl" rotWithShape="0">
                  <a:srgbClr val="000000">
                    <a:alpha val="90000"/>
                  </a:srgbClr>
                </a:outerShdw>
              </a:effectLst>
              <a:latin typeface="Arial" panose="020B0604020202020204" pitchFamily="34" charset="0"/>
            </a:endParaRPr>
          </a:p>
          <a:p>
            <a:pPr marL="342900" indent="-342900" algn="r">
              <a:spcBef>
                <a:spcPct val="20000"/>
              </a:spcBef>
              <a:buClr>
                <a:srgbClr val="FFFF00"/>
              </a:buClr>
              <a:buSzPct val="75000"/>
              <a:defRPr/>
            </a:pPr>
            <a:r>
              <a:rPr lang="ar-JO" sz="3600" b="1" dirty="0">
                <a:solidFill>
                  <a:srgbClr val="FFFFFF"/>
                </a:solidFill>
                <a:effectLst>
                  <a:outerShdw blurRad="50800" dist="76200" dir="2700000" algn="tl" rotWithShape="0">
                    <a:srgbClr val="000000">
                      <a:alpha val="90000"/>
                    </a:srgbClr>
                  </a:outerShdw>
                </a:effectLst>
                <a:latin typeface="Arial" panose="020B0604020202020204" pitchFamily="34" charset="0"/>
              </a:rPr>
              <a:t>الشمس و القمر (آلهة) مخلوقة (1 : 16)</a:t>
            </a:r>
            <a:endParaRPr lang="en-US" sz="3600" b="1" dirty="0">
              <a:solidFill>
                <a:srgbClr val="FFFFFF"/>
              </a:solidFill>
              <a:effectLst>
                <a:outerShdw blurRad="50800" dist="76200" dir="2700000" algn="tl" rotWithShape="0">
                  <a:srgbClr val="000000">
                    <a:alpha val="90000"/>
                  </a:srgbClr>
                </a:outerShdw>
              </a:effectLst>
              <a:latin typeface="Arial" panose="020B0604020202020204" pitchFamily="34" charset="0"/>
            </a:endParaRPr>
          </a:p>
          <a:p>
            <a:pPr marL="342900" indent="-342900" algn="r">
              <a:spcBef>
                <a:spcPct val="20000"/>
              </a:spcBef>
              <a:buClr>
                <a:srgbClr val="FFFF00"/>
              </a:buClr>
              <a:buSzPct val="75000"/>
              <a:defRPr/>
            </a:pPr>
            <a:r>
              <a:rPr lang="ar-JO" sz="3600" b="1" dirty="0">
                <a:solidFill>
                  <a:srgbClr val="FFFFFF"/>
                </a:solidFill>
                <a:effectLst>
                  <a:outerShdw blurRad="50800" dist="76200" dir="2700000" algn="tl" rotWithShape="0">
                    <a:srgbClr val="000000">
                      <a:alpha val="90000"/>
                    </a:srgbClr>
                  </a:outerShdw>
                </a:effectLst>
                <a:latin typeface="Arial" panose="020B0604020202020204" pitchFamily="34" charset="0"/>
              </a:rPr>
              <a:t>مشاركة الحكم مع الإنسان (1 : 26)</a:t>
            </a:r>
            <a:endParaRPr lang="en-US" sz="3600" b="1" dirty="0">
              <a:solidFill>
                <a:srgbClr val="FFFFFF"/>
              </a:solidFill>
              <a:effectLst>
                <a:outerShdw blurRad="50800" dist="76200" dir="2700000" algn="tl" rotWithShape="0">
                  <a:srgbClr val="000000">
                    <a:alpha val="90000"/>
                  </a:srgbClr>
                </a:outerShdw>
              </a:effectLst>
              <a:latin typeface="Arial" panose="020B0604020202020204" pitchFamily="34" charset="0"/>
            </a:endParaRPr>
          </a:p>
        </p:txBody>
      </p:sp>
    </p:spTree>
    <p:extLst>
      <p:ext uri="{BB962C8B-B14F-4D97-AF65-F5344CB8AC3E}">
        <p14:creationId xmlns:p14="http://schemas.microsoft.com/office/powerpoint/2010/main" val="100744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33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633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6339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6339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6339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3396"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p:txBody>
          <a:bodyPr/>
          <a:lstStyle/>
          <a:p>
            <a:pPr indent="0" eaLnBrk="1" hangingPunct="1">
              <a:defRPr/>
            </a:pPr>
            <a:r>
              <a:rPr lang="en-US" dirty="0">
                <a:cs typeface="+mj-cs"/>
              </a:rPr>
              <a:t>Blocks-Genesis Doctrine &amp; Doctrines 00405</a:t>
            </a:r>
          </a:p>
        </p:txBody>
      </p:sp>
      <p:sp>
        <p:nvSpPr>
          <p:cNvPr id="413699"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dirty="0">
              <a:latin typeface="Arial" panose="020B0604020202020204" pitchFamily="34" charset="0"/>
            </a:endParaRPr>
          </a:p>
        </p:txBody>
      </p:sp>
      <p:sp>
        <p:nvSpPr>
          <p:cNvPr id="41370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b="1" dirty="0">
              <a:latin typeface="Arial" panose="020B0604020202020204" pitchFamily="34" charset="0"/>
            </a:endParaRPr>
          </a:p>
        </p:txBody>
      </p:sp>
      <p:sp>
        <p:nvSpPr>
          <p:cNvPr id="413701" name="AutoShape 5" descr="White marble"/>
          <p:cNvSpPr>
            <a:spLocks noChangeArrowheads="1"/>
          </p:cNvSpPr>
          <p:nvPr/>
        </p:nvSpPr>
        <p:spPr bwMode="auto">
          <a:xfrm>
            <a:off x="8382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4000" b="1" dirty="0">
                <a:effectLst>
                  <a:outerShdw blurRad="38100" dist="38100" dir="2700000" algn="tl">
                    <a:srgbClr val="DDDDDD"/>
                  </a:outerShdw>
                </a:effectLst>
                <a:latin typeface="Arial Black" charset="0"/>
              </a:rPr>
              <a:t>تكوين</a:t>
            </a:r>
            <a:endParaRPr lang="en-US" b="1" dirty="0">
              <a:latin typeface="Arial" panose="020B0604020202020204" pitchFamily="34" charset="0"/>
            </a:endParaRPr>
          </a:p>
        </p:txBody>
      </p:sp>
      <p:sp>
        <p:nvSpPr>
          <p:cNvPr id="413702"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العقيدة</a:t>
            </a:r>
            <a:endParaRPr lang="en-US" sz="2000" b="1" dirty="0">
              <a:latin typeface="Arial Narrow Bold" charset="0"/>
            </a:endParaRPr>
          </a:p>
        </p:txBody>
      </p:sp>
      <p:sp>
        <p:nvSpPr>
          <p:cNvPr id="413703" name="AutoShape 7" descr="White marble"/>
          <p:cNvSpPr>
            <a:spLocks noChangeArrowheads="1"/>
          </p:cNvSpPr>
          <p:nvPr/>
        </p:nvSpPr>
        <p:spPr bwMode="auto">
          <a:xfrm>
            <a:off x="51816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4000" b="1" dirty="0">
                <a:effectLst>
                  <a:outerShdw blurRad="38100" dist="38100" dir="2700000" algn="tl">
                    <a:srgbClr val="DDDDDD"/>
                  </a:outerShdw>
                </a:effectLst>
                <a:latin typeface="Arial Black" charset="0"/>
              </a:rPr>
              <a:t>تكوين</a:t>
            </a:r>
            <a:endParaRPr lang="en-US" b="1" dirty="0">
              <a:latin typeface="Arial" panose="020B0604020202020204" pitchFamily="34" charset="0"/>
            </a:endParaRPr>
          </a:p>
        </p:txBody>
      </p:sp>
      <p:sp>
        <p:nvSpPr>
          <p:cNvPr id="413704" name="AutoShape 8" descr="White marble"/>
          <p:cNvSpPr>
            <a:spLocks noChangeArrowheads="1"/>
          </p:cNvSpPr>
          <p:nvPr/>
        </p:nvSpPr>
        <p:spPr bwMode="auto">
          <a:xfrm>
            <a:off x="5181600" y="4495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أسبوع 7 أيام</a:t>
            </a:r>
            <a:endParaRPr lang="en-US" sz="2000" b="1" dirty="0">
              <a:latin typeface="Arial Narrow Bold" charset="0"/>
            </a:endParaRPr>
          </a:p>
        </p:txBody>
      </p:sp>
      <p:sp>
        <p:nvSpPr>
          <p:cNvPr id="413705" name="AutoShape 9" descr="White marble"/>
          <p:cNvSpPr>
            <a:spLocks noChangeArrowheads="1"/>
          </p:cNvSpPr>
          <p:nvPr/>
        </p:nvSpPr>
        <p:spPr bwMode="auto">
          <a:xfrm>
            <a:off x="5181600" y="3810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العمل</a:t>
            </a:r>
            <a:endParaRPr lang="en-US" sz="2000" b="1" dirty="0">
              <a:latin typeface="Arial Narrow Bold" charset="0"/>
            </a:endParaRPr>
          </a:p>
        </p:txBody>
      </p:sp>
      <p:sp>
        <p:nvSpPr>
          <p:cNvPr id="413706" name="AutoShape 10" descr="White marble"/>
          <p:cNvSpPr>
            <a:spLocks noChangeArrowheads="1"/>
          </p:cNvSpPr>
          <p:nvPr/>
        </p:nvSpPr>
        <p:spPr bwMode="auto">
          <a:xfrm>
            <a:off x="5181600" y="31242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السيادة</a:t>
            </a:r>
            <a:endParaRPr lang="en-US" sz="2000" b="1" dirty="0">
              <a:latin typeface="Arial Narrow Bold" charset="0"/>
            </a:endParaRPr>
          </a:p>
        </p:txBody>
      </p:sp>
      <p:sp>
        <p:nvSpPr>
          <p:cNvPr id="413707" name="AutoShape 11" descr="White marble"/>
          <p:cNvSpPr>
            <a:spLocks noChangeArrowheads="1"/>
          </p:cNvSpPr>
          <p:nvPr/>
        </p:nvSpPr>
        <p:spPr bwMode="auto">
          <a:xfrm>
            <a:off x="5181600" y="24384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اللعنة</a:t>
            </a:r>
            <a:endParaRPr lang="en-US" sz="2000" b="1" dirty="0">
              <a:latin typeface="Arial Narrow Bold" charset="0"/>
            </a:endParaRPr>
          </a:p>
        </p:txBody>
      </p:sp>
      <p:sp>
        <p:nvSpPr>
          <p:cNvPr id="413708" name="AutoShape 12" descr="White marble"/>
          <p:cNvSpPr>
            <a:spLocks noChangeArrowheads="1"/>
          </p:cNvSpPr>
          <p:nvPr/>
        </p:nvSpPr>
        <p:spPr bwMode="auto">
          <a:xfrm>
            <a:off x="5181600" y="17526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آدم الأخير</a:t>
            </a:r>
            <a:endParaRPr lang="en-US" sz="2000" b="1" dirty="0">
              <a:latin typeface="Arial Narrow Bold" charset="0"/>
            </a:endParaRPr>
          </a:p>
        </p:txBody>
      </p:sp>
      <p:sp>
        <p:nvSpPr>
          <p:cNvPr id="413709" name="AutoShape 13" descr="White marble"/>
          <p:cNvSpPr>
            <a:spLocks noChangeArrowheads="1"/>
          </p:cNvSpPr>
          <p:nvPr/>
        </p:nvSpPr>
        <p:spPr bwMode="auto">
          <a:xfrm>
            <a:off x="5181600" y="1066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المجيء الأول</a:t>
            </a:r>
            <a:endParaRPr lang="en-US" sz="2000" b="1" dirty="0">
              <a:latin typeface="Arial Narrow Bold" charset="0"/>
            </a:endParaRPr>
          </a:p>
        </p:txBody>
      </p:sp>
      <p:sp>
        <p:nvSpPr>
          <p:cNvPr id="413710" name="AutoShape 14" descr="White marble"/>
          <p:cNvSpPr>
            <a:spLocks noChangeArrowheads="1"/>
          </p:cNvSpPr>
          <p:nvPr/>
        </p:nvSpPr>
        <p:spPr bwMode="auto">
          <a:xfrm>
            <a:off x="5181600" y="381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المجيء الثاني</a:t>
            </a:r>
            <a:endParaRPr lang="en-US" sz="2000" b="1" dirty="0">
              <a:latin typeface="Arial Narrow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370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370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3703"/>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13704"/>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13705"/>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413706"/>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413707"/>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413708"/>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413709"/>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413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animBg="1" autoUpdateAnimBg="0"/>
      <p:bldP spid="413702" grpId="0" animBg="1" autoUpdateAnimBg="0"/>
      <p:bldP spid="413703" grpId="0" animBg="1" autoUpdateAnimBg="0"/>
      <p:bldP spid="413704" grpId="0" animBg="1" autoUpdateAnimBg="0"/>
      <p:bldP spid="413705" grpId="0" animBg="1" autoUpdateAnimBg="0"/>
      <p:bldP spid="413706" grpId="0" animBg="1" autoUpdateAnimBg="0"/>
      <p:bldP spid="413707" grpId="0" animBg="1" autoUpdateAnimBg="0"/>
      <p:bldP spid="413708" grpId="0" animBg="1" autoUpdateAnimBg="0"/>
      <p:bldP spid="413709" grpId="0" animBg="1" autoUpdateAnimBg="0"/>
      <p:bldP spid="413710" grpId="0" animBg="1"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latin typeface="Arial" panose="020B0604020202020204" pitchFamily="34" charset="0"/>
            </a:endParaRPr>
          </a:p>
        </p:txBody>
      </p:sp>
      <p:sp>
        <p:nvSpPr>
          <p:cNvPr id="2" name="TextBox 1"/>
          <p:cNvSpPr txBox="1"/>
          <p:nvPr/>
        </p:nvSpPr>
        <p:spPr>
          <a:xfrm>
            <a:off x="12616" y="-4919"/>
            <a:ext cx="5484046" cy="1938992"/>
          </a:xfrm>
          <a:prstGeom prst="rect">
            <a:avLst/>
          </a:prstGeom>
          <a:noFill/>
        </p:spPr>
        <p:txBody>
          <a:bodyPr wrap="square">
            <a:spAutoFit/>
          </a:bodyPr>
          <a:lstStyle/>
          <a:p>
            <a:pPr algn="ctr">
              <a:defRPr/>
            </a:pPr>
            <a:r>
              <a:rPr lang="ar-JO" sz="6000" b="1" dirty="0">
                <a:solidFill>
                  <a:srgbClr val="FFFF00"/>
                </a:solidFill>
                <a:effectLst>
                  <a:outerShdw blurRad="38100" dist="38100" dir="2700000" algn="tl">
                    <a:srgbClr val="000000">
                      <a:alpha val="43137"/>
                    </a:srgbClr>
                  </a:outerShdw>
                </a:effectLst>
                <a:latin typeface="Arial" panose="020B0604020202020204" pitchFamily="34" charset="0"/>
              </a:rPr>
              <a:t>ما هي السلطة النهائية بالنسبة لك؟</a:t>
            </a:r>
            <a:endParaRPr lang="en-US" sz="6000" b="1" dirty="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 name="TextBox 7"/>
          <p:cNvSpPr txBox="1"/>
          <p:nvPr/>
        </p:nvSpPr>
        <p:spPr>
          <a:xfrm>
            <a:off x="5504454" y="-4919"/>
            <a:ext cx="3631754" cy="2862322"/>
          </a:xfrm>
          <a:prstGeom prst="rect">
            <a:avLst/>
          </a:prstGeom>
          <a:noFill/>
        </p:spPr>
        <p:txBody>
          <a:bodyPr wrap="square">
            <a:spAutoFit/>
          </a:bodyPr>
          <a:lstStyle/>
          <a:p>
            <a:pPr algn="ctr">
              <a:defRPr/>
            </a:pPr>
            <a:r>
              <a:rPr lang="ar-JO" sz="6000" b="1" dirty="0">
                <a:solidFill>
                  <a:srgbClr val="FFFFFF"/>
                </a:solidFill>
                <a:effectLst>
                  <a:outerShdw blurRad="38100" dist="38100" dir="2700000" algn="tl">
                    <a:srgbClr val="000000">
                      <a:alpha val="43137"/>
                    </a:srgbClr>
                  </a:outerShdw>
                </a:effectLst>
                <a:latin typeface="Arial" panose="020B0604020202020204" pitchFamily="34" charset="0"/>
              </a:rPr>
              <a:t>الكتاب المقدس</a:t>
            </a:r>
          </a:p>
          <a:p>
            <a:pPr algn="ctr">
              <a:defRPr/>
            </a:pPr>
            <a:r>
              <a:rPr lang="ar-JO" sz="6000" b="1" dirty="0">
                <a:solidFill>
                  <a:srgbClr val="FFFFFF"/>
                </a:solidFill>
                <a:effectLst>
                  <a:outerShdw blurRad="38100" dist="38100" dir="2700000" algn="tl">
                    <a:srgbClr val="000000">
                      <a:alpha val="43137"/>
                    </a:srgbClr>
                  </a:outerShdw>
                </a:effectLst>
                <a:latin typeface="Arial" panose="020B0604020202020204" pitchFamily="34" charset="0"/>
              </a:rPr>
              <a:t>أم العلم</a:t>
            </a:r>
          </a:p>
        </p:txBody>
      </p:sp>
      <p:sp>
        <p:nvSpPr>
          <p:cNvPr id="9" name="TextBox 8"/>
          <p:cNvSpPr txBox="1"/>
          <p:nvPr/>
        </p:nvSpPr>
        <p:spPr>
          <a:xfrm>
            <a:off x="0" y="3356992"/>
            <a:ext cx="5063439" cy="1938992"/>
          </a:xfrm>
          <a:prstGeom prst="rect">
            <a:avLst/>
          </a:prstGeom>
          <a:noFill/>
        </p:spPr>
        <p:txBody>
          <a:bodyPr wrap="square">
            <a:spAutoFit/>
          </a:bodyPr>
          <a:lstStyle/>
          <a:p>
            <a:pPr algn="ctr">
              <a:defRPr/>
            </a:pPr>
            <a:r>
              <a:rPr lang="ar-JO" sz="6000" b="1" dirty="0">
                <a:solidFill>
                  <a:srgbClr val="FFFF00"/>
                </a:solidFill>
                <a:effectLst>
                  <a:outerShdw blurRad="38100" dist="38100" dir="2700000" algn="tl">
                    <a:srgbClr val="000000">
                      <a:alpha val="43137"/>
                    </a:srgbClr>
                  </a:outerShdw>
                </a:effectLst>
                <a:latin typeface="Arial" panose="020B0604020202020204" pitchFamily="34" charset="0"/>
              </a:rPr>
              <a:t>من هو مرجعك الأخير؟</a:t>
            </a:r>
            <a:endParaRPr lang="en-US" sz="6000" b="1" dirty="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10" name="TextBox 9"/>
          <p:cNvSpPr txBox="1"/>
          <p:nvPr/>
        </p:nvSpPr>
        <p:spPr>
          <a:xfrm>
            <a:off x="5512246" y="3356992"/>
            <a:ext cx="3631754" cy="2862322"/>
          </a:xfrm>
          <a:prstGeom prst="rect">
            <a:avLst/>
          </a:prstGeom>
          <a:noFill/>
        </p:spPr>
        <p:txBody>
          <a:bodyPr wrap="square">
            <a:spAutoFit/>
          </a:bodyPr>
          <a:lstStyle/>
          <a:p>
            <a:pPr algn="ctr">
              <a:defRPr/>
            </a:pPr>
            <a:r>
              <a:rPr lang="ar-JO" sz="6000" b="1" dirty="0">
                <a:solidFill>
                  <a:srgbClr val="FFFFFF"/>
                </a:solidFill>
                <a:effectLst>
                  <a:outerShdw blurRad="38100" dist="38100" dir="2700000" algn="tl">
                    <a:srgbClr val="000000">
                      <a:alpha val="43137"/>
                    </a:srgbClr>
                  </a:outerShdw>
                </a:effectLst>
                <a:latin typeface="Arial" panose="020B0604020202020204" pitchFamily="34" charset="0"/>
              </a:rPr>
              <a:t>الله</a:t>
            </a:r>
          </a:p>
          <a:p>
            <a:pPr algn="ctr">
              <a:defRPr/>
            </a:pPr>
            <a:r>
              <a:rPr lang="ar-JO" sz="6000" b="1" dirty="0">
                <a:solidFill>
                  <a:srgbClr val="FFFFFF"/>
                </a:solidFill>
                <a:effectLst>
                  <a:outerShdw blurRad="38100" dist="38100" dir="2700000" algn="tl">
                    <a:srgbClr val="000000">
                      <a:alpha val="43137"/>
                    </a:srgbClr>
                  </a:outerShdw>
                </a:effectLst>
                <a:latin typeface="Arial" panose="020B0604020202020204" pitchFamily="34" charset="0"/>
              </a:rPr>
              <a:t>أم</a:t>
            </a:r>
          </a:p>
          <a:p>
            <a:pPr algn="ctr">
              <a:defRPr/>
            </a:pPr>
            <a:r>
              <a:rPr lang="ar-JO" sz="6000" b="1" dirty="0">
                <a:solidFill>
                  <a:srgbClr val="FFFFFF"/>
                </a:solidFill>
                <a:effectLst>
                  <a:outerShdw blurRad="38100" dist="38100" dir="2700000" algn="tl">
                    <a:srgbClr val="000000">
                      <a:alpha val="43137"/>
                    </a:srgbClr>
                  </a:outerShdw>
                </a:effectLst>
                <a:latin typeface="Arial" panose="020B0604020202020204" pitchFamily="34" charset="0"/>
              </a:rPr>
              <a:t>البشر</a:t>
            </a:r>
            <a:endParaRPr lang="en-US" sz="6000" b="1" dirty="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 name="&quot;No&quot; Symbol 3"/>
          <p:cNvSpPr>
            <a:spLocks noChangeAspect="1"/>
          </p:cNvSpPr>
          <p:nvPr/>
        </p:nvSpPr>
        <p:spPr bwMode="auto">
          <a:xfrm>
            <a:off x="395536" y="-22971"/>
            <a:ext cx="1872199" cy="1872208"/>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rgbClr val="000000"/>
              </a:solidFill>
              <a:effectLst/>
              <a:latin typeface="Arial" panose="020B0604020202020204" pitchFamily="34" charset="0"/>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360"/>
                                          </p:val>
                                        </p:tav>
                                        <p:tav tm="100000">
                                          <p:val>
                                            <p:fltVal val="0"/>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0514" name="Rectangle 2"/>
          <p:cNvSpPr>
            <a:spLocks noGrp="1" noChangeArrowheads="1"/>
          </p:cNvSpPr>
          <p:nvPr>
            <p:ph type="ctrTitle" idx="4294967295"/>
          </p:nvPr>
        </p:nvSpPr>
        <p:spPr>
          <a:xfrm>
            <a:off x="685800" y="2130425"/>
            <a:ext cx="7772400" cy="1470025"/>
          </a:xfrm>
        </p:spPr>
        <p:txBody>
          <a:bodyPr/>
          <a:lstStyle/>
          <a:p>
            <a:pPr eaLnBrk="1" hangingPunct="1">
              <a:defRPr/>
            </a:pPr>
            <a:r>
              <a:rPr lang="en-US" dirty="0"/>
              <a:t>Nailing Genesis 1-11 to church</a:t>
            </a:r>
          </a:p>
        </p:txBody>
      </p:sp>
      <p:pic>
        <p:nvPicPr>
          <p:cNvPr id="382978" name="Picture 3" descr="Generic Guy CHURCH NAIL SLIDE size 1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82979" name="Group 3"/>
          <p:cNvGrpSpPr>
            <a:grpSpLocks/>
          </p:cNvGrpSpPr>
          <p:nvPr/>
        </p:nvGrpSpPr>
        <p:grpSpPr bwMode="auto">
          <a:xfrm>
            <a:off x="4278313" y="5370513"/>
            <a:ext cx="3378200" cy="801687"/>
            <a:chOff x="4278088" y="5381416"/>
            <a:chExt cx="3378550" cy="802164"/>
          </a:xfrm>
        </p:grpSpPr>
        <p:sp>
          <p:nvSpPr>
            <p:cNvPr id="382986" name="Parallelogram 2"/>
            <p:cNvSpPr>
              <a:spLocks noChangeArrowheads="1"/>
            </p:cNvSpPr>
            <p:nvPr/>
          </p:nvSpPr>
          <p:spPr bwMode="auto">
            <a:xfrm rot="20799784" flipH="1">
              <a:off x="4278088" y="5543344"/>
              <a:ext cx="2550561" cy="640236"/>
            </a:xfrm>
            <a:prstGeom prst="parallelogram">
              <a:avLst>
                <a:gd name="adj" fmla="val 24991"/>
              </a:avLst>
            </a:prstGeom>
            <a:solidFill>
              <a:srgbClr val="5396C5"/>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b="1" dirty="0">
                <a:solidFill>
                  <a:srgbClr val="000000"/>
                </a:solidFill>
                <a:latin typeface="Arial" panose="020B0604020202020204" pitchFamily="34" charset="0"/>
              </a:endParaRPr>
            </a:p>
          </p:txBody>
        </p:sp>
        <p:sp>
          <p:nvSpPr>
            <p:cNvPr id="382987" name="Parallelogram 9"/>
            <p:cNvSpPr>
              <a:spLocks noChangeArrowheads="1"/>
            </p:cNvSpPr>
            <p:nvPr/>
          </p:nvSpPr>
          <p:spPr bwMode="auto">
            <a:xfrm rot="9948317">
              <a:off x="5106077" y="5381416"/>
              <a:ext cx="2550561" cy="640236"/>
            </a:xfrm>
            <a:prstGeom prst="parallelogram">
              <a:avLst>
                <a:gd name="adj" fmla="val 24991"/>
              </a:avLst>
            </a:prstGeom>
            <a:solidFill>
              <a:srgbClr val="5396C5"/>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b="1" dirty="0">
                <a:solidFill>
                  <a:srgbClr val="000000"/>
                </a:solidFill>
                <a:latin typeface="Arial" panose="020B0604020202020204" pitchFamily="34" charset="0"/>
              </a:endParaRPr>
            </a:p>
          </p:txBody>
        </p:sp>
      </p:grpSp>
      <p:sp>
        <p:nvSpPr>
          <p:cNvPr id="12" name="TextBox 11"/>
          <p:cNvSpPr txBox="1"/>
          <p:nvPr/>
        </p:nvSpPr>
        <p:spPr>
          <a:xfrm rot="20842648">
            <a:off x="5141811" y="5361431"/>
            <a:ext cx="1794082" cy="781752"/>
          </a:xfrm>
          <a:prstGeom prst="rect">
            <a:avLst/>
          </a:prstGeom>
          <a:noFill/>
        </p:spPr>
        <p:txBody>
          <a:bodyPr wrap="none">
            <a:spAutoFit/>
          </a:bodyPr>
          <a:lstStyle/>
          <a:p>
            <a:pPr algn="ctr" eaLnBrk="1" hangingPunct="1">
              <a:lnSpc>
                <a:spcPct val="80000"/>
              </a:lnSpc>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rPr>
              <a:t>آراء البشر</a:t>
            </a:r>
          </a:p>
          <a:p>
            <a:pPr algn="ctr" eaLnBrk="1" hangingPunct="1">
              <a:lnSpc>
                <a:spcPct val="80000"/>
              </a:lnSpc>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rPr>
              <a:t>ملايين السنين</a:t>
            </a:r>
            <a:endParaRPr lang="en-US" b="1" dirty="0">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 name="Trapezoid 4"/>
          <p:cNvSpPr/>
          <p:nvPr/>
        </p:nvSpPr>
        <p:spPr bwMode="auto">
          <a:xfrm rot="10473258">
            <a:off x="3106738" y="3311525"/>
            <a:ext cx="762000" cy="420688"/>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b="1" dirty="0">
              <a:solidFill>
                <a:srgbClr val="000000"/>
              </a:solidFill>
              <a:latin typeface="Arial" panose="020B0604020202020204" pitchFamily="34" charset="0"/>
            </a:endParaRPr>
          </a:p>
        </p:txBody>
      </p:sp>
      <p:grpSp>
        <p:nvGrpSpPr>
          <p:cNvPr id="382982" name="Group 5"/>
          <p:cNvGrpSpPr>
            <a:grpSpLocks/>
          </p:cNvGrpSpPr>
          <p:nvPr/>
        </p:nvGrpSpPr>
        <p:grpSpPr bwMode="auto">
          <a:xfrm>
            <a:off x="2913063" y="3311525"/>
            <a:ext cx="914400" cy="461963"/>
            <a:chOff x="2912838" y="3311807"/>
            <a:chExt cx="915413" cy="461849"/>
          </a:xfrm>
        </p:grpSpPr>
        <p:sp>
          <p:nvSpPr>
            <p:cNvPr id="14" name="Trapezoid 13"/>
            <p:cNvSpPr/>
            <p:nvPr/>
          </p:nvSpPr>
          <p:spPr bwMode="auto">
            <a:xfrm rot="10473258">
              <a:off x="3066996" y="3311807"/>
              <a:ext cx="761255" cy="420584"/>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b="1" dirty="0">
                <a:solidFill>
                  <a:srgbClr val="000000"/>
                </a:solidFill>
                <a:latin typeface="Arial" panose="020B0604020202020204" pitchFamily="34" charset="0"/>
              </a:endParaRPr>
            </a:p>
          </p:txBody>
        </p:sp>
        <p:sp>
          <p:nvSpPr>
            <p:cNvPr id="15" name="Trapezoid 14"/>
            <p:cNvSpPr/>
            <p:nvPr/>
          </p:nvSpPr>
          <p:spPr bwMode="auto">
            <a:xfrm rot="10800000">
              <a:off x="2912838" y="3353072"/>
              <a:ext cx="516509" cy="420584"/>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b="1" dirty="0">
                <a:solidFill>
                  <a:srgbClr val="000000"/>
                </a:solidFill>
                <a:latin typeface="Arial" panose="020B0604020202020204" pitchFamily="34" charset="0"/>
              </a:endParaRPr>
            </a:p>
          </p:txBody>
        </p:sp>
      </p:grpSp>
      <p:sp>
        <p:nvSpPr>
          <p:cNvPr id="382983" name="TextBox 2"/>
          <p:cNvSpPr txBox="1">
            <a:spLocks noChangeArrowheads="1"/>
          </p:cNvSpPr>
          <p:nvPr/>
        </p:nvSpPr>
        <p:spPr bwMode="auto">
          <a:xfrm>
            <a:off x="3001143" y="3341688"/>
            <a:ext cx="856477" cy="437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ar-JO" sz="1400" b="1" dirty="0">
                <a:solidFill>
                  <a:srgbClr val="000000"/>
                </a:solidFill>
                <a:latin typeface="Times" charset="0"/>
                <a:cs typeface="Times" charset="0"/>
              </a:rPr>
              <a:t>تكوين      </a:t>
            </a:r>
          </a:p>
          <a:p>
            <a:pPr algn="ctr" eaLnBrk="1" hangingPunct="1">
              <a:lnSpc>
                <a:spcPct val="80000"/>
              </a:lnSpc>
            </a:pPr>
            <a:r>
              <a:rPr lang="ar-JO" sz="1400" b="1" dirty="0">
                <a:solidFill>
                  <a:srgbClr val="000000"/>
                </a:solidFill>
                <a:latin typeface="Times" charset="0"/>
                <a:cs typeface="Times" charset="0"/>
              </a:rPr>
              <a:t> 1 - 11</a:t>
            </a:r>
            <a:endParaRPr lang="en-US" sz="1400" b="1" dirty="0">
              <a:solidFill>
                <a:srgbClr val="000000"/>
              </a:solidFill>
              <a:latin typeface="Times" charset="0"/>
              <a:cs typeface="Times" charset="0"/>
            </a:endParaRPr>
          </a:p>
        </p:txBody>
      </p:sp>
    </p:spTree>
    <p:extLst>
      <p:ext uri="{BB962C8B-B14F-4D97-AF65-F5344CB8AC3E}">
        <p14:creationId xmlns:p14="http://schemas.microsoft.com/office/powerpoint/2010/main" val="343878817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2920" name="Rectangle 8"/>
          <p:cNvSpPr>
            <a:spLocks noGrp="1" noRot="1" noChangeArrowheads="1"/>
          </p:cNvSpPr>
          <p:nvPr>
            <p:ph type="title" idx="4294967295"/>
          </p:nvPr>
        </p:nvSpPr>
        <p:spPr>
          <a:xfrm>
            <a:off x="7162800" y="0"/>
            <a:ext cx="19050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Day 3</a:t>
            </a:r>
          </a:p>
        </p:txBody>
      </p:sp>
      <p:pic>
        <p:nvPicPr>
          <p:cNvPr id="202754" name="Picture 7" descr="npo0000d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38" y="-76200"/>
            <a:ext cx="9202738"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2915" name="Text Box 3"/>
          <p:cNvSpPr txBox="1">
            <a:spLocks noChangeArrowheads="1"/>
          </p:cNvSpPr>
          <p:nvPr/>
        </p:nvSpPr>
        <p:spPr bwMode="auto">
          <a:xfrm>
            <a:off x="1524000" y="288925"/>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الثالث</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42916" name="Text Box 4"/>
          <p:cNvSpPr txBox="1">
            <a:spLocks noChangeArrowheads="1"/>
          </p:cNvSpPr>
          <p:nvPr/>
        </p:nvSpPr>
        <p:spPr bwMode="auto">
          <a:xfrm>
            <a:off x="1066800" y="3733800"/>
            <a:ext cx="7010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قال الله لتجتمع المياه تحت السماء إلى مكان واحد و لتظهر اليابسة و كان كذلك (9)</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15512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indent="0" eaLnBrk="1" hangingPunct="1">
              <a:defRPr/>
            </a:pPr>
            <a:r>
              <a:rPr lang="en-US" dirty="0">
                <a:cs typeface="+mj-cs"/>
              </a:rPr>
              <a:t>Blocks-God</a:t>
            </a:r>
            <a:r>
              <a:rPr lang="uk-UA" dirty="0">
                <a:cs typeface="+mj-cs"/>
              </a:rPr>
              <a:t>'</a:t>
            </a:r>
            <a:r>
              <a:rPr lang="en-US" dirty="0">
                <a:cs typeface="+mj-cs"/>
              </a:rPr>
              <a:t>s Word &amp; Man</a:t>
            </a:r>
            <a:r>
              <a:rPr lang="uk-UA" dirty="0">
                <a:cs typeface="+mj-cs"/>
              </a:rPr>
              <a:t>'</a:t>
            </a:r>
            <a:r>
              <a:rPr lang="en-US" dirty="0">
                <a:cs typeface="+mj-cs"/>
              </a:rPr>
              <a:t>s Opinion 00403</a:t>
            </a:r>
          </a:p>
        </p:txBody>
      </p:sp>
      <p:pic>
        <p:nvPicPr>
          <p:cNvPr id="4157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b="1" dirty="0">
              <a:latin typeface="Arial" panose="020B0604020202020204" pitchFamily="34" charset="0"/>
            </a:endParaRPr>
          </a:p>
        </p:txBody>
      </p:sp>
      <p:sp>
        <p:nvSpPr>
          <p:cNvPr id="415749" name="AutoShape 5" descr="White marble"/>
          <p:cNvSpPr>
            <a:spLocks noChangeArrowheads="1"/>
          </p:cNvSpPr>
          <p:nvPr/>
        </p:nvSpPr>
        <p:spPr bwMode="auto">
          <a:xfrm>
            <a:off x="684213" y="4724400"/>
            <a:ext cx="3430587"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4000" b="1" dirty="0">
                <a:effectLst>
                  <a:outerShdw blurRad="38100" dist="38100" dir="2700000" algn="tl">
                    <a:srgbClr val="DDDDDD"/>
                  </a:outerShdw>
                </a:effectLst>
                <a:latin typeface="Arial Black" charset="0"/>
              </a:rPr>
              <a:t>الخلق</a:t>
            </a:r>
            <a:endParaRPr lang="en-US" sz="4000" b="1" dirty="0">
              <a:effectLst>
                <a:outerShdw blurRad="38100" dist="38100" dir="2700000" algn="tl">
                  <a:srgbClr val="DDDDDD"/>
                </a:outerShdw>
              </a:effectLst>
              <a:latin typeface="Arial Black" charset="0"/>
            </a:endParaRPr>
          </a:p>
          <a:p>
            <a:pPr algn="ctr">
              <a:defRPr/>
            </a:pPr>
            <a:r>
              <a:rPr lang="ar-JO" sz="2800" b="1" dirty="0">
                <a:effectLst>
                  <a:outerShdw blurRad="38100" dist="38100" dir="2700000" algn="tl">
                    <a:srgbClr val="DDDDDD"/>
                  </a:outerShdw>
                </a:effectLst>
                <a:latin typeface="Arial Black" charset="0"/>
              </a:rPr>
              <a:t>كلمة</a:t>
            </a:r>
          </a:p>
          <a:p>
            <a:pPr algn="ctr">
              <a:defRPr/>
            </a:pPr>
            <a:r>
              <a:rPr lang="ar-JO" sz="2800" b="1" dirty="0">
                <a:effectLst>
                  <a:outerShdw blurRad="38100" dist="38100" dir="2700000" algn="tl">
                    <a:srgbClr val="DDDDDD"/>
                  </a:outerShdw>
                </a:effectLst>
                <a:latin typeface="Arial Black" charset="0"/>
              </a:rPr>
              <a:t>الله</a:t>
            </a:r>
            <a:endParaRPr lang="en-US" b="1" dirty="0">
              <a:latin typeface="Arial" panose="020B0604020202020204" pitchFamily="34" charset="0"/>
            </a:endParaRPr>
          </a:p>
        </p:txBody>
      </p:sp>
      <p:sp>
        <p:nvSpPr>
          <p:cNvPr id="415750" name="AutoShape 6" descr="White marble"/>
          <p:cNvSpPr>
            <a:spLocks noChangeArrowheads="1"/>
          </p:cNvSpPr>
          <p:nvPr/>
        </p:nvSpPr>
        <p:spPr bwMode="auto">
          <a:xfrm>
            <a:off x="684213" y="37338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القوانين</a:t>
            </a:r>
            <a:endParaRPr lang="en-US" sz="2000" b="1" dirty="0">
              <a:latin typeface="Arial Narrow Bold" charset="0"/>
            </a:endParaRPr>
          </a:p>
        </p:txBody>
      </p:sp>
      <p:sp>
        <p:nvSpPr>
          <p:cNvPr id="415751" name="AutoShape 7" descr="White marble"/>
          <p:cNvSpPr>
            <a:spLocks noChangeArrowheads="1"/>
          </p:cNvSpPr>
          <p:nvPr/>
        </p:nvSpPr>
        <p:spPr bwMode="auto">
          <a:xfrm>
            <a:off x="684213" y="27432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الزواج</a:t>
            </a:r>
          </a:p>
        </p:txBody>
      </p:sp>
      <p:sp>
        <p:nvSpPr>
          <p:cNvPr id="415752" name="AutoShape 8" descr="White marble"/>
          <p:cNvSpPr>
            <a:spLocks noChangeArrowheads="1"/>
          </p:cNvSpPr>
          <p:nvPr/>
        </p:nvSpPr>
        <p:spPr bwMode="auto">
          <a:xfrm>
            <a:off x="684213" y="17526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المعايير</a:t>
            </a:r>
            <a:endParaRPr lang="en-US" sz="2000" b="1" dirty="0">
              <a:latin typeface="Arial Narrow Bold" charset="0"/>
            </a:endParaRPr>
          </a:p>
        </p:txBody>
      </p:sp>
      <p:sp>
        <p:nvSpPr>
          <p:cNvPr id="415753" name="AutoShape 9" descr="White marble"/>
          <p:cNvSpPr>
            <a:spLocks noChangeArrowheads="1"/>
          </p:cNvSpPr>
          <p:nvPr/>
        </p:nvSpPr>
        <p:spPr bwMode="auto">
          <a:xfrm>
            <a:off x="684213" y="457200"/>
            <a:ext cx="3430587"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معنى</a:t>
            </a:r>
          </a:p>
          <a:p>
            <a:pPr algn="ctr">
              <a:defRPr/>
            </a:pPr>
            <a:r>
              <a:rPr lang="ar-JO" sz="3600" b="1" dirty="0">
                <a:effectLst>
                  <a:outerShdw blurRad="38100" dist="38100" dir="2700000" algn="tl">
                    <a:srgbClr val="DDDDDD"/>
                  </a:outerShdw>
                </a:effectLst>
                <a:latin typeface="Arial Narrow Bold" charset="0"/>
              </a:rPr>
              <a:t>الحياة</a:t>
            </a:r>
            <a:endParaRPr lang="en-US" sz="2000" b="1" dirty="0">
              <a:latin typeface="Arial Narrow Bold" charset="0"/>
            </a:endParaRPr>
          </a:p>
        </p:txBody>
      </p:sp>
      <p:sp>
        <p:nvSpPr>
          <p:cNvPr id="415754" name="AutoShape 10" descr="White marble"/>
          <p:cNvSpPr>
            <a:spLocks noChangeArrowheads="1"/>
          </p:cNvSpPr>
          <p:nvPr/>
        </p:nvSpPr>
        <p:spPr bwMode="auto">
          <a:xfrm>
            <a:off x="4932363" y="4724400"/>
            <a:ext cx="3600450"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Black" charset="0"/>
              </a:rPr>
              <a:t>التطور</a:t>
            </a:r>
            <a:endParaRPr lang="en-US" sz="4000" b="1" dirty="0">
              <a:effectLst>
                <a:outerShdw blurRad="38100" dist="38100" dir="2700000" algn="tl">
                  <a:srgbClr val="DDDDDD"/>
                </a:outerShdw>
              </a:effectLst>
              <a:latin typeface="Arial Black" charset="0"/>
            </a:endParaRPr>
          </a:p>
          <a:p>
            <a:pPr algn="ctr">
              <a:defRPr/>
            </a:pPr>
            <a:r>
              <a:rPr lang="ar-JO" sz="2800" b="1" dirty="0">
                <a:effectLst>
                  <a:outerShdw blurRad="38100" dist="38100" dir="2700000" algn="tl">
                    <a:srgbClr val="DDDDDD"/>
                  </a:outerShdw>
                </a:effectLst>
                <a:latin typeface="Arial Black" charset="0"/>
              </a:rPr>
              <a:t>رأي</a:t>
            </a:r>
          </a:p>
          <a:p>
            <a:pPr algn="ctr">
              <a:defRPr/>
            </a:pPr>
            <a:r>
              <a:rPr lang="ar-JO" sz="2800" b="1" dirty="0">
                <a:effectLst>
                  <a:outerShdw blurRad="38100" dist="38100" dir="2700000" algn="tl">
                    <a:srgbClr val="DDDDDD"/>
                  </a:outerShdw>
                </a:effectLst>
                <a:latin typeface="Arial Black" charset="0"/>
              </a:rPr>
              <a:t>البشر</a:t>
            </a:r>
            <a:endParaRPr lang="en-US" b="1" dirty="0">
              <a:latin typeface="Arial" panose="020B0604020202020204" pitchFamily="34" charset="0"/>
            </a:endParaRPr>
          </a:p>
        </p:txBody>
      </p:sp>
      <p:sp>
        <p:nvSpPr>
          <p:cNvPr id="415755" name="AutoShape 11" descr="White marble"/>
          <p:cNvSpPr>
            <a:spLocks noChangeArrowheads="1"/>
          </p:cNvSpPr>
          <p:nvPr/>
        </p:nvSpPr>
        <p:spPr bwMode="auto">
          <a:xfrm>
            <a:off x="4932363" y="37338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غياب القانون</a:t>
            </a:r>
            <a:endParaRPr lang="en-US" sz="2000" b="1" dirty="0">
              <a:latin typeface="Arial Narrow Bold" charset="0"/>
            </a:endParaRPr>
          </a:p>
        </p:txBody>
      </p:sp>
      <p:sp>
        <p:nvSpPr>
          <p:cNvPr id="415756" name="AutoShape 12" descr="White marble"/>
          <p:cNvSpPr>
            <a:spLocks noChangeArrowheads="1"/>
          </p:cNvSpPr>
          <p:nvPr/>
        </p:nvSpPr>
        <p:spPr bwMode="auto">
          <a:xfrm>
            <a:off x="4932363" y="27432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200" b="1" dirty="0">
                <a:effectLst>
                  <a:outerShdw blurRad="38100" dist="38100" dir="2700000" algn="tl">
                    <a:srgbClr val="DDDDDD"/>
                  </a:outerShdw>
                </a:effectLst>
                <a:latin typeface="Arial Narrow Bold" charset="0"/>
              </a:rPr>
              <a:t>الشذوذ الجنسي</a:t>
            </a:r>
            <a:endParaRPr lang="en-US" sz="2000" b="1" dirty="0">
              <a:latin typeface="Arial Narrow Bold" charset="0"/>
            </a:endParaRPr>
          </a:p>
        </p:txBody>
      </p:sp>
      <p:sp>
        <p:nvSpPr>
          <p:cNvPr id="415757" name="AutoShape 13" descr="White marble"/>
          <p:cNvSpPr>
            <a:spLocks noChangeArrowheads="1"/>
          </p:cNvSpPr>
          <p:nvPr/>
        </p:nvSpPr>
        <p:spPr bwMode="auto">
          <a:xfrm>
            <a:off x="4932363" y="17526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المواد الإباحية</a:t>
            </a:r>
            <a:endParaRPr lang="en-US" sz="2000" b="1" dirty="0">
              <a:latin typeface="Arial Narrow Bold" charset="0"/>
            </a:endParaRPr>
          </a:p>
        </p:txBody>
      </p:sp>
      <p:sp>
        <p:nvSpPr>
          <p:cNvPr id="415758" name="AutoShape 14" descr="White marble"/>
          <p:cNvSpPr>
            <a:spLocks noChangeArrowheads="1"/>
          </p:cNvSpPr>
          <p:nvPr/>
        </p:nvSpPr>
        <p:spPr bwMode="auto">
          <a:xfrm>
            <a:off x="4932363" y="457200"/>
            <a:ext cx="3600450"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الإجهاض</a:t>
            </a:r>
            <a:endParaRPr lang="en-US" sz="2000" b="1" dirty="0">
              <a:latin typeface="Arial Narrow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5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575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5751"/>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15752"/>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par>
                          <p:cTn id="23" fill="hold" nodeType="afterGroup">
                            <p:stCondLst>
                              <p:cond delay="500"/>
                            </p:stCondLst>
                            <p:childTnLst>
                              <p:par>
                                <p:cTn id="24" presetID="1" presetClass="entr" presetSubtype="0" fill="hold" grpId="0" nodeType="afterEffect">
                                  <p:stCondLst>
                                    <p:cond delay="0"/>
                                  </p:stCondLst>
                                  <p:childTnLst>
                                    <p:set>
                                      <p:cBhvr>
                                        <p:cTn id="25" dur="1" fill="hold">
                                          <p:stCondLst>
                                            <p:cond delay="499"/>
                                          </p:stCondLst>
                                        </p:cTn>
                                        <p:tgtEl>
                                          <p:spTgt spid="415755"/>
                                        </p:tgtEl>
                                        <p:attrNameLst>
                                          <p:attrName>style.visibility</p:attrName>
                                        </p:attrNameLst>
                                      </p:cBhvr>
                                      <p:to>
                                        <p:strVal val="visible"/>
                                      </p:to>
                                    </p:set>
                                  </p:childTnLst>
                                </p:cTn>
                              </p:par>
                            </p:childTnLst>
                          </p:cTn>
                        </p:par>
                        <p:par>
                          <p:cTn id="26" fill="hold" nodeType="afterGroup">
                            <p:stCondLst>
                              <p:cond delay="1000"/>
                            </p:stCondLst>
                            <p:childTnLst>
                              <p:par>
                                <p:cTn id="27" presetID="1" presetClass="entr" presetSubtype="0" fill="hold" grpId="0" nodeType="afterEffect">
                                  <p:stCondLst>
                                    <p:cond delay="0"/>
                                  </p:stCondLst>
                                  <p:childTnLst>
                                    <p:set>
                                      <p:cBhvr>
                                        <p:cTn id="28" dur="1" fill="hold">
                                          <p:stCondLst>
                                            <p:cond delay="499"/>
                                          </p:stCondLst>
                                        </p:cTn>
                                        <p:tgtEl>
                                          <p:spTgt spid="415756"/>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grpId="0" nodeType="afterEffect">
                                  <p:stCondLst>
                                    <p:cond delay="0"/>
                                  </p:stCondLst>
                                  <p:childTnLst>
                                    <p:set>
                                      <p:cBhvr>
                                        <p:cTn id="31" dur="1" fill="hold">
                                          <p:stCondLst>
                                            <p:cond delay="499"/>
                                          </p:stCondLst>
                                        </p:cTn>
                                        <p:tgtEl>
                                          <p:spTgt spid="415757"/>
                                        </p:tgtEl>
                                        <p:attrNameLst>
                                          <p:attrName>style.visibility</p:attrName>
                                        </p:attrNameLst>
                                      </p:cBhvr>
                                      <p:to>
                                        <p:strVal val="visible"/>
                                      </p:to>
                                    </p:se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9" grpId="0" animBg="1" autoUpdateAnimBg="0"/>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pPr indent="0" eaLnBrk="1" hangingPunct="1">
              <a:defRPr/>
            </a:pPr>
            <a:r>
              <a:rPr lang="en-US" dirty="0">
                <a:cs typeface="+mj-cs"/>
              </a:rPr>
              <a:t>Reinterpretations 00363</a:t>
            </a:r>
          </a:p>
        </p:txBody>
      </p:sp>
      <p:pic>
        <p:nvPicPr>
          <p:cNvPr id="389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p:cNvSpPr/>
          <p:nvPr/>
        </p:nvSpPr>
        <p:spPr bwMode="auto">
          <a:xfrm>
            <a:off x="6357950" y="1785926"/>
            <a:ext cx="1714512" cy="571504"/>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latin typeface="Arial" panose="020B0604020202020204" pitchFamily="34" charset="0"/>
              </a:rPr>
              <a:t>اليوم حقبة</a:t>
            </a:r>
            <a:endParaRPr kumimoji="0" lang="ar-JO" sz="3200" b="1"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endParaRPr>
          </a:p>
        </p:txBody>
      </p:sp>
      <p:sp>
        <p:nvSpPr>
          <p:cNvPr id="6" name="Rectangle 5"/>
          <p:cNvSpPr/>
          <p:nvPr/>
        </p:nvSpPr>
        <p:spPr bwMode="auto">
          <a:xfrm>
            <a:off x="714348" y="1785926"/>
            <a:ext cx="2214578" cy="642942"/>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latin typeface="Arial" panose="020B0604020202020204" pitchFamily="34" charset="0"/>
              </a:rPr>
              <a:t>طوفان محلي</a:t>
            </a:r>
            <a:endParaRPr kumimoji="0" lang="ar-JO" sz="3200" b="1"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endParaRPr>
          </a:p>
        </p:txBody>
      </p:sp>
      <p:sp>
        <p:nvSpPr>
          <p:cNvPr id="7" name="Rectangle 6"/>
          <p:cNvSpPr/>
          <p:nvPr/>
        </p:nvSpPr>
        <p:spPr bwMode="auto">
          <a:xfrm>
            <a:off x="3786182" y="1357298"/>
            <a:ext cx="1785950" cy="928694"/>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latin typeface="Arial" panose="020B0604020202020204" pitchFamily="34" charset="0"/>
              </a:rPr>
              <a:t>التطور الإيماني</a:t>
            </a:r>
            <a:endParaRPr kumimoji="0" lang="ar-JO" sz="3200" b="1"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endParaRPr>
          </a:p>
        </p:txBody>
      </p:sp>
      <p:sp>
        <p:nvSpPr>
          <p:cNvPr id="8" name="Rectangle 7"/>
          <p:cNvSpPr/>
          <p:nvPr/>
        </p:nvSpPr>
        <p:spPr bwMode="auto">
          <a:xfrm>
            <a:off x="714348" y="5357826"/>
            <a:ext cx="2214578" cy="1071570"/>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latin typeface="Arial" panose="020B0604020202020204" pitchFamily="34" charset="0"/>
              </a:rPr>
              <a:t>الخلق </a:t>
            </a:r>
          </a:p>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latin typeface="Arial" panose="020B0604020202020204" pitchFamily="34" charset="0"/>
              </a:rPr>
              <a:t>المتتابع</a:t>
            </a:r>
            <a:endParaRPr kumimoji="0" lang="ar-JO" sz="3200" b="1"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endParaRPr>
          </a:p>
        </p:txBody>
      </p:sp>
      <p:sp>
        <p:nvSpPr>
          <p:cNvPr id="9" name="Rectangle 8"/>
          <p:cNvSpPr/>
          <p:nvPr/>
        </p:nvSpPr>
        <p:spPr bwMode="auto">
          <a:xfrm>
            <a:off x="3643306" y="5500702"/>
            <a:ext cx="1500198" cy="1071570"/>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latin typeface="Arial" panose="020B0604020202020204" pitchFamily="34" charset="0"/>
              </a:rPr>
              <a:t>نظرية الفجوة</a:t>
            </a:r>
            <a:endParaRPr kumimoji="0" lang="ar-JO" sz="3200" b="1"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endParaRPr>
          </a:p>
        </p:txBody>
      </p:sp>
      <p:sp>
        <p:nvSpPr>
          <p:cNvPr id="10" name="Rectangle 9"/>
          <p:cNvSpPr/>
          <p:nvPr/>
        </p:nvSpPr>
        <p:spPr bwMode="auto">
          <a:xfrm>
            <a:off x="6143636" y="5429264"/>
            <a:ext cx="2143140" cy="928694"/>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latin typeface="Arial" panose="020B0604020202020204" pitchFamily="34" charset="0"/>
              </a:rPr>
              <a:t>فرضية </a:t>
            </a:r>
          </a:p>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latin typeface="Arial" panose="020B0604020202020204" pitchFamily="34" charset="0"/>
              </a:rPr>
              <a:t>الإطار</a:t>
            </a:r>
            <a:endParaRPr kumimoji="0" lang="ar-JO" sz="3200" b="1"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endParaRPr>
          </a:p>
        </p:txBody>
      </p:sp>
      <p:sp>
        <p:nvSpPr>
          <p:cNvPr id="11" name="Rectangle 10"/>
          <p:cNvSpPr/>
          <p:nvPr/>
        </p:nvSpPr>
        <p:spPr bwMode="auto">
          <a:xfrm>
            <a:off x="1785918" y="0"/>
            <a:ext cx="5715040" cy="928670"/>
          </a:xfrm>
          <a:prstGeom prst="rect">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5400" b="1" dirty="0">
                <a:solidFill>
                  <a:srgbClr val="FFFF00"/>
                </a:solidFill>
                <a:latin typeface="Arial" panose="020B0604020202020204" pitchFamily="34" charset="0"/>
              </a:rPr>
              <a:t>إعادة التفاسير</a:t>
            </a:r>
            <a:endParaRPr kumimoji="0" lang="ar-JO" sz="5400" b="1" u="none" strike="noStrike" cap="none" normalizeH="0" baseline="0" dirty="0">
              <a:ln>
                <a:noFill/>
              </a:ln>
              <a:solidFill>
                <a:srgbClr val="FFFF00"/>
              </a:solidFill>
              <a:effectLst/>
              <a:latin typeface="Arial" panose="020B0604020202020204" pitchFamily="34" charset="0"/>
              <a:ea typeface="ＭＳ Ｐゴシック" charset="0"/>
              <a:cs typeface="ＭＳ Ｐゴシック" charset="0"/>
            </a:endParaRPr>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47653"/>
            <a:ext cx="9144000" cy="6096000"/>
          </a:xfrm>
          <a:prstGeom prst="rect">
            <a:avLst/>
          </a:prstGeom>
        </p:spPr>
      </p:pic>
      <p:sp>
        <p:nvSpPr>
          <p:cNvPr id="2" name="Title 1"/>
          <p:cNvSpPr>
            <a:spLocks noGrp="1"/>
          </p:cNvSpPr>
          <p:nvPr>
            <p:ph type="title"/>
          </p:nvPr>
        </p:nvSpPr>
        <p:spPr>
          <a:xfrm>
            <a:off x="0" y="2419017"/>
            <a:ext cx="9049395" cy="2522151"/>
          </a:xfrm>
        </p:spPr>
        <p:txBody>
          <a:bodyPr/>
          <a:lstStyle/>
          <a:p>
            <a:r>
              <a:rPr lang="ar-JO" sz="6600" dirty="0">
                <a:effectLst>
                  <a:glow rad="177800">
                    <a:schemeClr val="bg2"/>
                  </a:glow>
                </a:effectLst>
              </a:rPr>
              <a:t>يتغير العلم</a:t>
            </a:r>
            <a:br>
              <a:rPr lang="ar-JO" sz="6600" dirty="0">
                <a:effectLst>
                  <a:glow rad="177800">
                    <a:schemeClr val="bg2"/>
                  </a:glow>
                </a:effectLst>
              </a:rPr>
            </a:br>
            <a:r>
              <a:rPr lang="ar-JO" sz="6600" dirty="0">
                <a:effectLst>
                  <a:glow rad="177800">
                    <a:schemeClr val="bg2"/>
                  </a:glow>
                </a:effectLst>
              </a:rPr>
              <a:t>باستمرار</a:t>
            </a:r>
            <a:endParaRPr lang="en-US" sz="4800" dirty="0">
              <a:effectLst>
                <a:glow rad="177800">
                  <a:schemeClr val="bg2"/>
                </a:glow>
              </a:effectLst>
            </a:endParaRPr>
          </a:p>
        </p:txBody>
      </p:sp>
    </p:spTree>
    <p:extLst>
      <p:ext uri="{BB962C8B-B14F-4D97-AF65-F5344CB8AC3E}">
        <p14:creationId xmlns:p14="http://schemas.microsoft.com/office/powerpoint/2010/main" val="10468962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47653"/>
            <a:ext cx="9144000" cy="6096000"/>
          </a:xfrm>
          <a:prstGeom prst="rect">
            <a:avLst/>
          </a:prstGeom>
        </p:spPr>
      </p:pic>
      <p:pic>
        <p:nvPicPr>
          <p:cNvPr id="7" name="Picture 6" descr="Screen Shot 2016-09-30 at 8.36.34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4283968" cy="2717895"/>
          </a:xfrm>
          <a:prstGeom prst="rect">
            <a:avLst/>
          </a:prstGeom>
        </p:spPr>
      </p:pic>
      <p:pic>
        <p:nvPicPr>
          <p:cNvPr id="8" name="Picture 7" descr="Screen Shot 2016-09-30 at 8.37.05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 y="2448787"/>
            <a:ext cx="9144000" cy="4409213"/>
          </a:xfrm>
          <a:prstGeom prst="rect">
            <a:avLst/>
          </a:prstGeom>
        </p:spPr>
      </p:pic>
      <p:sp>
        <p:nvSpPr>
          <p:cNvPr id="2" name="Title 1"/>
          <p:cNvSpPr>
            <a:spLocks noGrp="1"/>
          </p:cNvSpPr>
          <p:nvPr>
            <p:ph type="title"/>
          </p:nvPr>
        </p:nvSpPr>
        <p:spPr>
          <a:xfrm>
            <a:off x="-4" y="2575644"/>
            <a:ext cx="9144000" cy="1744187"/>
          </a:xfrm>
          <a:solidFill>
            <a:schemeClr val="tx2"/>
          </a:solidFill>
        </p:spPr>
        <p:txBody>
          <a:bodyPr wrap="square">
            <a:normAutofit/>
          </a:bodyPr>
          <a:lstStyle/>
          <a:p>
            <a:pPr algn="l"/>
            <a:r>
              <a:rPr lang="ar-JO" sz="5400" b="1" dirty="0">
                <a:solidFill>
                  <a:schemeClr val="bg2"/>
                </a:solidFill>
                <a:effectLst/>
                <a:latin typeface="Times New Roman" panose="02020603050405020304" pitchFamily="18" charset="0"/>
                <a:cs typeface="Times New Roman" panose="02020603050405020304" pitchFamily="18" charset="0"/>
              </a:rPr>
              <a:t>إعادة كتابة قصة خلق الأرض</a:t>
            </a:r>
            <a:endParaRPr lang="en-US" sz="4000" b="1" dirty="0">
              <a:solidFill>
                <a:schemeClr val="bg2"/>
              </a:solidFill>
              <a:effectLst/>
              <a:latin typeface="Times New Roman" panose="020206030504050203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9774F7A2-9114-804E-9847-C3D42E89B462}"/>
              </a:ext>
            </a:extLst>
          </p:cNvPr>
          <p:cNvSpPr txBox="1">
            <a:spLocks/>
          </p:cNvSpPr>
          <p:nvPr/>
        </p:nvSpPr>
        <p:spPr bwMode="auto">
          <a:xfrm>
            <a:off x="94605" y="4214818"/>
            <a:ext cx="9049395" cy="822536"/>
          </a:xfrm>
          <a:prstGeom prst="rect">
            <a:avLst/>
          </a:prstGeom>
          <a:solidFill>
            <a:schemeClr val="tx2"/>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r>
              <a:rPr lang="ar-JO" sz="2800" b="1" dirty="0">
                <a:solidFill>
                  <a:schemeClr val="bg1"/>
                </a:solidFill>
                <a:effectLst/>
                <a:latin typeface="Arial" panose="020B0604020202020204" pitchFamily="34" charset="0"/>
              </a:rPr>
              <a:t>"نحن كمجتمع علمي ابتكرنا أسطورة أصل ليس لها قيمة فكرية أكثر من سفر التكوين."</a:t>
            </a:r>
            <a:endParaRPr lang="en-US" sz="1800" b="1" kern="0" dirty="0">
              <a:solidFill>
                <a:schemeClr val="bg1"/>
              </a:solidFill>
              <a:effectLst/>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76194E92-4E26-CB48-99C0-EEC15FA44086}"/>
              </a:ext>
            </a:extLst>
          </p:cNvPr>
          <p:cNvSpPr txBox="1">
            <a:spLocks/>
          </p:cNvSpPr>
          <p:nvPr/>
        </p:nvSpPr>
        <p:spPr bwMode="auto">
          <a:xfrm rot="20918596">
            <a:off x="71290" y="1184207"/>
            <a:ext cx="9049395" cy="1623863"/>
          </a:xfrm>
          <a:prstGeom prst="rect">
            <a:avLst/>
          </a:prstGeom>
          <a:solidFill>
            <a:srgbClr val="C0000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sz="4800" b="1" kern="0" dirty="0">
                <a:effectLst>
                  <a:glow rad="177800">
                    <a:schemeClr val="bg2"/>
                  </a:glow>
                </a:effectLst>
                <a:latin typeface="Arial" panose="020B0604020202020204" pitchFamily="34" charset="0"/>
              </a:rPr>
              <a:t>العلم يتغير باستمرار</a:t>
            </a:r>
            <a:endParaRPr lang="en-US" sz="3600" b="1" kern="0" dirty="0">
              <a:effectLst>
                <a:glow rad="177800">
                  <a:schemeClr val="bg2"/>
                </a:glow>
              </a:effectLst>
              <a:latin typeface="Arial" panose="020B0604020202020204" pitchFamily="34" charset="0"/>
            </a:endParaRPr>
          </a:p>
        </p:txBody>
      </p:sp>
    </p:spTree>
    <p:extLst>
      <p:ext uri="{BB962C8B-B14F-4D97-AF65-F5344CB8AC3E}">
        <p14:creationId xmlns:p14="http://schemas.microsoft.com/office/powerpoint/2010/main" val="710294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47653"/>
            <a:ext cx="9144000" cy="6096000"/>
          </a:xfrm>
          <a:prstGeom prst="rect">
            <a:avLst/>
          </a:prstGeom>
        </p:spPr>
      </p:pic>
      <p:sp>
        <p:nvSpPr>
          <p:cNvPr id="2" name="Title 1"/>
          <p:cNvSpPr>
            <a:spLocks noGrp="1"/>
          </p:cNvSpPr>
          <p:nvPr>
            <p:ph type="title"/>
          </p:nvPr>
        </p:nvSpPr>
        <p:spPr>
          <a:xfrm>
            <a:off x="0" y="2419017"/>
            <a:ext cx="9049395" cy="2522151"/>
          </a:xfrm>
        </p:spPr>
        <p:txBody>
          <a:bodyPr/>
          <a:lstStyle/>
          <a:p>
            <a:r>
              <a:rPr lang="en-US" sz="6600" dirty="0">
                <a:effectLst>
                  <a:glow rad="177800">
                    <a:schemeClr val="bg2"/>
                  </a:glow>
                </a:effectLst>
              </a:rPr>
              <a:t>Science itself constantly changes</a:t>
            </a:r>
            <a:endParaRPr lang="en-US" sz="4800" dirty="0">
              <a:effectLst>
                <a:glow rad="177800">
                  <a:schemeClr val="bg2"/>
                </a:glow>
              </a:effectLst>
            </a:endParaRPr>
          </a:p>
        </p:txBody>
      </p:sp>
      <p:pic>
        <p:nvPicPr>
          <p:cNvPr id="7" name="Picture 6" descr="Screen Shot 2016-09-30 at 8.36.34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4283968" cy="2717895"/>
          </a:xfrm>
          <a:prstGeom prst="rect">
            <a:avLst/>
          </a:prstGeom>
        </p:spPr>
      </p:pic>
      <p:pic>
        <p:nvPicPr>
          <p:cNvPr id="4" name="Picture 3" descr="Screen Shot 2016-09-30 at 8.43.44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365421"/>
            <a:ext cx="9144000" cy="6087915"/>
          </a:xfrm>
          <a:prstGeom prst="rect">
            <a:avLst/>
          </a:prstGeom>
        </p:spPr>
      </p:pic>
      <p:sp>
        <p:nvSpPr>
          <p:cNvPr id="6" name="Title 1">
            <a:extLst>
              <a:ext uri="{FF2B5EF4-FFF2-40B4-BE49-F238E27FC236}">
                <a16:creationId xmlns:a16="http://schemas.microsoft.com/office/drawing/2014/main" id="{DC14B8D8-0EEB-6C4C-8F9A-7C478F9FA23F}"/>
              </a:ext>
            </a:extLst>
          </p:cNvPr>
          <p:cNvSpPr txBox="1">
            <a:spLocks/>
          </p:cNvSpPr>
          <p:nvPr/>
        </p:nvSpPr>
        <p:spPr bwMode="auto">
          <a:xfrm>
            <a:off x="0" y="2636912"/>
            <a:ext cx="9144000" cy="1872208"/>
          </a:xfrm>
          <a:prstGeom prst="rect">
            <a:avLst/>
          </a:prstGeom>
          <a:solidFill>
            <a:schemeClr val="tx2"/>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r>
              <a:rPr lang="ar-JO" b="1" dirty="0">
                <a:solidFill>
                  <a:schemeClr val="bg1"/>
                </a:solidFill>
                <a:effectLst/>
                <a:latin typeface="Arial" panose="020B0604020202020204" pitchFamily="34" charset="0"/>
              </a:rPr>
              <a:t>"على الرغم من أننا نسرع ​​في انتقاد أولئك الذين يعملون على أساس الإيمان ، فهذا بالضبط ما فعلناه".</a:t>
            </a:r>
            <a:endParaRPr lang="en-US" sz="3200" b="1" kern="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0998671"/>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274434" name="Picture 2" descr="pps cebarre 9"/>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765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1827" name="Rectangle 3"/>
          <p:cNvSpPr>
            <a:spLocks noGrp="1" noChangeArrowheads="1"/>
          </p:cNvSpPr>
          <p:nvPr>
            <p:ph type="title"/>
          </p:nvPr>
        </p:nvSpPr>
        <p:spPr>
          <a:xfrm>
            <a:off x="457200" y="274638"/>
            <a:ext cx="8305800" cy="2316162"/>
          </a:xfrm>
          <a:effectLst>
            <a:outerShdw blurRad="63500" dist="35921" dir="2700000" algn="ctr" rotWithShape="0">
              <a:schemeClr val="tx2">
                <a:alpha val="74998"/>
              </a:schemeClr>
            </a:outerShdw>
          </a:effectLst>
        </p:spPr>
        <p:txBody>
          <a:bodyPr/>
          <a:lstStyle/>
          <a:p>
            <a:pPr eaLnBrk="1" hangingPunct="1">
              <a:defRPr/>
            </a:pPr>
            <a:br>
              <a:rPr lang="en-US" sz="5400" dirty="0">
                <a:solidFill>
                  <a:schemeClr val="bg1"/>
                </a:solidFill>
                <a:cs typeface="+mj-cs"/>
              </a:rPr>
            </a:br>
            <a:r>
              <a:rPr lang="ar-JO" sz="5400" dirty="0">
                <a:solidFill>
                  <a:schemeClr val="bg1"/>
                </a:solidFill>
                <a:cs typeface="+mj-cs"/>
              </a:rPr>
              <a:t>علينا أن </a:t>
            </a:r>
            <a:r>
              <a:rPr lang="ar-JO" sz="5400" dirty="0">
                <a:solidFill>
                  <a:srgbClr val="FFFF00"/>
                </a:solidFill>
                <a:cs typeface="+mj-cs"/>
              </a:rPr>
              <a:t>ندافع</a:t>
            </a:r>
            <a:r>
              <a:rPr lang="ar-JO" sz="5400" dirty="0">
                <a:solidFill>
                  <a:schemeClr val="bg1"/>
                </a:solidFill>
                <a:cs typeface="+mj-cs"/>
              </a:rPr>
              <a:t> ضد من يهاجمون الله كخالق و ملك</a:t>
            </a:r>
            <a:endParaRPr lang="en-US" sz="5400" dirty="0">
              <a:cs typeface="+mj-cs"/>
            </a:endParaRPr>
          </a:p>
        </p:txBody>
      </p:sp>
    </p:spTree>
    <p:extLst>
      <p:ext uri="{BB962C8B-B14F-4D97-AF65-F5344CB8AC3E}">
        <p14:creationId xmlns:p14="http://schemas.microsoft.com/office/powerpoint/2010/main" val="2751154405"/>
      </p:ext>
    </p:extLst>
  </p:cSld>
  <p:clrMapOvr>
    <a:masterClrMapping/>
  </p:clrMapOvr>
  <p:transition spd="med">
    <p:randomBar dir="ver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10" descr="\\.psf\Host\Users\mmurphy\Desktop\000 For Maria to layer for Russia.00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2562" name="Rectangle 3"/>
          <p:cNvSpPr>
            <a:spLocks/>
          </p:cNvSpPr>
          <p:nvPr/>
        </p:nvSpPr>
        <p:spPr bwMode="auto">
          <a:xfrm>
            <a:off x="2001838" y="1031875"/>
            <a:ext cx="833159" cy="761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r>
              <a:rPr lang="ar-JO" b="1" dirty="0">
                <a:solidFill>
                  <a:srgbClr val="FFFFFF"/>
                </a:solidFill>
                <a:latin typeface="Arial" panose="020B0604020202020204" pitchFamily="34" charset="0"/>
                <a:cs typeface="Arial" panose="020B0604020202020204" pitchFamily="34" charset="0"/>
                <a:sym typeface="Arial" charset="0"/>
              </a:rPr>
              <a:t>النسبية</a:t>
            </a:r>
          </a:p>
          <a:p>
            <a:pPr defTabSz="642938" eaLnBrk="1" hangingPunct="1"/>
            <a:r>
              <a:rPr lang="ar-JO" sz="2200" b="1" dirty="0">
                <a:solidFill>
                  <a:srgbClr val="FFFFFF"/>
                </a:solidFill>
                <a:latin typeface="Arial" panose="020B0604020202020204" pitchFamily="34" charset="0"/>
                <a:cs typeface="Arial" panose="020B0604020202020204" pitchFamily="34" charset="0"/>
                <a:sym typeface="Arial" charset="0"/>
              </a:rPr>
              <a:t>الأخلاقية</a:t>
            </a:r>
            <a:endParaRPr lang="en-US" sz="2200" b="1" dirty="0">
              <a:solidFill>
                <a:srgbClr val="FFFFFF"/>
              </a:solidFill>
              <a:latin typeface="Arial" panose="020B0604020202020204" pitchFamily="34" charset="0"/>
              <a:cs typeface="Arial" panose="020B0604020202020204" pitchFamily="34" charset="0"/>
              <a:sym typeface="Arial" charset="0"/>
            </a:endParaRPr>
          </a:p>
        </p:txBody>
      </p:sp>
      <p:sp>
        <p:nvSpPr>
          <p:cNvPr id="322563" name="Rectangle 4"/>
          <p:cNvSpPr>
            <a:spLocks/>
          </p:cNvSpPr>
          <p:nvPr/>
        </p:nvSpPr>
        <p:spPr bwMode="auto">
          <a:xfrm>
            <a:off x="1447800" y="434975"/>
            <a:ext cx="1052498" cy="361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26788" tIns="26788" rIns="26788" bIns="26788">
            <a:spAutoFit/>
          </a:bodyPr>
          <a:lstStyle/>
          <a:p>
            <a:pPr algn="ctr" defTabSz="642938" eaLnBrk="1" hangingPunct="1"/>
            <a:r>
              <a:rPr lang="ar-JO" sz="2000" b="1" dirty="0">
                <a:solidFill>
                  <a:srgbClr val="FFFFFF"/>
                </a:solidFill>
                <a:latin typeface="Arial" panose="020B0604020202020204" pitchFamily="34" charset="0"/>
                <a:cs typeface="Arial" panose="020B0604020202020204" pitchFamily="34" charset="0"/>
                <a:sym typeface="Arial" charset="0"/>
              </a:rPr>
              <a:t>الإجهاض</a:t>
            </a:r>
            <a:endParaRPr lang="en-US" sz="2000" b="1" dirty="0">
              <a:solidFill>
                <a:srgbClr val="FFFFFF"/>
              </a:solidFill>
              <a:latin typeface="Arial" panose="020B0604020202020204" pitchFamily="34" charset="0"/>
              <a:cs typeface="Arial" panose="020B0604020202020204" pitchFamily="34" charset="0"/>
              <a:sym typeface="Arial" charset="0"/>
            </a:endParaRPr>
          </a:p>
        </p:txBody>
      </p:sp>
      <p:sp>
        <p:nvSpPr>
          <p:cNvPr id="322564" name="Rectangle 5"/>
          <p:cNvSpPr>
            <a:spLocks/>
          </p:cNvSpPr>
          <p:nvPr/>
        </p:nvSpPr>
        <p:spPr bwMode="auto">
          <a:xfrm>
            <a:off x="292100" y="134938"/>
            <a:ext cx="993752" cy="577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26788" tIns="26788" rIns="26788" bIns="26788">
            <a:spAutoFit/>
          </a:bodyPr>
          <a:lstStyle/>
          <a:p>
            <a:pPr algn="ctr" defTabSz="642938" eaLnBrk="1" hangingPunct="1"/>
            <a:r>
              <a:rPr lang="ar-JO" sz="1700" b="1" dirty="0">
                <a:solidFill>
                  <a:srgbClr val="FFFFFF"/>
                </a:solidFill>
                <a:latin typeface="Arial" panose="020B0604020202020204" pitchFamily="34" charset="0"/>
                <a:cs typeface="Arial" panose="020B0604020202020204" pitchFamily="34" charset="0"/>
                <a:sym typeface="Arial" charset="0"/>
              </a:rPr>
              <a:t>زواج </a:t>
            </a:r>
          </a:p>
          <a:p>
            <a:pPr algn="ctr" defTabSz="642938" eaLnBrk="1" hangingPunct="1"/>
            <a:r>
              <a:rPr lang="ar-JO" sz="1700" b="1" dirty="0">
                <a:solidFill>
                  <a:srgbClr val="FFFFFF"/>
                </a:solidFill>
                <a:latin typeface="Arial" panose="020B0604020202020204" pitchFamily="34" charset="0"/>
                <a:cs typeface="Arial" panose="020B0604020202020204" pitchFamily="34" charset="0"/>
                <a:sym typeface="Arial" charset="0"/>
              </a:rPr>
              <a:t>المثليين</a:t>
            </a:r>
            <a:endParaRPr lang="en-US" sz="2000" b="1" dirty="0">
              <a:solidFill>
                <a:srgbClr val="FFFFFF"/>
              </a:solidFill>
              <a:latin typeface="Arial" panose="020B0604020202020204" pitchFamily="34" charset="0"/>
              <a:cs typeface="Arial" panose="020B0604020202020204" pitchFamily="34" charset="0"/>
              <a:sym typeface="Arial" charset="0"/>
            </a:endParaRPr>
          </a:p>
        </p:txBody>
      </p:sp>
      <p:sp>
        <p:nvSpPr>
          <p:cNvPr id="322565" name="Rectangle 6"/>
          <p:cNvSpPr>
            <a:spLocks/>
          </p:cNvSpPr>
          <p:nvPr/>
        </p:nvSpPr>
        <p:spPr bwMode="auto">
          <a:xfrm>
            <a:off x="723900" y="1317625"/>
            <a:ext cx="990580" cy="284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26788" tIns="26788" rIns="26788" bIns="26788">
            <a:spAutoFit/>
          </a:bodyPr>
          <a:lstStyle/>
          <a:p>
            <a:pPr algn="ctr" defTabSz="642938" eaLnBrk="1" hangingPunct="1"/>
            <a:r>
              <a:rPr lang="ar-JO" sz="1500" b="1" dirty="0">
                <a:solidFill>
                  <a:srgbClr val="FFFFFF"/>
                </a:solidFill>
                <a:latin typeface="Arial" panose="020B0604020202020204" pitchFamily="34" charset="0"/>
                <a:cs typeface="Arial" panose="020B0604020202020204" pitchFamily="34" charset="0"/>
                <a:sym typeface="Arial" charset="0"/>
              </a:rPr>
              <a:t>القتل الرحيم</a:t>
            </a:r>
            <a:endParaRPr lang="en-US" sz="1500" b="1" dirty="0">
              <a:solidFill>
                <a:srgbClr val="FFFFFF"/>
              </a:solidFill>
              <a:latin typeface="Arial" panose="020B0604020202020204" pitchFamily="34" charset="0"/>
              <a:cs typeface="Arial" panose="020B0604020202020204" pitchFamily="34" charset="0"/>
              <a:sym typeface="Arial" charset="0"/>
            </a:endParaRPr>
          </a:p>
        </p:txBody>
      </p:sp>
      <p:sp>
        <p:nvSpPr>
          <p:cNvPr id="6090759" name="Rectangle 9"/>
          <p:cNvSpPr>
            <a:spLocks noGrp="1" noChangeArrowheads="1"/>
          </p:cNvSpPr>
          <p:nvPr>
            <p:ph type="title" idx="4294967295"/>
          </p:nvPr>
        </p:nvSpPr>
        <p:spPr>
          <a:xfrm>
            <a:off x="457200" y="-728663"/>
            <a:ext cx="8229600" cy="1143001"/>
          </a:xfrm>
        </p:spPr>
        <p:txBody>
          <a:bodyPr/>
          <a:lstStyle/>
          <a:p>
            <a:pPr eaLnBrk="1" hangingPunct="1">
              <a:defRPr/>
            </a:pPr>
            <a:r>
              <a:rPr lang="ar-JO" sz="1800" dirty="0">
                <a:solidFill>
                  <a:schemeClr val="bg1"/>
                </a:solidFill>
              </a:rPr>
              <a:t>مشكلة البالونات-تطور أم إبداع</a:t>
            </a:r>
            <a:endParaRPr lang="en-US" sz="1800" dirty="0">
              <a:solidFill>
                <a:schemeClr val="bg1"/>
              </a:solidFill>
            </a:endParaRPr>
          </a:p>
        </p:txBody>
      </p:sp>
      <p:sp>
        <p:nvSpPr>
          <p:cNvPr id="6090760" name="Rectangle 6"/>
          <p:cNvSpPr>
            <a:spLocks/>
          </p:cNvSpPr>
          <p:nvPr/>
        </p:nvSpPr>
        <p:spPr bwMode="auto">
          <a:xfrm>
            <a:off x="685800" y="5462588"/>
            <a:ext cx="2886068" cy="5465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26788" tIns="26788" rIns="26788" bIns="26788">
            <a:spAutoFit/>
          </a:bodyPr>
          <a:lstStyle/>
          <a:p>
            <a:pPr algn="ctr" defTabSz="642938" eaLnBrk="1" hangingPunct="1">
              <a:defRPr/>
            </a:pPr>
            <a:r>
              <a:rPr lang="ar-JO" sz="3200" b="1" dirty="0">
                <a:solidFill>
                  <a:srgbClr val="FFFFFF"/>
                </a:solidFill>
                <a:latin typeface="Arial" panose="020B0604020202020204" pitchFamily="34" charset="0"/>
                <a:cs typeface="Arial" panose="020B0604020202020204" pitchFamily="34" charset="0"/>
                <a:sym typeface="Arial" charset="0"/>
              </a:rPr>
              <a:t>التطور</a:t>
            </a:r>
            <a:endParaRPr lang="en-US" sz="3200" b="1" dirty="0">
              <a:solidFill>
                <a:srgbClr val="FFFFFF"/>
              </a:solidFill>
              <a:latin typeface="Arial" panose="020B0604020202020204" pitchFamily="34" charset="0"/>
              <a:cs typeface="Arial" panose="020B0604020202020204" pitchFamily="34" charset="0"/>
              <a:sym typeface="Arial" charset="0"/>
            </a:endParaRPr>
          </a:p>
        </p:txBody>
      </p:sp>
      <p:sp>
        <p:nvSpPr>
          <p:cNvPr id="6090761" name="Rectangle 5"/>
          <p:cNvSpPr>
            <a:spLocks/>
          </p:cNvSpPr>
          <p:nvPr/>
        </p:nvSpPr>
        <p:spPr bwMode="auto">
          <a:xfrm>
            <a:off x="5867400" y="5465763"/>
            <a:ext cx="802702" cy="5465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algn="ctr" defTabSz="642938" eaLnBrk="1" hangingPunct="1">
              <a:defRPr/>
            </a:pPr>
            <a:r>
              <a:rPr lang="ar-JO" sz="3200" b="1" dirty="0">
                <a:solidFill>
                  <a:srgbClr val="FFFFFF"/>
                </a:solidFill>
                <a:latin typeface="Arial" panose="020B0604020202020204" pitchFamily="34" charset="0"/>
                <a:cs typeface="Arial" panose="020B0604020202020204" pitchFamily="34" charset="0"/>
                <a:sym typeface="Arial" charset="0"/>
              </a:rPr>
              <a:t>الخلق</a:t>
            </a:r>
            <a:endParaRPr lang="en-US" sz="3200" b="1" dirty="0">
              <a:solidFill>
                <a:srgbClr val="FFFFFF"/>
              </a:solidFill>
              <a:latin typeface="Arial" panose="020B0604020202020204" pitchFamily="34" charset="0"/>
              <a:cs typeface="Arial" panose="020B0604020202020204" pitchFamily="34" charset="0"/>
              <a:sym typeface="Arial" charset="0"/>
            </a:endParaRPr>
          </a:p>
        </p:txBody>
      </p:sp>
      <p:sp>
        <p:nvSpPr>
          <p:cNvPr id="6090763" name="TextBox 10"/>
          <p:cNvSpPr txBox="1">
            <a:spLocks noChangeArrowheads="1"/>
          </p:cNvSpPr>
          <p:nvPr/>
        </p:nvSpPr>
        <p:spPr bwMode="auto">
          <a:xfrm>
            <a:off x="60960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المشكلة</a:t>
            </a:r>
            <a:endParaRPr lang="en-US" sz="3600" b="1" dirty="0">
              <a:solidFill>
                <a:srgbClr val="FFFFFF"/>
              </a:solidFill>
              <a:latin typeface="Arial" panose="020B0604020202020204" pitchFamily="34" charset="0"/>
              <a:cs typeface="Arial" panose="020B0604020202020204" pitchFamily="34" charset="0"/>
            </a:endParaRPr>
          </a:p>
        </p:txBody>
      </p:sp>
      <p:sp>
        <p:nvSpPr>
          <p:cNvPr id="6090764" name="TextBox 11"/>
          <p:cNvSpPr txBox="1">
            <a:spLocks noChangeArrowheads="1"/>
          </p:cNvSpPr>
          <p:nvPr/>
        </p:nvSpPr>
        <p:spPr bwMode="auto">
          <a:xfrm>
            <a:off x="705802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ar-JO" sz="1800" b="1" dirty="0">
                <a:solidFill>
                  <a:srgbClr val="FFFFFF"/>
                </a:solidFill>
                <a:latin typeface="Arial" panose="020B0604020202020204" pitchFamily="34" charset="0"/>
                <a:cs typeface="Arial" panose="020B0604020202020204" pitchFamily="34" charset="0"/>
              </a:rPr>
              <a:t>مزمور 11 : 3</a:t>
            </a:r>
            <a:endParaRPr lang="en-US" sz="1800" b="1" dirty="0">
              <a:solidFill>
                <a:srgbClr val="FFFFFF"/>
              </a:solidFill>
              <a:latin typeface="Arial" panose="020B0604020202020204" pitchFamily="34" charset="0"/>
              <a:cs typeface="Arial" panose="020B0604020202020204" pitchFamily="34" charset="0"/>
            </a:endParaRPr>
          </a:p>
        </p:txBody>
      </p:sp>
      <p:sp>
        <p:nvSpPr>
          <p:cNvPr id="322572" name="TextBox 2"/>
          <p:cNvSpPr txBox="1">
            <a:spLocks noChangeArrowheads="1"/>
          </p:cNvSpPr>
          <p:nvPr/>
        </p:nvSpPr>
        <p:spPr bwMode="auto">
          <a:xfrm>
            <a:off x="7924800" y="1676400"/>
            <a:ext cx="1371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200" b="1" dirty="0">
                <a:solidFill>
                  <a:srgbClr val="FFFFFF"/>
                </a:solidFill>
                <a:latin typeface="Arial" panose="020B0604020202020204" pitchFamily="34" charset="0"/>
                <a:cs typeface="Arial" panose="020B0604020202020204" pitchFamily="34" charset="0"/>
              </a:rPr>
              <a:t>المسيحية</a:t>
            </a:r>
            <a:endParaRPr lang="en-US" sz="1200" b="1" dirty="0">
              <a:solidFill>
                <a:srgbClr val="FFFFFF"/>
              </a:solidFill>
              <a:latin typeface="Arial" panose="020B0604020202020204" pitchFamily="34" charset="0"/>
              <a:cs typeface="Arial" panose="020B0604020202020204" pitchFamily="34" charset="0"/>
            </a:endParaRPr>
          </a:p>
        </p:txBody>
      </p:sp>
      <p:sp>
        <p:nvSpPr>
          <p:cNvPr id="322573" name="TextBox 14"/>
          <p:cNvSpPr txBox="1">
            <a:spLocks noChangeArrowheads="1"/>
          </p:cNvSpPr>
          <p:nvPr/>
        </p:nvSpPr>
        <p:spPr bwMode="auto">
          <a:xfrm>
            <a:off x="457200" y="2438400"/>
            <a:ext cx="114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dirty="0">
                <a:solidFill>
                  <a:srgbClr val="FFFFFF"/>
                </a:solidFill>
                <a:latin typeface="Arial" panose="020B0604020202020204" pitchFamily="34" charset="0"/>
                <a:cs typeface="Arial" panose="020B0604020202020204" pitchFamily="34" charset="0"/>
              </a:rPr>
              <a:t>HUMANISM</a:t>
            </a: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8" descr="\\.psf\Host\Users\mmurphy\Desktop\000 For Maria to layer for Russia.005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4610" name="Rectangle 3"/>
          <p:cNvSpPr>
            <a:spLocks/>
          </p:cNvSpPr>
          <p:nvPr/>
        </p:nvSpPr>
        <p:spPr bwMode="auto">
          <a:xfrm>
            <a:off x="785812" y="1101725"/>
            <a:ext cx="1000105" cy="577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26788" tIns="26788" rIns="26788" bIns="26788">
            <a:spAutoFit/>
          </a:bodyPr>
          <a:lstStyle/>
          <a:p>
            <a:pPr algn="ctr" defTabSz="642938" eaLnBrk="1" hangingPunct="1"/>
            <a:r>
              <a:rPr lang="ar-JO" sz="1700" b="1" dirty="0">
                <a:solidFill>
                  <a:srgbClr val="FFFFFF"/>
                </a:solidFill>
                <a:latin typeface="Arial" panose="020B0604020202020204" pitchFamily="34" charset="0"/>
                <a:cs typeface="Arial" panose="020B0604020202020204" pitchFamily="34" charset="0"/>
                <a:sym typeface="Arial" charset="0"/>
              </a:rPr>
              <a:t>زواج</a:t>
            </a:r>
          </a:p>
          <a:p>
            <a:pPr algn="ctr" defTabSz="642938" eaLnBrk="1" hangingPunct="1"/>
            <a:r>
              <a:rPr lang="ar-JO" sz="1700" b="1" dirty="0">
                <a:solidFill>
                  <a:srgbClr val="FFFFFF"/>
                </a:solidFill>
                <a:latin typeface="Arial" panose="020B0604020202020204" pitchFamily="34" charset="0"/>
                <a:cs typeface="Arial" panose="020B0604020202020204" pitchFamily="34" charset="0"/>
                <a:sym typeface="Arial" charset="0"/>
              </a:rPr>
              <a:t>المثليين</a:t>
            </a:r>
            <a:endParaRPr lang="en-US" sz="1900" b="1" dirty="0">
              <a:solidFill>
                <a:srgbClr val="FFFFFF"/>
              </a:solidFill>
              <a:latin typeface="Arial" panose="020B0604020202020204" pitchFamily="34" charset="0"/>
              <a:cs typeface="Arial" panose="020B0604020202020204" pitchFamily="34" charset="0"/>
              <a:sym typeface="Arial" charset="0"/>
            </a:endParaRPr>
          </a:p>
        </p:txBody>
      </p:sp>
      <p:sp>
        <p:nvSpPr>
          <p:cNvPr id="324611" name="Rectangle 4"/>
          <p:cNvSpPr>
            <a:spLocks/>
          </p:cNvSpPr>
          <p:nvPr/>
        </p:nvSpPr>
        <p:spPr bwMode="auto">
          <a:xfrm>
            <a:off x="1982788" y="1049338"/>
            <a:ext cx="1731956" cy="761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26788" tIns="26788" rIns="26788" bIns="26788">
            <a:spAutoFit/>
          </a:bodyPr>
          <a:lstStyle/>
          <a:p>
            <a:pPr algn="ctr" defTabSz="642938" eaLnBrk="1" hangingPunct="1"/>
            <a:r>
              <a:rPr lang="ar-JO" b="1" dirty="0">
                <a:solidFill>
                  <a:srgbClr val="FFFFFF"/>
                </a:solidFill>
                <a:latin typeface="Arial" panose="020B0604020202020204" pitchFamily="34" charset="0"/>
                <a:cs typeface="Arial" panose="020B0604020202020204" pitchFamily="34" charset="0"/>
                <a:sym typeface="Arial" charset="0"/>
              </a:rPr>
              <a:t>النسبية</a:t>
            </a:r>
          </a:p>
          <a:p>
            <a:pPr algn="ctr" defTabSz="642938" eaLnBrk="1" hangingPunct="1"/>
            <a:r>
              <a:rPr lang="ar-JO" sz="2200" b="1" dirty="0">
                <a:solidFill>
                  <a:srgbClr val="FFFFFF"/>
                </a:solidFill>
                <a:latin typeface="Arial" panose="020B0604020202020204" pitchFamily="34" charset="0"/>
                <a:cs typeface="Arial" panose="020B0604020202020204" pitchFamily="34" charset="0"/>
                <a:sym typeface="Arial" charset="0"/>
              </a:rPr>
              <a:t>الأخلاقية</a:t>
            </a:r>
            <a:endParaRPr lang="en-US" sz="2200" b="1" dirty="0">
              <a:solidFill>
                <a:srgbClr val="FFFFFF"/>
              </a:solidFill>
              <a:latin typeface="Arial" panose="020B0604020202020204" pitchFamily="34" charset="0"/>
              <a:cs typeface="Arial" panose="020B0604020202020204" pitchFamily="34" charset="0"/>
              <a:sym typeface="Arial" charset="0"/>
            </a:endParaRPr>
          </a:p>
        </p:txBody>
      </p:sp>
      <p:sp>
        <p:nvSpPr>
          <p:cNvPr id="6092805" name="Rectangle 5"/>
          <p:cNvSpPr>
            <a:spLocks/>
          </p:cNvSpPr>
          <p:nvPr/>
        </p:nvSpPr>
        <p:spPr bwMode="auto">
          <a:xfrm>
            <a:off x="5562600" y="5465763"/>
            <a:ext cx="991856" cy="4849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ar-JO" sz="2800" b="1" dirty="0">
                <a:solidFill>
                  <a:srgbClr val="FFFFFF"/>
                </a:solidFill>
                <a:latin typeface="Arial" panose="020B0604020202020204" pitchFamily="34" charset="0"/>
                <a:cs typeface="Arial" panose="020B0604020202020204" pitchFamily="34" charset="0"/>
                <a:sym typeface="Arial" charset="0"/>
              </a:rPr>
              <a:t>كلمة الله</a:t>
            </a:r>
            <a:endParaRPr lang="en-US" sz="2800" b="1" dirty="0">
              <a:solidFill>
                <a:srgbClr val="FFFFFF"/>
              </a:solidFill>
              <a:latin typeface="Arial" panose="020B0604020202020204" pitchFamily="34" charset="0"/>
              <a:cs typeface="Arial" panose="020B0604020202020204" pitchFamily="34" charset="0"/>
              <a:sym typeface="Arial" charset="0"/>
            </a:endParaRPr>
          </a:p>
        </p:txBody>
      </p:sp>
      <p:sp>
        <p:nvSpPr>
          <p:cNvPr id="6092806" name="Rectangle 6"/>
          <p:cNvSpPr>
            <a:spLocks/>
          </p:cNvSpPr>
          <p:nvPr/>
        </p:nvSpPr>
        <p:spPr bwMode="auto">
          <a:xfrm>
            <a:off x="685800" y="5462588"/>
            <a:ext cx="1121699" cy="4234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ar-JO" b="1" dirty="0">
                <a:solidFill>
                  <a:srgbClr val="FFFFFF"/>
                </a:solidFill>
                <a:latin typeface="Arial" panose="020B0604020202020204" pitchFamily="34" charset="0"/>
                <a:cs typeface="Arial" panose="020B0604020202020204" pitchFamily="34" charset="0"/>
                <a:sym typeface="Arial" charset="0"/>
              </a:rPr>
              <a:t>كلمة البشر</a:t>
            </a:r>
            <a:endParaRPr lang="en-US" sz="2800" b="1" dirty="0">
              <a:solidFill>
                <a:srgbClr val="FFFFFF"/>
              </a:solidFill>
              <a:latin typeface="Arial" panose="020B0604020202020204" pitchFamily="34" charset="0"/>
              <a:cs typeface="Arial" panose="020B0604020202020204" pitchFamily="34" charset="0"/>
              <a:sym typeface="Arial" charset="0"/>
            </a:endParaRPr>
          </a:p>
        </p:txBody>
      </p:sp>
      <p:sp>
        <p:nvSpPr>
          <p:cNvPr id="6092807" name="Rectangle 7"/>
          <p:cNvSpPr>
            <a:spLocks noGrp="1" noChangeArrowheads="1"/>
          </p:cNvSpPr>
          <p:nvPr>
            <p:ph type="title" idx="4294967295"/>
          </p:nvPr>
        </p:nvSpPr>
        <p:spPr>
          <a:xfrm>
            <a:off x="457200" y="-708025"/>
            <a:ext cx="8229600" cy="1143000"/>
          </a:xfrm>
        </p:spPr>
        <p:txBody>
          <a:bodyPr/>
          <a:lstStyle/>
          <a:p>
            <a:pPr eaLnBrk="1" hangingPunct="1">
              <a:defRPr/>
            </a:pPr>
            <a:r>
              <a:rPr lang="en-US" sz="1800" dirty="0">
                <a:solidFill>
                  <a:schemeClr val="tx1"/>
                </a:solidFill>
              </a:rPr>
              <a:t>Balloons problem—man</a:t>
            </a:r>
            <a:r>
              <a:rPr lang="uk-UA" altLang="ja-JP" sz="1800" dirty="0">
                <a:solidFill>
                  <a:schemeClr val="tx1"/>
                </a:solidFill>
              </a:rPr>
              <a:t>'</a:t>
            </a:r>
            <a:r>
              <a:rPr lang="en-US" sz="1800" dirty="0">
                <a:solidFill>
                  <a:schemeClr val="tx1"/>
                </a:solidFill>
              </a:rPr>
              <a:t>s </a:t>
            </a:r>
            <a:r>
              <a:rPr lang="en-US" sz="1800" dirty="0" err="1">
                <a:solidFill>
                  <a:schemeClr val="tx1"/>
                </a:solidFill>
              </a:rPr>
              <a:t>vs</a:t>
            </a:r>
            <a:r>
              <a:rPr lang="en-US" sz="1800" dirty="0">
                <a:solidFill>
                  <a:schemeClr val="tx1"/>
                </a:solidFill>
              </a:rPr>
              <a:t> God</a:t>
            </a:r>
            <a:r>
              <a:rPr lang="uk-UA" altLang="ja-JP" sz="1800" dirty="0">
                <a:solidFill>
                  <a:schemeClr val="tx1"/>
                </a:solidFill>
              </a:rPr>
              <a:t>'</a:t>
            </a:r>
            <a:r>
              <a:rPr lang="en-US" sz="1800" dirty="0">
                <a:solidFill>
                  <a:schemeClr val="tx1"/>
                </a:solidFill>
              </a:rPr>
              <a:t>s word</a:t>
            </a:r>
          </a:p>
        </p:txBody>
      </p:sp>
      <p:sp>
        <p:nvSpPr>
          <p:cNvPr id="324615" name="TextBox 7"/>
          <p:cNvSpPr txBox="1">
            <a:spLocks noChangeArrowheads="1"/>
          </p:cNvSpPr>
          <p:nvPr/>
        </p:nvSpPr>
        <p:spPr bwMode="auto">
          <a:xfrm>
            <a:off x="7924800" y="1676400"/>
            <a:ext cx="1371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200" b="1" dirty="0">
                <a:solidFill>
                  <a:srgbClr val="FFFFFF"/>
                </a:solidFill>
                <a:latin typeface="Arial" panose="020B0604020202020204" pitchFamily="34" charset="0"/>
                <a:cs typeface="Arial" panose="020B0604020202020204" pitchFamily="34" charset="0"/>
              </a:rPr>
              <a:t>المسيحية</a:t>
            </a:r>
            <a:endParaRPr lang="en-US" sz="1200" b="1" dirty="0">
              <a:solidFill>
                <a:srgbClr val="FFFFFF"/>
              </a:solidFill>
              <a:latin typeface="Arial" panose="020B0604020202020204" pitchFamily="34" charset="0"/>
              <a:cs typeface="Arial" panose="020B0604020202020204" pitchFamily="34" charset="0"/>
            </a:endParaRPr>
          </a:p>
        </p:txBody>
      </p:sp>
      <p:sp>
        <p:nvSpPr>
          <p:cNvPr id="324616" name="TextBox 8"/>
          <p:cNvSpPr txBox="1">
            <a:spLocks noChangeArrowheads="1"/>
          </p:cNvSpPr>
          <p:nvPr/>
        </p:nvSpPr>
        <p:spPr bwMode="auto">
          <a:xfrm>
            <a:off x="457200" y="2438400"/>
            <a:ext cx="114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200" b="1" dirty="0">
                <a:solidFill>
                  <a:srgbClr val="FFFFFF"/>
                </a:solidFill>
                <a:latin typeface="Arial" panose="020B0604020202020204" pitchFamily="34" charset="0"/>
                <a:cs typeface="Arial" panose="020B0604020202020204" pitchFamily="34" charset="0"/>
              </a:rPr>
              <a:t>الإنسانية</a:t>
            </a:r>
            <a:endParaRPr lang="en-US" sz="1200" b="1" dirty="0">
              <a:solidFill>
                <a:srgbClr val="FFFFFF"/>
              </a:solidFill>
              <a:latin typeface="Arial" panose="020B0604020202020204" pitchFamily="34" charset="0"/>
              <a:cs typeface="Arial" panose="020B0604020202020204" pitchFamily="34" charset="0"/>
            </a:endParaRPr>
          </a:p>
        </p:txBody>
      </p:sp>
      <p:sp>
        <p:nvSpPr>
          <p:cNvPr id="6092811" name="TextBox 10"/>
          <p:cNvSpPr txBox="1">
            <a:spLocks noChangeArrowheads="1"/>
          </p:cNvSpPr>
          <p:nvPr/>
        </p:nvSpPr>
        <p:spPr bwMode="auto">
          <a:xfrm>
            <a:off x="60960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الحل</a:t>
            </a:r>
            <a:endParaRPr lang="en-US" sz="3600" b="1" dirty="0">
              <a:solidFill>
                <a:srgbClr val="FFFFFF"/>
              </a:solidFill>
              <a:latin typeface="Arial" panose="020B0604020202020204" pitchFamily="34" charset="0"/>
              <a:cs typeface="Arial" panose="020B0604020202020204" pitchFamily="34" charset="0"/>
            </a:endParaRPr>
          </a:p>
        </p:txBody>
      </p:sp>
      <p:sp>
        <p:nvSpPr>
          <p:cNvPr id="6092812" name="TextBox 11"/>
          <p:cNvSpPr txBox="1">
            <a:spLocks noChangeArrowheads="1"/>
          </p:cNvSpPr>
          <p:nvPr/>
        </p:nvSpPr>
        <p:spPr bwMode="auto">
          <a:xfrm>
            <a:off x="700087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ar-JO" sz="1800" b="1" dirty="0">
                <a:solidFill>
                  <a:srgbClr val="FFFFFF"/>
                </a:solidFill>
                <a:latin typeface="Arial" panose="020B0604020202020204" pitchFamily="34" charset="0"/>
                <a:cs typeface="Arial" panose="020B0604020202020204" pitchFamily="34" charset="0"/>
              </a:rPr>
              <a:t>أشعياء 58 : 12</a:t>
            </a:r>
            <a:endParaRPr lang="en-US" sz="18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10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7907" name="Rectangle 3"/>
          <p:cNvSpPr>
            <a:spLocks noGrp="1" noChangeArrowheads="1"/>
          </p:cNvSpPr>
          <p:nvPr>
            <p:ph type="title" idx="4294967295"/>
          </p:nvPr>
        </p:nvSpPr>
        <p:spPr>
          <a:xfrm>
            <a:off x="457200" y="274638"/>
            <a:ext cx="8229600" cy="1066800"/>
          </a:xfrm>
          <a:solidFill>
            <a:schemeClr val="tx1"/>
          </a:soli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glow rad="127000">
                    <a:schemeClr val="tx1"/>
                  </a:glow>
                </a:effectLst>
                <a:cs typeface="+mj-cs"/>
              </a:rPr>
              <a:t>أفكار رئيسية</a:t>
            </a:r>
            <a:endParaRPr lang="en-US" sz="4800" dirty="0">
              <a:effectLst>
                <a:glow rad="127000">
                  <a:schemeClr val="tx1"/>
                </a:glow>
              </a:effectLst>
              <a:cs typeface="+mj-cs"/>
            </a:endParaRPr>
          </a:p>
        </p:txBody>
      </p:sp>
      <p:sp>
        <p:nvSpPr>
          <p:cNvPr id="2427908" name="Rectangle 4"/>
          <p:cNvSpPr>
            <a:spLocks noChangeArrowheads="1"/>
          </p:cNvSpPr>
          <p:nvPr/>
        </p:nvSpPr>
        <p:spPr bwMode="auto">
          <a:xfrm>
            <a:off x="220663" y="1905000"/>
            <a:ext cx="8959850" cy="1452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857250" indent="-857250" algn="r" eaLnBrk="1" hangingPunct="1">
              <a:defRPr/>
            </a:pPr>
            <a:r>
              <a:rPr lang="ar-JO" sz="3600" b="1" dirty="0">
                <a:solidFill>
                  <a:srgbClr val="FFFFFF"/>
                </a:solidFill>
                <a:effectLst>
                  <a:glow rad="127000">
                    <a:schemeClr val="tx1"/>
                  </a:glow>
                  <a:outerShdw blurRad="38100" dist="38100" dir="2700000" algn="tl">
                    <a:srgbClr val="000000">
                      <a:alpha val="43137"/>
                    </a:srgbClr>
                  </a:outerShdw>
                </a:effectLst>
                <a:latin typeface="Arial" panose="020B0604020202020204" pitchFamily="34" charset="0"/>
                <a:cs typeface="+mn-cs"/>
              </a:rPr>
              <a:t>1. إلهنا </a:t>
            </a:r>
            <a:r>
              <a:rPr lang="ar-JO" sz="3600" b="1" dirty="0">
                <a:solidFill>
                  <a:srgbClr val="FFFF00"/>
                </a:solidFill>
                <a:effectLst>
                  <a:glow rad="127000">
                    <a:schemeClr val="tx1"/>
                  </a:glow>
                  <a:outerShdw blurRad="38100" dist="38100" dir="2700000" algn="tl">
                    <a:srgbClr val="000000">
                      <a:alpha val="43137"/>
                    </a:srgbClr>
                  </a:outerShdw>
                </a:effectLst>
                <a:latin typeface="Arial" panose="020B0604020202020204" pitchFamily="34" charset="0"/>
                <a:cs typeface="+mn-cs"/>
              </a:rPr>
              <a:t>ملك</a:t>
            </a:r>
            <a:r>
              <a:rPr lang="ar-JO" sz="3600" b="1" dirty="0">
                <a:solidFill>
                  <a:srgbClr val="FFFFFF"/>
                </a:solidFill>
                <a:effectLst>
                  <a:glow rad="127000">
                    <a:schemeClr val="tx1"/>
                  </a:glow>
                  <a:outerShdw blurRad="38100" dist="38100" dir="2700000" algn="tl">
                    <a:srgbClr val="000000">
                      <a:alpha val="43137"/>
                    </a:srgbClr>
                  </a:outerShdw>
                </a:effectLst>
                <a:latin typeface="Arial" panose="020B0604020202020204" pitchFamily="34" charset="0"/>
                <a:cs typeface="+mn-cs"/>
              </a:rPr>
              <a:t> خلق كل شيء بعكس الأفكار البشرية (تك 1)</a:t>
            </a:r>
            <a:endParaRPr lang="en-US" sz="3600" b="1" dirty="0">
              <a:solidFill>
                <a:srgbClr val="FFFFFF"/>
              </a:solidFill>
              <a:effectLst>
                <a:glow rad="127000">
                  <a:schemeClr val="tx1"/>
                </a:glow>
                <a:outerShdw blurRad="38100" dist="38100" dir="2700000" algn="tl">
                  <a:srgbClr val="000000">
                    <a:alpha val="43137"/>
                  </a:srgbClr>
                </a:outerShdw>
              </a:effectLst>
              <a:latin typeface="Arial" panose="020B0604020202020204" pitchFamily="34" charset="0"/>
              <a:cs typeface="+mn-cs"/>
            </a:endParaRPr>
          </a:p>
        </p:txBody>
      </p:sp>
      <p:sp>
        <p:nvSpPr>
          <p:cNvPr id="2427909" name="Rectangle 5"/>
          <p:cNvSpPr>
            <a:spLocks noChangeArrowheads="1"/>
          </p:cNvSpPr>
          <p:nvPr/>
        </p:nvSpPr>
        <p:spPr bwMode="auto">
          <a:xfrm>
            <a:off x="107950" y="3565525"/>
            <a:ext cx="903605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857250" indent="-857250" algn="r" eaLnBrk="1" hangingPunct="1">
              <a:defRPr/>
            </a:pPr>
            <a:r>
              <a:rPr lang="ar-JO" sz="3600" b="1" dirty="0">
                <a:solidFill>
                  <a:srgbClr val="FFFFFF"/>
                </a:solidFill>
                <a:effectLst>
                  <a:glow rad="127000">
                    <a:schemeClr val="tx1"/>
                  </a:glow>
                  <a:outerShdw blurRad="38100" dist="38100" dir="2700000" algn="tl">
                    <a:srgbClr val="000000">
                      <a:alpha val="43137"/>
                    </a:srgbClr>
                  </a:outerShdw>
                </a:effectLst>
                <a:latin typeface="Arial" panose="020B0604020202020204" pitchFamily="34" charset="0"/>
                <a:cs typeface="+mn-cs"/>
              </a:rPr>
              <a:t>2. الخلق و ملك الله </a:t>
            </a:r>
            <a:r>
              <a:rPr lang="ar-JO" sz="3600" b="1" dirty="0">
                <a:solidFill>
                  <a:srgbClr val="FFFF00"/>
                </a:solidFill>
                <a:effectLst>
                  <a:glow rad="127000">
                    <a:schemeClr val="tx1"/>
                  </a:glow>
                  <a:outerShdw blurRad="38100" dist="38100" dir="2700000" algn="tl">
                    <a:srgbClr val="000000">
                      <a:alpha val="43137"/>
                    </a:srgbClr>
                  </a:outerShdw>
                </a:effectLst>
                <a:latin typeface="Arial" panose="020B0604020202020204" pitchFamily="34" charset="0"/>
                <a:cs typeface="+mn-cs"/>
              </a:rPr>
              <a:t>يهاجمان</a:t>
            </a:r>
            <a:r>
              <a:rPr lang="ar-JO" sz="3600" b="1" dirty="0">
                <a:solidFill>
                  <a:srgbClr val="FFFFFF"/>
                </a:solidFill>
                <a:effectLst>
                  <a:glow rad="127000">
                    <a:schemeClr val="tx1"/>
                  </a:glow>
                  <a:outerShdw blurRad="38100" dist="38100" dir="2700000" algn="tl">
                    <a:srgbClr val="000000">
                      <a:alpha val="43137"/>
                    </a:srgbClr>
                  </a:outerShdw>
                </a:effectLst>
                <a:latin typeface="Arial" panose="020B0604020202020204" pitchFamily="34" charset="0"/>
                <a:cs typeface="+mn-cs"/>
              </a:rPr>
              <a:t> باتمرار اليوم .</a:t>
            </a:r>
            <a:endParaRPr lang="en-US" sz="3600" b="1" dirty="0">
              <a:solidFill>
                <a:srgbClr val="FFFFFF"/>
              </a:solidFill>
              <a:effectLst>
                <a:glow rad="127000">
                  <a:schemeClr val="tx1"/>
                </a:glow>
                <a:outerShdw blurRad="38100" dist="38100" dir="2700000" algn="tl">
                  <a:srgbClr val="000000">
                    <a:alpha val="43137"/>
                  </a:srgbClr>
                </a:outerShdw>
              </a:effectLst>
              <a:latin typeface="Arial" panose="020B0604020202020204" pitchFamily="34" charset="0"/>
              <a:cs typeface="+mn-cs"/>
            </a:endParaRPr>
          </a:p>
        </p:txBody>
      </p:sp>
      <p:sp>
        <p:nvSpPr>
          <p:cNvPr id="2427910" name="Rectangle 6"/>
          <p:cNvSpPr>
            <a:spLocks noChangeArrowheads="1"/>
          </p:cNvSpPr>
          <p:nvPr/>
        </p:nvSpPr>
        <p:spPr bwMode="auto">
          <a:xfrm>
            <a:off x="76200" y="5013325"/>
            <a:ext cx="90678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1028700" indent="-1028700" algn="r" eaLnBrk="1" hangingPunct="1">
              <a:defRPr/>
            </a:pPr>
            <a:r>
              <a:rPr lang="ar-JO" sz="3600" b="1" dirty="0">
                <a:solidFill>
                  <a:srgbClr val="FFFFFF"/>
                </a:solidFill>
                <a:effectLst>
                  <a:glow rad="127000">
                    <a:schemeClr val="tx1"/>
                  </a:glow>
                  <a:outerShdw blurRad="38100" dist="38100" dir="2700000" algn="tl">
                    <a:srgbClr val="000000">
                      <a:alpha val="43137"/>
                    </a:srgbClr>
                  </a:outerShdw>
                </a:effectLst>
                <a:latin typeface="Arial" panose="020B0604020202020204" pitchFamily="34" charset="0"/>
                <a:cs typeface="+mn-cs"/>
              </a:rPr>
              <a:t>3. علينا أن </a:t>
            </a:r>
            <a:r>
              <a:rPr lang="ar-JO" sz="3600" b="1" dirty="0">
                <a:solidFill>
                  <a:srgbClr val="FFFF00"/>
                </a:solidFill>
                <a:effectLst>
                  <a:glow rad="127000">
                    <a:schemeClr val="tx1"/>
                  </a:glow>
                  <a:outerShdw blurRad="38100" dist="38100" dir="2700000" algn="tl">
                    <a:srgbClr val="000000">
                      <a:alpha val="43137"/>
                    </a:srgbClr>
                  </a:outerShdw>
                </a:effectLst>
                <a:latin typeface="Arial" panose="020B0604020202020204" pitchFamily="34" charset="0"/>
                <a:cs typeface="+mn-cs"/>
              </a:rPr>
              <a:t>ندافع</a:t>
            </a:r>
            <a:r>
              <a:rPr lang="ar-JO" sz="3600" b="1" dirty="0">
                <a:solidFill>
                  <a:srgbClr val="FFFFFF"/>
                </a:solidFill>
                <a:effectLst>
                  <a:glow rad="127000">
                    <a:schemeClr val="tx1"/>
                  </a:glow>
                  <a:outerShdw blurRad="38100" dist="38100" dir="2700000" algn="tl">
                    <a:srgbClr val="000000">
                      <a:alpha val="43137"/>
                    </a:srgbClr>
                  </a:outerShdw>
                </a:effectLst>
                <a:latin typeface="Arial" panose="020B0604020202020204" pitchFamily="34" charset="0"/>
                <a:cs typeface="+mn-cs"/>
              </a:rPr>
              <a:t> ضد كل من يهاجم الله كخالق و ملك .</a:t>
            </a:r>
            <a:endParaRPr lang="en-US" sz="4800" b="1" dirty="0">
              <a:solidFill>
                <a:srgbClr val="FFFFFF"/>
              </a:solidFill>
              <a:effectLst>
                <a:glow rad="127000">
                  <a:schemeClr val="tx1"/>
                </a:glow>
                <a:outerShdw blurRad="38100" dist="38100" dir="2700000" algn="tl">
                  <a:srgbClr val="000000">
                    <a:alpha val="43137"/>
                  </a:srgbClr>
                </a:outerShdw>
              </a:effectLst>
              <a:latin typeface="Arial" panose="020B0604020202020204" pitchFamily="34" charset="0"/>
              <a:cs typeface="+mn-cs"/>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279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2790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279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908" grpId="0" build="p" autoUpdateAnimBg="0"/>
      <p:bldP spid="2427909" grpId="0" build="p" autoUpdateAnimBg="0"/>
      <p:bldP spid="2427910"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dirty="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ar-JO" sz="4400" dirty="0">
                <a:effectLst>
                  <a:outerShdw blurRad="38100" dist="38100" dir="2700000" algn="tl">
                    <a:srgbClr val="000000"/>
                  </a:outerShdw>
                </a:effectLst>
              </a:rPr>
              <a:t>الوصول إلى التعامل مع سفر التكوين</a:t>
            </a:r>
            <a:endParaRPr lang="en-US" sz="4400"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endParaRPr lang="en-US" sz="2200"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ar-JO" sz="2200" dirty="0">
                <a:effectLst>
                  <a:outerShdw blurRad="38100" dist="38100" dir="2700000" algn="tl">
                    <a:srgbClr val="000000"/>
                  </a:outerShdw>
                </a:effectLst>
              </a:rPr>
              <a:t>مراجعة د. تيري مورتنسون و د. ثني يوري</a:t>
            </a:r>
            <a:endParaRPr lang="en-US" sz="2200" dirty="0">
              <a:effectLst>
                <a:outerShdw blurRad="38100" dist="38100" dir="2700000" algn="tl">
                  <a:srgbClr val="000000"/>
                </a:outerShdw>
              </a:effectLst>
            </a:endParaRPr>
          </a:p>
        </p:txBody>
      </p:sp>
      <p:pic>
        <p:nvPicPr>
          <p:cNvPr id="411651" name="Picture 4" descr="Coming to Grips with Genesis 047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606425"/>
            <a:ext cx="3724275"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800">
                <a:solidFill>
                  <a:srgbClr val="C0C0C0"/>
                </a:solidFill>
                <a:latin typeface="Calibri" charset="0"/>
              </a:rPr>
              <a:t>© 2008 Answers in Genesis-USA</a:t>
            </a:r>
          </a:p>
        </p:txBody>
      </p:sp>
      <p:sp>
        <p:nvSpPr>
          <p:cNvPr id="1481734" name="Text Box 6"/>
          <p:cNvSpPr txBox="1">
            <a:spLocks noChangeArrowheads="1"/>
          </p:cNvSpPr>
          <p:nvPr/>
        </p:nvSpPr>
        <p:spPr bwMode="auto">
          <a:xfrm>
            <a:off x="3962400" y="2354263"/>
            <a:ext cx="4800600" cy="158812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lnSpc>
                <a:spcPct val="90000"/>
              </a:lnSpc>
              <a:defRPr/>
            </a:pPr>
            <a:r>
              <a:rPr lang="ar-JO" sz="3600" b="1" dirty="0">
                <a:solidFill>
                  <a:srgbClr val="FFFF00"/>
                </a:solidFill>
                <a:latin typeface="Arial" panose="020B0604020202020204" pitchFamily="34" charset="0"/>
                <a:cs typeface="Arial" panose="020B0604020202020204" pitchFamily="34" charset="0"/>
              </a:rPr>
              <a:t>قدم 14 عالماً دفاعاً تاريخياً و كتابياً مناسباً عن خلق الأرض الحديثة</a:t>
            </a:r>
            <a:endParaRPr lang="en-US" sz="36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551189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solidFill>
                  <a:srgbClr val="D6E049"/>
                </a:solidFill>
                <a:latin typeface="Arial" panose="020B0604020202020204" pitchFamily="34" charset="0"/>
                <a:cs typeface="Arial" panose="020B0604020202020204" pitchFamily="34" charset="0"/>
              </a:rPr>
              <a:t>تحول عالم آدم إلى عالم اليوم</a:t>
            </a:r>
            <a:endParaRPr lang="en-US" altLang="zh-CN" b="1" dirty="0">
              <a:solidFill>
                <a:srgbClr val="D6E049"/>
              </a:solidFill>
              <a:latin typeface="Arial" panose="020B0604020202020204" pitchFamily="34" charset="0"/>
              <a:cs typeface="Arial" panose="020B0604020202020204" pitchFamily="34"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ar-JO" altLang="zh-CN" sz="3600" dirty="0">
                <a:ea typeface="ＭＳ Ｐゴシック" charset="0"/>
              </a:rPr>
              <a:t>رودينيا – العالم الذي هلك</a:t>
            </a:r>
            <a:endParaRPr lang="en-US" altLang="zh-CN" sz="3600" dirty="0">
              <a:ea typeface="ＭＳ Ｐゴシック" charset="0"/>
            </a:endParaRPr>
          </a:p>
        </p:txBody>
      </p:sp>
    </p:spTree>
    <p:extLst>
      <p:ext uri="{BB962C8B-B14F-4D97-AF65-F5344CB8AC3E}">
        <p14:creationId xmlns:p14="http://schemas.microsoft.com/office/powerpoint/2010/main" val="3538858134"/>
      </p:ext>
    </p:extLst>
  </p:cSld>
  <p:clrMapOvr>
    <a:masterClrMapping/>
  </p:clrMapOvr>
  <p:transition spd="med">
    <p:randomBar dir="ver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indent="0" eaLnBrk="1" hangingPunct="1">
              <a:defRPr/>
            </a:pPr>
            <a:r>
              <a:rPr lang="en-US" dirty="0">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dirty="0">
              <a:solidFill>
                <a:srgbClr val="000000"/>
              </a:solidFill>
              <a:latin typeface="Arial" panose="020B0604020202020204" pitchFamily="34" charset="0"/>
              <a:cs typeface="+mn-cs"/>
            </a:endParaRPr>
          </a:p>
        </p:txBody>
      </p:sp>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dirty="0">
                <a:solidFill>
                  <a:srgbClr val="FFFFFF"/>
                </a:solidFill>
                <a:ea typeface="ＭＳ Ｐゴシック" charset="0"/>
              </a:rPr>
              <a:t>Creation link at </a:t>
            </a:r>
            <a:r>
              <a:rPr lang="en-US" sz="3200" dirty="0" err="1">
                <a:solidFill>
                  <a:srgbClr val="FFFFFF"/>
                </a:solidFill>
                <a:ea typeface="ＭＳ Ｐゴシック" charset="0"/>
              </a:rPr>
              <a:t>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panose="020B0604020202020204" pitchFamily="34" charset="0"/>
                <a:cs typeface="Arial" panose="020B0604020202020204" pitchFamily="34" charset="0"/>
              </a:rPr>
              <a:t>أحصل على هذا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55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1220"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spcBef>
                <a:spcPct val="50000"/>
              </a:spcBef>
              <a:defRPr/>
            </a:pPr>
            <a:endParaRPr lang="en-US" sz="2800" b="1" dirty="0">
              <a:solidFill>
                <a:srgbClr val="FFFFFF"/>
              </a:solidFill>
              <a:latin typeface="Arial" panose="020B0604020202020204" pitchFamily="34" charset="0"/>
            </a:endParaRPr>
          </a:p>
        </p:txBody>
      </p:sp>
      <p:pic>
        <p:nvPicPr>
          <p:cNvPr id="2" name="Picture 1" descr="Screen Shot 2016-09-30 at 6.22.1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41526"/>
            <a:ext cx="9144000" cy="6315866"/>
          </a:xfrm>
          <a:prstGeom prst="rect">
            <a:avLst/>
          </a:prstGeom>
        </p:spPr>
      </p:pic>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dirty="0" err="1">
                <a:solidFill>
                  <a:srgbClr val="FFFFFF"/>
                </a:solidFill>
                <a:cs typeface="Arial" panose="020B0604020202020204" pitchFamily="34" charset="0"/>
              </a:rPr>
              <a:t>BibleStudyDownloads.org</a:t>
            </a:r>
            <a:endParaRPr lang="en-US" sz="3600" dirty="0">
              <a:solidFill>
                <a:srgbClr val="FFFFFF"/>
              </a:solidFill>
              <a:cs typeface="Arial" panose="020B0604020202020204" pitchFamily="34" charset="0"/>
            </a:endParaRPr>
          </a:p>
        </p:txBody>
      </p:sp>
    </p:spTree>
    <p:extLst>
      <p:ext uri="{BB962C8B-B14F-4D97-AF65-F5344CB8AC3E}">
        <p14:creationId xmlns:p14="http://schemas.microsoft.com/office/powerpoint/2010/main" val="267999417"/>
      </p:ext>
    </p:extLst>
  </p:cSld>
  <p:clrMapOvr>
    <a:masterClrMapping/>
  </p:clrMapOvr>
  <p:transition spd="med">
    <p:randomBar dir="vert"/>
  </p:transition>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creen Shot 2016-09-30 at 6.37.10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03946"/>
            <a:ext cx="9144000" cy="6154054"/>
          </a:xfrm>
          <a:prstGeom prst="rect">
            <a:avLst/>
          </a:prstGeom>
        </p:spPr>
      </p:pic>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dirty="0" err="1">
                <a:solidFill>
                  <a:srgbClr val="FFFFFF"/>
                </a:solidFill>
                <a:cs typeface="Arial" panose="020B0604020202020204" pitchFamily="34" charset="0"/>
              </a:rPr>
              <a:t>BibleStudyDownloads.org</a:t>
            </a:r>
            <a:endParaRPr lang="en-US" sz="3600" dirty="0">
              <a:solidFill>
                <a:srgbClr val="FFFFFF"/>
              </a:solidFill>
              <a:cs typeface="Arial" panose="020B0604020202020204" pitchFamily="34" charset="0"/>
            </a:endParaRPr>
          </a:p>
        </p:txBody>
      </p:sp>
    </p:spTree>
    <p:extLst>
      <p:ext uri="{BB962C8B-B14F-4D97-AF65-F5344CB8AC3E}">
        <p14:creationId xmlns:p14="http://schemas.microsoft.com/office/powerpoint/2010/main" val="3405716769"/>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1220"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spcBef>
                <a:spcPct val="50000"/>
              </a:spcBef>
              <a:defRPr/>
            </a:pPr>
            <a:endParaRPr lang="en-US" sz="2800" b="1" dirty="0">
              <a:solidFill>
                <a:srgbClr val="FFFFFF"/>
              </a:solidFill>
              <a:latin typeface="Arial" panose="020B0604020202020204" pitchFamily="34" charset="0"/>
            </a:endParaRPr>
          </a:p>
        </p:txBody>
      </p:sp>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dirty="0" err="1">
                <a:solidFill>
                  <a:srgbClr val="FFFFFF"/>
                </a:solidFill>
                <a:cs typeface="Arial" panose="020B0604020202020204" pitchFamily="34" charset="0"/>
              </a:rPr>
              <a:t>BibleStudyDownloads.org</a:t>
            </a:r>
            <a:endParaRPr lang="en-US" sz="3600" dirty="0">
              <a:solidFill>
                <a:srgbClr val="FFFFFF"/>
              </a:solidFill>
              <a:cs typeface="Arial" panose="020B0604020202020204" pitchFamily="34" charset="0"/>
            </a:endParaRPr>
          </a:p>
        </p:txBody>
      </p:sp>
      <p:pic>
        <p:nvPicPr>
          <p:cNvPr id="3" name="Picture 2" descr="Screen Shot 2016-09-30 at 6.22.49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0688"/>
            <a:ext cx="9144000" cy="6237312"/>
          </a:xfrm>
          <a:prstGeom prst="rect">
            <a:avLst/>
          </a:prstGeom>
        </p:spPr>
      </p:pic>
    </p:spTree>
    <p:extLst>
      <p:ext uri="{BB962C8B-B14F-4D97-AF65-F5344CB8AC3E}">
        <p14:creationId xmlns:p14="http://schemas.microsoft.com/office/powerpoint/2010/main" val="4025617666"/>
      </p:ext>
    </p:extLst>
  </p:cSld>
  <p:clrMapOvr>
    <a:masterClrMapping/>
  </p:clrMapOvr>
  <p:transition spd="med">
    <p:randomBar dir="vert"/>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dirty="0" err="1">
                <a:solidFill>
                  <a:srgbClr val="FFFFFF"/>
                </a:solidFill>
                <a:cs typeface="Arial" panose="020B0604020202020204" pitchFamily="34" charset="0"/>
              </a:rPr>
              <a:t>BibleStudyDownloads.org</a:t>
            </a:r>
            <a:endParaRPr lang="en-US" sz="3600" dirty="0">
              <a:solidFill>
                <a:srgbClr val="FFFFFF"/>
              </a:solidFill>
              <a:cs typeface="Arial" panose="020B0604020202020204" pitchFamily="34" charset="0"/>
            </a:endParaRPr>
          </a:p>
        </p:txBody>
      </p:sp>
      <p:pic>
        <p:nvPicPr>
          <p:cNvPr id="3" name="Picture 2" descr="Screen Shot 2016-10-01 at 7.54.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163" y="620689"/>
            <a:ext cx="6030436" cy="6237312"/>
          </a:xfrm>
          <a:prstGeom prst="rect">
            <a:avLst/>
          </a:prstGeom>
        </p:spPr>
      </p:pic>
    </p:spTree>
    <p:extLst>
      <p:ext uri="{BB962C8B-B14F-4D97-AF65-F5344CB8AC3E}">
        <p14:creationId xmlns:p14="http://schemas.microsoft.com/office/powerpoint/2010/main" val="646809716"/>
      </p:ext>
    </p:extLst>
  </p:cSld>
  <p:clrMapOvr>
    <a:masterClrMapping/>
  </p:clrMapOvr>
  <p:transition spd="med">
    <p:randomBar dir="ver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320514" name="Picture 2" descr="宇宙"/>
          <p:cNvPicPr>
            <a:picLocks noChangeAspect="1" noChangeArrowheads="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893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ar-JO" u="sng" dirty="0">
                <a:solidFill>
                  <a:schemeClr val="bg1"/>
                </a:solidFill>
                <a:cs typeface="+mj-cs"/>
              </a:rPr>
              <a:t>فكرة رئيسية</a:t>
            </a:r>
            <a:endParaRPr lang="en-US" dirty="0">
              <a:cs typeface="+mj-cs"/>
            </a:endParaRPr>
          </a:p>
        </p:txBody>
      </p:sp>
      <p:sp>
        <p:nvSpPr>
          <p:cNvPr id="2428932" name="Rectangle 4"/>
          <p:cNvSpPr>
            <a:spLocks noChangeArrowheads="1"/>
          </p:cNvSpPr>
          <p:nvPr/>
        </p:nvSpPr>
        <p:spPr bwMode="auto">
          <a:xfrm>
            <a:off x="152400" y="2971800"/>
            <a:ext cx="8915400" cy="2438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eaLnBrk="1" hangingPunct="1">
              <a:defRPr/>
            </a:pPr>
            <a:endParaRPr lang="en-US" sz="4400" b="1" dirty="0">
              <a:solidFill>
                <a:srgbClr val="FFFFFF"/>
              </a:solidFill>
              <a:latin typeface="Arial" panose="020B0604020202020204" pitchFamily="34" charset="0"/>
              <a:cs typeface="+mn-cs"/>
            </a:endParaRPr>
          </a:p>
          <a:p>
            <a:pPr algn="ctr" eaLnBrk="1" hangingPunct="1">
              <a:defRPr/>
            </a:pPr>
            <a:r>
              <a:rPr lang="ar-JO" sz="4400" b="1" dirty="0">
                <a:solidFill>
                  <a:srgbClr val="FFFFFF"/>
                </a:solidFill>
                <a:latin typeface="Arial" panose="020B0604020202020204" pitchFamily="34" charset="0"/>
                <a:cs typeface="+mn-cs"/>
              </a:rPr>
              <a:t>كيف نحارب الفلسفات الوثنية اليوم؟</a:t>
            </a:r>
            <a:br>
              <a:rPr lang="en-US" sz="4400" b="1" dirty="0">
                <a:solidFill>
                  <a:srgbClr val="FFFFFF"/>
                </a:solidFill>
                <a:latin typeface="Arial" panose="020B0604020202020204" pitchFamily="34" charset="0"/>
                <a:cs typeface="+mn-cs"/>
              </a:rPr>
            </a:br>
            <a:br>
              <a:rPr lang="en-US" sz="4400" b="1" dirty="0">
                <a:solidFill>
                  <a:srgbClr val="FFFFFF"/>
                </a:solidFill>
                <a:latin typeface="Arial" panose="020B0604020202020204" pitchFamily="34" charset="0"/>
                <a:cs typeface="+mn-cs"/>
              </a:rPr>
            </a:br>
            <a:r>
              <a:rPr lang="ar-JO" sz="4400" b="1" dirty="0">
                <a:solidFill>
                  <a:srgbClr val="FFFFFF"/>
                </a:solidFill>
                <a:latin typeface="Arial" panose="020B0604020202020204" pitchFamily="34" charset="0"/>
                <a:cs typeface="+mn-cs"/>
              </a:rPr>
              <a:t>ندافع عن الله</a:t>
            </a:r>
            <a:r>
              <a:rPr lang="en-US" sz="4400" b="1" dirty="0">
                <a:solidFill>
                  <a:srgbClr val="FFFFFF"/>
                </a:solidFill>
                <a:latin typeface="Arial" panose="020B0604020202020204" pitchFamily="34" charset="0"/>
                <a:cs typeface="+mn-cs"/>
              </a:rPr>
              <a:t> </a:t>
            </a:r>
            <a:br>
              <a:rPr lang="en-US" sz="4400" b="1" dirty="0">
                <a:solidFill>
                  <a:srgbClr val="FFFFFF"/>
                </a:solidFill>
                <a:latin typeface="Arial" panose="020B0604020202020204" pitchFamily="34" charset="0"/>
                <a:cs typeface="+mn-cs"/>
              </a:rPr>
            </a:br>
            <a:r>
              <a:rPr lang="ar-JO" sz="6600" b="1" dirty="0">
                <a:solidFill>
                  <a:srgbClr val="FFFFFF"/>
                </a:solidFill>
                <a:latin typeface="Arial" panose="020B0604020202020204" pitchFamily="34" charset="0"/>
                <a:cs typeface="+mn-cs"/>
              </a:rPr>
              <a:t>ك</a:t>
            </a:r>
            <a:r>
              <a:rPr lang="ar-JO" sz="6600" b="1" dirty="0">
                <a:solidFill>
                  <a:srgbClr val="FFFF00"/>
                </a:solidFill>
                <a:latin typeface="Arial" panose="020B0604020202020204" pitchFamily="34" charset="0"/>
                <a:cs typeface="+mn-cs"/>
              </a:rPr>
              <a:t>خالق</a:t>
            </a:r>
            <a:r>
              <a:rPr lang="ar-JO" sz="6600" b="1" dirty="0">
                <a:solidFill>
                  <a:srgbClr val="FFFFFF"/>
                </a:solidFill>
                <a:latin typeface="Arial" panose="020B0604020202020204" pitchFamily="34" charset="0"/>
                <a:cs typeface="+mn-cs"/>
              </a:rPr>
              <a:t> و </a:t>
            </a:r>
            <a:r>
              <a:rPr lang="ar-JO" sz="6600" b="1" dirty="0">
                <a:solidFill>
                  <a:srgbClr val="FFFF00"/>
                </a:solidFill>
                <a:latin typeface="Arial" panose="020B0604020202020204" pitchFamily="34" charset="0"/>
                <a:cs typeface="+mn-cs"/>
              </a:rPr>
              <a:t>ملك</a:t>
            </a:r>
            <a:endParaRPr lang="en-US" sz="4400" b="1" dirty="0">
              <a:solidFill>
                <a:srgbClr val="FFFF00"/>
              </a:solidFill>
              <a:latin typeface="Arial" panose="020B0604020202020204" pitchFamily="34" charset="0"/>
              <a:cs typeface="+mn-cs"/>
            </a:endParaRPr>
          </a:p>
        </p:txBody>
      </p:sp>
    </p:spTree>
  </p:cSld>
  <p:clrMapOvr>
    <a:masterClrMapping/>
  </p:clrMapOvr>
  <p:transition spd="med">
    <p:randomBar dir="ver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3770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dirty="0">
                <a:solidFill>
                  <a:srgbClr val="FFFFFF"/>
                </a:solidFill>
                <a:ea typeface="ＭＳ Ｐゴシック" charset="0"/>
              </a:rPr>
              <a:t>Creation link at </a:t>
            </a:r>
            <a:r>
              <a:rPr lang="en-US" sz="3200" dirty="0" err="1">
                <a:solidFill>
                  <a:srgbClr val="FFFFFF"/>
                </a:solidFill>
                <a:ea typeface="ＭＳ Ｐゴシック" charset="0"/>
              </a:rPr>
              <a:t>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panose="020B0604020202020204" pitchFamily="34" charset="0"/>
                <a:cs typeface="Arial" panose="020B0604020202020204" pitchFamily="34" charset="0"/>
              </a:rPr>
              <a:t>أحصل على هذا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665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68" name="Rectangle 8"/>
          <p:cNvSpPr>
            <a:spLocks noGrp="1" noRot="1" noChangeArrowheads="1"/>
          </p:cNvSpPr>
          <p:nvPr>
            <p:ph type="title" idx="4294967295"/>
          </p:nvPr>
        </p:nvSpPr>
        <p:spPr>
          <a:xfrm>
            <a:off x="6400800" y="0"/>
            <a:ext cx="27432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Land &amp; Seas</a:t>
            </a:r>
          </a:p>
        </p:txBody>
      </p:sp>
      <p:pic>
        <p:nvPicPr>
          <p:cNvPr id="204802" name="Picture 7" descr="npo0000d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2202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4963" name="Text Box 3"/>
          <p:cNvSpPr txBox="1">
            <a:spLocks noChangeArrowheads="1"/>
          </p:cNvSpPr>
          <p:nvPr/>
        </p:nvSpPr>
        <p:spPr bwMode="auto">
          <a:xfrm>
            <a:off x="1219200" y="228600"/>
            <a:ext cx="6324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الثالث</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44964" name="Text Box 4"/>
          <p:cNvSpPr txBox="1">
            <a:spLocks noChangeArrowheads="1"/>
          </p:cNvSpPr>
          <p:nvPr/>
        </p:nvSpPr>
        <p:spPr bwMode="auto">
          <a:xfrm>
            <a:off x="5486400" y="1600200"/>
            <a:ext cx="35052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دعا الله اليابسة أرضاً و مجتمع المياه دعاه بحاراً و رأى الله ذلك أنه حسن (10)</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0093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7011" name="Rectangle 3"/>
          <p:cNvSpPr>
            <a:spLocks noGrp="1" noRot="1" noChangeArrowheads="1"/>
          </p:cNvSpPr>
          <p:nvPr>
            <p:ph type="title" idx="4294967295"/>
          </p:nvPr>
        </p:nvSpPr>
        <p:spPr>
          <a:xfrm>
            <a:off x="6172200" y="228600"/>
            <a:ext cx="2819400" cy="3810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Vegetation</a:t>
            </a:r>
          </a:p>
        </p:txBody>
      </p:sp>
      <p:pic>
        <p:nvPicPr>
          <p:cNvPr id="206850" name="Picture 7" descr="npo0000d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808"/>
            <a:ext cx="9144000" cy="686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7012" name="Text Box 4"/>
          <p:cNvSpPr txBox="1">
            <a:spLocks noChangeArrowheads="1"/>
          </p:cNvSpPr>
          <p:nvPr/>
        </p:nvSpPr>
        <p:spPr bwMode="auto">
          <a:xfrm>
            <a:off x="928662" y="122238"/>
            <a:ext cx="7072338" cy="646112"/>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الثالث</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47013" name="Text Box 5"/>
          <p:cNvSpPr txBox="1">
            <a:spLocks noChangeArrowheads="1"/>
          </p:cNvSpPr>
          <p:nvPr/>
        </p:nvSpPr>
        <p:spPr bwMode="auto">
          <a:xfrm>
            <a:off x="381000" y="990600"/>
            <a:ext cx="8610600" cy="313932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قال الله لتنبت الأرض عشباً و بقلاً يبزر بزراً و شجراً ذا ثمر يعمل ثمراً كجنسه بزره فيه على الأرض و كان كذلك فأخرجت الأرض عشباً و بقلاً يبزر بزراً كجنسه و شجراً يعمل ثمراً بزره فيه كجنسه و رأى الله ذلك أنه حسن</a:t>
            </a:r>
          </a:p>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(11-12)</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6871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9064" name="Rectangle 8"/>
          <p:cNvSpPr>
            <a:spLocks noGrp="1" noRot="1" noChangeArrowheads="1"/>
          </p:cNvSpPr>
          <p:nvPr>
            <p:ph type="title" idx="4294967295"/>
          </p:nvPr>
        </p:nvSpPr>
        <p:spPr>
          <a:xfrm>
            <a:off x="6248400" y="228600"/>
            <a:ext cx="2743200" cy="3810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Third Day</a:t>
            </a:r>
          </a:p>
        </p:txBody>
      </p:sp>
      <p:pic>
        <p:nvPicPr>
          <p:cNvPr id="208898" name="Picture 7" descr="npo0000d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525"/>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9059" name="Text Box 3"/>
          <p:cNvSpPr txBox="1">
            <a:spLocks noChangeArrowheads="1"/>
          </p:cNvSpPr>
          <p:nvPr/>
        </p:nvSpPr>
        <p:spPr bwMode="auto">
          <a:xfrm>
            <a:off x="857224" y="228600"/>
            <a:ext cx="7524776" cy="646113"/>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الثالث</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49060" name="Text Box 4"/>
          <p:cNvSpPr txBox="1">
            <a:spLocks noChangeArrowheads="1"/>
          </p:cNvSpPr>
          <p:nvPr/>
        </p:nvSpPr>
        <p:spPr bwMode="auto">
          <a:xfrm>
            <a:off x="5638800" y="2667000"/>
            <a:ext cx="3200400"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كان مساء و كان صباح يوماً ثالثاً (13)</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08901" name="Rectangle 8"/>
          <p:cNvSpPr>
            <a:spLocks noChangeArrowheads="1"/>
          </p:cNvSpPr>
          <p:nvPr/>
        </p:nvSpPr>
        <p:spPr bwMode="auto">
          <a:xfrm>
            <a:off x="838200" y="0"/>
            <a:ext cx="990600" cy="838200"/>
          </a:xfrm>
          <a:prstGeom prst="rect">
            <a:avLst/>
          </a:prstGeom>
          <a:solidFill>
            <a:srgbClr val="05050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eaLnBrk="1" fontAlgn="auto" hangingPunct="1">
              <a:spcBef>
                <a:spcPts val="0"/>
              </a:spcBef>
              <a:spcAft>
                <a:spcPts val="0"/>
              </a:spcAft>
            </a:pPr>
            <a:endParaRPr lang="en-US" sz="1800">
              <a:solidFill>
                <a:srgbClr val="FFFFFF"/>
              </a:solidFill>
              <a:latin typeface="Tahoma"/>
              <a:ea typeface="+mn-ea"/>
              <a:cs typeface="+mn-cs"/>
            </a:endParaRPr>
          </a:p>
        </p:txBody>
      </p:sp>
    </p:spTree>
    <p:extLst>
      <p:ext uri="{BB962C8B-B14F-4D97-AF65-F5344CB8AC3E}">
        <p14:creationId xmlns:p14="http://schemas.microsoft.com/office/powerpoint/2010/main" val="2722333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1112" name="Rectangle 8"/>
          <p:cNvSpPr>
            <a:spLocks noGrp="1" noRot="1" noChangeArrowheads="1"/>
          </p:cNvSpPr>
          <p:nvPr>
            <p:ph type="title" idx="4294967295"/>
          </p:nvPr>
        </p:nvSpPr>
        <p:spPr>
          <a:xfrm>
            <a:off x="5943600" y="0"/>
            <a:ext cx="3124200" cy="6858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Day 4</a:t>
            </a:r>
          </a:p>
        </p:txBody>
      </p:sp>
      <p:pic>
        <p:nvPicPr>
          <p:cNvPr id="210946" name="Picture 2" descr="npo0000e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1107" name="Text Box 3"/>
          <p:cNvSpPr txBox="1">
            <a:spLocks noChangeArrowheads="1"/>
          </p:cNvSpPr>
          <p:nvPr/>
        </p:nvSpPr>
        <p:spPr bwMode="auto">
          <a:xfrm>
            <a:off x="1571604" y="152400"/>
            <a:ext cx="6048396" cy="646113"/>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glow rad="139700">
                    <a:srgbClr val="DADADA">
                      <a:lumMod val="10000"/>
                      <a:alpha val="99000"/>
                    </a:srgbClr>
                  </a:glow>
                </a:effectLst>
                <a:latin typeface="Arial" panose="020B0604020202020204" pitchFamily="34" charset="0"/>
                <a:cs typeface="Arial" panose="020B0604020202020204" pitchFamily="34" charset="0"/>
              </a:rPr>
              <a:t>خليقة الله ... اليوم الرابع</a:t>
            </a:r>
            <a:endParaRPr lang="en-US" sz="3600" b="1" dirty="0">
              <a:solidFill>
                <a:srgbClr val="FFFFFF"/>
              </a:solidFill>
              <a:effectLst>
                <a:glow rad="139700">
                  <a:srgbClr val="DADADA">
                    <a:lumMod val="10000"/>
                    <a:alpha val="99000"/>
                  </a:srgbClr>
                </a:glow>
              </a:effectLst>
              <a:latin typeface="Arial" panose="020B0604020202020204" pitchFamily="34" charset="0"/>
              <a:cs typeface="Arial" panose="020B0604020202020204" pitchFamily="34" charset="0"/>
            </a:endParaRPr>
          </a:p>
        </p:txBody>
      </p:sp>
      <p:sp>
        <p:nvSpPr>
          <p:cNvPr id="2351108" name="Text Box 4"/>
          <p:cNvSpPr txBox="1">
            <a:spLocks noChangeArrowheads="1"/>
          </p:cNvSpPr>
          <p:nvPr/>
        </p:nvSpPr>
        <p:spPr bwMode="auto">
          <a:xfrm>
            <a:off x="304800" y="3441700"/>
            <a:ext cx="88392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glow rad="139700">
                    <a:srgbClr val="DADADA">
                      <a:lumMod val="10000"/>
                      <a:alpha val="99000"/>
                    </a:srgbClr>
                  </a:glow>
                </a:effectLst>
                <a:latin typeface="Arial" panose="020B0604020202020204" pitchFamily="34" charset="0"/>
                <a:cs typeface="Arial" panose="020B0604020202020204" pitchFamily="34" charset="0"/>
              </a:rPr>
              <a:t>و قال الله لتكن أنوار في جلد السماء لتفصل بين النهار و الليل و تكون لآيات و أوقات و أيام و سنين (14)</a:t>
            </a:r>
            <a:endParaRPr lang="en-US" sz="3600" b="1" dirty="0">
              <a:solidFill>
                <a:srgbClr val="FFFFFF"/>
              </a:solidFill>
              <a:effectLst>
                <a:glow rad="139700">
                  <a:srgbClr val="DADADA">
                    <a:lumMod val="10000"/>
                    <a:alpha val="99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649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3160" name="Rectangle 8"/>
          <p:cNvSpPr>
            <a:spLocks noGrp="1" noRot="1" noChangeArrowheads="1"/>
          </p:cNvSpPr>
          <p:nvPr>
            <p:ph type="title" idx="4294967295"/>
          </p:nvPr>
        </p:nvSpPr>
        <p:spPr>
          <a:xfrm>
            <a:off x="4953000" y="152400"/>
            <a:ext cx="40386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Sun &amp; Moon</a:t>
            </a:r>
          </a:p>
        </p:txBody>
      </p:sp>
      <p:pic>
        <p:nvPicPr>
          <p:cNvPr id="212994" name="Picture 7" descr="npo0000e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3155"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r>
              <a:rPr lang="en-US" dirty="0">
                <a:effectLst>
                  <a:glow rad="139700">
                    <a:srgbClr val="DADADA">
                      <a:lumMod val="10000"/>
                      <a:alpha val="99000"/>
                    </a:srgbClr>
                  </a:glow>
                </a:effectLst>
                <a:latin typeface="Arial" panose="020B0604020202020204" pitchFamily="34" charset="0"/>
                <a:cs typeface="Arial" panose="020B0604020202020204" pitchFamily="34" charset="0"/>
              </a:rPr>
              <a:t>God</a:t>
            </a:r>
            <a:r>
              <a:rPr lang="uk-UA" altLang="ja-JP" dirty="0">
                <a:effectLst>
                  <a:glow rad="139700">
                    <a:srgbClr val="DADADA">
                      <a:lumMod val="10000"/>
                      <a:alpha val="99000"/>
                    </a:srgbClr>
                  </a:glow>
                </a:effectLst>
                <a:latin typeface="Arial" panose="020B0604020202020204" pitchFamily="34" charset="0"/>
                <a:cs typeface="Arial" panose="020B0604020202020204" pitchFamily="34" charset="0"/>
              </a:rPr>
              <a:t>'</a:t>
            </a:r>
            <a:r>
              <a:rPr lang="en-US" altLang="ja-JP" dirty="0">
                <a:effectLst>
                  <a:glow rad="139700">
                    <a:srgbClr val="DADADA">
                      <a:lumMod val="10000"/>
                      <a:alpha val="99000"/>
                    </a:srgbClr>
                  </a:glow>
                </a:effectLst>
                <a:latin typeface="Arial" panose="020B0604020202020204" pitchFamily="34" charset="0"/>
                <a:cs typeface="Arial" panose="020B0604020202020204" pitchFamily="34" charset="0"/>
              </a:rPr>
              <a:t>s Creation…Day 4</a:t>
            </a:r>
            <a:endParaRPr lang="en-US" dirty="0">
              <a:effectLst>
                <a:glow rad="139700">
                  <a:srgbClr val="DADADA">
                    <a:lumMod val="10000"/>
                    <a:alpha val="99000"/>
                  </a:srgbClr>
                </a:glow>
              </a:effectLst>
              <a:latin typeface="Arial" panose="020B0604020202020204" pitchFamily="34" charset="0"/>
              <a:cs typeface="Arial" panose="020B0604020202020204" pitchFamily="34" charset="0"/>
            </a:endParaRPr>
          </a:p>
        </p:txBody>
      </p:sp>
      <p:sp>
        <p:nvSpPr>
          <p:cNvPr id="2353156" name="Text Box 4"/>
          <p:cNvSpPr txBox="1">
            <a:spLocks noChangeArrowheads="1"/>
          </p:cNvSpPr>
          <p:nvPr/>
        </p:nvSpPr>
        <p:spPr bwMode="auto">
          <a:xfrm>
            <a:off x="2895600" y="3749675"/>
            <a:ext cx="6096000" cy="1200329"/>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r>
              <a:rPr lang="ar-JO" dirty="0">
                <a:effectLst>
                  <a:glow rad="139700">
                    <a:srgbClr val="DADADA">
                      <a:lumMod val="10000"/>
                      <a:alpha val="99000"/>
                    </a:srgbClr>
                  </a:glow>
                </a:effectLst>
                <a:latin typeface="Arial" panose="020B0604020202020204" pitchFamily="34" charset="0"/>
                <a:cs typeface="Arial" panose="020B0604020202020204" pitchFamily="34" charset="0"/>
              </a:rPr>
              <a:t>و تكون أنواراً في جلد السماء لتنير على الأرض و كان كذلك (15)</a:t>
            </a:r>
            <a:endParaRPr lang="en-US" dirty="0">
              <a:effectLst>
                <a:glow rad="139700">
                  <a:srgbClr val="DADADA">
                    <a:lumMod val="10000"/>
                    <a:alpha val="99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7827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355208" name="Rectangle 8"/>
          <p:cNvSpPr>
            <a:spLocks noGrp="1" noRot="1" noChangeArrowheads="1"/>
          </p:cNvSpPr>
          <p:nvPr>
            <p:ph type="title" idx="4294967295"/>
          </p:nvPr>
        </p:nvSpPr>
        <p:spPr>
          <a:xfrm>
            <a:off x="6705600" y="0"/>
            <a:ext cx="2362200" cy="457200"/>
          </a:xfrm>
        </p:spPr>
        <p:txBody>
          <a:bodyPr/>
          <a:lstStyle/>
          <a:p>
            <a:pPr algn="r" eaLnBrk="1" hangingPunct="1">
              <a:defRPr/>
            </a:pPr>
            <a:r>
              <a:rPr lang="ar-JO" sz="3600" b="1" dirty="0">
                <a:latin typeface="Arial" panose="020B0604020202020204" pitchFamily="34" charset="0"/>
                <a:ea typeface="ＭＳ Ｐゴシック" charset="0"/>
                <a:cs typeface="Arial" panose="020B0604020202020204" pitchFamily="34" charset="0"/>
              </a:rPr>
              <a:t>الشمس</a:t>
            </a:r>
            <a:endParaRPr lang="en-US" sz="3600" b="1" dirty="0">
              <a:latin typeface="Arial" panose="020B0604020202020204" pitchFamily="34" charset="0"/>
              <a:ea typeface="ＭＳ Ｐゴシック" charset="0"/>
              <a:cs typeface="Arial" panose="020B0604020202020204" pitchFamily="34" charset="0"/>
            </a:endParaRPr>
          </a:p>
        </p:txBody>
      </p:sp>
      <p:sp>
        <p:nvSpPr>
          <p:cNvPr id="2355203"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ar-JO" dirty="0">
                <a:effectLst>
                  <a:glow rad="139700">
                    <a:srgbClr val="DADADA">
                      <a:lumMod val="10000"/>
                      <a:alpha val="99000"/>
                    </a:srgbClr>
                  </a:glow>
                </a:effectLst>
                <a:latin typeface="Tahoma"/>
                <a:ea typeface="+mn-ea"/>
                <a:cs typeface="Arial" panose="020B0604020202020204" pitchFamily="34" charset="0"/>
              </a:rPr>
              <a:t>خليقة الله ... اليوم الرابع</a:t>
            </a:r>
            <a:endParaRPr lang="en-US" dirty="0">
              <a:effectLst>
                <a:glow rad="139700">
                  <a:srgbClr val="DADADA">
                    <a:lumMod val="10000"/>
                    <a:alpha val="99000"/>
                  </a:srgbClr>
                </a:glow>
              </a:effectLst>
              <a:latin typeface="Tahoma"/>
              <a:ea typeface="+mn-ea"/>
              <a:cs typeface="Arial" panose="020B0604020202020204" pitchFamily="34" charset="0"/>
            </a:endParaRPr>
          </a:p>
        </p:txBody>
      </p:sp>
      <p:sp>
        <p:nvSpPr>
          <p:cNvPr id="2355204" name="Text Box 4"/>
          <p:cNvSpPr txBox="1">
            <a:spLocks noChangeArrowheads="1"/>
          </p:cNvSpPr>
          <p:nvPr/>
        </p:nvSpPr>
        <p:spPr bwMode="auto">
          <a:xfrm>
            <a:off x="0" y="4968875"/>
            <a:ext cx="9067800" cy="646331"/>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ar-JO" dirty="0">
                <a:effectLst>
                  <a:glow rad="139700">
                    <a:srgbClr val="DADADA">
                      <a:lumMod val="10000"/>
                      <a:alpha val="99000"/>
                    </a:srgbClr>
                  </a:glow>
                </a:effectLst>
                <a:latin typeface="Tahoma"/>
                <a:ea typeface="+mn-ea"/>
                <a:cs typeface="Arial" panose="020B0604020202020204" pitchFamily="34" charset="0"/>
              </a:rPr>
              <a:t>فعمل الله النورين العظيمين النور الأكبر لحكم النهار (16أ)</a:t>
            </a:r>
            <a:endParaRPr lang="en-US" dirty="0">
              <a:effectLst>
                <a:glow rad="139700">
                  <a:srgbClr val="DADADA">
                    <a:lumMod val="10000"/>
                    <a:alpha val="99000"/>
                  </a:srgbClr>
                </a:glow>
              </a:effectLst>
              <a:latin typeface="Tahoma"/>
              <a:ea typeface="+mn-ea"/>
              <a:cs typeface="Arial" panose="020B0604020202020204" pitchFamily="34" charset="0"/>
            </a:endParaRPr>
          </a:p>
        </p:txBody>
      </p:sp>
    </p:spTree>
    <p:extLst>
      <p:ext uri="{BB962C8B-B14F-4D97-AF65-F5344CB8AC3E}">
        <p14:creationId xmlns:p14="http://schemas.microsoft.com/office/powerpoint/2010/main" val="3500694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256" name="Rectangle 8"/>
          <p:cNvSpPr>
            <a:spLocks noGrp="1" noRot="1" noChangeArrowheads="1"/>
          </p:cNvSpPr>
          <p:nvPr>
            <p:ph type="title" idx="4294967295"/>
          </p:nvPr>
        </p:nvSpPr>
        <p:spPr>
          <a:xfrm>
            <a:off x="6248400" y="76200"/>
            <a:ext cx="28194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Moon</a:t>
            </a:r>
          </a:p>
        </p:txBody>
      </p:sp>
      <p:pic>
        <p:nvPicPr>
          <p:cNvPr id="217090" name="Picture 7" descr="npo0000e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443" y="-12755"/>
            <a:ext cx="9283443" cy="695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72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ar-JO" dirty="0">
                <a:effectLst>
                  <a:glow rad="139700">
                    <a:srgbClr val="DADADA">
                      <a:lumMod val="10000"/>
                      <a:alpha val="99000"/>
                    </a:srgbClr>
                  </a:glow>
                </a:effectLst>
                <a:latin typeface="Tahoma"/>
                <a:ea typeface="+mn-ea"/>
                <a:cs typeface="Arial" panose="020B0604020202020204" pitchFamily="34" charset="0"/>
              </a:rPr>
              <a:t>خليقة الله ... اليوم الرابع</a:t>
            </a:r>
            <a:endParaRPr lang="en-US" dirty="0">
              <a:effectLst>
                <a:glow rad="139700">
                  <a:srgbClr val="DADADA">
                    <a:lumMod val="10000"/>
                    <a:alpha val="99000"/>
                  </a:srgbClr>
                </a:glow>
              </a:effectLst>
              <a:latin typeface="Tahoma"/>
              <a:ea typeface="+mn-ea"/>
              <a:cs typeface="Arial" panose="020B0604020202020204" pitchFamily="34" charset="0"/>
            </a:endParaRPr>
          </a:p>
        </p:txBody>
      </p:sp>
      <p:sp>
        <p:nvSpPr>
          <p:cNvPr id="2357252" name="Text Box 4"/>
          <p:cNvSpPr txBox="1">
            <a:spLocks noChangeArrowheads="1"/>
          </p:cNvSpPr>
          <p:nvPr/>
        </p:nvSpPr>
        <p:spPr bwMode="auto">
          <a:xfrm>
            <a:off x="228600" y="1371600"/>
            <a:ext cx="2155580" cy="1754326"/>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ar-JO" dirty="0">
                <a:effectLst>
                  <a:glow rad="139700">
                    <a:srgbClr val="DADADA">
                      <a:lumMod val="10000"/>
                      <a:alpha val="99000"/>
                    </a:srgbClr>
                  </a:glow>
                </a:effectLst>
                <a:latin typeface="Tahoma"/>
                <a:ea typeface="+mn-ea"/>
                <a:cs typeface="Arial" panose="020B0604020202020204" pitchFamily="34" charset="0"/>
              </a:rPr>
              <a:t>و النور الأصغر لحكم الليل (16ب)</a:t>
            </a:r>
            <a:endParaRPr lang="en-US" dirty="0">
              <a:effectLst>
                <a:glow rad="139700">
                  <a:srgbClr val="DADADA">
                    <a:lumMod val="10000"/>
                    <a:alpha val="99000"/>
                  </a:srgbClr>
                </a:glow>
              </a:effectLst>
              <a:latin typeface="Tahoma"/>
              <a:ea typeface="+mn-ea"/>
              <a:cs typeface="Arial" panose="020B0604020202020204" pitchFamily="34" charset="0"/>
            </a:endParaRPr>
          </a:p>
        </p:txBody>
      </p:sp>
    </p:spTree>
    <p:extLst>
      <p:ext uri="{BB962C8B-B14F-4D97-AF65-F5344CB8AC3E}">
        <p14:creationId xmlns:p14="http://schemas.microsoft.com/office/powerpoint/2010/main" val="295900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2" descr="npo0000c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ext Box 3"/>
          <p:cNvSpPr txBox="1">
            <a:spLocks noChangeArrowheads="1"/>
          </p:cNvSpPr>
          <p:nvPr/>
        </p:nvSpPr>
        <p:spPr bwMode="auto">
          <a:xfrm>
            <a:off x="2667000" y="381000"/>
            <a:ext cx="3352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800" b="1">
              <a:solidFill>
                <a:srgbClr val="FFFFFF"/>
              </a:solidFill>
              <a:latin typeface="Papyrus" charset="0"/>
            </a:endParaRPr>
          </a:p>
        </p:txBody>
      </p:sp>
      <p:sp>
        <p:nvSpPr>
          <p:cNvPr id="2324487" name="Rectangle 7"/>
          <p:cNvSpPr>
            <a:spLocks noGrp="1" noRot="1" noChangeArrowheads="1"/>
          </p:cNvSpPr>
          <p:nvPr>
            <p:ph type="title" idx="4294967295"/>
          </p:nvPr>
        </p:nvSpPr>
        <p:spPr/>
        <p:txBody>
          <a:bodyPr/>
          <a:lstStyle/>
          <a:p>
            <a:pPr eaLnBrk="1" hangingPunct="1">
              <a:defRPr/>
            </a:pPr>
            <a:r>
              <a:rPr lang="ar-JO" dirty="0">
                <a:latin typeface="Tahoma" charset="0"/>
                <a:ea typeface="ＭＳ Ｐゴシック" charset="0"/>
                <a:cs typeface="ＭＳ Ｐゴシック" charset="0"/>
              </a:rPr>
              <a:t>الخليقة في ستة أيام</a:t>
            </a:r>
            <a:endParaRPr lang="en-US" dirty="0">
              <a:latin typeface="Tahoma" charset="0"/>
              <a:ea typeface="ＭＳ Ｐゴシック" charset="0"/>
              <a:cs typeface="ＭＳ Ｐゴシック" charset="0"/>
            </a:endParaRPr>
          </a:p>
        </p:txBody>
      </p:sp>
    </p:spTree>
    <p:extLst>
      <p:ext uri="{BB962C8B-B14F-4D97-AF65-F5344CB8AC3E}">
        <p14:creationId xmlns:p14="http://schemas.microsoft.com/office/powerpoint/2010/main" val="3474671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9304" name="Rectangle 8"/>
          <p:cNvSpPr>
            <a:spLocks noGrp="1" noRot="1" noChangeArrowheads="1"/>
          </p:cNvSpPr>
          <p:nvPr>
            <p:ph type="title" idx="4294967295"/>
          </p:nvPr>
        </p:nvSpPr>
        <p:spPr>
          <a:xfrm>
            <a:off x="6934200" y="76200"/>
            <a:ext cx="20574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Stars</a:t>
            </a:r>
          </a:p>
        </p:txBody>
      </p:sp>
      <p:pic>
        <p:nvPicPr>
          <p:cNvPr id="219138" name="Picture 2" descr="npo0000e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9213"/>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9299" name="Text Box 3"/>
          <p:cNvSpPr txBox="1">
            <a:spLocks noChangeArrowheads="1"/>
          </p:cNvSpPr>
          <p:nvPr/>
        </p:nvSpPr>
        <p:spPr bwMode="auto">
          <a:xfrm>
            <a:off x="6248400" y="4572000"/>
            <a:ext cx="2667000" cy="1200329"/>
          </a:xfrm>
          <a:prstGeom prst="rect">
            <a:avLst/>
          </a:prstGeom>
          <a:noFill/>
          <a:ln w="9525">
            <a:noFill/>
            <a:miter lim="800000"/>
            <a:headEnd/>
            <a:tailEnd/>
          </a:ln>
          <a:effectLst/>
        </p:spPr>
        <p:txBody>
          <a:bodyPr>
            <a:spAutoFit/>
          </a:bodyPr>
          <a:lstStyle>
            <a:defPPr>
              <a:defRPr lang="en-US"/>
            </a:defPPr>
            <a:lvl1pPr algn="ctr" defTabSz="457200" eaLnBrk="1" fontAlgn="auto" hangingPunct="1">
              <a:spcBef>
                <a:spcPct val="50000"/>
              </a:spcBef>
              <a:spcAft>
                <a:spcPts val="0"/>
              </a:spcAft>
              <a:defRPr sz="3600" b="1">
                <a:solidFill>
                  <a:srgbClr val="FFFFFF"/>
                </a:solidFill>
                <a:effectLst>
                  <a:glow rad="139700">
                    <a:srgbClr val="DADADA">
                      <a:lumMod val="10000"/>
                      <a:alpha val="99000"/>
                    </a:srgbClr>
                  </a:glow>
                </a:effectLst>
                <a:latin typeface="Tahoma"/>
                <a:ea typeface="+mn-ea"/>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cs typeface="Arial" panose="020B0604020202020204" pitchFamily="34" charset="0"/>
              </a:rPr>
              <a:t>و النجوم (16ت)</a:t>
            </a:r>
            <a:endParaRPr lang="en-US" dirty="0">
              <a:cs typeface="Arial" panose="020B0604020202020204" pitchFamily="34" charset="0"/>
            </a:endParaRPr>
          </a:p>
        </p:txBody>
      </p:sp>
      <p:sp>
        <p:nvSpPr>
          <p:cNvPr id="2359300" name="Text Box 4"/>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الرابع</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4228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1352" name="Rectangle 8"/>
          <p:cNvSpPr>
            <a:spLocks noGrp="1" noRot="1" noChangeArrowheads="1"/>
          </p:cNvSpPr>
          <p:nvPr>
            <p:ph type="title" idx="4294967295"/>
          </p:nvPr>
        </p:nvSpPr>
        <p:spPr>
          <a:xfrm>
            <a:off x="6019800" y="0"/>
            <a:ext cx="30480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Fourth Day</a:t>
            </a:r>
          </a:p>
        </p:txBody>
      </p:sp>
      <p:pic>
        <p:nvPicPr>
          <p:cNvPr id="221186" name="Picture 2" descr="npo0000e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1347"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الرابع</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61348" name="Text Box 4"/>
          <p:cNvSpPr txBox="1">
            <a:spLocks noChangeArrowheads="1"/>
          </p:cNvSpPr>
          <p:nvPr/>
        </p:nvSpPr>
        <p:spPr bwMode="auto">
          <a:xfrm>
            <a:off x="0" y="2819400"/>
            <a:ext cx="9144000" cy="1754326"/>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ar-JO" dirty="0">
                <a:effectLst>
                  <a:glow rad="139700">
                    <a:srgbClr val="DADADA">
                      <a:lumMod val="10000"/>
                      <a:alpha val="99000"/>
                    </a:srgbClr>
                  </a:glow>
                </a:effectLst>
                <a:latin typeface="Tahoma"/>
                <a:ea typeface="+mn-ea"/>
                <a:cs typeface="Arial" panose="020B0604020202020204" pitchFamily="34" charset="0"/>
              </a:rPr>
              <a:t>و جعلها الله في جلد السماء لتنير على الأرض و لتحكم على النهار و الليل و لتفصل بين النور و الظلمة و رأى الله ذلك أنه حسن و كان مساء و كان صباح يوماً رابعاً (17-19)</a:t>
            </a:r>
            <a:endParaRPr lang="en-US" dirty="0">
              <a:effectLst>
                <a:glow rad="139700">
                  <a:srgbClr val="DADADA">
                    <a:lumMod val="10000"/>
                    <a:alpha val="99000"/>
                  </a:srgbClr>
                </a:glow>
              </a:effectLst>
              <a:latin typeface="Tahoma"/>
              <a:ea typeface="+mn-ea"/>
              <a:cs typeface="Arial" panose="020B0604020202020204" pitchFamily="34" charset="0"/>
            </a:endParaRPr>
          </a:p>
        </p:txBody>
      </p:sp>
    </p:spTree>
    <p:extLst>
      <p:ext uri="{BB962C8B-B14F-4D97-AF65-F5344CB8AC3E}">
        <p14:creationId xmlns:p14="http://schemas.microsoft.com/office/powerpoint/2010/main" val="2474149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3400" name="Rectangle 8"/>
          <p:cNvSpPr>
            <a:spLocks noGrp="1" noRot="1" noChangeArrowheads="1"/>
          </p:cNvSpPr>
          <p:nvPr>
            <p:ph type="title" idx="4294967295"/>
          </p:nvPr>
        </p:nvSpPr>
        <p:spPr>
          <a:xfrm>
            <a:off x="6324600" y="76200"/>
            <a:ext cx="2743200" cy="4572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Day 5</a:t>
            </a:r>
          </a:p>
        </p:txBody>
      </p:sp>
      <p:pic>
        <p:nvPicPr>
          <p:cNvPr id="223234" name="Picture 11" descr="npo0000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3395"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الخامس</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63396" name="Text Box 4"/>
          <p:cNvSpPr txBox="1">
            <a:spLocks noChangeArrowheads="1"/>
          </p:cNvSpPr>
          <p:nvPr/>
        </p:nvSpPr>
        <p:spPr bwMode="auto">
          <a:xfrm>
            <a:off x="228600" y="3962400"/>
            <a:ext cx="5638800" cy="1200329"/>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ar-JO" dirty="0">
                <a:effectLst>
                  <a:glow rad="139700">
                    <a:srgbClr val="DADADA">
                      <a:lumMod val="10000"/>
                      <a:alpha val="99000"/>
                    </a:srgbClr>
                  </a:glow>
                </a:effectLst>
                <a:latin typeface="Tahoma"/>
                <a:ea typeface="+mn-ea"/>
                <a:cs typeface="Arial" panose="020B0604020202020204" pitchFamily="34" charset="0"/>
              </a:rPr>
              <a:t>و قال الله لتفض المياه زحافات ذات نفس حية (20أ)</a:t>
            </a:r>
            <a:endParaRPr lang="en-US" dirty="0">
              <a:effectLst>
                <a:glow rad="139700">
                  <a:srgbClr val="DADADA">
                    <a:lumMod val="10000"/>
                    <a:alpha val="99000"/>
                  </a:srgbClr>
                </a:glow>
              </a:effectLst>
              <a:latin typeface="Tahoma"/>
              <a:ea typeface="+mn-ea"/>
              <a:cs typeface="Arial" panose="020B0604020202020204" pitchFamily="34" charset="0"/>
            </a:endParaRPr>
          </a:p>
        </p:txBody>
      </p:sp>
    </p:spTree>
    <p:extLst>
      <p:ext uri="{BB962C8B-B14F-4D97-AF65-F5344CB8AC3E}">
        <p14:creationId xmlns:p14="http://schemas.microsoft.com/office/powerpoint/2010/main" val="2240831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48" name="Rectangle 8"/>
          <p:cNvSpPr>
            <a:spLocks noGrp="1" noRot="1" noChangeArrowheads="1"/>
          </p:cNvSpPr>
          <p:nvPr>
            <p:ph type="title" idx="4294967295"/>
          </p:nvPr>
        </p:nvSpPr>
        <p:spPr>
          <a:xfrm>
            <a:off x="6324600" y="152400"/>
            <a:ext cx="2667000" cy="4572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Birds</a:t>
            </a:r>
          </a:p>
        </p:txBody>
      </p:sp>
      <p:pic>
        <p:nvPicPr>
          <p:cNvPr id="225282" name="Picture 11" descr="npo0000e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5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الخامس</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65444" name="Text Box 4"/>
          <p:cNvSpPr txBox="1">
            <a:spLocks noChangeArrowheads="1"/>
          </p:cNvSpPr>
          <p:nvPr/>
        </p:nvSpPr>
        <p:spPr bwMode="auto">
          <a:xfrm>
            <a:off x="3576270" y="3886200"/>
            <a:ext cx="5491530" cy="1200329"/>
          </a:xfrm>
          <a:prstGeom prst="rect">
            <a:avLst/>
          </a:prstGeom>
          <a:noFill/>
          <a:ln w="9525">
            <a:noFill/>
            <a:miter lim="800000"/>
            <a:headEnd/>
            <a:tailEnd/>
          </a:ln>
          <a:effectLst/>
        </p:spPr>
        <p:txBody>
          <a:bodyPr wrap="square">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ar-JO" altLang="ja-JP" dirty="0">
                <a:effectLst>
                  <a:glow rad="139700">
                    <a:srgbClr val="DADADA">
                      <a:lumMod val="10000"/>
                      <a:alpha val="99000"/>
                    </a:srgbClr>
                  </a:glow>
                </a:effectLst>
                <a:latin typeface="Tahoma"/>
                <a:ea typeface="+mn-ea"/>
                <a:cs typeface="Arial" panose="020B0604020202020204" pitchFamily="34" charset="0"/>
              </a:rPr>
              <a:t>و ليطر طير فوق الأرض على وجه جلد السماء (20ب)</a:t>
            </a:r>
            <a:endParaRPr lang="en-US" dirty="0">
              <a:effectLst>
                <a:glow rad="139700">
                  <a:srgbClr val="DADADA">
                    <a:lumMod val="10000"/>
                    <a:alpha val="99000"/>
                  </a:srgbClr>
                </a:glow>
              </a:effectLst>
              <a:latin typeface="Tahoma"/>
              <a:ea typeface="+mn-ea"/>
              <a:cs typeface="Arial" panose="020B0604020202020204" pitchFamily="34" charset="0"/>
            </a:endParaRPr>
          </a:p>
        </p:txBody>
      </p:sp>
    </p:spTree>
    <p:extLst>
      <p:ext uri="{BB962C8B-B14F-4D97-AF65-F5344CB8AC3E}">
        <p14:creationId xmlns:p14="http://schemas.microsoft.com/office/powerpoint/2010/main" val="3077287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7496" name="Rectangle 8"/>
          <p:cNvSpPr>
            <a:spLocks noGrp="1" noRot="1" noChangeArrowheads="1"/>
          </p:cNvSpPr>
          <p:nvPr>
            <p:ph type="title" idx="4294967295"/>
          </p:nvPr>
        </p:nvSpPr>
        <p:spPr>
          <a:xfrm>
            <a:off x="6324600" y="152400"/>
            <a:ext cx="2667000" cy="533400"/>
          </a:xfrm>
        </p:spPr>
        <p:txBody>
          <a:bodyPr/>
          <a:lstStyle/>
          <a:p>
            <a:pPr algn="r" eaLnBrk="1" hangingPunct="1">
              <a:defRPr/>
            </a:pPr>
            <a:r>
              <a:rPr lang="en-US" sz="2400">
                <a:latin typeface="Tahoma" charset="0"/>
                <a:ea typeface="ＭＳ Ｐゴシック" charset="0"/>
                <a:cs typeface="ＭＳ Ｐゴシック" charset="0"/>
              </a:rPr>
              <a:t>Whales</a:t>
            </a:r>
          </a:p>
        </p:txBody>
      </p:sp>
      <p:pic>
        <p:nvPicPr>
          <p:cNvPr id="227330" name="Picture 7" descr="npo0000ee"/>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7491"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الخامس</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67492" name="Text Box 4"/>
          <p:cNvSpPr txBox="1">
            <a:spLocks noChangeArrowheads="1"/>
          </p:cNvSpPr>
          <p:nvPr/>
        </p:nvSpPr>
        <p:spPr bwMode="auto">
          <a:xfrm>
            <a:off x="0" y="4419600"/>
            <a:ext cx="9144000" cy="1200329"/>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ar-JO" dirty="0">
                <a:effectLst>
                  <a:glow rad="139700">
                    <a:srgbClr val="DADADA">
                      <a:lumMod val="10000"/>
                      <a:alpha val="99000"/>
                    </a:srgbClr>
                  </a:glow>
                </a:effectLst>
                <a:latin typeface="Tahoma"/>
                <a:ea typeface="+mn-ea"/>
                <a:cs typeface="Arial" panose="020B0604020202020204" pitchFamily="34" charset="0"/>
              </a:rPr>
              <a:t>فخلق الله التنانين العظام و كل ذوات الأنفس الحية الدبابة التي فاضب بها المياه كأجناسها (21أ)</a:t>
            </a:r>
            <a:endParaRPr lang="en-US" dirty="0">
              <a:effectLst>
                <a:glow rad="139700">
                  <a:srgbClr val="DADADA">
                    <a:lumMod val="10000"/>
                    <a:alpha val="99000"/>
                  </a:srgbClr>
                </a:glow>
              </a:effectLst>
              <a:latin typeface="Tahoma"/>
              <a:ea typeface="+mn-ea"/>
              <a:cs typeface="Arial" panose="020B0604020202020204" pitchFamily="34" charset="0"/>
            </a:endParaRPr>
          </a:p>
        </p:txBody>
      </p:sp>
    </p:spTree>
    <p:extLst>
      <p:ext uri="{BB962C8B-B14F-4D97-AF65-F5344CB8AC3E}">
        <p14:creationId xmlns:p14="http://schemas.microsoft.com/office/powerpoint/2010/main" val="830233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9544" name="Rectangle 8"/>
          <p:cNvSpPr>
            <a:spLocks noGrp="1" noRot="1" noChangeArrowheads="1"/>
          </p:cNvSpPr>
          <p:nvPr>
            <p:ph type="title" idx="4294967295"/>
          </p:nvPr>
        </p:nvSpPr>
        <p:spPr>
          <a:xfrm>
            <a:off x="6248400" y="152400"/>
            <a:ext cx="27432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Penguins</a:t>
            </a:r>
          </a:p>
        </p:txBody>
      </p:sp>
      <p:pic>
        <p:nvPicPr>
          <p:cNvPr id="229378" name="Picture 7" descr="npo0000f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953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الخامس</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69540" name="Text Box 4"/>
          <p:cNvSpPr txBox="1">
            <a:spLocks noChangeArrowheads="1"/>
          </p:cNvSpPr>
          <p:nvPr/>
        </p:nvSpPr>
        <p:spPr bwMode="auto">
          <a:xfrm>
            <a:off x="152400" y="4397375"/>
            <a:ext cx="4800600" cy="1200329"/>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ar-JO" sz="3600" b="1" dirty="0">
                <a:solidFill>
                  <a:srgbClr val="000000"/>
                </a:solidFill>
                <a:effectLst>
                  <a:glow rad="228600">
                    <a:schemeClr val="tx1"/>
                  </a:glow>
                </a:effectLst>
                <a:latin typeface="Times New Roman" pitchFamily="18" charset="0"/>
                <a:cs typeface="Times New Roman" pitchFamily="18" charset="0"/>
              </a:rPr>
              <a:t>و كل طائر ذي جناح كجنسه و رأى الله ذلك أنه حسن (21ب)</a:t>
            </a:r>
            <a:endParaRPr lang="en-US" sz="3600" b="1" dirty="0">
              <a:solidFill>
                <a:srgbClr val="000000"/>
              </a:solidFill>
              <a:effectLst>
                <a:glow rad="228600">
                  <a:schemeClr val="tx1"/>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319683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1592" name="Rectangle 8"/>
          <p:cNvSpPr>
            <a:spLocks noGrp="1" noRot="1" noChangeArrowheads="1"/>
          </p:cNvSpPr>
          <p:nvPr>
            <p:ph type="title" idx="4294967295"/>
          </p:nvPr>
        </p:nvSpPr>
        <p:spPr>
          <a:xfrm>
            <a:off x="5943600" y="76200"/>
            <a:ext cx="3124200" cy="4572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Multiply</a:t>
            </a:r>
          </a:p>
        </p:txBody>
      </p:sp>
      <p:pic>
        <p:nvPicPr>
          <p:cNvPr id="231426" name="Picture 11" descr="npo0000f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1587"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CC"/>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الخامس</a:t>
            </a:r>
            <a:endParaRPr lang="en-US" sz="3600" b="1" dirty="0">
              <a:solidFill>
                <a:srgbClr val="FFFFCC"/>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71588" name="Text Box 4"/>
          <p:cNvSpPr txBox="1">
            <a:spLocks noChangeArrowheads="1"/>
          </p:cNvSpPr>
          <p:nvPr/>
        </p:nvSpPr>
        <p:spPr bwMode="auto">
          <a:xfrm>
            <a:off x="1682295" y="3825875"/>
            <a:ext cx="7461705" cy="1200329"/>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ar-JO" dirty="0">
                <a:effectLst>
                  <a:glow rad="139700">
                    <a:srgbClr val="DADADA">
                      <a:lumMod val="10000"/>
                      <a:alpha val="99000"/>
                    </a:srgbClr>
                  </a:glow>
                </a:effectLst>
                <a:latin typeface="Tahoma"/>
                <a:ea typeface="+mn-ea"/>
                <a:cs typeface="Arial" panose="020B0604020202020204" pitchFamily="34" charset="0"/>
              </a:rPr>
              <a:t>و باركها الله قائلاً أثمري و اكثري و املأي المياه في البحار و ليكثر الطير على الأرض (22)</a:t>
            </a:r>
            <a:endParaRPr lang="en-US" dirty="0">
              <a:effectLst>
                <a:glow rad="139700">
                  <a:srgbClr val="DADADA">
                    <a:lumMod val="10000"/>
                    <a:alpha val="99000"/>
                  </a:srgbClr>
                </a:glow>
              </a:effectLst>
              <a:latin typeface="Tahoma"/>
              <a:ea typeface="+mn-ea"/>
              <a:cs typeface="Arial" panose="020B0604020202020204" pitchFamily="34" charset="0"/>
            </a:endParaRPr>
          </a:p>
        </p:txBody>
      </p:sp>
    </p:spTree>
    <p:extLst>
      <p:ext uri="{BB962C8B-B14F-4D97-AF65-F5344CB8AC3E}">
        <p14:creationId xmlns:p14="http://schemas.microsoft.com/office/powerpoint/2010/main" val="2216401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3640"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Fifth Day</a:t>
            </a:r>
          </a:p>
        </p:txBody>
      </p:sp>
      <p:pic>
        <p:nvPicPr>
          <p:cNvPr id="233474" name="Picture 2" descr="npo0000f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3635"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الخامس</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73636" name="Text Box 4"/>
          <p:cNvSpPr txBox="1">
            <a:spLocks noChangeArrowheads="1"/>
          </p:cNvSpPr>
          <p:nvPr/>
        </p:nvSpPr>
        <p:spPr bwMode="auto">
          <a:xfrm>
            <a:off x="5257800" y="3843338"/>
            <a:ext cx="3657600"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كان مساء و كان صباح يوماً خامساً (23)</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0989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Animals</a:t>
            </a:r>
          </a:p>
        </p:txBody>
      </p:sp>
      <p:pic>
        <p:nvPicPr>
          <p:cNvPr id="1247234" name="Picture 6" descr="npo0000f6"/>
          <p:cNvPicPr>
            <a:picLocks noChangeAspect="1" noChangeArrowheads="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السادس</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75684" name="Text Box 4"/>
          <p:cNvSpPr txBox="1">
            <a:spLocks noChangeArrowheads="1"/>
          </p:cNvSpPr>
          <p:nvPr/>
        </p:nvSpPr>
        <p:spPr bwMode="auto">
          <a:xfrm>
            <a:off x="152400" y="1600200"/>
            <a:ext cx="8763000" cy="286232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قال الله لتخرج الأرض ذوات أنفس حية كجنسها بهائم و دبابات و وحوش أرض كأجناسها و كان كذلك فعمل الله وحوش الأرض كأجناسها و البهائم كأجناسها و جميع دبابات الأرض كأجناسها و رأى الله ذلك أنه حسن           (تك 1 : 24 – 25) </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panose="020B0604020202020204" pitchFamily="34" charset="0"/>
                <a:cs typeface="Arial" panose="020B0604020202020204" pitchFamily="34" charset="0"/>
              </a:rPr>
              <a:t>448</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2289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en-US" sz="3600" b="1" dirty="0">
                <a:effectLst/>
                <a:latin typeface="Arial" panose="020B0604020202020204" pitchFamily="34" charset="0"/>
                <a:ea typeface="ＭＳ Ｐゴシック" charset="0"/>
                <a:cs typeface="Arial" panose="020B0604020202020204" pitchFamily="34"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ar-JO" sz="3600" b="1" dirty="0">
                <a:solidFill>
                  <a:srgbClr val="FFFFFF"/>
                </a:solidFill>
                <a:effectLst>
                  <a:glow rad="215900">
                    <a:srgbClr val="000000"/>
                  </a:glow>
                </a:effectLst>
                <a:latin typeface="Arial" panose="020B0604020202020204" pitchFamily="34" charset="0"/>
                <a:cs typeface="Arial" panose="020B0604020202020204" pitchFamily="34" charset="0"/>
              </a:rPr>
              <a:t>خليقة الله ... اليوم السادس</a:t>
            </a:r>
            <a:endParaRPr lang="en-US" sz="3600" b="1" dirty="0">
              <a:solidFill>
                <a:srgbClr val="FFFFFF"/>
              </a:solidFill>
              <a:effectLst>
                <a:glow rad="215900">
                  <a:srgbClr val="000000"/>
                </a:glow>
              </a:effectLst>
              <a:latin typeface="Arial" panose="020B0604020202020204" pitchFamily="34" charset="0"/>
              <a:cs typeface="Arial" panose="020B0604020202020204" pitchFamily="34" charset="0"/>
            </a:endParaRPr>
          </a:p>
        </p:txBody>
      </p:sp>
      <p:sp>
        <p:nvSpPr>
          <p:cNvPr id="1249284" name="Text Box 4"/>
          <p:cNvSpPr txBox="1">
            <a:spLocks noChangeArrowheads="1"/>
          </p:cNvSpPr>
          <p:nvPr/>
        </p:nvSpPr>
        <p:spPr bwMode="auto">
          <a:xfrm>
            <a:off x="1981200" y="914400"/>
            <a:ext cx="6019800"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ar-JO" sz="3600" b="1" dirty="0">
                <a:solidFill>
                  <a:srgbClr val="FFFFFF"/>
                </a:solidFill>
                <a:effectLst>
                  <a:glow rad="215900">
                    <a:srgbClr val="000000"/>
                  </a:glow>
                </a:effectLst>
                <a:latin typeface="Arial" panose="020B0604020202020204" pitchFamily="34" charset="0"/>
                <a:cs typeface="Arial" panose="020B0604020202020204" pitchFamily="34" charset="0"/>
              </a:rPr>
              <a:t>و قال الله نعمل الإنسان على </a:t>
            </a:r>
            <a:r>
              <a:rPr lang="ar-JO" sz="3600" b="1" dirty="0">
                <a:solidFill>
                  <a:srgbClr val="FFFF00"/>
                </a:solidFill>
                <a:effectLst>
                  <a:glow rad="215900">
                    <a:srgbClr val="000000"/>
                  </a:glow>
                </a:effectLst>
                <a:latin typeface="Arial" panose="020B0604020202020204" pitchFamily="34" charset="0"/>
                <a:cs typeface="Arial" panose="020B0604020202020204" pitchFamily="34" charset="0"/>
              </a:rPr>
              <a:t>صورتنا </a:t>
            </a:r>
            <a:r>
              <a:rPr lang="ar-JO" sz="3600" b="1" dirty="0">
                <a:solidFill>
                  <a:srgbClr val="FFFFFF"/>
                </a:solidFill>
                <a:effectLst>
                  <a:glow rad="215900">
                    <a:srgbClr val="000000"/>
                  </a:glow>
                </a:effectLst>
                <a:latin typeface="Arial" panose="020B0604020202020204" pitchFamily="34" charset="0"/>
                <a:cs typeface="Arial" panose="020B0604020202020204" pitchFamily="34" charset="0"/>
              </a:rPr>
              <a:t>كشبهنا </a:t>
            </a:r>
            <a:r>
              <a:rPr lang="ar-JO" sz="3600" b="1" dirty="0">
                <a:solidFill>
                  <a:srgbClr val="FFFF00"/>
                </a:solidFill>
                <a:effectLst>
                  <a:glow rad="215900">
                    <a:srgbClr val="000000"/>
                  </a:glow>
                </a:effectLst>
                <a:latin typeface="Arial" panose="020B0604020202020204" pitchFamily="34" charset="0"/>
                <a:cs typeface="Arial" panose="020B0604020202020204" pitchFamily="34" charset="0"/>
              </a:rPr>
              <a:t>فيتسلطون</a:t>
            </a:r>
            <a:r>
              <a:rPr lang="ar-JO" sz="3600" b="1" dirty="0">
                <a:solidFill>
                  <a:srgbClr val="FFFFFF"/>
                </a:solidFill>
                <a:effectLst>
                  <a:glow rad="215900">
                    <a:srgbClr val="000000"/>
                  </a:glow>
                </a:effectLst>
                <a:latin typeface="Arial" panose="020B0604020202020204" pitchFamily="34" charset="0"/>
                <a:cs typeface="Arial" panose="020B0604020202020204" pitchFamily="34" charset="0"/>
              </a:rPr>
              <a:t> على سمك البحر و على طير السماء و على البهائم و على كل الأرض و على جميع الدبابات التي تدب على الأرض (تك 1 : 26)</a:t>
            </a:r>
            <a:endParaRPr lang="en-US" sz="3600" b="1" dirty="0">
              <a:solidFill>
                <a:srgbClr val="FFFFFF"/>
              </a:solidFill>
              <a:effectLst>
                <a:glow rad="215900">
                  <a:srgbClr val="000000"/>
                </a:glow>
              </a:effectLst>
              <a:latin typeface="Arial" panose="020B0604020202020204" pitchFamily="34" charset="0"/>
              <a:cs typeface="Arial" panose="020B0604020202020204" pitchFamily="34"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panose="020B0604020202020204" pitchFamily="34" charset="0"/>
                <a:cs typeface="Arial" panose="020B0604020202020204" pitchFamily="34" charset="0"/>
              </a:rPr>
              <a:t>448</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8527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531" name="Rectangle 3"/>
          <p:cNvSpPr>
            <a:spLocks noGrp="1" noRot="1" noChangeArrowheads="1"/>
          </p:cNvSpPr>
          <p:nvPr>
            <p:ph type="title" idx="4294967295"/>
          </p:nvPr>
        </p:nvSpPr>
        <p:spPr>
          <a:xfrm>
            <a:off x="7010400" y="0"/>
            <a:ext cx="2057400" cy="457200"/>
          </a:xfrm>
        </p:spPr>
        <p:txBody>
          <a:bodyPr/>
          <a:lstStyle/>
          <a:p>
            <a:pPr algn="r" eaLnBrk="1" hangingPunct="1">
              <a:defRPr/>
            </a:pPr>
            <a:r>
              <a:rPr lang="en-US" sz="3200" b="1" dirty="0">
                <a:latin typeface="Arial" panose="020B0604020202020204" pitchFamily="34" charset="0"/>
                <a:ea typeface="ＭＳ Ｐゴシック" charset="0"/>
                <a:cs typeface="Arial" panose="020B0604020202020204" pitchFamily="34" charset="0"/>
              </a:rPr>
              <a:t>Day 1</a:t>
            </a:r>
          </a:p>
        </p:txBody>
      </p:sp>
      <p:pic>
        <p:nvPicPr>
          <p:cNvPr id="186370" name="Picture 18" descr="npo0000c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6532" name="Text Box 4"/>
          <p:cNvSpPr txBox="1">
            <a:spLocks noChangeArrowheads="1"/>
          </p:cNvSpPr>
          <p:nvPr/>
        </p:nvSpPr>
        <p:spPr bwMode="auto">
          <a:xfrm>
            <a:off x="1371600" y="304800"/>
            <a:ext cx="5867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الأول</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26533" name="Text Box 5"/>
          <p:cNvSpPr txBox="1">
            <a:spLocks noChangeArrowheads="1"/>
          </p:cNvSpPr>
          <p:nvPr/>
        </p:nvSpPr>
        <p:spPr bwMode="auto">
          <a:xfrm>
            <a:off x="1905000" y="4800600"/>
            <a:ext cx="72390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البدء خلق الله السموات و الأرض (1أ)</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742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934"/>
            <a:ext cx="9144000" cy="6874934"/>
          </a:xfrm>
          <a:prstGeom prst="rect">
            <a:avLst/>
          </a:prstGeom>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ar-JO" sz="3600" b="1" dirty="0">
                <a:solidFill>
                  <a:srgbClr val="FFFFFF"/>
                </a:solidFill>
                <a:effectLst>
                  <a:glow rad="152400">
                    <a:srgbClr val="000000"/>
                  </a:glow>
                </a:effectLst>
                <a:latin typeface="Arial" panose="020B0604020202020204" pitchFamily="34" charset="0"/>
                <a:cs typeface="Arial" panose="020B0604020202020204" pitchFamily="34" charset="0"/>
              </a:rPr>
              <a:t>خليقة الله ... اليوم السادس</a:t>
            </a:r>
            <a:endParaRPr lang="en-US" sz="3600" b="1" dirty="0">
              <a:solidFill>
                <a:srgbClr val="FFFFFF"/>
              </a:solidFill>
              <a:effectLst>
                <a:glow rad="152400">
                  <a:srgbClr val="000000"/>
                </a:glow>
              </a:effectLst>
              <a:latin typeface="Arial" panose="020B0604020202020204" pitchFamily="34" charset="0"/>
              <a:cs typeface="Arial" panose="020B0604020202020204" pitchFamily="34"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ar-JO" sz="3600" b="1" dirty="0">
                <a:effectLst>
                  <a:glow rad="152400">
                    <a:srgbClr val="000000"/>
                  </a:glow>
                </a:effectLst>
                <a:latin typeface="Arial" panose="020B0604020202020204" pitchFamily="34" charset="0"/>
                <a:ea typeface="ＭＳ Ｐゴシック" charset="0"/>
                <a:cs typeface="Arial" panose="020B0604020202020204" pitchFamily="34" charset="0"/>
              </a:rPr>
              <a:t>المرأة</a:t>
            </a:r>
            <a:endParaRPr lang="en-US" sz="3600" b="1" dirty="0">
              <a:effectLst>
                <a:glow rad="152400">
                  <a:srgbClr val="000000"/>
                </a:glow>
              </a:effectLst>
              <a:latin typeface="Arial" panose="020B0604020202020204" pitchFamily="34" charset="0"/>
              <a:ea typeface="ＭＳ Ｐゴシック" charset="0"/>
              <a:cs typeface="Arial" panose="020B0604020202020204" pitchFamily="34" charset="0"/>
            </a:endParaRPr>
          </a:p>
        </p:txBody>
      </p:sp>
      <p:sp>
        <p:nvSpPr>
          <p:cNvPr id="2379785" name="Text Box 9"/>
          <p:cNvSpPr txBox="1">
            <a:spLocks noChangeArrowheads="1"/>
          </p:cNvSpPr>
          <p:nvPr/>
        </p:nvSpPr>
        <p:spPr bwMode="auto">
          <a:xfrm>
            <a:off x="1160720" y="3028054"/>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ar-JO" sz="3600" b="1" dirty="0">
                <a:solidFill>
                  <a:srgbClr val="FFFFFF"/>
                </a:solidFill>
                <a:effectLst>
                  <a:glow rad="152400">
                    <a:srgbClr val="000000"/>
                  </a:glow>
                </a:effectLst>
                <a:latin typeface="Arial" panose="020B0604020202020204" pitchFamily="34" charset="0"/>
                <a:cs typeface="Arial" panose="020B0604020202020204" pitchFamily="34" charset="0"/>
              </a:rPr>
              <a:t>على صورة الله خلقه</a:t>
            </a:r>
            <a:endParaRPr lang="en-US" sz="3600" b="1" dirty="0">
              <a:solidFill>
                <a:srgbClr val="FFFFFF"/>
              </a:solidFill>
              <a:effectLst>
                <a:glow rad="152400">
                  <a:srgbClr val="000000"/>
                </a:glow>
              </a:effectLst>
              <a:latin typeface="Arial" panose="020B0604020202020204" pitchFamily="34" charset="0"/>
              <a:cs typeface="Arial" panose="020B0604020202020204" pitchFamily="34" charset="0"/>
            </a:endParaRPr>
          </a:p>
        </p:txBody>
      </p:sp>
      <p:sp>
        <p:nvSpPr>
          <p:cNvPr id="2379786" name="Text Box 10"/>
          <p:cNvSpPr txBox="1">
            <a:spLocks noChangeArrowheads="1"/>
          </p:cNvSpPr>
          <p:nvPr/>
        </p:nvSpPr>
        <p:spPr bwMode="auto">
          <a:xfrm>
            <a:off x="170120" y="719900"/>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ar-JO" sz="3600" b="1" dirty="0">
                <a:solidFill>
                  <a:srgbClr val="FFFFFF"/>
                </a:solidFill>
                <a:effectLst>
                  <a:glow rad="152400">
                    <a:srgbClr val="000000"/>
                  </a:glow>
                </a:effectLst>
                <a:latin typeface="Arial" panose="020B0604020202020204" pitchFamily="34" charset="0"/>
                <a:cs typeface="Arial" panose="020B0604020202020204" pitchFamily="34" charset="0"/>
              </a:rPr>
              <a:t>فخلق الله الإنسان على صورته</a:t>
            </a:r>
            <a:endParaRPr lang="en-US" sz="3600" b="1" dirty="0">
              <a:solidFill>
                <a:srgbClr val="FFFFFF"/>
              </a:solidFill>
              <a:effectLst>
                <a:glow rad="152400">
                  <a:srgbClr val="000000"/>
                </a:glow>
              </a:effectLst>
              <a:latin typeface="Arial" panose="020B0604020202020204" pitchFamily="34" charset="0"/>
              <a:cs typeface="Arial" panose="020B0604020202020204" pitchFamily="34" charset="0"/>
            </a:endParaRPr>
          </a:p>
        </p:txBody>
      </p:sp>
      <p:sp>
        <p:nvSpPr>
          <p:cNvPr id="2379787" name="Text Box 11"/>
          <p:cNvSpPr txBox="1">
            <a:spLocks noChangeArrowheads="1"/>
          </p:cNvSpPr>
          <p:nvPr/>
        </p:nvSpPr>
        <p:spPr bwMode="auto">
          <a:xfrm>
            <a:off x="2789858" y="5105400"/>
            <a:ext cx="635414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ar-JO" sz="3600" b="1" dirty="0">
                <a:solidFill>
                  <a:srgbClr val="FFFFFF"/>
                </a:solidFill>
                <a:effectLst>
                  <a:glow rad="152400">
                    <a:srgbClr val="000000"/>
                  </a:glow>
                </a:effectLst>
                <a:latin typeface="Arial" panose="020B0604020202020204" pitchFamily="34" charset="0"/>
                <a:cs typeface="Arial" panose="020B0604020202020204" pitchFamily="34" charset="0"/>
              </a:rPr>
              <a:t>ذكراً و أنثى خلقهم (تك 1 : 27)</a:t>
            </a:r>
            <a:endParaRPr lang="en-US" sz="3600" b="1" dirty="0">
              <a:solidFill>
                <a:srgbClr val="FFFFFF"/>
              </a:solidFill>
              <a:effectLst>
                <a:glow rad="1524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4329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a:effectLst/>
        </p:spPr>
        <p:txBody>
          <a:bodyPr/>
          <a:lstStyle/>
          <a:p>
            <a:pPr algn="r" eaLnBrk="1" hangingPunct="1">
              <a:defRPr/>
            </a:pPr>
            <a:r>
              <a:rPr lang="en-US" sz="3600" b="1" dirty="0">
                <a:effectLst>
                  <a:glow rad="165100">
                    <a:srgbClr val="000000"/>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effectLst>
                  <a:glow rad="165100">
                    <a:srgbClr val="000000"/>
                  </a:glow>
                </a:effectLst>
                <a:latin typeface="Arial" panose="020B0604020202020204" pitchFamily="34" charset="0"/>
                <a:cs typeface="Arial" panose="020B0604020202020204" pitchFamily="34" charset="0"/>
              </a:rPr>
              <a:t>448</a:t>
            </a:r>
            <a:endParaRPr lang="en-US" b="1" dirty="0">
              <a:solidFill>
                <a:srgbClr val="000000"/>
              </a:solidFill>
              <a:effectLst>
                <a:glow rad="165100">
                  <a:srgbClr val="000000"/>
                </a:glow>
              </a:effectLst>
              <a:latin typeface="Arial" panose="020B0604020202020204" pitchFamily="34" charset="0"/>
              <a:cs typeface="Arial" panose="020B0604020202020204" pitchFamily="34" charset="0"/>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a:defRPr/>
            </a:pPr>
            <a:endParaRPr lang="en-US" kern="0">
              <a:solidFill>
                <a:srgbClr val="000000"/>
              </a:solidFill>
              <a:latin typeface="Comic Sans MS"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a:effectLst/>
        </p:spPr>
      </p:pic>
      <p:sp>
        <p:nvSpPr>
          <p:cNvPr id="2487303" name="Text Box 7"/>
          <p:cNvSpPr txBox="1">
            <a:spLocks noChangeArrowheads="1"/>
          </p:cNvSpPr>
          <p:nvPr/>
        </p:nvSpPr>
        <p:spPr bwMode="auto">
          <a:xfrm>
            <a:off x="228600" y="5591175"/>
            <a:ext cx="8915400" cy="646331"/>
          </a:xfrm>
          <a:prstGeom prst="rect">
            <a:avLst/>
          </a:prstGeom>
          <a:noFill/>
          <a:ln w="9525">
            <a:noFill/>
            <a:miter lim="800000"/>
            <a:headEnd/>
            <a:tailEnd/>
          </a:ln>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ar-JO" sz="3600" b="1" dirty="0">
                <a:solidFill>
                  <a:srgbClr val="FFFFFF"/>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rPr>
              <a:t>و على كل حيوان </a:t>
            </a:r>
            <a:r>
              <a:rPr lang="ar-JO" sz="3600" b="1" dirty="0">
                <a:solidFill>
                  <a:srgbClr val="FFFF00"/>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rPr>
              <a:t>يدب على الأرض </a:t>
            </a:r>
            <a:r>
              <a:rPr lang="ar-JO" sz="3600" b="1" dirty="0">
                <a:solidFill>
                  <a:srgbClr val="FFFFFF"/>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rPr>
              <a:t>(تك 1 : 28)</a:t>
            </a:r>
            <a:endParaRPr lang="en-US" sz="3600" b="1" dirty="0">
              <a:solidFill>
                <a:srgbClr val="FFFFFF"/>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487304" name="Text Box 8"/>
          <p:cNvSpPr txBox="1">
            <a:spLocks noChangeArrowheads="1"/>
          </p:cNvSpPr>
          <p:nvPr/>
        </p:nvSpPr>
        <p:spPr bwMode="auto">
          <a:xfrm>
            <a:off x="228600" y="381000"/>
            <a:ext cx="4191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ar-JO" sz="3600" b="1" dirty="0">
                <a:solidFill>
                  <a:srgbClr val="FFFFFF"/>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rPr>
              <a:t>و على </a:t>
            </a:r>
            <a:r>
              <a:rPr lang="ar-JO" sz="3600" b="1" dirty="0">
                <a:solidFill>
                  <a:srgbClr val="FFFF00"/>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rPr>
              <a:t>طير</a:t>
            </a:r>
            <a:r>
              <a:rPr lang="ar-JO" sz="3600" b="1" dirty="0">
                <a:solidFill>
                  <a:srgbClr val="FFFFFF"/>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rPr>
              <a:t> السماء</a:t>
            </a:r>
            <a:endParaRPr lang="en-US" sz="3600" b="1" dirty="0">
              <a:solidFill>
                <a:srgbClr val="FFFFFF"/>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487305" name="Text Box 9"/>
          <p:cNvSpPr txBox="1">
            <a:spLocks noChangeArrowheads="1"/>
          </p:cNvSpPr>
          <p:nvPr/>
        </p:nvSpPr>
        <p:spPr bwMode="auto">
          <a:xfrm>
            <a:off x="228600" y="3124200"/>
            <a:ext cx="6096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ar-JO" sz="3600" b="1" dirty="0">
                <a:solidFill>
                  <a:srgbClr val="FFFFFF"/>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rPr>
              <a:t>و تسلطوا على </a:t>
            </a:r>
            <a:r>
              <a:rPr lang="ar-JO" sz="3600" b="1" dirty="0">
                <a:solidFill>
                  <a:srgbClr val="FFFF00"/>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rPr>
              <a:t>سمك</a:t>
            </a:r>
            <a:r>
              <a:rPr lang="ar-JO" sz="3600" b="1" dirty="0">
                <a:solidFill>
                  <a:srgbClr val="FFFFFF"/>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rPr>
              <a:t> البحر</a:t>
            </a:r>
            <a:endParaRPr lang="en-US" sz="3600" b="1" dirty="0">
              <a:solidFill>
                <a:srgbClr val="FFFFFF"/>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487306" name="Text Box 10"/>
          <p:cNvSpPr txBox="1">
            <a:spLocks noChangeArrowheads="1"/>
          </p:cNvSpPr>
          <p:nvPr/>
        </p:nvSpPr>
        <p:spPr bwMode="auto">
          <a:xfrm>
            <a:off x="5715000" y="381000"/>
            <a:ext cx="3352800" cy="2308324"/>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spcBef>
                <a:spcPct val="50000"/>
              </a:spcBef>
              <a:defRPr/>
            </a:pPr>
            <a:r>
              <a:rPr lang="ar-JO" sz="3600" b="1" dirty="0">
                <a:solidFill>
                  <a:srgbClr val="FFFFFF"/>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rPr>
              <a:t>و باركهم الله و قال لهم أثمروا و اكثروا و املأوا الأرض و أخضعوها</a:t>
            </a:r>
            <a:endParaRPr lang="en-US" sz="3600" b="1" dirty="0">
              <a:solidFill>
                <a:srgbClr val="FFFFFF"/>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3102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9350"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dirty="0">
                <a:latin typeface="Arial" panose="020B0604020202020204" pitchFamily="34" charset="0"/>
                <a:ea typeface="ＭＳ Ｐゴシック" charset="0"/>
                <a:cs typeface="Arial" panose="020B0604020202020204" pitchFamily="34" charset="0"/>
              </a:rPr>
              <a:t>Food</a:t>
            </a:r>
            <a:endParaRPr lang="en-US" sz="3600" b="1" dirty="0">
              <a:latin typeface="Arial" panose="020B0604020202020204" pitchFamily="34" charset="0"/>
              <a:ea typeface="ＭＳ Ｐゴシック" charset="0"/>
              <a:cs typeface="Arial" panose="020B0604020202020204" pitchFamily="34" charset="0"/>
            </a:endParaRPr>
          </a:p>
        </p:txBody>
      </p:sp>
      <p:pic>
        <p:nvPicPr>
          <p:cNvPr id="243714" name="Picture 2" descr="MixedFrui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rot="10800000">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9351" name="Text Box 7"/>
          <p:cNvSpPr txBox="1">
            <a:spLocks noChangeArrowheads="1"/>
          </p:cNvSpPr>
          <p:nvPr/>
        </p:nvSpPr>
        <p:spPr bwMode="auto">
          <a:xfrm>
            <a:off x="1676400" y="685800"/>
            <a:ext cx="7239000" cy="1754326"/>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defRPr/>
            </a:pPr>
            <a:r>
              <a:rPr lang="ar-JO" dirty="0">
                <a:effectLst>
                  <a:glow rad="139700">
                    <a:srgbClr val="DADADA">
                      <a:lumMod val="10000"/>
                      <a:alpha val="99000"/>
                    </a:srgbClr>
                  </a:glow>
                </a:effectLst>
                <a:latin typeface="Arial" panose="020B0604020202020204" pitchFamily="34" charset="0"/>
                <a:ea typeface="+mn-ea"/>
                <a:cs typeface="Arial" panose="020B0604020202020204" pitchFamily="34" charset="0"/>
              </a:rPr>
              <a:t>و قال الله إني قد أعطيتكم كل بقل يبزر بزراً على وجه كل الأرض و كل شجر فيه ثمر شجر يبزر بزراً يكون لكم طعاماً (29)</a:t>
            </a:r>
            <a:endParaRPr lang="en-US" dirty="0">
              <a:effectLst>
                <a:glow rad="139700">
                  <a:srgbClr val="DADADA">
                    <a:lumMod val="10000"/>
                    <a:alpha val="99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1015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1398"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dirty="0">
                <a:latin typeface="Arial" panose="020B0604020202020204" pitchFamily="34" charset="0"/>
                <a:ea typeface="ＭＳ Ｐゴシック" charset="0"/>
                <a:cs typeface="Arial" panose="020B0604020202020204" pitchFamily="34" charset="0"/>
              </a:rPr>
              <a:t>Food</a:t>
            </a:r>
            <a:endParaRPr lang="en-US" sz="3600" b="1" dirty="0">
              <a:latin typeface="Arial" panose="020B0604020202020204" pitchFamily="34" charset="0"/>
              <a:ea typeface="ＭＳ Ｐゴシック" charset="0"/>
              <a:cs typeface="Arial" panose="020B0604020202020204" pitchFamily="34" charset="0"/>
            </a:endParaRPr>
          </a:p>
        </p:txBody>
      </p:sp>
      <p:pic>
        <p:nvPicPr>
          <p:cNvPr id="245762" name="Picture 2" descr="Harvest Image   Zucchin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8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1399" name="Text Box 7"/>
          <p:cNvSpPr txBox="1">
            <a:spLocks noChangeArrowheads="1"/>
          </p:cNvSpPr>
          <p:nvPr/>
        </p:nvSpPr>
        <p:spPr bwMode="auto">
          <a:xfrm>
            <a:off x="107504" y="3962400"/>
            <a:ext cx="8884096" cy="1754326"/>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ar-JO" altLang="ja-JP" dirty="0">
                <a:effectLst>
                  <a:glow rad="139700">
                    <a:srgbClr val="DADADA">
                      <a:lumMod val="10000"/>
                      <a:alpha val="99000"/>
                    </a:srgbClr>
                  </a:glow>
                </a:effectLst>
                <a:latin typeface="Tahoma"/>
                <a:ea typeface="+mn-ea"/>
                <a:cs typeface="Arial" panose="020B0604020202020204" pitchFamily="34" charset="0"/>
              </a:rPr>
              <a:t>و لكل حيوان الأرض و كل طير السماء و كل دبابة على الأرض فيها نفس حية أعطيت كل عشب أخضر طعاماً و كان كذلك (30)</a:t>
            </a:r>
            <a:endParaRPr lang="en-US" dirty="0">
              <a:effectLst>
                <a:glow rad="139700">
                  <a:srgbClr val="DADADA">
                    <a:lumMod val="10000"/>
                    <a:alpha val="99000"/>
                  </a:srgbClr>
                </a:glow>
              </a:effectLst>
              <a:latin typeface="Tahoma"/>
              <a:ea typeface="+mn-ea"/>
              <a:cs typeface="Arial" panose="020B0604020202020204" pitchFamily="34" charset="0"/>
            </a:endParaRPr>
          </a:p>
        </p:txBody>
      </p:sp>
    </p:spTree>
    <p:extLst>
      <p:ext uri="{BB962C8B-B14F-4D97-AF65-F5344CB8AC3E}">
        <p14:creationId xmlns:p14="http://schemas.microsoft.com/office/powerpoint/2010/main" val="507248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3448"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Sixth Day</a:t>
            </a:r>
          </a:p>
        </p:txBody>
      </p:sp>
      <p:pic>
        <p:nvPicPr>
          <p:cNvPr id="247810" name="Picture 2" descr="Bright Sun Rising in Dark 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3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السادس</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493444" name="Text Box 4"/>
          <p:cNvSpPr txBox="1">
            <a:spLocks noChangeArrowheads="1"/>
          </p:cNvSpPr>
          <p:nvPr/>
        </p:nvSpPr>
        <p:spPr bwMode="auto">
          <a:xfrm>
            <a:off x="4419600" y="1295400"/>
            <a:ext cx="4495800" cy="341632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رأى الله كل ما عمله فإذا هو حسن جداً</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defTabSz="457200" eaLnBrk="1" fontAlgn="auto" hangingPunct="1">
              <a:spcBef>
                <a:spcPct val="50000"/>
              </a:spcBef>
              <a:spcAft>
                <a:spcPts val="0"/>
              </a:spcAft>
              <a:defRPr/>
            </a:pP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كان مساء و كان صباح يوماً سادساً (31)</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3180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5496" name="Rectangle 8"/>
          <p:cNvSpPr>
            <a:spLocks noGrp="1" noRot="1" noChangeArrowheads="1"/>
          </p:cNvSpPr>
          <p:nvPr>
            <p:ph type="title" idx="4294967295"/>
          </p:nvPr>
        </p:nvSpPr>
        <p:spPr>
          <a:xfrm>
            <a:off x="6172200" y="76200"/>
            <a:ext cx="28194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Summary</a:t>
            </a:r>
          </a:p>
        </p:txBody>
      </p:sp>
      <p:pic>
        <p:nvPicPr>
          <p:cNvPr id="249858" name="Picture 2" descr="npo0000f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549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السابع</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495492" name="Text Box 4"/>
          <p:cNvSpPr txBox="1">
            <a:spLocks noChangeArrowheads="1"/>
          </p:cNvSpPr>
          <p:nvPr/>
        </p:nvSpPr>
        <p:spPr bwMode="auto">
          <a:xfrm>
            <a:off x="4114800" y="3886200"/>
            <a:ext cx="4876800" cy="1200329"/>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ar-JO" dirty="0">
                <a:effectLst>
                  <a:glow rad="139700">
                    <a:srgbClr val="DADADA">
                      <a:lumMod val="10000"/>
                      <a:alpha val="99000"/>
                    </a:srgbClr>
                  </a:glow>
                </a:effectLst>
                <a:latin typeface="Tahoma"/>
                <a:ea typeface="+mn-ea"/>
                <a:cs typeface="Arial" panose="020B0604020202020204" pitchFamily="34" charset="0"/>
              </a:rPr>
              <a:t>فأكملت السماوات و الأرض و كل جندها (2 : 1)</a:t>
            </a:r>
            <a:endParaRPr lang="en-US" dirty="0">
              <a:effectLst>
                <a:glow rad="139700">
                  <a:srgbClr val="DADADA">
                    <a:lumMod val="10000"/>
                    <a:alpha val="99000"/>
                  </a:srgbClr>
                </a:glow>
              </a:effectLst>
              <a:latin typeface="Tahoma"/>
              <a:ea typeface="+mn-ea"/>
              <a:cs typeface="Arial" panose="020B0604020202020204" pitchFamily="34" charset="0"/>
            </a:endParaRPr>
          </a:p>
        </p:txBody>
      </p:sp>
    </p:spTree>
    <p:extLst>
      <p:ext uri="{BB962C8B-B14F-4D97-AF65-F5344CB8AC3E}">
        <p14:creationId xmlns:p14="http://schemas.microsoft.com/office/powerpoint/2010/main" val="2201190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0456" name="Rectangle 8"/>
          <p:cNvSpPr>
            <a:spLocks noGrp="1" noRot="1" noChangeArrowheads="1"/>
          </p:cNvSpPr>
          <p:nvPr>
            <p:ph type="title" idx="4294967295"/>
          </p:nvPr>
        </p:nvSpPr>
        <p:spPr>
          <a:xfrm>
            <a:off x="6705600" y="76200"/>
            <a:ext cx="2216150" cy="6096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Day 7</a:t>
            </a:r>
          </a:p>
        </p:txBody>
      </p:sp>
      <p:pic>
        <p:nvPicPr>
          <p:cNvPr id="251906" name="Picture 2" descr="npo0000f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04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السابع</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280452" name="Text Box 4"/>
          <p:cNvSpPr txBox="1">
            <a:spLocks noChangeArrowheads="1"/>
          </p:cNvSpPr>
          <p:nvPr/>
        </p:nvSpPr>
        <p:spPr bwMode="auto">
          <a:xfrm>
            <a:off x="139700" y="4267200"/>
            <a:ext cx="9004300" cy="1200329"/>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ar-JO" dirty="0">
                <a:effectLst>
                  <a:glow rad="139700">
                    <a:srgbClr val="DADADA">
                      <a:lumMod val="10000"/>
                      <a:alpha val="99000"/>
                    </a:srgbClr>
                  </a:glow>
                </a:effectLst>
                <a:latin typeface="Tahoma"/>
                <a:ea typeface="+mn-ea"/>
                <a:cs typeface="Arial" panose="020B0604020202020204" pitchFamily="34" charset="0"/>
              </a:rPr>
              <a:t>و فرغ الله في اليوم السابع من عمله الذي عمل فاستراح في اليوم السابع من جميع عمله الذي عمل (2 : 2)</a:t>
            </a:r>
            <a:endParaRPr lang="en-US" dirty="0">
              <a:effectLst>
                <a:glow rad="139700">
                  <a:srgbClr val="DADADA">
                    <a:lumMod val="10000"/>
                    <a:alpha val="99000"/>
                  </a:srgbClr>
                </a:glow>
              </a:effectLst>
              <a:latin typeface="Tahoma"/>
              <a:ea typeface="+mn-ea"/>
              <a:cs typeface="Arial" panose="020B0604020202020204" pitchFamily="34" charset="0"/>
            </a:endParaRPr>
          </a:p>
        </p:txBody>
      </p:sp>
    </p:spTree>
    <p:extLst>
      <p:ext uri="{BB962C8B-B14F-4D97-AF65-F5344CB8AC3E}">
        <p14:creationId xmlns:p14="http://schemas.microsoft.com/office/powerpoint/2010/main" val="3331626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7096" name="Rectangle 8"/>
          <p:cNvSpPr>
            <a:spLocks noGrp="1" noRot="1" noChangeArrowheads="1"/>
          </p:cNvSpPr>
          <p:nvPr>
            <p:ph type="title" idx="4294967295"/>
          </p:nvPr>
        </p:nvSpPr>
        <p:spPr>
          <a:xfrm>
            <a:off x="6400800" y="0"/>
            <a:ext cx="2743200" cy="4572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Sabbath</a:t>
            </a:r>
          </a:p>
        </p:txBody>
      </p:sp>
      <p:pic>
        <p:nvPicPr>
          <p:cNvPr id="253954" name="Picture 2" descr="npo0000fe"/>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76200"/>
            <a:ext cx="92202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37091" name="Text Box 3"/>
          <p:cNvSpPr txBox="1">
            <a:spLocks noChangeArrowheads="1"/>
          </p:cNvSpPr>
          <p:nvPr/>
        </p:nvSpPr>
        <p:spPr bwMode="auto">
          <a:xfrm>
            <a:off x="0" y="-76200"/>
            <a:ext cx="9296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السابع</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137092" name="Text Box 4"/>
          <p:cNvSpPr txBox="1">
            <a:spLocks noChangeArrowheads="1"/>
          </p:cNvSpPr>
          <p:nvPr/>
        </p:nvSpPr>
        <p:spPr bwMode="auto">
          <a:xfrm>
            <a:off x="179512" y="4114800"/>
            <a:ext cx="8719120" cy="1200329"/>
          </a:xfrm>
          <a:prstGeom prst="rect">
            <a:avLst/>
          </a:prstGeom>
          <a:noFill/>
          <a:ln w="9525">
            <a:noFill/>
            <a:miter lim="800000"/>
            <a:headEnd/>
            <a:tailEnd/>
          </a:ln>
          <a:effectLst/>
        </p:spPr>
        <p:txBody>
          <a:bodyPr wrap="square">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ar-JO" dirty="0">
                <a:effectLst>
                  <a:glow rad="139700">
                    <a:srgbClr val="DADADA">
                      <a:lumMod val="10000"/>
                      <a:alpha val="99000"/>
                    </a:srgbClr>
                  </a:glow>
                </a:effectLst>
                <a:latin typeface="Tahoma"/>
                <a:ea typeface="+mn-ea"/>
                <a:cs typeface="Arial" panose="020B0604020202020204" pitchFamily="34" charset="0"/>
              </a:rPr>
              <a:t>و بارك الله اليوم السابع و قدسه لأنه فيه استراح من جميع عمله الذي عمل الله خالقاً (2 : 3)</a:t>
            </a:r>
            <a:endParaRPr lang="en-US" dirty="0">
              <a:effectLst>
                <a:glow rad="139700">
                  <a:srgbClr val="DADADA">
                    <a:lumMod val="10000"/>
                    <a:alpha val="99000"/>
                  </a:srgbClr>
                </a:glow>
              </a:effectLst>
              <a:latin typeface="Tahoma"/>
              <a:ea typeface="+mn-ea"/>
              <a:cs typeface="Arial" panose="020B0604020202020204" pitchFamily="34" charset="0"/>
            </a:endParaRPr>
          </a:p>
        </p:txBody>
      </p:sp>
    </p:spTree>
    <p:extLst>
      <p:ext uri="{BB962C8B-B14F-4D97-AF65-F5344CB8AC3E}">
        <p14:creationId xmlns:p14="http://schemas.microsoft.com/office/powerpoint/2010/main" val="3937152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cs typeface="+mj-cs"/>
              </a:rPr>
              <a:t>Black</a:t>
            </a:r>
          </a:p>
        </p:txBody>
      </p:sp>
      <p:sp>
        <p:nvSpPr>
          <p:cNvPr id="456707" name="Rectangle 3"/>
          <p:cNvSpPr>
            <a:spLocks noGrp="1" noChangeArrowheads="1"/>
          </p:cNvSpPr>
          <p:nvPr>
            <p:ph type="body" idx="1"/>
          </p:nvPr>
        </p:nvSpPr>
        <p:spPr/>
        <p:txBody>
          <a:bodyPr/>
          <a:lstStyle/>
          <a:p>
            <a:pPr eaLnBrk="1" hangingPunct="1">
              <a:defRPr/>
            </a:pPr>
            <a:endParaRPr lang="en-US">
              <a:cs typeface="+mn-cs"/>
            </a:endParaRPr>
          </a:p>
        </p:txBody>
      </p:sp>
      <p:sp>
        <p:nvSpPr>
          <p:cNvPr id="16793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1799888023"/>
      </p:ext>
    </p:extLst>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reation-hand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446338"/>
            <a:ext cx="4787900" cy="441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44450"/>
            <a:ext cx="9144000" cy="287972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ar-JO" sz="8000" b="1" dirty="0">
                <a:solidFill>
                  <a:schemeClr val="bg1"/>
                </a:solidFill>
                <a:effectLst>
                  <a:glow rad="228600">
                    <a:schemeClr val="tx1"/>
                  </a:glow>
                </a:effectLst>
                <a:latin typeface="Arial" panose="020B0604020202020204" pitchFamily="34" charset="0"/>
                <a:cs typeface="Arial" panose="020B0604020202020204" pitchFamily="34" charset="0"/>
              </a:rPr>
              <a:t>أهمية</a:t>
            </a:r>
            <a:br>
              <a:rPr lang="ar-JO" sz="8000" b="1" dirty="0">
                <a:solidFill>
                  <a:schemeClr val="bg1"/>
                </a:solidFill>
                <a:effectLst>
                  <a:glow rad="228600">
                    <a:schemeClr val="tx1"/>
                  </a:glow>
                </a:effectLst>
                <a:latin typeface="Arial" panose="020B0604020202020204" pitchFamily="34" charset="0"/>
                <a:cs typeface="Arial" panose="020B0604020202020204" pitchFamily="34" charset="0"/>
              </a:rPr>
            </a:br>
            <a:r>
              <a:rPr lang="ar-JO" sz="8000" b="1" dirty="0">
                <a:solidFill>
                  <a:schemeClr val="bg1"/>
                </a:solidFill>
                <a:effectLst>
                  <a:glow rad="228600">
                    <a:schemeClr val="tx1"/>
                  </a:glow>
                </a:effectLst>
                <a:latin typeface="Arial" panose="020B0604020202020204" pitchFamily="34" charset="0"/>
                <a:cs typeface="Arial" panose="020B0604020202020204" pitchFamily="34" charset="0"/>
              </a:rPr>
              <a:t>سفر التكوين</a:t>
            </a:r>
            <a:endParaRPr lang="en-US" sz="8000" b="1" dirty="0">
              <a:solidFill>
                <a:schemeClr val="bg1"/>
              </a:solidFill>
              <a:effectLst>
                <a:glow rad="228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7628267"/>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8579" name="Rectangle 3"/>
          <p:cNvSpPr>
            <a:spLocks noGrp="1" noRot="1" noChangeArrowheads="1"/>
          </p:cNvSpPr>
          <p:nvPr>
            <p:ph type="title" idx="4294967295"/>
          </p:nvPr>
        </p:nvSpPr>
        <p:spPr>
          <a:xfrm>
            <a:off x="6096000" y="0"/>
            <a:ext cx="3048000" cy="4572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Formless &amp; Void</a:t>
            </a:r>
          </a:p>
        </p:txBody>
      </p:sp>
      <p:pic>
        <p:nvPicPr>
          <p:cNvPr id="188418" name="Picture 2" descr="npo0000ca"/>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512" y="-76200"/>
            <a:ext cx="93726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8580" name="Text Box 4"/>
          <p:cNvSpPr txBox="1">
            <a:spLocks noChangeArrowheads="1"/>
          </p:cNvSpPr>
          <p:nvPr/>
        </p:nvSpPr>
        <p:spPr bwMode="auto">
          <a:xfrm>
            <a:off x="1371600" y="228600"/>
            <a:ext cx="5943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الأول</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28581" name="Text Box 5"/>
          <p:cNvSpPr txBox="1">
            <a:spLocks noChangeArrowheads="1"/>
          </p:cNvSpPr>
          <p:nvPr/>
        </p:nvSpPr>
        <p:spPr bwMode="auto">
          <a:xfrm>
            <a:off x="76200" y="4509120"/>
            <a:ext cx="90678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كانت الأرض خربة و خالية و على وجه الغمر ظلمة و روح الله يرف على وجه المياه (2)</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387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44000" cy="1143000"/>
          </a:xfrm>
        </p:spPr>
        <p:txBody>
          <a:bodyPr/>
          <a:lstStyle/>
          <a:p>
            <a:pPr eaLnBrk="1" hangingPunct="1">
              <a:defRPr/>
            </a:pPr>
            <a:r>
              <a:rPr lang="ar-JO" sz="4800" b="1" dirty="0">
                <a:solidFill>
                  <a:schemeClr val="bg1"/>
                </a:solidFill>
                <a:effectLst>
                  <a:glow rad="177800">
                    <a:schemeClr val="tx1"/>
                  </a:glow>
                </a:effectLst>
                <a:latin typeface="Arial" panose="020B0604020202020204" pitchFamily="34" charset="0"/>
                <a:cs typeface="Arial" panose="020B0604020202020204" pitchFamily="34" charset="0"/>
              </a:rPr>
              <a:t>أسئلة يطرحها كل شخص </a:t>
            </a:r>
            <a:endParaRPr lang="en-US" sz="3600" b="1" dirty="0">
              <a:effectLst>
                <a:glow rad="177800">
                  <a:schemeClr val="tx1"/>
                </a:glow>
              </a:effectLst>
              <a:latin typeface="Arial" panose="020B0604020202020204" pitchFamily="34" charset="0"/>
              <a:cs typeface="Arial" panose="020B0604020202020204" pitchFamily="34" charset="0"/>
            </a:endParaRPr>
          </a:p>
        </p:txBody>
      </p:sp>
      <p:sp>
        <p:nvSpPr>
          <p:cNvPr id="217092" name="Text Box 4"/>
          <p:cNvSpPr txBox="1">
            <a:spLocks noChangeArrowheads="1"/>
          </p:cNvSpPr>
          <p:nvPr/>
        </p:nvSpPr>
        <p:spPr bwMode="auto">
          <a:xfrm>
            <a:off x="481013" y="6545263"/>
            <a:ext cx="915987"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spAutoFit/>
          </a:bodyPr>
          <a:lstStyle/>
          <a:p>
            <a:pPr algn="ctr">
              <a:spcBef>
                <a:spcPct val="50000"/>
              </a:spcBef>
              <a:defRPr/>
            </a:pPr>
            <a:r>
              <a:rPr lang="en-US" sz="900" b="1" dirty="0">
                <a:solidFill>
                  <a:srgbClr val="FFFFFF"/>
                </a:solidFill>
                <a:effectLst>
                  <a:glow rad="177800">
                    <a:srgbClr val="000000"/>
                  </a:glow>
                </a:effectLst>
                <a:latin typeface="Arial" panose="020B0604020202020204" pitchFamily="34" charset="0"/>
                <a:cs typeface="Arial" panose="020B0604020202020204" pitchFamily="34" charset="0"/>
              </a:rPr>
              <a:t>©2003 TBBMI</a:t>
            </a:r>
          </a:p>
        </p:txBody>
      </p:sp>
      <p:sp>
        <p:nvSpPr>
          <p:cNvPr id="217093" name="Rectangle 5"/>
          <p:cNvSpPr>
            <a:spLocks noChangeArrowheads="1"/>
          </p:cNvSpPr>
          <p:nvPr/>
        </p:nvSpPr>
        <p:spPr bwMode="auto">
          <a:xfrm>
            <a:off x="7586663" y="6526213"/>
            <a:ext cx="647700" cy="247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spAutoFit/>
          </a:bodyPr>
          <a:lstStyle/>
          <a:p>
            <a:pPr algn="ctr">
              <a:defRPr/>
            </a:pPr>
            <a:r>
              <a:rPr lang="en-US" sz="1000" b="1" dirty="0">
                <a:solidFill>
                  <a:srgbClr val="000000"/>
                </a:solidFill>
                <a:effectLst>
                  <a:glow rad="177800">
                    <a:srgbClr val="000000"/>
                  </a:glow>
                  <a:outerShdw blurRad="38100" dist="38100" dir="2700000" algn="tl">
                    <a:srgbClr val="FFFFFF"/>
                  </a:outerShdw>
                </a:effectLst>
                <a:latin typeface="Arial" panose="020B0604020202020204" pitchFamily="34" charset="0"/>
                <a:cs typeface="Arial" panose="020B0604020202020204" pitchFamily="34" charset="0"/>
              </a:rPr>
              <a:t>7.5.03a.</a:t>
            </a:r>
          </a:p>
        </p:txBody>
      </p:sp>
      <p:sp>
        <p:nvSpPr>
          <p:cNvPr id="217094" name="Rectangle 6"/>
          <p:cNvSpPr>
            <a:spLocks noChangeArrowheads="1"/>
          </p:cNvSpPr>
          <p:nvPr/>
        </p:nvSpPr>
        <p:spPr bwMode="auto">
          <a:xfrm>
            <a:off x="8084197" y="6525340"/>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spAutoFit/>
          </a:bodyPr>
          <a:lstStyle/>
          <a:p>
            <a:pPr algn="ctr">
              <a:defRPr/>
            </a:pPr>
            <a:r>
              <a:rPr lang="en-US" sz="1000" b="1" dirty="0">
                <a:solidFill>
                  <a:srgbClr val="000000"/>
                </a:solidFill>
                <a:effectLst>
                  <a:glow rad="177800">
                    <a:srgbClr val="000000"/>
                  </a:glow>
                  <a:outerShdw blurRad="38100" dist="38100" dir="2700000" algn="tl">
                    <a:srgbClr val="FFFFFF"/>
                  </a:outerShdw>
                </a:effectLst>
                <a:latin typeface="Arial" panose="020B0604020202020204" pitchFamily="34" charset="0"/>
                <a:cs typeface="Arial" panose="020B0604020202020204" pitchFamily="34" charset="0"/>
              </a:rPr>
              <a:t>18</a:t>
            </a:r>
          </a:p>
        </p:txBody>
      </p:sp>
      <p:sp>
        <p:nvSpPr>
          <p:cNvPr id="217096" name="Text Box 8"/>
          <p:cNvSpPr txBox="1">
            <a:spLocks noChangeArrowheads="1"/>
          </p:cNvSpPr>
          <p:nvPr/>
        </p:nvSpPr>
        <p:spPr bwMode="auto">
          <a:xfrm>
            <a:off x="43949" y="1564754"/>
            <a:ext cx="9086850" cy="38164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ar-JO" sz="4400" b="1" dirty="0">
                <a:solidFill>
                  <a:srgbClr val="FFFFFF"/>
                </a:solidFill>
                <a:effectLst>
                  <a:glow rad="177800">
                    <a:srgbClr val="000000"/>
                  </a:glow>
                </a:effectLst>
                <a:latin typeface="Arial" panose="020B0604020202020204" pitchFamily="34" charset="0"/>
                <a:cs typeface="Arial" panose="020B0604020202020204" pitchFamily="34" charset="0"/>
              </a:rPr>
              <a:t>* من أين اتينا؟</a:t>
            </a:r>
            <a:r>
              <a:rPr lang="en-US" sz="4400" b="1" dirty="0">
                <a:solidFill>
                  <a:srgbClr val="FFFFFF"/>
                </a:solidFill>
                <a:effectLst>
                  <a:glow rad="177800">
                    <a:srgbClr val="000000"/>
                  </a:glow>
                </a:effectLst>
                <a:latin typeface="Arial" panose="020B0604020202020204" pitchFamily="34" charset="0"/>
                <a:cs typeface="Arial" panose="020B0604020202020204" pitchFamily="34" charset="0"/>
              </a:rPr>
              <a:t>  </a:t>
            </a:r>
          </a:p>
          <a:p>
            <a:pPr algn="r" eaLnBrk="1" hangingPunct="1">
              <a:spcBef>
                <a:spcPct val="50000"/>
              </a:spcBef>
              <a:defRPr/>
            </a:pPr>
            <a:r>
              <a:rPr lang="ar-JO" sz="4400" b="1" dirty="0">
                <a:solidFill>
                  <a:srgbClr val="FFFFFF"/>
                </a:solidFill>
                <a:effectLst>
                  <a:glow rad="177800">
                    <a:srgbClr val="000000"/>
                  </a:glow>
                </a:effectLst>
                <a:latin typeface="Arial" panose="020B0604020202020204" pitchFamily="34" charset="0"/>
                <a:cs typeface="Arial" panose="020B0604020202020204" pitchFamily="34" charset="0"/>
              </a:rPr>
              <a:t>* لماذا أنا هنا؟</a:t>
            </a:r>
            <a:endParaRPr lang="en-US" sz="4400" b="1" dirty="0">
              <a:solidFill>
                <a:srgbClr val="FFFFFF"/>
              </a:solidFill>
              <a:effectLst>
                <a:glow rad="177800">
                  <a:srgbClr val="000000"/>
                </a:glow>
              </a:effectLst>
              <a:latin typeface="Arial" panose="020B0604020202020204" pitchFamily="34" charset="0"/>
              <a:cs typeface="Arial" panose="020B0604020202020204" pitchFamily="34" charset="0"/>
            </a:endParaRPr>
          </a:p>
          <a:p>
            <a:pPr algn="r" eaLnBrk="1" hangingPunct="1">
              <a:spcBef>
                <a:spcPct val="50000"/>
              </a:spcBef>
              <a:defRPr/>
            </a:pPr>
            <a:r>
              <a:rPr lang="ar-JO" sz="4400" b="1" dirty="0">
                <a:solidFill>
                  <a:srgbClr val="FFFFFF"/>
                </a:solidFill>
                <a:effectLst>
                  <a:glow rad="177800">
                    <a:srgbClr val="000000"/>
                  </a:glow>
                </a:effectLst>
                <a:latin typeface="Arial" panose="020B0604020202020204" pitchFamily="34" charset="0"/>
                <a:cs typeface="Arial" panose="020B0604020202020204" pitchFamily="34" charset="0"/>
              </a:rPr>
              <a:t>* لماذا يوجد شر في هذا العالم؟</a:t>
            </a:r>
            <a:r>
              <a:rPr lang="en-US" sz="4400" b="1" dirty="0">
                <a:solidFill>
                  <a:srgbClr val="FFFFFF"/>
                </a:solidFill>
                <a:effectLst>
                  <a:glow rad="177800">
                    <a:srgbClr val="000000"/>
                  </a:glow>
                </a:effectLst>
                <a:latin typeface="Arial" panose="020B0604020202020204" pitchFamily="34" charset="0"/>
                <a:cs typeface="Arial" panose="020B0604020202020204" pitchFamily="34" charset="0"/>
              </a:rPr>
              <a:t>  </a:t>
            </a:r>
          </a:p>
          <a:p>
            <a:pPr algn="r" eaLnBrk="1" hangingPunct="1">
              <a:spcBef>
                <a:spcPct val="50000"/>
              </a:spcBef>
              <a:defRPr/>
            </a:pPr>
            <a:r>
              <a:rPr lang="ar-JO" sz="4400" b="1" dirty="0">
                <a:solidFill>
                  <a:srgbClr val="FFFFFF"/>
                </a:solidFill>
                <a:effectLst>
                  <a:glow rad="177800">
                    <a:srgbClr val="000000"/>
                  </a:glow>
                </a:effectLst>
                <a:latin typeface="Arial" panose="020B0604020202020204" pitchFamily="34" charset="0"/>
                <a:cs typeface="Arial" panose="020B0604020202020204" pitchFamily="34" charset="0"/>
              </a:rPr>
              <a:t>* هل هناك رجاء؟</a:t>
            </a:r>
            <a:endParaRPr lang="en-US" sz="4400"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90293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096">
                                            <p:txEl>
                                              <p:pRg st="1" end="1"/>
                                            </p:txEl>
                                          </p:spTgt>
                                        </p:tgtEl>
                                        <p:attrNameLst>
                                          <p:attrName>style.visibility</p:attrName>
                                        </p:attrNameLst>
                                      </p:cBhvr>
                                      <p:to>
                                        <p:strVal val="visible"/>
                                      </p:to>
                                    </p:set>
                                    <p:animEffect transition="in" filter="dissolve">
                                      <p:cBhvr>
                                        <p:cTn id="12" dur="500"/>
                                        <p:tgtEl>
                                          <p:spTgt spid="217096">
                                            <p:txEl>
                                              <p:pRg st="1" end="1"/>
                                            </p:txEl>
                                          </p:spTgt>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17096">
                                            <p:txEl>
                                              <p:pRg st="2" end="2"/>
                                            </p:txEl>
                                          </p:spTgt>
                                        </p:tgtEl>
                                        <p:attrNameLst>
                                          <p:attrName>style.visibility</p:attrName>
                                        </p:attrNameLst>
                                      </p:cBhvr>
                                      <p:to>
                                        <p:strVal val="visible"/>
                                      </p:to>
                                    </p:set>
                                    <p:animEffect transition="in" filter="dissolve">
                                      <p:cBhvr>
                                        <p:cTn id="16" dur="500"/>
                                        <p:tgtEl>
                                          <p:spTgt spid="21709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17096">
                                            <p:txEl>
                                              <p:pRg st="3" end="3"/>
                                            </p:txEl>
                                          </p:spTgt>
                                        </p:tgtEl>
                                        <p:attrNameLst>
                                          <p:attrName>style.visibility</p:attrName>
                                        </p:attrNameLst>
                                      </p:cBhvr>
                                      <p:to>
                                        <p:strVal val="visible"/>
                                      </p:to>
                                    </p:set>
                                    <p:animEffect transition="in" filter="dissolve">
                                      <p:cBhvr>
                                        <p:cTn id="21"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8289" name="Picture 2" descr="genesis1_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01" name="Title 1"/>
          <p:cNvSpPr>
            <a:spLocks noGrp="1"/>
          </p:cNvSpPr>
          <p:nvPr>
            <p:ph type="title" idx="4294967295"/>
          </p:nvPr>
        </p:nvSpPr>
        <p:spPr>
          <a:xfrm>
            <a:off x="0" y="0"/>
            <a:ext cx="9144000" cy="1052513"/>
          </a:xfrm>
          <a:ln>
            <a:miter lim="800000"/>
            <a:headEnd/>
            <a:tailEnd/>
          </a:ln>
          <a:effectLst>
            <a:glow rad="101600">
              <a:schemeClr val="accent2">
                <a:satMod val="175000"/>
                <a:alpha val="40000"/>
              </a:schemeClr>
            </a:glow>
          </a:effectLst>
        </p:spPr>
        <p:txBody>
          <a:bodyPr>
            <a:normAutofit fontScale="90000"/>
          </a:bodyPr>
          <a:lstStyle/>
          <a:p>
            <a:pPr>
              <a:defRPr/>
            </a:pPr>
            <a:r>
              <a:rPr lang="ar-JO"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rPr>
              <a:t>في البدء</a:t>
            </a:r>
            <a:endParaRPr lang="en-US"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endParaRPr>
          </a:p>
        </p:txBody>
      </p:sp>
      <p:sp>
        <p:nvSpPr>
          <p:cNvPr id="4" name="Title 1"/>
          <p:cNvSpPr txBox="1">
            <a:spLocks/>
          </p:cNvSpPr>
          <p:nvPr/>
        </p:nvSpPr>
        <p:spPr bwMode="auto">
          <a:xfrm>
            <a:off x="201646" y="1484784"/>
            <a:ext cx="4514370" cy="4248472"/>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457200">
              <a:defRPr/>
            </a:pPr>
            <a:r>
              <a:rPr lang="ar-JO"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الله</a:t>
            </a:r>
            <a:b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ar-JO"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خلق</a:t>
            </a:r>
            <a:b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ar-JO"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السموات</a:t>
            </a:r>
          </a:p>
          <a:p>
            <a:pPr defTabSz="457200">
              <a:defRPr/>
            </a:pPr>
            <a:r>
              <a:rPr lang="ar-JO"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و الأرض</a:t>
            </a:r>
            <a:endPar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endParaRPr>
          </a:p>
        </p:txBody>
      </p:sp>
      <p:sp>
        <p:nvSpPr>
          <p:cNvPr id="5" name="Title 1"/>
          <p:cNvSpPr txBox="1">
            <a:spLocks/>
          </p:cNvSpPr>
          <p:nvPr/>
        </p:nvSpPr>
        <p:spPr bwMode="auto">
          <a:xfrm>
            <a:off x="201646" y="5733256"/>
            <a:ext cx="4514370" cy="936104"/>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457200">
              <a:defRPr/>
            </a:pPr>
            <a:r>
              <a:rPr lang="ar-JO"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تكوين 1 : 1</a:t>
            </a:r>
            <a:endParaRPr lang="en-US"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endParaRPr>
          </a:p>
        </p:txBody>
      </p:sp>
      <p:sp>
        <p:nvSpPr>
          <p:cNvPr id="6" name="Text Box 8"/>
          <p:cNvSpPr txBox="1">
            <a:spLocks noChangeArrowheads="1"/>
          </p:cNvSpPr>
          <p:nvPr/>
        </p:nvSpPr>
        <p:spPr bwMode="auto">
          <a:xfrm>
            <a:off x="32169" y="1124744"/>
            <a:ext cx="908685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buFontTx/>
              <a:buChar char="•"/>
              <a:defRPr/>
            </a:pPr>
            <a:r>
              <a:rPr lang="ar-JO" sz="4400" b="1" dirty="0">
                <a:solidFill>
                  <a:srgbClr val="FFFFFF"/>
                </a:solidFill>
                <a:effectLst>
                  <a:glow rad="177800">
                    <a:srgbClr val="000000"/>
                  </a:glow>
                </a:effectLst>
                <a:latin typeface="Arial" panose="020B0604020202020204" pitchFamily="34" charset="0"/>
                <a:cs typeface="Arial" panose="020B0604020202020204" pitchFamily="34" charset="0"/>
              </a:rPr>
              <a:t>* من أين أتينا؟</a:t>
            </a:r>
            <a:endParaRPr lang="en-US" sz="4400"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4867942"/>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en-US" sz="3600" b="1" dirty="0">
                <a:effectLst/>
                <a:latin typeface="Arial" panose="020B0604020202020204" pitchFamily="34" charset="0"/>
                <a:ea typeface="ＭＳ Ｐゴシック" charset="0"/>
                <a:cs typeface="Arial" panose="020B0604020202020204" pitchFamily="34"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283" name="Text Box 3"/>
          <p:cNvSpPr txBox="1">
            <a:spLocks noChangeArrowheads="1"/>
          </p:cNvSpPr>
          <p:nvPr/>
        </p:nvSpPr>
        <p:spPr bwMode="auto">
          <a:xfrm>
            <a:off x="28229" y="-660058"/>
            <a:ext cx="914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ar-JO" sz="3600" b="1" dirty="0">
                <a:solidFill>
                  <a:srgbClr val="FFFFFF"/>
                </a:solidFill>
                <a:effectLst>
                  <a:glow rad="215900">
                    <a:srgbClr val="000000"/>
                  </a:glow>
                </a:effectLst>
                <a:latin typeface="Arial" panose="020B0604020202020204" pitchFamily="34" charset="0"/>
                <a:cs typeface="Arial" panose="020B0604020202020204" pitchFamily="34" charset="0"/>
              </a:rPr>
              <a:t>خليقة الله ... اليوم السادس</a:t>
            </a:r>
            <a:endParaRPr lang="en-US" sz="3600" b="1" dirty="0">
              <a:solidFill>
                <a:srgbClr val="FFFFFF"/>
              </a:solidFill>
              <a:effectLst>
                <a:glow rad="215900">
                  <a:srgbClr val="000000"/>
                </a:glow>
              </a:effectLst>
              <a:latin typeface="Arial" panose="020B0604020202020204" pitchFamily="34" charset="0"/>
              <a:cs typeface="Arial" panose="020B0604020202020204" pitchFamily="34" charset="0"/>
            </a:endParaRPr>
          </a:p>
        </p:txBody>
      </p:sp>
      <p:sp>
        <p:nvSpPr>
          <p:cNvPr id="1249284" name="Text Box 4"/>
          <p:cNvSpPr txBox="1">
            <a:spLocks noChangeArrowheads="1"/>
          </p:cNvSpPr>
          <p:nvPr/>
        </p:nvSpPr>
        <p:spPr bwMode="auto">
          <a:xfrm>
            <a:off x="1981200" y="914400"/>
            <a:ext cx="6019800"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ar-JO" sz="3600" b="1" dirty="0">
                <a:solidFill>
                  <a:srgbClr val="FFFFFF"/>
                </a:solidFill>
                <a:effectLst>
                  <a:glow rad="215900">
                    <a:srgbClr val="000000"/>
                  </a:glow>
                </a:effectLst>
                <a:latin typeface="Arial" panose="020B0604020202020204" pitchFamily="34" charset="0"/>
                <a:cs typeface="Arial" panose="020B0604020202020204" pitchFamily="34" charset="0"/>
              </a:rPr>
              <a:t>و قال الله نعمل الإنسان على </a:t>
            </a:r>
            <a:r>
              <a:rPr lang="ar-JO" sz="3600" b="1" dirty="0">
                <a:effectLst>
                  <a:glow rad="215900">
                    <a:srgbClr val="000000"/>
                  </a:glow>
                </a:effectLst>
                <a:latin typeface="Arial" panose="020B0604020202020204" pitchFamily="34" charset="0"/>
                <a:cs typeface="Arial" panose="020B0604020202020204" pitchFamily="34" charset="0"/>
              </a:rPr>
              <a:t>صورتنا </a:t>
            </a:r>
            <a:r>
              <a:rPr lang="ar-JO" sz="3600" b="1" dirty="0">
                <a:solidFill>
                  <a:srgbClr val="FFFFFF"/>
                </a:solidFill>
                <a:effectLst>
                  <a:glow rad="215900">
                    <a:srgbClr val="000000"/>
                  </a:glow>
                </a:effectLst>
                <a:latin typeface="Arial" panose="020B0604020202020204" pitchFamily="34" charset="0"/>
                <a:cs typeface="Arial" panose="020B0604020202020204" pitchFamily="34" charset="0"/>
              </a:rPr>
              <a:t>كشبهنا </a:t>
            </a:r>
            <a:r>
              <a:rPr lang="ar-JO" sz="3600" b="1" dirty="0">
                <a:solidFill>
                  <a:srgbClr val="FFFF00"/>
                </a:solidFill>
                <a:effectLst>
                  <a:glow rad="215900">
                    <a:srgbClr val="000000"/>
                  </a:glow>
                </a:effectLst>
                <a:latin typeface="Arial" panose="020B0604020202020204" pitchFamily="34" charset="0"/>
                <a:cs typeface="Arial" panose="020B0604020202020204" pitchFamily="34" charset="0"/>
              </a:rPr>
              <a:t>فيتسلطون</a:t>
            </a:r>
            <a:r>
              <a:rPr lang="ar-JO" sz="3600" b="1" dirty="0">
                <a:solidFill>
                  <a:srgbClr val="FFFFFF"/>
                </a:solidFill>
                <a:effectLst>
                  <a:glow rad="215900">
                    <a:srgbClr val="000000"/>
                  </a:glow>
                </a:effectLst>
                <a:latin typeface="Arial" panose="020B0604020202020204" pitchFamily="34" charset="0"/>
                <a:cs typeface="Arial" panose="020B0604020202020204" pitchFamily="34" charset="0"/>
              </a:rPr>
              <a:t> على سمك البحر و على طير السماء و على البهائم و على كل الأرض و على جميع الدبابات التي تدب على الأرض (تك 1 : 26)</a:t>
            </a:r>
            <a:endParaRPr lang="en-US" sz="3600" b="1" dirty="0">
              <a:solidFill>
                <a:srgbClr val="FFFFFF"/>
              </a:solidFill>
              <a:effectLst>
                <a:glow rad="215900">
                  <a:srgbClr val="000000"/>
                </a:glow>
              </a:effectLst>
              <a:latin typeface="Arial" panose="020B0604020202020204" pitchFamily="34" charset="0"/>
              <a:cs typeface="Arial" panose="020B0604020202020204" pitchFamily="34"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panose="020B0604020202020204" pitchFamily="34" charset="0"/>
                <a:cs typeface="Arial" panose="020B0604020202020204" pitchFamily="34" charset="0"/>
              </a:rPr>
              <a:t>448</a:t>
            </a:r>
            <a:endParaRPr lang="en-US" b="1" dirty="0">
              <a:solidFill>
                <a:srgbClr val="000000"/>
              </a:solidFill>
              <a:latin typeface="Arial" panose="020B0604020202020204" pitchFamily="34" charset="0"/>
              <a:cs typeface="Arial" panose="020B0604020202020204" pitchFamily="34" charset="0"/>
            </a:endParaRPr>
          </a:p>
        </p:txBody>
      </p:sp>
      <p:sp>
        <p:nvSpPr>
          <p:cNvPr id="7" name="Text Box 8"/>
          <p:cNvSpPr txBox="1">
            <a:spLocks noChangeArrowheads="1"/>
          </p:cNvSpPr>
          <p:nvPr/>
        </p:nvSpPr>
        <p:spPr bwMode="auto">
          <a:xfrm>
            <a:off x="57150" y="-34634"/>
            <a:ext cx="908685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4400" b="1" dirty="0">
                <a:solidFill>
                  <a:srgbClr val="FFFFFF"/>
                </a:solidFill>
                <a:effectLst>
                  <a:glow rad="177800">
                    <a:srgbClr val="000000"/>
                  </a:glow>
                </a:effectLst>
                <a:latin typeface="Arial" panose="020B0604020202020204" pitchFamily="34" charset="0"/>
                <a:cs typeface="Arial" panose="020B0604020202020204" pitchFamily="34" charset="0"/>
              </a:rPr>
              <a:t>لماذا أنا هنا؟</a:t>
            </a:r>
            <a:endParaRPr lang="en-US" sz="4400"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158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lgn="l">
              <a:defRPr/>
            </a:pPr>
            <a:r>
              <a:rPr lang="en-US" dirty="0">
                <a:effectLst>
                  <a:glow rad="127000">
                    <a:schemeClr val="tx1"/>
                  </a:glow>
                </a:effectLst>
                <a:ea typeface="ＭＳ Ｐゴシック" charset="0"/>
                <a:cs typeface="ＭＳ Ｐゴシック" charset="0"/>
              </a:rPr>
              <a:t>Convincing Dialogue</a:t>
            </a:r>
          </a:p>
        </p:txBody>
      </p:sp>
      <p:grpSp>
        <p:nvGrpSpPr>
          <p:cNvPr id="6" name="Group 5"/>
          <p:cNvGrpSpPr/>
          <p:nvPr/>
        </p:nvGrpSpPr>
        <p:grpSpPr>
          <a:xfrm>
            <a:off x="-1" y="43011"/>
            <a:ext cx="6188349" cy="6814989"/>
            <a:chOff x="-1" y="43011"/>
            <a:chExt cx="6188349" cy="6814989"/>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3011"/>
              <a:ext cx="6188349" cy="6814989"/>
            </a:xfrm>
            <a:prstGeom prst="rect">
              <a:avLst/>
            </a:prstGeom>
          </p:spPr>
        </p:pic>
        <p:sp>
          <p:nvSpPr>
            <p:cNvPr id="2" name="Oval 1"/>
            <p:cNvSpPr/>
            <p:nvPr/>
          </p:nvSpPr>
          <p:spPr bwMode="auto">
            <a:xfrm>
              <a:off x="1435652" y="256723"/>
              <a:ext cx="3047996" cy="2237961"/>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grpSp>
      <p:sp>
        <p:nvSpPr>
          <p:cNvPr id="5" name="TextBox 2"/>
          <p:cNvSpPr txBox="1">
            <a:spLocks noChangeArrowheads="1"/>
          </p:cNvSpPr>
          <p:nvPr/>
        </p:nvSpPr>
        <p:spPr bwMode="auto">
          <a:xfrm>
            <a:off x="1257661" y="456149"/>
            <a:ext cx="3491036" cy="101566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t>لن تموتا. عندما تأكلان من الثمرة ، تكون عيناكما مفتوحتين وتكونان مثل الله ، عارفين الخير والشر.</a:t>
            </a:r>
            <a:endParaRPr lang="en-US" sz="2800" b="1" dirty="0">
              <a:solidFill>
                <a:srgbClr val="000000"/>
              </a:solidFill>
              <a:latin typeface="Arial" panose="020B0604020202020204" pitchFamily="34" charset="0"/>
              <a:cs typeface="Arial" panose="020B0604020202020204" pitchFamily="34" charset="0"/>
            </a:endParaRPr>
          </a:p>
        </p:txBody>
      </p:sp>
      <p:sp>
        <p:nvSpPr>
          <p:cNvPr id="8" name="Text Box 8"/>
          <p:cNvSpPr txBox="1">
            <a:spLocks noChangeArrowheads="1"/>
          </p:cNvSpPr>
          <p:nvPr/>
        </p:nvSpPr>
        <p:spPr bwMode="auto">
          <a:xfrm>
            <a:off x="-2101" y="4581128"/>
            <a:ext cx="908685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4400" b="1" dirty="0">
                <a:solidFill>
                  <a:srgbClr val="FFFFFF"/>
                </a:solidFill>
                <a:effectLst>
                  <a:glow rad="177800">
                    <a:srgbClr val="000000"/>
                  </a:glow>
                </a:effectLst>
                <a:latin typeface="Arial" panose="020B0604020202020204" pitchFamily="34" charset="0"/>
                <a:cs typeface="Arial" panose="020B0604020202020204" pitchFamily="34" charset="0"/>
              </a:rPr>
              <a:t>لماذا يوجد شر في هذا العالم؟</a:t>
            </a:r>
            <a:r>
              <a:rPr lang="en-US" sz="4400" b="1" dirty="0">
                <a:solidFill>
                  <a:srgbClr val="FFFFFF"/>
                </a:solidFill>
                <a:effectLst>
                  <a:glow rad="177800">
                    <a:srgbClr val="000000"/>
                  </a:glo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65719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en-US" dirty="0">
                <a:effectLst>
                  <a:glow rad="127000">
                    <a:schemeClr val="tx1"/>
                  </a:glow>
                </a:effectLst>
                <a:ea typeface="ＭＳ Ｐゴシック" charset="0"/>
                <a:cs typeface="ＭＳ Ｐゴシック" charset="0"/>
              </a:rPr>
              <a:t>Convincing Dialogue</a:t>
            </a:r>
          </a:p>
        </p:txBody>
      </p:sp>
      <p:grpSp>
        <p:nvGrpSpPr>
          <p:cNvPr id="2" name="Group 1"/>
          <p:cNvGrpSpPr/>
          <p:nvPr/>
        </p:nvGrpSpPr>
        <p:grpSpPr>
          <a:xfrm>
            <a:off x="1463520" y="24190"/>
            <a:ext cx="6126091" cy="6814989"/>
            <a:chOff x="1463520" y="24190"/>
            <a:chExt cx="6126091" cy="6814989"/>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63520" y="24190"/>
              <a:ext cx="6126091" cy="6814989"/>
            </a:xfrm>
            <a:prstGeom prst="rect">
              <a:avLst/>
            </a:prstGeom>
          </p:spPr>
        </p:pic>
        <p:sp>
          <p:nvSpPr>
            <p:cNvPr id="6" name="Oval 5"/>
            <p:cNvSpPr/>
            <p:nvPr/>
          </p:nvSpPr>
          <p:spPr bwMode="auto">
            <a:xfrm>
              <a:off x="2606261" y="127601"/>
              <a:ext cx="3092174" cy="2237961"/>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grpSp>
      <p:sp>
        <p:nvSpPr>
          <p:cNvPr id="5" name="TextBox 2"/>
          <p:cNvSpPr txBox="1">
            <a:spLocks noChangeArrowheads="1"/>
          </p:cNvSpPr>
          <p:nvPr/>
        </p:nvSpPr>
        <p:spPr bwMode="auto">
          <a:xfrm>
            <a:off x="2606263" y="555087"/>
            <a:ext cx="3143427" cy="101566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t>إن مناشدتك الرقيقة لكبرياءنا وسذاجتنا لا تضاهي الأمان والفرح اللذين نمتلكهما هنا في حضور الله.</a:t>
            </a:r>
            <a:endParaRPr lang="en-US"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685481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lgn="r">
              <a:defRPr/>
            </a:pPr>
            <a:r>
              <a:rPr lang="en-US" dirty="0">
                <a:effectLst>
                  <a:glow rad="127000">
                    <a:schemeClr val="tx1"/>
                  </a:glow>
                </a:effectLst>
                <a:ea typeface="ＭＳ Ｐゴシック" charset="0"/>
                <a:cs typeface="ＭＳ Ｐゴシック" charset="0"/>
              </a:rPr>
              <a:t>Convincing Dialogue</a:t>
            </a:r>
          </a:p>
        </p:txBody>
      </p:sp>
      <p:grpSp>
        <p:nvGrpSpPr>
          <p:cNvPr id="2" name="Group 1"/>
          <p:cNvGrpSpPr/>
          <p:nvPr/>
        </p:nvGrpSpPr>
        <p:grpSpPr>
          <a:xfrm>
            <a:off x="2916406" y="0"/>
            <a:ext cx="6170342" cy="6814989"/>
            <a:chOff x="2916406" y="0"/>
            <a:chExt cx="6170342" cy="6814989"/>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16406" y="0"/>
              <a:ext cx="6170342" cy="6814989"/>
            </a:xfrm>
            <a:prstGeom prst="rect">
              <a:avLst/>
            </a:prstGeom>
          </p:spPr>
        </p:pic>
        <p:sp>
          <p:nvSpPr>
            <p:cNvPr id="6" name="Oval 5"/>
            <p:cNvSpPr/>
            <p:nvPr/>
          </p:nvSpPr>
          <p:spPr bwMode="auto">
            <a:xfrm>
              <a:off x="3986695" y="209826"/>
              <a:ext cx="2683565" cy="2071147"/>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7" name="Oval 6"/>
            <p:cNvSpPr/>
            <p:nvPr/>
          </p:nvSpPr>
          <p:spPr bwMode="auto">
            <a:xfrm>
              <a:off x="7421215" y="563219"/>
              <a:ext cx="1446696" cy="1270000"/>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5" name="TextBox 2"/>
          <p:cNvSpPr txBox="1">
            <a:spLocks noChangeArrowheads="1"/>
          </p:cNvSpPr>
          <p:nvPr/>
        </p:nvSpPr>
        <p:spPr bwMode="auto">
          <a:xfrm>
            <a:off x="4063995" y="509780"/>
            <a:ext cx="2683565" cy="101566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t>إنه عضوي وغني </a:t>
            </a:r>
          </a:p>
          <a:p>
            <a:pPr algn="ctr"/>
            <a:r>
              <a:rPr lang="ar-JO" sz="2000" b="1" dirty="0"/>
              <a:t>بمضادات الأكسدة ومتوفر</a:t>
            </a:r>
          </a:p>
          <a:p>
            <a:pPr algn="ctr"/>
            <a:r>
              <a:rPr lang="ar-JO" sz="2000" b="1" dirty="0"/>
              <a:t> الآن بشكل مريح.</a:t>
            </a:r>
            <a:endParaRPr lang="en-US" sz="2800" b="1" dirty="0">
              <a:solidFill>
                <a:srgbClr val="000000"/>
              </a:solidFill>
              <a:latin typeface="Arial" panose="020B0604020202020204" pitchFamily="34" charset="0"/>
              <a:cs typeface="Arial" panose="020B0604020202020204" pitchFamily="34" charset="0"/>
            </a:endParaRPr>
          </a:p>
        </p:txBody>
      </p:sp>
      <p:sp>
        <p:nvSpPr>
          <p:cNvPr id="9" name="TextBox 2"/>
          <p:cNvSpPr txBox="1">
            <a:spLocks noChangeArrowheads="1"/>
          </p:cNvSpPr>
          <p:nvPr/>
        </p:nvSpPr>
        <p:spPr bwMode="auto">
          <a:xfrm>
            <a:off x="7343917" y="742659"/>
            <a:ext cx="1800083" cy="400110"/>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solidFill>
                  <a:srgbClr val="000000"/>
                </a:solidFill>
                <a:latin typeface="Arial" panose="020B0604020202020204" pitchFamily="34" charset="0"/>
                <a:cs typeface="Arial" panose="020B0604020202020204" pitchFamily="34" charset="0"/>
              </a:rPr>
              <a:t>سنأخذ اثنتين</a:t>
            </a:r>
            <a:endParaRPr lang="en-US"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7708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876"/>
            <a:ext cx="9144000" cy="6873876"/>
          </a:xfrm>
          <a:prstGeom prst="rect">
            <a:avLst/>
          </a:prstGeom>
        </p:spPr>
      </p:pic>
      <p:sp>
        <p:nvSpPr>
          <p:cNvPr id="3119107" name="Rectangle 3"/>
          <p:cNvSpPr>
            <a:spLocks noGrp="1" noChangeArrowheads="1"/>
          </p:cNvSpPr>
          <p:nvPr>
            <p:ph type="title" idx="4294967295"/>
          </p:nvPr>
        </p:nvSpPr>
        <p:spPr>
          <a:xfrm>
            <a:off x="0" y="5911850"/>
            <a:ext cx="5194300" cy="946150"/>
          </a:xfrm>
        </p:spPr>
        <p:txBody>
          <a:bodyPr/>
          <a:lstStyle/>
          <a:p>
            <a:pPr eaLnBrk="1" hangingPunct="1">
              <a:defRPr/>
            </a:pPr>
            <a:r>
              <a:rPr lang="ar-JO" sz="3600" dirty="0">
                <a:solidFill>
                  <a:schemeClr val="bg1"/>
                </a:solidFill>
                <a:effectLst>
                  <a:glow rad="101600">
                    <a:schemeClr val="tx1">
                      <a:alpha val="75000"/>
                    </a:schemeClr>
                  </a:glow>
                  <a:outerShdw blurRad="50800" dist="63500" dir="2700000" algn="tl" rotWithShape="0">
                    <a:srgbClr val="000000"/>
                  </a:outerShdw>
                </a:effectLst>
              </a:rPr>
              <a:t>تكوين 3 : 15</a:t>
            </a:r>
            <a:endParaRPr lang="en-US" sz="1400" dirty="0">
              <a:solidFill>
                <a:schemeClr val="bg1"/>
              </a:solidFill>
              <a:effectLst>
                <a:glow rad="101600">
                  <a:schemeClr val="tx1">
                    <a:alpha val="75000"/>
                  </a:schemeClr>
                </a:glow>
                <a:outerShdw blurRad="50800" dist="63500" dir="2700000" algn="tl" rotWithShape="0">
                  <a:srgbClr val="000000"/>
                </a:outerShdw>
              </a:effectLst>
            </a:endParaRPr>
          </a:p>
        </p:txBody>
      </p:sp>
      <p:sp>
        <p:nvSpPr>
          <p:cNvPr id="6" name="Text Box 4"/>
          <p:cNvSpPr txBox="1">
            <a:spLocks noChangeArrowheads="1"/>
          </p:cNvSpPr>
          <p:nvPr/>
        </p:nvSpPr>
        <p:spPr bwMode="auto">
          <a:xfrm>
            <a:off x="17742" y="2540"/>
            <a:ext cx="9126257" cy="1754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ar-JO" sz="3600" b="1" dirty="0">
                <a:solidFill>
                  <a:srgbClr val="FFFFFF"/>
                </a:solidFill>
                <a:effectLst>
                  <a:glow rad="101600">
                    <a:prstClr val="black">
                      <a:alpha val="75000"/>
                    </a:prstClr>
                  </a:glow>
                  <a:outerShdw blurRad="50800" dist="63500" dir="2700000" algn="tl" rotWithShape="0">
                    <a:srgbClr val="000000"/>
                  </a:outerShdw>
                </a:effectLst>
                <a:latin typeface="Arial" panose="020B0604020202020204" pitchFamily="34" charset="0"/>
                <a:cs typeface="Arial" panose="020B0604020202020204" pitchFamily="34" charset="0"/>
              </a:rPr>
              <a:t>و أضع عداوة بينك (الشيطان) و بين المرأة (حواء) و بين </a:t>
            </a:r>
            <a:r>
              <a:rPr lang="en-US" sz="3600" b="1" dirty="0">
                <a:solidFill>
                  <a:srgbClr val="FFFFFF"/>
                </a:solidFill>
                <a:effectLst>
                  <a:glow rad="101600">
                    <a:prstClr val="black">
                      <a:alpha val="75000"/>
                    </a:prstClr>
                  </a:glow>
                  <a:outerShdw blurRad="50800" dist="63500" dir="2700000" algn="tl" rotWithShape="0">
                    <a:srgbClr val="000000"/>
                  </a:outerShdw>
                </a:effectLst>
                <a:latin typeface="Arial" panose="020B0604020202020204" pitchFamily="34" charset="0"/>
                <a:cs typeface="Arial" panose="020B0604020202020204" pitchFamily="34" charset="0"/>
              </a:rPr>
              <a:t>  </a:t>
            </a:r>
            <a:r>
              <a:rPr lang="ar-JO" sz="3600" b="1" dirty="0">
                <a:solidFill>
                  <a:srgbClr val="FFFFFF"/>
                </a:solidFill>
                <a:effectLst>
                  <a:glow rad="101600">
                    <a:prstClr val="black">
                      <a:alpha val="75000"/>
                    </a:prstClr>
                  </a:glow>
                  <a:outerShdw blurRad="50800" dist="63500" dir="2700000" algn="tl" rotWithShape="0">
                    <a:srgbClr val="000000"/>
                  </a:outerShdw>
                </a:effectLst>
                <a:latin typeface="Arial" panose="020B0604020202020204" pitchFamily="34" charset="0"/>
                <a:cs typeface="Arial" panose="020B0604020202020204" pitchFamily="34" charset="0"/>
              </a:rPr>
              <a:t> نسلك (قايين إلى المسيح) , هو </a:t>
            </a:r>
            <a:r>
              <a:rPr lang="ar-JO" sz="3600" b="1" dirty="0">
                <a:solidFill>
                  <a:srgbClr val="FFFF00"/>
                </a:solidFill>
                <a:effectLst>
                  <a:glow rad="101600">
                    <a:prstClr val="black">
                      <a:alpha val="75000"/>
                    </a:prstClr>
                  </a:glow>
                  <a:outerShdw blurRad="50800" dist="63500" dir="2700000" algn="tl" rotWithShape="0">
                    <a:srgbClr val="000000"/>
                  </a:outerShdw>
                </a:effectLst>
                <a:latin typeface="Arial" panose="020B0604020202020204" pitchFamily="34" charset="0"/>
                <a:cs typeface="Arial" panose="020B0604020202020204" pitchFamily="34" charset="0"/>
              </a:rPr>
              <a:t>(المسيح) يسحق رأسك (الجلجثة)</a:t>
            </a:r>
            <a:r>
              <a:rPr lang="ar-JO" sz="3600" b="1" dirty="0">
                <a:solidFill>
                  <a:srgbClr val="FFFFFF"/>
                </a:solidFill>
                <a:effectLst>
                  <a:glow rad="101600">
                    <a:prstClr val="black">
                      <a:alpha val="75000"/>
                    </a:prstClr>
                  </a:glow>
                  <a:outerShdw blurRad="50800" dist="63500" dir="2700000" algn="tl" rotWithShape="0">
                    <a:srgbClr val="000000"/>
                  </a:outerShdw>
                </a:effectLst>
                <a:latin typeface="Arial" panose="020B0604020202020204" pitchFamily="34" charset="0"/>
                <a:cs typeface="Arial" panose="020B0604020202020204" pitchFamily="34" charset="0"/>
              </a:rPr>
              <a:t> و هو يسحق رأسك ( البشرية المشلولة) </a:t>
            </a:r>
            <a:endParaRPr lang="en-US" sz="3600" b="1" dirty="0">
              <a:solidFill>
                <a:srgbClr val="FFFFFF"/>
              </a:solidFill>
              <a:effectLst>
                <a:glow rad="101600">
                  <a:prstClr val="black">
                    <a:alpha val="75000"/>
                  </a:prstClr>
                </a:glow>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5" name="Text Box 8"/>
          <p:cNvSpPr txBox="1">
            <a:spLocks noChangeArrowheads="1"/>
          </p:cNvSpPr>
          <p:nvPr/>
        </p:nvSpPr>
        <p:spPr bwMode="auto">
          <a:xfrm>
            <a:off x="57150" y="4437112"/>
            <a:ext cx="908685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4400" b="1" dirty="0">
                <a:solidFill>
                  <a:srgbClr val="FFFFFF"/>
                </a:solidFill>
                <a:effectLst>
                  <a:glow rad="177800">
                    <a:srgbClr val="000000"/>
                  </a:glow>
                </a:effectLst>
                <a:latin typeface="Arial" panose="020B0604020202020204" pitchFamily="34" charset="0"/>
                <a:cs typeface="Arial" panose="020B0604020202020204" pitchFamily="34" charset="0"/>
              </a:rPr>
              <a:t>هل هناك رجاء؟</a:t>
            </a:r>
            <a:r>
              <a:rPr lang="en-US" sz="4400" b="1" dirty="0">
                <a:solidFill>
                  <a:srgbClr val="FFFFFF"/>
                </a:solidFill>
                <a:effectLst>
                  <a:glow rad="177800">
                    <a:srgbClr val="000000"/>
                  </a:glo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47777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cs typeface="+mj-cs"/>
              </a:rPr>
              <a:t>Black</a:t>
            </a:r>
          </a:p>
        </p:txBody>
      </p:sp>
      <p:sp>
        <p:nvSpPr>
          <p:cNvPr id="456707" name="Rectangle 3"/>
          <p:cNvSpPr>
            <a:spLocks noGrp="1" noChangeArrowheads="1"/>
          </p:cNvSpPr>
          <p:nvPr>
            <p:ph type="body" idx="1"/>
          </p:nvPr>
        </p:nvSpPr>
        <p:spPr/>
        <p:txBody>
          <a:bodyPr/>
          <a:lstStyle/>
          <a:p>
            <a:pPr eaLnBrk="1" hangingPunct="1">
              <a:defRPr/>
            </a:pPr>
            <a:endParaRPr lang="en-US">
              <a:cs typeface="+mn-cs"/>
            </a:endParaRPr>
          </a:p>
        </p:txBody>
      </p:sp>
      <p:sp>
        <p:nvSpPr>
          <p:cNvPr id="16793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2798230313"/>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178178" name="Picture 2" descr="Footprints in Sand at Suns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2499" name="Rectangle 3"/>
          <p:cNvSpPr>
            <a:spLocks noGrp="1" noChangeArrowheads="1"/>
          </p:cNvSpPr>
          <p:nvPr>
            <p:ph type="title"/>
          </p:nvPr>
        </p:nvSpPr>
        <p:spPr>
          <a:xfrm>
            <a:off x="685800" y="152400"/>
            <a:ext cx="7772400" cy="5364832"/>
          </a:xfrm>
          <a:effectLst>
            <a:outerShdw blurRad="63500" dist="35921" dir="2700000" algn="ctr" rotWithShape="0">
              <a:schemeClr val="tx2">
                <a:alpha val="74998"/>
              </a:schemeClr>
            </a:outerShdw>
          </a:effectLst>
        </p:spPr>
        <p:txBody>
          <a:bodyPr/>
          <a:lstStyle/>
          <a:p>
            <a:pPr eaLnBrk="1" hangingPunct="1">
              <a:defRPr/>
            </a:pPr>
            <a:r>
              <a:rPr lang="ar-JO" sz="8000" dirty="0">
                <a:solidFill>
                  <a:schemeClr val="bg1"/>
                </a:solidFill>
                <a:effectLst>
                  <a:glow rad="228600">
                    <a:schemeClr val="tx1"/>
                  </a:glow>
                </a:effectLst>
                <a:cs typeface="+mj-cs"/>
              </a:rPr>
              <a:t>كيف تقرأ تكوين 1  عن الخليقة؟</a:t>
            </a:r>
            <a:endParaRPr lang="en-US" sz="6600" dirty="0">
              <a:solidFill>
                <a:schemeClr val="bg1"/>
              </a:solidFill>
              <a:effectLst>
                <a:glow rad="228600">
                  <a:schemeClr val="tx1"/>
                </a:glow>
              </a:effectLst>
              <a:cs typeface="+mj-cs"/>
            </a:endParaRPr>
          </a:p>
        </p:txBody>
      </p:sp>
    </p:spTree>
    <p:extLst>
      <p:ext uri="{BB962C8B-B14F-4D97-AF65-F5344CB8AC3E}">
        <p14:creationId xmlns:p14="http://schemas.microsoft.com/office/powerpoint/2010/main" val="4083662992"/>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1588" y="0"/>
            <a:ext cx="9142412" cy="6858000"/>
          </a:xfrm>
          <a:prstGeom prst="rect">
            <a:avLst/>
          </a:prstGeom>
          <a:solidFill>
            <a:srgbClr val="040404"/>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endParaRPr>
          </a:p>
        </p:txBody>
      </p:sp>
      <p:pic>
        <p:nvPicPr>
          <p:cNvPr id="159746"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38100"/>
            <a:ext cx="73152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12996" name="Text Box 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en-US" sz="2000">
              <a:solidFill>
                <a:srgbClr val="FFA27C"/>
              </a:solidFill>
              <a:latin typeface="B VAG Rounded Bold" charset="0"/>
            </a:endParaRPr>
          </a:p>
        </p:txBody>
      </p:sp>
      <p:sp>
        <p:nvSpPr>
          <p:cNvPr id="212997" name="Text Box 5"/>
          <p:cNvSpPr txBox="1">
            <a:spLocks noChangeArrowheads="1"/>
          </p:cNvSpPr>
          <p:nvPr/>
        </p:nvSpPr>
        <p:spPr bwMode="auto">
          <a:xfrm>
            <a:off x="1787525" y="0"/>
            <a:ext cx="19939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Comic Sans MS" charset="0"/>
              </a:rPr>
              <a:t>Gen. 1:1</a:t>
            </a:r>
          </a:p>
        </p:txBody>
      </p:sp>
      <p:sp>
        <p:nvSpPr>
          <p:cNvPr id="212998" name="Rectangle 6"/>
          <p:cNvSpPr>
            <a:spLocks noGrp="1" noChangeArrowheads="1"/>
          </p:cNvSpPr>
          <p:nvPr>
            <p:ph type="ctrTitle"/>
          </p:nvPr>
        </p:nvSpPr>
        <p:spPr>
          <a:xfrm>
            <a:off x="179388" y="838200"/>
            <a:ext cx="8686800" cy="4191000"/>
          </a:xfrm>
          <a:effectLst/>
        </p:spPr>
        <p:txBody>
          <a:bodyPr/>
          <a:lstStyle/>
          <a:p>
            <a:pPr eaLnBrk="1" hangingPunct="1">
              <a:defRPr/>
            </a:pPr>
            <a:r>
              <a:rPr lang="ar-JO" altLang="ja-JP" sz="8000" b="1" dirty="0">
                <a:solidFill>
                  <a:srgbClr val="FFFFFF"/>
                </a:solidFill>
                <a:effectLst>
                  <a:glow rad="355600">
                    <a:schemeClr val="tx1"/>
                  </a:glow>
                </a:effectLst>
                <a:latin typeface="Arial" panose="020B0604020202020204" pitchFamily="34" charset="0"/>
                <a:cs typeface="+mj-cs"/>
              </a:rPr>
              <a:t>هل تكوين 1 </a:t>
            </a:r>
            <a:br>
              <a:rPr lang="ar-JO" altLang="ja-JP" sz="8000" b="1" dirty="0">
                <a:solidFill>
                  <a:srgbClr val="FFFFFF"/>
                </a:solidFill>
                <a:effectLst>
                  <a:glow rad="355600">
                    <a:schemeClr val="tx1"/>
                  </a:glow>
                </a:effectLst>
                <a:latin typeface="Arial" panose="020B0604020202020204" pitchFamily="34" charset="0"/>
                <a:cs typeface="+mj-cs"/>
              </a:rPr>
            </a:br>
            <a:r>
              <a:rPr lang="ar-JO" altLang="ja-JP" sz="8000" b="1" dirty="0">
                <a:solidFill>
                  <a:srgbClr val="FFFFFF"/>
                </a:solidFill>
                <a:effectLst>
                  <a:glow rad="355600">
                    <a:schemeClr val="tx1"/>
                  </a:glow>
                </a:effectLst>
                <a:latin typeface="Arial" panose="020B0604020202020204" pitchFamily="34" charset="0"/>
                <a:cs typeface="+mj-cs"/>
              </a:rPr>
              <a:t>واضح؟</a:t>
            </a:r>
            <a:endParaRPr lang="en-US" sz="8000" b="1" i="1" dirty="0">
              <a:solidFill>
                <a:srgbClr val="FFFFFF"/>
              </a:solidFill>
              <a:effectLst>
                <a:glow rad="355600">
                  <a:schemeClr val="tx1"/>
                </a:glow>
              </a:effectLst>
              <a:latin typeface="Kosher-Normal" charset="0"/>
              <a:cs typeface="+mj-cs"/>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129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7" name="Rectangle 3"/>
          <p:cNvSpPr>
            <a:spLocks noGrp="1" noRot="1" noChangeArrowheads="1"/>
          </p:cNvSpPr>
          <p:nvPr>
            <p:ph type="title" idx="4294967295"/>
          </p:nvPr>
        </p:nvSpPr>
        <p:spPr>
          <a:xfrm>
            <a:off x="7162800" y="152400"/>
            <a:ext cx="1905000" cy="4572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Light</a:t>
            </a:r>
          </a:p>
        </p:txBody>
      </p:sp>
      <p:pic>
        <p:nvPicPr>
          <p:cNvPr id="190466" name="Picture 6" descr="npo0000c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2388"/>
            <a:ext cx="92202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0628" name="Text Box 4"/>
          <p:cNvSpPr txBox="1">
            <a:spLocks noChangeArrowheads="1"/>
          </p:cNvSpPr>
          <p:nvPr/>
        </p:nvSpPr>
        <p:spPr bwMode="auto">
          <a:xfrm>
            <a:off x="1676400" y="152400"/>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الأول</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30629" name="Text Box 5"/>
          <p:cNvSpPr txBox="1">
            <a:spLocks noChangeArrowheads="1"/>
          </p:cNvSpPr>
          <p:nvPr/>
        </p:nvSpPr>
        <p:spPr bwMode="auto">
          <a:xfrm>
            <a:off x="4800600" y="1235075"/>
            <a:ext cx="43434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قال الله ليكن نور فكان نور و رأى الله النور أنه حسن و فصل الله بين النور و الظلمة (3-4)</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5248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180226" name="Picture 2" descr="pps cebarre 7"/>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677400" cy="789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4547" name="Rectangle 3"/>
          <p:cNvSpPr>
            <a:spLocks noGrp="1" noChangeArrowheads="1"/>
          </p:cNvSpPr>
          <p:nvPr>
            <p:ph type="title"/>
          </p:nvPr>
        </p:nvSpPr>
        <p:spPr>
          <a:xfrm>
            <a:off x="304800" y="609600"/>
            <a:ext cx="5715000" cy="3886200"/>
          </a:xfrm>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rPr>
              <a:t>إلهنا هو </a:t>
            </a:r>
            <a:r>
              <a:rPr lang="ar-JO" dirty="0">
                <a:solidFill>
                  <a:srgbClr val="FFFF00"/>
                </a:solidFill>
              </a:rPr>
              <a:t>الملك</a:t>
            </a:r>
            <a:r>
              <a:rPr lang="ar-JO" dirty="0">
                <a:solidFill>
                  <a:schemeClr val="bg1"/>
                </a:solidFill>
              </a:rPr>
              <a:t> الذي خلق كل شيء على عكس الأفكار التي صنعها الإنسان (تكوين 1).</a:t>
            </a:r>
            <a:endParaRPr lang="en-US" dirty="0">
              <a:solidFill>
                <a:schemeClr val="bg1"/>
              </a:solidFill>
              <a:cs typeface="+mj-cs"/>
            </a:endParaRPr>
          </a:p>
        </p:txBody>
      </p:sp>
    </p:spTree>
    <p:extLst>
      <p:ext uri="{BB962C8B-B14F-4D97-AF65-F5344CB8AC3E}">
        <p14:creationId xmlns:p14="http://schemas.microsoft.com/office/powerpoint/2010/main" val="3220207706"/>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defRPr/>
            </a:pPr>
            <a:endParaRPr lang="en-US" b="1" dirty="0">
              <a:solidFill>
                <a:srgbClr val="000000"/>
              </a:solidFill>
              <a:effectLst>
                <a:glow rad="101600">
                  <a:schemeClr val="tx1">
                    <a:alpha val="91000"/>
                  </a:schemeClr>
                </a:glow>
              </a:effectLst>
              <a:latin typeface="Arial" panose="020B0604020202020204" pitchFamily="34" charset="0"/>
              <a:cs typeface="Arial" panose="020B0604020202020204" pitchFamily="34"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1636" name="Text Box 4"/>
          <p:cNvSpPr txBox="1">
            <a:spLocks noChangeArrowheads="1"/>
          </p:cNvSpPr>
          <p:nvPr/>
        </p:nvSpPr>
        <p:spPr bwMode="auto">
          <a:xfrm>
            <a:off x="408112" y="1508125"/>
            <a:ext cx="373526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chemeClr val="tx1">
                      <a:alpha val="91000"/>
                    </a:schemeClr>
                  </a:glow>
                </a:effectLst>
                <a:latin typeface="Arial" panose="020B0604020202020204" pitchFamily="34" charset="0"/>
                <a:ea typeface="ＭＳ Ｐゴシック" pitchFamily="-112" charset="-128"/>
                <a:cs typeface="Arial" panose="020B0604020202020204" pitchFamily="34" charset="0"/>
              </a:rPr>
              <a:t>اليوم الأول : </a:t>
            </a:r>
            <a:r>
              <a:rPr lang="ar-JO" sz="4000" b="1" dirty="0">
                <a:solidFill>
                  <a:schemeClr val="bg1"/>
                </a:solidFill>
                <a:effectLst>
                  <a:glow rad="101600">
                    <a:schemeClr val="tx1">
                      <a:alpha val="91000"/>
                    </a:schemeClr>
                  </a:glow>
                </a:effectLst>
                <a:latin typeface="Arial" panose="020B0604020202020204" pitchFamily="34" charset="0"/>
                <a:ea typeface="ＭＳ Ｐゴシック" pitchFamily="-112" charset="-128"/>
                <a:cs typeface="Arial" panose="020B0604020202020204" pitchFamily="34" charset="0"/>
              </a:rPr>
              <a:t>نور</a:t>
            </a:r>
            <a:endParaRPr lang="en-US" sz="4000" b="1" dirty="0">
              <a:solidFill>
                <a:schemeClr val="bg1"/>
              </a:solidFill>
              <a:effectLst>
                <a:glow rad="101600">
                  <a:schemeClr val="tx1">
                    <a:alpha val="91000"/>
                  </a:schemeClr>
                </a:glow>
              </a:effectLst>
              <a:latin typeface="Arial" panose="020B0604020202020204" pitchFamily="34" charset="0"/>
              <a:ea typeface="ＭＳ Ｐゴシック" pitchFamily="-112" charset="-128"/>
              <a:cs typeface="Arial" panose="020B0604020202020204" pitchFamily="34" charset="0"/>
            </a:endParaRPr>
          </a:p>
        </p:txBody>
      </p:sp>
      <p:sp>
        <p:nvSpPr>
          <p:cNvPr id="1861637" name="Text Box 5"/>
          <p:cNvSpPr txBox="1">
            <a:spLocks noChangeArrowheads="1"/>
          </p:cNvSpPr>
          <p:nvPr/>
        </p:nvSpPr>
        <p:spPr bwMode="auto">
          <a:xfrm>
            <a:off x="408112" y="2879725"/>
            <a:ext cx="380669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chemeClr val="tx1">
                      <a:alpha val="91000"/>
                    </a:schemeClr>
                  </a:glow>
                </a:effectLst>
                <a:latin typeface="Arial" panose="020B0604020202020204" pitchFamily="34" charset="0"/>
                <a:ea typeface="ＭＳ Ｐゴシック" pitchFamily="-112" charset="-128"/>
                <a:cs typeface="Arial" panose="020B0604020202020204" pitchFamily="34" charset="0"/>
              </a:rPr>
              <a:t>اليوم الثاني : </a:t>
            </a:r>
            <a:r>
              <a:rPr lang="ar-JO" sz="4000" b="1" dirty="0">
                <a:solidFill>
                  <a:schemeClr val="bg1"/>
                </a:solidFill>
                <a:effectLst>
                  <a:glow rad="101600">
                    <a:schemeClr val="tx1">
                      <a:alpha val="91000"/>
                    </a:schemeClr>
                  </a:glow>
                </a:effectLst>
                <a:latin typeface="Arial" panose="020B0604020202020204" pitchFamily="34" charset="0"/>
                <a:ea typeface="ＭＳ Ｐゴシック" pitchFamily="-112" charset="-128"/>
                <a:cs typeface="Arial" panose="020B0604020202020204" pitchFamily="34" charset="0"/>
              </a:rPr>
              <a:t>فصل الماء و الجلد</a:t>
            </a:r>
            <a:endParaRPr lang="en-US" sz="4000" b="1" dirty="0">
              <a:solidFill>
                <a:schemeClr val="bg1"/>
              </a:solidFill>
              <a:effectLst>
                <a:glow rad="101600">
                  <a:schemeClr val="tx1">
                    <a:alpha val="91000"/>
                  </a:schemeClr>
                </a:glow>
              </a:effectLst>
              <a:latin typeface="Arial" panose="020B0604020202020204" pitchFamily="34" charset="0"/>
              <a:ea typeface="ＭＳ Ｐゴシック" pitchFamily="-112" charset="-128"/>
              <a:cs typeface="Arial" panose="020B0604020202020204" pitchFamily="34" charset="0"/>
            </a:endParaRPr>
          </a:p>
        </p:txBody>
      </p:sp>
      <p:sp>
        <p:nvSpPr>
          <p:cNvPr id="1861638" name="Text Box 6"/>
          <p:cNvSpPr txBox="1">
            <a:spLocks noChangeArrowheads="1"/>
          </p:cNvSpPr>
          <p:nvPr/>
        </p:nvSpPr>
        <p:spPr bwMode="auto">
          <a:xfrm>
            <a:off x="408112" y="4708525"/>
            <a:ext cx="4038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algn="ctr" eaLnBrk="1" hangingPunct="1">
              <a:spcBef>
                <a:spcPct val="50000"/>
              </a:spcBef>
              <a:defRPr/>
            </a:pPr>
            <a:r>
              <a:rPr lang="ar-JO" sz="4000" b="1" dirty="0">
                <a:solidFill>
                  <a:srgbClr val="FFFF00"/>
                </a:solidFill>
                <a:effectLst>
                  <a:glow rad="101600">
                    <a:schemeClr val="tx1">
                      <a:alpha val="91000"/>
                    </a:schemeClr>
                  </a:glow>
                </a:effectLst>
                <a:latin typeface="Arial" panose="020B0604020202020204" pitchFamily="34" charset="0"/>
                <a:ea typeface="ＭＳ Ｐゴシック" pitchFamily="-112" charset="-128"/>
                <a:cs typeface="Arial" panose="020B0604020202020204" pitchFamily="34" charset="0"/>
              </a:rPr>
              <a:t>اليوم الثالث : </a:t>
            </a:r>
            <a:r>
              <a:rPr lang="ar-JO" sz="4000" b="1" dirty="0">
                <a:solidFill>
                  <a:schemeClr val="bg1"/>
                </a:solidFill>
                <a:effectLst>
                  <a:glow rad="101600">
                    <a:schemeClr val="tx1">
                      <a:alpha val="91000"/>
                    </a:schemeClr>
                  </a:glow>
                </a:effectLst>
                <a:latin typeface="Arial" panose="020B0604020202020204" pitchFamily="34" charset="0"/>
                <a:ea typeface="ＭＳ Ｐゴシック" pitchFamily="-112" charset="-128"/>
                <a:cs typeface="Arial" panose="020B0604020202020204" pitchFamily="34" charset="0"/>
              </a:rPr>
              <a:t>فصل اليابسة و المياه</a:t>
            </a:r>
            <a:endParaRPr lang="en-US" sz="4000" b="1" dirty="0">
              <a:solidFill>
                <a:schemeClr val="bg1"/>
              </a:solidFill>
              <a:effectLst>
                <a:glow rad="101600">
                  <a:schemeClr val="tx1">
                    <a:alpha val="91000"/>
                  </a:schemeClr>
                </a:glow>
              </a:effectLst>
              <a:latin typeface="Arial" panose="020B0604020202020204" pitchFamily="34" charset="0"/>
              <a:ea typeface="ＭＳ Ｐゴシック" pitchFamily="-112" charset="-128"/>
              <a:cs typeface="Arial" panose="020B0604020202020204" pitchFamily="34" charset="0"/>
            </a:endParaRPr>
          </a:p>
        </p:txBody>
      </p:sp>
      <p:sp>
        <p:nvSpPr>
          <p:cNvPr id="1861639" name="Text Box 7"/>
          <p:cNvSpPr txBox="1">
            <a:spLocks noChangeArrowheads="1"/>
          </p:cNvSpPr>
          <p:nvPr/>
        </p:nvSpPr>
        <p:spPr bwMode="auto">
          <a:xfrm>
            <a:off x="4446712" y="1219200"/>
            <a:ext cx="4648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rgbClr val="FFFF00"/>
                </a:solidFill>
                <a:effectLst>
                  <a:glow rad="101600">
                    <a:schemeClr val="tx1">
                      <a:alpha val="91000"/>
                    </a:schemeClr>
                  </a:glow>
                </a:effectLst>
                <a:latin typeface="Arial" panose="020B0604020202020204" pitchFamily="34" charset="0"/>
                <a:ea typeface="ＭＳ Ｐゴシック" pitchFamily="-112" charset="-128"/>
                <a:cs typeface="Arial" panose="020B0604020202020204" pitchFamily="34" charset="0"/>
              </a:rPr>
              <a:t>اليوم الرابع : </a:t>
            </a:r>
            <a:r>
              <a:rPr lang="ar-JO" sz="4000" b="1" dirty="0">
                <a:solidFill>
                  <a:schemeClr val="bg1"/>
                </a:solidFill>
                <a:effectLst>
                  <a:glow rad="101600">
                    <a:schemeClr val="tx1">
                      <a:alpha val="91000"/>
                    </a:schemeClr>
                  </a:glow>
                </a:effectLst>
                <a:latin typeface="Arial" panose="020B0604020202020204" pitchFamily="34" charset="0"/>
                <a:ea typeface="ＭＳ Ｐゴシック" pitchFamily="-112" charset="-128"/>
                <a:cs typeface="Arial" panose="020B0604020202020204" pitchFamily="34" charset="0"/>
              </a:rPr>
              <a:t>ترتيب الشمس و القمر و النجوم</a:t>
            </a:r>
            <a:endParaRPr lang="en-US" sz="4000" b="1" dirty="0">
              <a:solidFill>
                <a:schemeClr val="bg1"/>
              </a:solidFill>
              <a:effectLst>
                <a:glow rad="101600">
                  <a:schemeClr val="tx1">
                    <a:alpha val="91000"/>
                  </a:schemeClr>
                </a:glow>
              </a:effectLst>
              <a:latin typeface="Arial" panose="020B0604020202020204" pitchFamily="34" charset="0"/>
              <a:ea typeface="ＭＳ Ｐゴシック" pitchFamily="-112" charset="-128"/>
              <a:cs typeface="Arial" panose="020B0604020202020204" pitchFamily="34" charset="0"/>
            </a:endParaRPr>
          </a:p>
        </p:txBody>
      </p:sp>
      <p:sp>
        <p:nvSpPr>
          <p:cNvPr id="1861640" name="Text Box 8"/>
          <p:cNvSpPr txBox="1">
            <a:spLocks noChangeArrowheads="1"/>
          </p:cNvSpPr>
          <p:nvPr/>
        </p:nvSpPr>
        <p:spPr bwMode="auto">
          <a:xfrm>
            <a:off x="4446712" y="2879725"/>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rgbClr val="FFFF00"/>
                </a:solidFill>
                <a:effectLst>
                  <a:glow rad="101600">
                    <a:schemeClr val="tx1">
                      <a:alpha val="91000"/>
                    </a:schemeClr>
                  </a:glow>
                </a:effectLst>
                <a:latin typeface="Arial" panose="020B0604020202020204" pitchFamily="34" charset="0"/>
                <a:ea typeface="ＭＳ Ｐゴシック" pitchFamily="-112" charset="-128"/>
                <a:cs typeface="Arial" panose="020B0604020202020204" pitchFamily="34" charset="0"/>
              </a:rPr>
              <a:t>اليوم الخامس : </a:t>
            </a:r>
            <a:r>
              <a:rPr lang="ar-JO" sz="4000" b="1" dirty="0">
                <a:solidFill>
                  <a:schemeClr val="bg1"/>
                </a:solidFill>
                <a:effectLst>
                  <a:glow rad="101600">
                    <a:schemeClr val="tx1">
                      <a:alpha val="91000"/>
                    </a:schemeClr>
                  </a:glow>
                </a:effectLst>
                <a:latin typeface="Arial" panose="020B0604020202020204" pitchFamily="34" charset="0"/>
                <a:ea typeface="ＭＳ Ｐゴシック" pitchFamily="-112" charset="-128"/>
                <a:cs typeface="Arial" panose="020B0604020202020204" pitchFamily="34" charset="0"/>
              </a:rPr>
              <a:t>الأسماك و الطيور</a:t>
            </a:r>
            <a:endParaRPr lang="en-US" sz="4000" b="1" dirty="0">
              <a:solidFill>
                <a:schemeClr val="bg1"/>
              </a:solidFill>
              <a:effectLst>
                <a:glow rad="101600">
                  <a:schemeClr val="tx1">
                    <a:alpha val="91000"/>
                  </a:schemeClr>
                </a:glow>
              </a:effectLst>
              <a:latin typeface="Arial" panose="020B0604020202020204" pitchFamily="34" charset="0"/>
              <a:ea typeface="ＭＳ Ｐゴシック" pitchFamily="-112" charset="-128"/>
              <a:cs typeface="Arial" panose="020B0604020202020204" pitchFamily="34" charset="0"/>
            </a:endParaRPr>
          </a:p>
        </p:txBody>
      </p:sp>
      <p:sp>
        <p:nvSpPr>
          <p:cNvPr id="1861641" name="Text Box 9"/>
          <p:cNvSpPr txBox="1">
            <a:spLocks noChangeArrowheads="1"/>
          </p:cNvSpPr>
          <p:nvPr/>
        </p:nvSpPr>
        <p:spPr bwMode="auto">
          <a:xfrm>
            <a:off x="4446712" y="4708525"/>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rgbClr val="FFFF00"/>
                </a:solidFill>
                <a:effectLst>
                  <a:glow rad="101600">
                    <a:schemeClr val="tx1">
                      <a:alpha val="91000"/>
                    </a:schemeClr>
                  </a:glow>
                </a:effectLst>
                <a:latin typeface="Arial" panose="020B0604020202020204" pitchFamily="34" charset="0"/>
                <a:ea typeface="ＭＳ Ｐゴシック" pitchFamily="-112" charset="-128"/>
                <a:cs typeface="Arial" panose="020B0604020202020204" pitchFamily="34" charset="0"/>
              </a:rPr>
              <a:t>اليوم السادس : </a:t>
            </a:r>
            <a:r>
              <a:rPr lang="ar-JO" sz="4000" b="1" dirty="0">
                <a:solidFill>
                  <a:schemeClr val="bg1"/>
                </a:solidFill>
                <a:effectLst>
                  <a:glow rad="101600">
                    <a:schemeClr val="tx1">
                      <a:alpha val="91000"/>
                    </a:schemeClr>
                  </a:glow>
                </a:effectLst>
                <a:latin typeface="Arial" panose="020B0604020202020204" pitchFamily="34" charset="0"/>
                <a:ea typeface="ＭＳ Ｐゴシック" pitchFamily="-112" charset="-128"/>
                <a:cs typeface="Arial" panose="020B0604020202020204" pitchFamily="34" charset="0"/>
              </a:rPr>
              <a:t>الحيوانات و الإنسان</a:t>
            </a:r>
            <a:endParaRPr lang="en-US" sz="4000" b="1" dirty="0">
              <a:solidFill>
                <a:schemeClr val="bg1"/>
              </a:solidFill>
              <a:effectLst>
                <a:glow rad="101600">
                  <a:schemeClr val="tx1">
                    <a:alpha val="91000"/>
                  </a:schemeClr>
                </a:glow>
              </a:effectLst>
              <a:latin typeface="Arial" panose="020B0604020202020204" pitchFamily="34" charset="0"/>
              <a:ea typeface="ＭＳ Ｐゴシック" pitchFamily="-112" charset="-128"/>
              <a:cs typeface="Arial" panose="020B0604020202020204" pitchFamily="34" charset="0"/>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2800" b="1" dirty="0">
                <a:solidFill>
                  <a:srgbClr val="FFFFFF"/>
                </a:solidFill>
                <a:effectLst>
                  <a:glow rad="101600">
                    <a:schemeClr val="tx1">
                      <a:alpha val="91000"/>
                    </a:schemeClr>
                  </a:glow>
                </a:effectLst>
                <a:latin typeface="Arial" panose="020B0604020202020204" pitchFamily="34" charset="0"/>
                <a:ea typeface="ＭＳ Ｐゴシック" pitchFamily="-112" charset="-128"/>
                <a:cs typeface="Arial" panose="020B0604020202020204" pitchFamily="34" charset="0"/>
              </a:rPr>
              <a:t>تكوين 1 : 3 - 31</a:t>
            </a:r>
            <a:endParaRPr lang="en-US" sz="2800" b="1" dirty="0">
              <a:solidFill>
                <a:srgbClr val="FFFFFF"/>
              </a:solidFill>
              <a:effectLst>
                <a:glow rad="101600">
                  <a:schemeClr val="tx1">
                    <a:alpha val="91000"/>
                  </a:schemeClr>
                </a:glow>
              </a:effectLst>
              <a:latin typeface="Arial" panose="020B0604020202020204" pitchFamily="34" charset="0"/>
              <a:ea typeface="ＭＳ Ｐゴシック" pitchFamily="-112" charset="-128"/>
              <a:cs typeface="Arial" panose="020B0604020202020204" pitchFamily="34" charset="0"/>
            </a:endParaRPr>
          </a:p>
        </p:txBody>
      </p:sp>
      <p:sp>
        <p:nvSpPr>
          <p:cNvPr id="182282" name="Rectangle 11"/>
          <p:cNvSpPr>
            <a:spLocks noChangeArrowheads="1"/>
          </p:cNvSpPr>
          <p:nvPr/>
        </p:nvSpPr>
        <p:spPr bwMode="auto">
          <a:xfrm>
            <a:off x="207963" y="1219200"/>
            <a:ext cx="8778875"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defRPr/>
            </a:pPr>
            <a:endParaRPr lang="en-US" b="1" dirty="0">
              <a:solidFill>
                <a:srgbClr val="FFFFFF"/>
              </a:solidFill>
              <a:effectLst>
                <a:glow rad="101600">
                  <a:schemeClr val="tx1">
                    <a:alpha val="91000"/>
                  </a:schemeClr>
                </a:glow>
              </a:effectLst>
              <a:latin typeface="Arial" panose="020B0604020202020204" pitchFamily="34" charset="0"/>
              <a:cs typeface="Arial" panose="020B0604020202020204" pitchFamily="34" charset="0"/>
            </a:endParaRPr>
          </a:p>
        </p:txBody>
      </p:sp>
      <p:sp>
        <p:nvSpPr>
          <p:cNvPr id="1822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a:defRPr/>
            </a:pPr>
            <a:endParaRPr lang="en-US" b="1" dirty="0">
              <a:effectLst>
                <a:glow rad="101600">
                  <a:schemeClr val="tx1">
                    <a:alpha val="91000"/>
                  </a:schemeClr>
                </a:glow>
              </a:effectLst>
              <a:latin typeface="Arial" panose="020B0604020202020204" pitchFamily="34" charset="0"/>
            </a:endParaRPr>
          </a:p>
        </p:txBody>
      </p:sp>
      <p:sp>
        <p:nvSpPr>
          <p:cNvPr id="182284" name="Line 13"/>
          <p:cNvSpPr>
            <a:spLocks noChangeShapeType="1"/>
          </p:cNvSpPr>
          <p:nvPr/>
        </p:nvSpPr>
        <p:spPr bwMode="auto">
          <a:xfrm>
            <a:off x="255588" y="2743200"/>
            <a:ext cx="8731250" cy="381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a:defRPr/>
            </a:pPr>
            <a:endParaRPr lang="en-US" b="1" dirty="0">
              <a:effectLst>
                <a:glow rad="101600">
                  <a:schemeClr val="tx1">
                    <a:alpha val="91000"/>
                  </a:schemeClr>
                </a:glow>
              </a:effectLst>
              <a:latin typeface="Arial" panose="020B0604020202020204" pitchFamily="34" charset="0"/>
            </a:endParaRPr>
          </a:p>
        </p:txBody>
      </p:sp>
      <p:sp>
        <p:nvSpPr>
          <p:cNvPr id="182285" name="Line 14"/>
          <p:cNvSpPr>
            <a:spLocks noChangeShapeType="1"/>
          </p:cNvSpPr>
          <p:nvPr/>
        </p:nvSpPr>
        <p:spPr bwMode="auto">
          <a:xfrm>
            <a:off x="179388" y="4419600"/>
            <a:ext cx="8807450" cy="17463"/>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a:defRPr/>
            </a:pPr>
            <a:endParaRPr lang="en-US" b="1" dirty="0">
              <a:effectLst>
                <a:glow rad="101600">
                  <a:schemeClr val="tx1">
                    <a:alpha val="91000"/>
                  </a:schemeClr>
                </a:glow>
              </a:effectLst>
              <a:latin typeface="Arial" panose="020B0604020202020204" pitchFamily="34" charset="0"/>
            </a:endParaRPr>
          </a:p>
        </p:txBody>
      </p:sp>
      <p:sp>
        <p:nvSpPr>
          <p:cNvPr id="182286"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FFFFF"/>
                </a:solidFill>
                <a:effectLst>
                  <a:glow rad="101600">
                    <a:schemeClr val="tx1">
                      <a:alpha val="91000"/>
                    </a:schemeClr>
                  </a:glow>
                </a:effectLst>
                <a:latin typeface="Arial" panose="020B0604020202020204" pitchFamily="34" charset="0"/>
                <a:cs typeface="Arial" panose="020B0604020202020204" pitchFamily="34" charset="0"/>
              </a:rPr>
              <a:t>33</a:t>
            </a:r>
            <a:endParaRPr lang="en-US" b="1" dirty="0">
              <a:solidFill>
                <a:srgbClr val="FFFFFF"/>
              </a:solidFill>
              <a:effectLst>
                <a:glow rad="101600">
                  <a:schemeClr val="tx1">
                    <a:alpha val="91000"/>
                  </a:schemeClr>
                </a:glow>
              </a:effectLst>
              <a:latin typeface="Arial" panose="020B0604020202020204" pitchFamily="34" charset="0"/>
              <a:cs typeface="Arial" panose="020B0604020202020204" pitchFamily="34" charset="0"/>
            </a:endParaRPr>
          </a:p>
        </p:txBody>
      </p:sp>
      <p:sp>
        <p:nvSpPr>
          <p:cNvPr id="1822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defRPr/>
            </a:pPr>
            <a:r>
              <a:rPr lang="ar-JO" sz="3600" b="1" kern="10" spc="-360" dirty="0">
                <a:ln w="12700">
                  <a:solidFill>
                    <a:srgbClr val="000099"/>
                  </a:solidFill>
                  <a:round/>
                  <a:headEnd/>
                  <a:tailEnd/>
                </a:ln>
                <a:solidFill>
                  <a:srgbClr val="33CCFF"/>
                </a:solidFill>
                <a:effectLst>
                  <a:glow rad="101600">
                    <a:schemeClr val="tx1">
                      <a:alpha val="91000"/>
                    </a:schemeClr>
                  </a:glow>
                  <a:outerShdw blurRad="63500" dist="125724" dir="18900000" algn="ctr" rotWithShape="0">
                    <a:srgbClr val="000099">
                      <a:alpha val="74997"/>
                    </a:srgbClr>
                  </a:outerShdw>
                </a:effectLst>
                <a:latin typeface="Arial" panose="020B0604020202020204" pitchFamily="34" charset="0"/>
                <a:ea typeface="Arial"/>
                <a:cs typeface="Arial" panose="020B0604020202020204" pitchFamily="34" charset="0"/>
              </a:rPr>
              <a:t>خربة</a:t>
            </a:r>
            <a:endParaRPr lang="en-US" sz="3600" b="1" kern="10" spc="-360" dirty="0">
              <a:ln w="12700">
                <a:solidFill>
                  <a:srgbClr val="000099"/>
                </a:solidFill>
                <a:round/>
                <a:headEnd/>
                <a:tailEnd/>
              </a:ln>
              <a:solidFill>
                <a:srgbClr val="33CCFF"/>
              </a:solidFill>
              <a:effectLst>
                <a:glow rad="101600">
                  <a:schemeClr val="tx1">
                    <a:alpha val="91000"/>
                  </a:schemeClr>
                </a:glow>
                <a:outerShdw blurRad="63500" dist="125724" dir="18900000" algn="ctr" rotWithShape="0">
                  <a:srgbClr val="000099">
                    <a:alpha val="74997"/>
                  </a:srgbClr>
                </a:outerShdw>
              </a:effectLst>
              <a:latin typeface="Arial" panose="020B0604020202020204" pitchFamily="34" charset="0"/>
              <a:ea typeface="Arial"/>
              <a:cs typeface="Arial" panose="020B0604020202020204" pitchFamily="34" charset="0"/>
            </a:endParaRPr>
          </a:p>
        </p:txBody>
      </p:sp>
      <p:sp>
        <p:nvSpPr>
          <p:cNvPr id="1822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defRPr/>
            </a:pPr>
            <a:r>
              <a:rPr lang="ar-JO" sz="3600" b="1" kern="10" dirty="0">
                <a:ln w="9525">
                  <a:solidFill>
                    <a:srgbClr val="CC99FF"/>
                  </a:solidFill>
                  <a:round/>
                  <a:headEnd/>
                  <a:tailEnd/>
                </a:ln>
                <a:gradFill rotWithShape="1">
                  <a:gsLst>
                    <a:gs pos="0">
                      <a:srgbClr val="6600CC"/>
                    </a:gs>
                    <a:gs pos="100000">
                      <a:srgbClr val="CC00CC"/>
                    </a:gs>
                  </a:gsLst>
                  <a:lin ang="5400000" scaled="1"/>
                </a:gradFill>
                <a:effectLst>
                  <a:glow rad="101600">
                    <a:schemeClr val="tx1">
                      <a:alpha val="91000"/>
                    </a:schemeClr>
                  </a:glow>
                  <a:outerShdw blurRad="63500" dist="53882" dir="2700000" algn="ctr" rotWithShape="0">
                    <a:srgbClr val="9999FF">
                      <a:alpha val="79999"/>
                    </a:srgbClr>
                  </a:outerShdw>
                </a:effectLst>
                <a:latin typeface="Arial" panose="020B0604020202020204" pitchFamily="34" charset="0"/>
                <a:ea typeface="Arial"/>
                <a:cs typeface="Arial" panose="020B0604020202020204" pitchFamily="34" charset="0"/>
              </a:rPr>
              <a:t>خالية</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glow rad="101600">
                  <a:schemeClr val="tx1">
                    <a:alpha val="91000"/>
                  </a:schemeClr>
                </a:glow>
                <a:outerShdw blurRad="63500" dist="53882" dir="2700000" algn="ctr" rotWithShape="0">
                  <a:srgbClr val="9999FF">
                    <a:alpha val="79999"/>
                  </a:srgbClr>
                </a:outerShdw>
              </a:effectLst>
              <a:latin typeface="Arial" panose="020B0604020202020204" pitchFamily="34" charset="0"/>
              <a:ea typeface="Arial"/>
              <a:cs typeface="Arial" panose="020B0604020202020204" pitchFamily="34" charset="0"/>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defRPr/>
            </a:pPr>
            <a:r>
              <a:rPr lang="ar-JO" sz="3600" b="1" kern="10" dirty="0">
                <a:ln w="19050">
                  <a:solidFill>
                    <a:srgbClr val="99CCFF"/>
                  </a:solidFill>
                  <a:round/>
                  <a:headEnd/>
                  <a:tailEnd/>
                </a:ln>
                <a:solidFill>
                  <a:srgbClr val="0066CC"/>
                </a:solidFill>
                <a:effectLst>
                  <a:glow rad="101600">
                    <a:schemeClr val="tx1">
                      <a:alpha val="91000"/>
                    </a:schemeClr>
                  </a:glow>
                  <a:outerShdw blurRad="63500" dist="38099" dir="2700000" algn="ctr" rotWithShape="0">
                    <a:srgbClr val="990000">
                      <a:alpha val="74997"/>
                    </a:srgbClr>
                  </a:outerShdw>
                </a:effectLst>
                <a:latin typeface="Arial" panose="020B0604020202020204" pitchFamily="34" charset="0"/>
                <a:ea typeface="Arial"/>
                <a:cs typeface="Arial" panose="020B0604020202020204" pitchFamily="34" charset="0"/>
              </a:rPr>
              <a:t>تشكيل</a:t>
            </a:r>
            <a:endParaRPr lang="en-US" sz="3600" b="1" kern="10" dirty="0">
              <a:ln w="19050">
                <a:solidFill>
                  <a:srgbClr val="99CCFF"/>
                </a:solidFill>
                <a:round/>
                <a:headEnd/>
                <a:tailEnd/>
              </a:ln>
              <a:solidFill>
                <a:srgbClr val="0066CC"/>
              </a:solidFill>
              <a:effectLst>
                <a:glow rad="101600">
                  <a:schemeClr val="tx1">
                    <a:alpha val="91000"/>
                  </a:schemeClr>
                </a:glow>
                <a:outerShdw blurRad="63500" dist="38099" dir="2700000" algn="ctr" rotWithShape="0">
                  <a:srgbClr val="990000">
                    <a:alpha val="74997"/>
                  </a:srgbClr>
                </a:outerShdw>
              </a:effectLst>
              <a:latin typeface="Arial" panose="020B0604020202020204" pitchFamily="34" charset="0"/>
              <a:ea typeface="Arial"/>
              <a:cs typeface="Arial" panose="020B0604020202020204" pitchFamily="34" charset="0"/>
            </a:endParaRP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defRPr/>
            </a:pPr>
            <a:r>
              <a:rPr lang="ar-JO" sz="3600" b="1" kern="10" dirty="0">
                <a:ln w="19050">
                  <a:solidFill>
                    <a:srgbClr val="99CCFF"/>
                  </a:solidFill>
                  <a:round/>
                  <a:headEnd/>
                  <a:tailEnd/>
                </a:ln>
                <a:solidFill>
                  <a:srgbClr val="0066CC"/>
                </a:solidFill>
                <a:effectLst>
                  <a:glow rad="101600">
                    <a:schemeClr val="tx1">
                      <a:alpha val="91000"/>
                    </a:schemeClr>
                  </a:glow>
                  <a:outerShdw blurRad="63500" dist="38099" dir="2700000" algn="ctr" rotWithShape="0">
                    <a:srgbClr val="990000">
                      <a:alpha val="74997"/>
                    </a:srgbClr>
                  </a:outerShdw>
                </a:effectLst>
                <a:latin typeface="Arial" panose="020B0604020202020204" pitchFamily="34" charset="0"/>
                <a:ea typeface="Arial"/>
                <a:cs typeface="Arial" panose="020B0604020202020204" pitchFamily="34" charset="0"/>
              </a:rPr>
              <a:t>ملأ</a:t>
            </a:r>
            <a:endParaRPr lang="en-US" sz="3600" b="1" kern="10" dirty="0">
              <a:ln w="19050">
                <a:solidFill>
                  <a:srgbClr val="99CCFF"/>
                </a:solidFill>
                <a:round/>
                <a:headEnd/>
                <a:tailEnd/>
              </a:ln>
              <a:solidFill>
                <a:srgbClr val="0066CC"/>
              </a:solidFill>
              <a:effectLst>
                <a:glow rad="101600">
                  <a:schemeClr val="tx1">
                    <a:alpha val="91000"/>
                  </a:schemeClr>
                </a:glow>
                <a:outerShdw blurRad="63500" dist="38099" dir="2700000" algn="ctr" rotWithShape="0">
                  <a:srgbClr val="990000">
                    <a:alpha val="74997"/>
                  </a:srgbClr>
                </a:outerShdw>
              </a:effectLst>
              <a:latin typeface="Arial" panose="020B0604020202020204" pitchFamily="34" charset="0"/>
              <a:ea typeface="Arial"/>
              <a:cs typeface="Arial" panose="020B0604020202020204" pitchFamily="34" charset="0"/>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a:defRPr/>
            </a:pPr>
            <a:endParaRPr lang="en-US" b="1" dirty="0">
              <a:solidFill>
                <a:srgbClr val="000000"/>
              </a:solidFill>
              <a:effectLst>
                <a:glow rad="101600">
                  <a:schemeClr val="tx1">
                    <a:alpha val="91000"/>
                  </a:schemeClr>
                </a:glow>
              </a:effectLst>
              <a:latin typeface="Arial" panose="020B0604020202020204" pitchFamily="34" charset="0"/>
              <a:cs typeface="Arial" panose="020B0604020202020204" pitchFamily="34"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a:defRPr/>
            </a:pPr>
            <a:endParaRPr lang="en-US" b="1" dirty="0">
              <a:solidFill>
                <a:srgbClr val="000000"/>
              </a:solidFill>
              <a:effectLst>
                <a:glow rad="101600">
                  <a:schemeClr val="tx1">
                    <a:alpha val="91000"/>
                  </a:schemeClr>
                </a:glow>
              </a:effectLst>
              <a:latin typeface="Arial" panose="020B0604020202020204" pitchFamily="34" charset="0"/>
              <a:cs typeface="Arial" panose="020B0604020202020204" pitchFamily="34" charset="0"/>
            </a:endParaRPr>
          </a:p>
        </p:txBody>
      </p:sp>
      <p:sp>
        <p:nvSpPr>
          <p:cNvPr id="258069" name="Rectangle 22"/>
          <p:cNvSpPr>
            <a:spLocks noGrp="1" noChangeArrowheads="1"/>
          </p:cNvSpPr>
          <p:nvPr>
            <p:ph type="title" idx="4294967295"/>
          </p:nvPr>
        </p:nvSpPr>
        <p:spPr>
          <a:xfrm>
            <a:off x="152400" y="0"/>
            <a:ext cx="6629400" cy="838200"/>
          </a:xfrm>
        </p:spPr>
        <p:txBody>
          <a:bodyPr/>
          <a:lstStyle/>
          <a:p>
            <a:pPr eaLnBrk="1" hangingPunct="1">
              <a:defRPr/>
            </a:pPr>
            <a:r>
              <a:rPr lang="ar-JO" sz="5400" dirty="0">
                <a:solidFill>
                  <a:srgbClr val="FAFE1E"/>
                </a:solidFill>
                <a:effectLst>
                  <a:glow rad="101600">
                    <a:schemeClr val="tx1">
                      <a:alpha val="91000"/>
                    </a:schemeClr>
                  </a:glow>
                </a:effectLst>
                <a:ea typeface="ＭＳ Ｐゴシック" charset="0"/>
              </a:rPr>
              <a:t>أيام الخلق</a:t>
            </a:r>
            <a:endParaRPr lang="en-US" dirty="0">
              <a:effectLst>
                <a:glow rad="101600">
                  <a:schemeClr val="tx1">
                    <a:alpha val="91000"/>
                  </a:schemeClr>
                </a:glow>
              </a:effectLst>
              <a:ea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52" grpId="0" animBg="1"/>
      <p:bldP spid="186165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337286"/>
            <a:ext cx="9144001" cy="8195286"/>
          </a:xfrm>
          <a:prstGeom prst="rect">
            <a:avLst/>
          </a:prstGeom>
        </p:spPr>
      </p:pic>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Oval Callout 8"/>
          <p:cNvSpPr/>
          <p:nvPr/>
        </p:nvSpPr>
        <p:spPr bwMode="auto">
          <a:xfrm>
            <a:off x="152400" y="343803"/>
            <a:ext cx="7518400" cy="308519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9265" name="Rectangle 2"/>
          <p:cNvSpPr>
            <a:spLocks noGrp="1" noChangeArrowheads="1"/>
          </p:cNvSpPr>
          <p:nvPr>
            <p:ph type="title"/>
          </p:nvPr>
        </p:nvSpPr>
        <p:spPr>
          <a:xfrm>
            <a:off x="422072" y="711200"/>
            <a:ext cx="6829628" cy="2491362"/>
          </a:xfrm>
        </p:spPr>
        <p:txBody>
          <a:bodyPr/>
          <a:lstStyle/>
          <a:p>
            <a:pPr eaLnBrk="1" hangingPunct="1"/>
            <a:r>
              <a:rPr lang="ar-JO" altLang="zh-CN" sz="3600" dirty="0">
                <a:solidFill>
                  <a:schemeClr val="bg1"/>
                </a:solidFill>
                <a:effectLst>
                  <a:glow rad="165100">
                    <a:schemeClr val="tx1"/>
                  </a:glow>
                </a:effectLst>
                <a:ea typeface="ＭＳ Ｐゴシック" charset="0"/>
              </a:rPr>
              <a:t>الله : لقد خلقت فترة من 24 ساعة تتراوح بين النور و الظلمة على الأرض ...</a:t>
            </a:r>
            <a:endParaRPr lang="en-US" altLang="zh-CN" sz="3600" dirty="0">
              <a:solidFill>
                <a:schemeClr val="bg1"/>
              </a:solidFill>
              <a:effectLst>
                <a:glow rad="165100">
                  <a:schemeClr val="tx1"/>
                </a:glow>
              </a:effectLst>
              <a:ea typeface="ＭＳ Ｐゴシック" charset="0"/>
            </a:endParaRPr>
          </a:p>
        </p:txBody>
      </p:sp>
      <p:sp>
        <p:nvSpPr>
          <p:cNvPr id="10" name="Oval Callout 9"/>
          <p:cNvSpPr/>
          <p:nvPr/>
        </p:nvSpPr>
        <p:spPr bwMode="auto">
          <a:xfrm rot="10800000">
            <a:off x="4296034" y="3283694"/>
            <a:ext cx="4412731" cy="3217675"/>
          </a:xfrm>
          <a:prstGeom prst="wedgeEllipseCallout">
            <a:avLst>
              <a:gd name="adj1" fmla="val -62664"/>
              <a:gd name="adj2" fmla="val 85712"/>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60166" name="Rectangle 6"/>
          <p:cNvSpPr>
            <a:spLocks noChangeArrowheads="1"/>
          </p:cNvSpPr>
          <p:nvPr/>
        </p:nvSpPr>
        <p:spPr bwMode="auto">
          <a:xfrm>
            <a:off x="4566597" y="3283694"/>
            <a:ext cx="3887243"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الملاك : ما الذي ستفعله الآن؟</a:t>
            </a:r>
            <a:endParaRPr kumimoji="0" lang="zh-CN" alt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8" name="Oval Callout 7">
            <a:extLst>
              <a:ext uri="{FF2B5EF4-FFF2-40B4-BE49-F238E27FC236}">
                <a16:creationId xmlns:a16="http://schemas.microsoft.com/office/drawing/2014/main" id="{4E44FF06-B91E-4849-8930-830B830DA91D}"/>
              </a:ext>
            </a:extLst>
          </p:cNvPr>
          <p:cNvSpPr/>
          <p:nvPr/>
        </p:nvSpPr>
        <p:spPr bwMode="auto">
          <a:xfrm>
            <a:off x="0" y="43316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BD3CCC9C-2DCB-6144-AFEE-4D0962749849}"/>
              </a:ext>
            </a:extLst>
          </p:cNvPr>
          <p:cNvSpPr txBox="1">
            <a:spLocks noChangeArrowheads="1"/>
          </p:cNvSpPr>
          <p:nvPr/>
        </p:nvSpPr>
        <p:spPr bwMode="auto">
          <a:xfrm>
            <a:off x="295071" y="3939162"/>
            <a:ext cx="35814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الله : سأسميها يوماً </a:t>
            </a:r>
            <a:endParaRPr kumimoji="0" lang="en-US" altLang="zh-CN" sz="4000" b="1"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60166">
                                            <p:txEl>
                                              <p:pRg st="0" end="0"/>
                                            </p:txEl>
                                          </p:spTgt>
                                        </p:tgtEl>
                                        <p:attrNameLst>
                                          <p:attrName>style.visibility</p:attrName>
                                        </p:attrNameLst>
                                      </p:cBhvr>
                                      <p:to>
                                        <p:strVal val="visible"/>
                                      </p:to>
                                    </p:set>
                                    <p:animEffect transition="in" filter="wipe(up)">
                                      <p:cBhvr>
                                        <p:cTn id="21" dur="500"/>
                                        <p:tgtEl>
                                          <p:spTgt spid="86016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animBg="1"/>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852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681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ea typeface="ＭＳ Ｐゴシック" charset="0"/>
                <a:cs typeface="ＭＳ Ｐゴシック" charset="0"/>
              </a:rPr>
              <a:t>لماذا 24 ساعة؟</a:t>
            </a:r>
            <a:endParaRPr lang="en-US" sz="6000" dirty="0">
              <a:solidFill>
                <a:schemeClr val="tx1"/>
              </a:solidFill>
              <a:effectLst>
                <a:outerShdw blurRad="38100" dist="38100" dir="2700000" algn="tl">
                  <a:srgbClr val="010199"/>
                </a:outerShdw>
              </a:effectLst>
              <a:ea typeface="ＭＳ Ｐゴシック" charset="0"/>
              <a:cs typeface="ＭＳ Ｐゴシック" charset="0"/>
            </a:endParaRPr>
          </a:p>
        </p:txBody>
      </p:sp>
      <p:sp>
        <p:nvSpPr>
          <p:cNvPr id="2466821" name="Text Box 5"/>
          <p:cNvSpPr txBox="1">
            <a:spLocks noChangeArrowheads="1"/>
          </p:cNvSpPr>
          <p:nvPr/>
        </p:nvSpPr>
        <p:spPr bwMode="auto">
          <a:xfrm>
            <a:off x="685800" y="2895600"/>
            <a:ext cx="8229600" cy="1077218"/>
          </a:xfrm>
          <a:prstGeom prst="rect">
            <a:avLst/>
          </a:prstGeom>
          <a:noFill/>
          <a:ln w="9525">
            <a:no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3200" b="1" dirty="0">
                <a:solidFill>
                  <a:srgbClr val="FFFFFF"/>
                </a:solidFill>
                <a:effectLst>
                  <a:outerShdw blurRad="38100" dist="38100" dir="2700000" algn="tl">
                    <a:srgbClr val="010199"/>
                  </a:outerShdw>
                </a:effectLst>
                <a:latin typeface="Arial" panose="020B0604020202020204" pitchFamily="34" charset="0"/>
              </a:rPr>
              <a:t>بكلمة الرب صنعت السماوات و بنسمة فيه كل جنودها</a:t>
            </a:r>
          </a:p>
          <a:p>
            <a:pPr algn="r">
              <a:defRPr/>
            </a:pPr>
            <a:r>
              <a:rPr lang="ar-JO" sz="3200" b="1" dirty="0">
                <a:solidFill>
                  <a:srgbClr val="FFFFFF"/>
                </a:solidFill>
                <a:effectLst>
                  <a:outerShdw blurRad="38100" dist="38100" dir="2700000" algn="tl">
                    <a:srgbClr val="010199"/>
                  </a:outerShdw>
                </a:effectLst>
                <a:latin typeface="Arial" panose="020B0604020202020204" pitchFamily="34" charset="0"/>
              </a:rPr>
              <a:t>(مز 33 : 6)</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2466822" name="Text Box 6"/>
          <p:cNvSpPr txBox="1">
            <a:spLocks noChangeArrowheads="1"/>
          </p:cNvSpPr>
          <p:nvPr/>
        </p:nvSpPr>
        <p:spPr bwMode="auto">
          <a:xfrm>
            <a:off x="685800" y="4816475"/>
            <a:ext cx="7940675" cy="1446550"/>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3200" b="1" dirty="0">
                <a:latin typeface="Arial" panose="020B0604020202020204" pitchFamily="34" charset="0"/>
              </a:rPr>
              <a:t>"لا يوجد بالتأكيد أي تفكير هنا في التأخير ، أو عملية التجربة والخطأ ، أو الإنجاز التدريجي خطوة بخطوة” </a:t>
            </a:r>
            <a:br>
              <a:rPr lang="en-US" altLang="ja-JP" sz="3200" b="1" dirty="0">
                <a:solidFill>
                  <a:srgbClr val="FFFFFF"/>
                </a:solidFill>
                <a:effectLst>
                  <a:outerShdw blurRad="38100" dist="38100" dir="2700000" algn="tl">
                    <a:srgbClr val="010199"/>
                  </a:outerShdw>
                </a:effectLst>
                <a:latin typeface="Arial" panose="020B0604020202020204" pitchFamily="34" charset="0"/>
              </a:rPr>
            </a:br>
            <a:r>
              <a:rPr lang="en-US" altLang="ja-JP" b="1" dirty="0">
                <a:solidFill>
                  <a:srgbClr val="FFFFFF"/>
                </a:solidFill>
                <a:effectLst>
                  <a:outerShdw blurRad="38100" dist="38100" dir="2700000" algn="tl">
                    <a:srgbClr val="010199"/>
                  </a:outerShdw>
                </a:effectLst>
                <a:latin typeface="Arial" panose="020B0604020202020204" pitchFamily="34" charset="0"/>
              </a:rPr>
              <a:t>– John Whitcomb, The Early Earth, 24</a:t>
            </a:r>
            <a:endParaRPr lang="en-US" b="1" dirty="0">
              <a:solidFill>
                <a:srgbClr val="FFFFFF"/>
              </a:solidFill>
              <a:effectLst>
                <a:outerShdw blurRad="38100" dist="38100" dir="2700000" algn="tl">
                  <a:srgbClr val="010199"/>
                </a:outerShdw>
              </a:effectLst>
              <a:latin typeface="Arial" panose="020B0604020202020204" pitchFamily="34" charset="0"/>
            </a:endParaRPr>
          </a:p>
        </p:txBody>
      </p:sp>
      <p:sp>
        <p:nvSpPr>
          <p:cNvPr id="2466823"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rPr>
              <a:t>* الخلق اللحظي</a:t>
            </a:r>
            <a:endParaRPr lang="en-US" sz="4000" b="1" dirty="0">
              <a:solidFill>
                <a:srgbClr val="FFFFFF"/>
              </a:solidFill>
              <a:effectLst>
                <a:outerShdw blurRad="38100" dist="38100" dir="2700000" algn="tl">
                  <a:srgbClr val="010199"/>
                </a:outerShdw>
              </a:effectLst>
              <a:latin typeface="Arial" panose="020B0604020202020204" pitchFamily="34" charset="0"/>
            </a:endParaRPr>
          </a:p>
        </p:txBody>
      </p:sp>
      <p:sp>
        <p:nvSpPr>
          <p:cNvPr id="7" name="Text Box 6"/>
          <p:cNvSpPr txBox="1">
            <a:spLocks noChangeArrowheads="1"/>
          </p:cNvSpPr>
          <p:nvPr/>
        </p:nvSpPr>
        <p:spPr bwMode="auto">
          <a:xfrm>
            <a:off x="8429625" y="0"/>
            <a:ext cx="731290"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ar-JO" b="1" dirty="0">
                <a:solidFill>
                  <a:srgbClr val="FFFFFF"/>
                </a:solidFill>
                <a:latin typeface="Arial" panose="020B0604020202020204" pitchFamily="34" charset="0"/>
                <a:ea typeface="ＭＳ Ｐゴシック" pitchFamily="-112" charset="-128"/>
                <a:cs typeface="Arial" panose="020B0604020202020204" pitchFamily="34" charset="0"/>
              </a:rPr>
              <a:t>70ب</a:t>
            </a:r>
            <a:endParaRPr lang="en-US"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327595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68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2466821"/>
                                        </p:tgtEl>
                                        <p:attrNameLst>
                                          <p:attrName>style.visibility</p:attrName>
                                        </p:attrNameLst>
                                      </p:cBhvr>
                                      <p:to>
                                        <p:strVal val="visible"/>
                                      </p:to>
                                    </p:set>
                                    <p:animEffect transition="in" filter="barn(inHorizontal)">
                                      <p:cBhvr>
                                        <p:cTn id="11" dur="500"/>
                                        <p:tgtEl>
                                          <p:spTgt spid="2466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2466822"/>
                                        </p:tgtEl>
                                        <p:attrNameLst>
                                          <p:attrName>style.visibility</p:attrName>
                                        </p:attrNameLst>
                                      </p:cBhvr>
                                      <p:to>
                                        <p:strVal val="visible"/>
                                      </p:to>
                                    </p:set>
                                    <p:animEffect transition="in" filter="barn(inHorizontal)">
                                      <p:cBhvr>
                                        <p:cTn id="16" dur="500"/>
                                        <p:tgtEl>
                                          <p:spTgt spid="246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21" grpId="0"/>
      <p:bldP spid="2466822" grpId="0"/>
      <p:bldP spid="2466823"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8867"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ea typeface="ＭＳ Ｐゴシック" charset="0"/>
                <a:cs typeface="ＭＳ Ｐゴシック" charset="0"/>
              </a:rPr>
              <a:t>لماذا 24 ساعة؟</a:t>
            </a:r>
            <a:endParaRPr lang="en-US" sz="6000" dirty="0">
              <a:solidFill>
                <a:schemeClr val="tx1"/>
              </a:solidFill>
              <a:effectLst>
                <a:outerShdw blurRad="38100" dist="38100" dir="2700000" algn="tl">
                  <a:srgbClr val="010199"/>
                </a:outerShdw>
              </a:effectLst>
              <a:ea typeface="ＭＳ Ｐゴシック" charset="0"/>
              <a:cs typeface="ＭＳ Ｐゴシック" charset="0"/>
            </a:endParaRPr>
          </a:p>
        </p:txBody>
      </p:sp>
      <p:sp>
        <p:nvSpPr>
          <p:cNvPr id="2468869" name="Rectangle 5"/>
          <p:cNvSpPr>
            <a:spLocks noChangeArrowheads="1"/>
          </p:cNvSpPr>
          <p:nvPr/>
        </p:nvSpPr>
        <p:spPr bwMode="auto">
          <a:xfrm>
            <a:off x="76200" y="1752600"/>
            <a:ext cx="9067800" cy="17526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rPr>
              <a:t>* الخلق اللحظي (مز 33 : 6)</a:t>
            </a:r>
          </a:p>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rPr>
              <a:t>مساء و صباح</a:t>
            </a:r>
            <a:endParaRPr lang="en-US" sz="4000" b="1" dirty="0">
              <a:solidFill>
                <a:srgbClr val="FFFFFF"/>
              </a:solidFill>
              <a:effectLst>
                <a:outerShdw blurRad="38100" dist="38100" dir="2700000" algn="tl">
                  <a:srgbClr val="010199"/>
                </a:outerShdw>
              </a:effectLst>
              <a:latin typeface="Arial" panose="020B0604020202020204" pitchFamily="34" charset="0"/>
            </a:endParaRPr>
          </a:p>
          <a:p>
            <a:pPr marL="465138" indent="-465138" eaLnBrk="1" hangingPunct="1">
              <a:spcBef>
                <a:spcPct val="20000"/>
              </a:spcBef>
              <a:buClr>
                <a:srgbClr val="FFFFCC"/>
              </a:buClr>
              <a:buSzPct val="75000"/>
              <a:defRPr/>
            </a:pPr>
            <a:endParaRPr lang="en-US" sz="4000" b="1" dirty="0">
              <a:solidFill>
                <a:srgbClr val="FFFFFF"/>
              </a:solidFill>
              <a:effectLst>
                <a:outerShdw blurRad="38100" dist="38100" dir="2700000" algn="tl">
                  <a:srgbClr val="010199"/>
                </a:outerShdw>
              </a:effectLst>
              <a:latin typeface="Arial" panose="020B0604020202020204" pitchFamily="34" charset="0"/>
            </a:endParaRPr>
          </a:p>
        </p:txBody>
      </p:sp>
      <p:sp>
        <p:nvSpPr>
          <p:cNvPr id="5" name="Text Box 6"/>
          <p:cNvSpPr txBox="1">
            <a:spLocks noChangeArrowheads="1"/>
          </p:cNvSpPr>
          <p:nvPr/>
        </p:nvSpPr>
        <p:spPr bwMode="auto">
          <a:xfrm>
            <a:off x="8429625" y="0"/>
            <a:ext cx="731290"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ar-JO" b="1" dirty="0">
                <a:solidFill>
                  <a:srgbClr val="FFFFFF"/>
                </a:solidFill>
                <a:latin typeface="Arial" panose="020B0604020202020204" pitchFamily="34" charset="0"/>
                <a:ea typeface="ＭＳ Ｐゴシック" pitchFamily="-112" charset="-128"/>
                <a:cs typeface="Arial" panose="020B0604020202020204" pitchFamily="34" charset="0"/>
              </a:rPr>
              <a:t>70ب</a:t>
            </a:r>
            <a:endParaRPr lang="en-US"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0039133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88900" y="57150"/>
            <a:ext cx="8966200" cy="674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0915" name="Rectangle 3"/>
          <p:cNvSpPr>
            <a:spLocks noGrp="1" noChangeArrowheads="1"/>
          </p:cNvSpPr>
          <p:nvPr>
            <p:ph type="title"/>
          </p:nvPr>
        </p:nvSpPr>
        <p:spPr>
          <a:xfrm>
            <a:off x="0" y="188640"/>
            <a:ext cx="9144000" cy="1454410"/>
          </a:xfrm>
          <a:effectLst>
            <a:outerShdw blurRad="63500" dist="35921" dir="2700000" algn="ctr" rotWithShape="0">
              <a:schemeClr val="tx2">
                <a:alpha val="74998"/>
              </a:schemeClr>
            </a:outerShdw>
          </a:effectLst>
        </p:spPr>
        <p:txBody>
          <a:bodyPr/>
          <a:lstStyle/>
          <a:p>
            <a:pPr eaLnBrk="1" hangingPunct="1">
              <a:defRPr/>
            </a:pPr>
            <a:br>
              <a:rPr lang="en-US" sz="4000" dirty="0">
                <a:solidFill>
                  <a:schemeClr val="bg1"/>
                </a:solidFill>
                <a:ea typeface="ＭＳ Ｐゴシック" pitchFamily="-112" charset="-128"/>
              </a:rPr>
            </a:br>
            <a:r>
              <a:rPr lang="ar-JO" sz="4000" dirty="0">
                <a:solidFill>
                  <a:schemeClr val="bg1"/>
                </a:solidFill>
                <a:ea typeface="ＭＳ Ｐゴシック" pitchFamily="-112" charset="-128"/>
              </a:rPr>
              <a:t>دا 8 : 26 فقط (إلى جانب تك 1) تحتوي على الصباح و المساء – بشكل حرفي</a:t>
            </a:r>
            <a:endParaRPr lang="en-US" sz="4000" dirty="0">
              <a:solidFill>
                <a:schemeClr val="bg1"/>
              </a:solidFill>
              <a:ea typeface="ＭＳ Ｐゴシック" pitchFamily="-112" charset="-128"/>
            </a:endParaRP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eaLnBrk="1" hangingPunct="1">
              <a:defRPr/>
            </a:pPr>
            <a:r>
              <a:rPr lang="ar-JO" sz="4000" b="1" dirty="0">
                <a:solidFill>
                  <a:srgbClr val="FFFFFF"/>
                </a:solidFill>
                <a:latin typeface="Arial" panose="020B0604020202020204" pitchFamily="34" charset="0"/>
                <a:cs typeface="Arial" panose="020B0604020202020204" pitchFamily="34" charset="0"/>
              </a:rPr>
              <a:t>فرؤيا </a:t>
            </a:r>
            <a:r>
              <a:rPr lang="ar-JO" sz="4000" b="1" dirty="0">
                <a:solidFill>
                  <a:srgbClr val="FFFF66"/>
                </a:solidFill>
                <a:latin typeface="Arial" panose="020B0604020202020204" pitchFamily="34" charset="0"/>
                <a:cs typeface="Arial" panose="020B0604020202020204" pitchFamily="34" charset="0"/>
              </a:rPr>
              <a:t>المساء و الصباح </a:t>
            </a:r>
            <a:r>
              <a:rPr lang="ar-JO" sz="4000" b="1" dirty="0">
                <a:solidFill>
                  <a:srgbClr val="FFFFFF"/>
                </a:solidFill>
                <a:latin typeface="Arial" panose="020B0604020202020204" pitchFamily="34" charset="0"/>
                <a:cs typeface="Arial" panose="020B0604020202020204" pitchFamily="34" charset="0"/>
              </a:rPr>
              <a:t>التي قيلت هي حق أما أنت فاكتم الرؤيا لأنها إلى أيام كثيرة</a:t>
            </a:r>
            <a:endParaRPr lang="en-US" sz="40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8296747"/>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29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ea typeface="ＭＳ Ｐゴシック" charset="0"/>
                <a:cs typeface="ＭＳ Ｐゴシック" charset="0"/>
              </a:rPr>
              <a:t>لماذا 24 ساعة؟</a:t>
            </a:r>
            <a:endParaRPr lang="en-US" sz="6000" dirty="0">
              <a:solidFill>
                <a:schemeClr val="tx1"/>
              </a:solidFill>
              <a:effectLst>
                <a:outerShdw blurRad="38100" dist="38100" dir="2700000" algn="tl">
                  <a:srgbClr val="010199"/>
                </a:outerShdw>
              </a:effectLst>
              <a:ea typeface="ＭＳ Ｐゴシック" charset="0"/>
              <a:cs typeface="ＭＳ Ｐゴシック" charset="0"/>
            </a:endParaRPr>
          </a:p>
        </p:txBody>
      </p:sp>
      <p:sp>
        <p:nvSpPr>
          <p:cNvPr id="2472965" name="Rectangle 5"/>
          <p:cNvSpPr>
            <a:spLocks noChangeArrowheads="1"/>
          </p:cNvSpPr>
          <p:nvPr/>
        </p:nvSpPr>
        <p:spPr bwMode="auto">
          <a:xfrm>
            <a:off x="152400" y="1905000"/>
            <a:ext cx="8991600" cy="22860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rPr>
              <a:t>* الخلق اللحظي (مز 33 : 6)</a:t>
            </a:r>
            <a:endParaRPr lang="en-US" altLang="ja-JP" sz="4000" b="1" dirty="0">
              <a:solidFill>
                <a:srgbClr val="FFFFFF"/>
              </a:solidFill>
              <a:effectLst>
                <a:outerShdw blurRad="38100" dist="38100" dir="2700000" algn="tl">
                  <a:srgbClr val="010199"/>
                </a:outerShdw>
              </a:effectLst>
              <a:latin typeface="Arial" panose="020B0604020202020204" pitchFamily="34" charset="0"/>
            </a:endParaRPr>
          </a:p>
          <a:p>
            <a:pPr marL="465138" indent="-465138" algn="r" eaLnBrk="1" hangingPunct="1">
              <a:spcBef>
                <a:spcPct val="20000"/>
              </a:spcBef>
              <a:buClr>
                <a:srgbClr val="FFFFCC"/>
              </a:buClr>
              <a:buSzPct val="75000"/>
              <a:defRPr/>
            </a:pPr>
            <a:r>
              <a:rPr lang="ar-JO" altLang="ja-JP" sz="4000" b="1" dirty="0">
                <a:solidFill>
                  <a:srgbClr val="FFFFFF"/>
                </a:solidFill>
                <a:effectLst>
                  <a:outerShdw blurRad="38100" dist="38100" dir="2700000" algn="tl">
                    <a:srgbClr val="010199"/>
                  </a:outerShdw>
                </a:effectLst>
                <a:latin typeface="Arial" panose="020B0604020202020204" pitchFamily="34" charset="0"/>
              </a:rPr>
              <a:t>* المساء و الصباح </a:t>
            </a:r>
            <a:endParaRPr lang="en-US" altLang="ja-JP" sz="4000" b="1" dirty="0">
              <a:solidFill>
                <a:srgbClr val="FFFFFF"/>
              </a:solidFill>
              <a:effectLst>
                <a:outerShdw blurRad="38100" dist="38100" dir="2700000" algn="tl">
                  <a:srgbClr val="010199"/>
                </a:outerShdw>
              </a:effectLst>
              <a:latin typeface="Arial" panose="020B0604020202020204" pitchFamily="34" charset="0"/>
            </a:endParaRPr>
          </a:p>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rPr>
              <a:t>* الصفة العددية (ثانياً ... )</a:t>
            </a:r>
            <a:endParaRPr lang="en-US" sz="4000" b="1" dirty="0">
              <a:solidFill>
                <a:srgbClr val="FFFFFF"/>
              </a:solidFill>
              <a:effectLst>
                <a:outerShdw blurRad="38100" dist="38100" dir="2700000" algn="tl">
                  <a:srgbClr val="010199"/>
                </a:outerShdw>
              </a:effectLst>
              <a:latin typeface="Arial" panose="020B0604020202020204" pitchFamily="34" charset="0"/>
            </a:endParaRPr>
          </a:p>
        </p:txBody>
      </p:sp>
      <p:sp>
        <p:nvSpPr>
          <p:cNvPr id="2472967" name="Rectangle 7"/>
          <p:cNvSpPr>
            <a:spLocks noChangeArrowheads="1"/>
          </p:cNvSpPr>
          <p:nvPr/>
        </p:nvSpPr>
        <p:spPr bwMode="auto">
          <a:xfrm>
            <a:off x="990600" y="4191000"/>
            <a:ext cx="7848600" cy="1905000"/>
          </a:xfrm>
          <a:prstGeom prst="rect">
            <a:avLst/>
          </a:prstGeom>
          <a:noFill/>
          <a:ln w="9525">
            <a:noFill/>
            <a:miter lim="800000"/>
            <a:headEnd/>
            <a:tailEnd/>
          </a:ln>
          <a:effectLst/>
        </p:spPr>
        <p:txBody>
          <a:bodyPr/>
          <a:lstStyle/>
          <a:p>
            <a:pPr algn="r" eaLnBrk="1" hangingPunct="1">
              <a:spcBef>
                <a:spcPct val="20000"/>
              </a:spcBef>
              <a:buClr>
                <a:srgbClr val="FFFFCC"/>
              </a:buClr>
              <a:buSzPct val="75000"/>
              <a:buFont typeface="Wingdings" charset="0"/>
              <a:buNone/>
              <a:defRPr/>
            </a:pPr>
            <a:r>
              <a:rPr lang="ar-JO" altLang="ja-JP" sz="3600" b="1" dirty="0">
                <a:solidFill>
                  <a:srgbClr val="FFFFFF"/>
                </a:solidFill>
                <a:effectLst>
                  <a:outerShdw blurRad="38100" dist="38100" dir="2700000" algn="tl">
                    <a:srgbClr val="010199"/>
                  </a:outerShdw>
                </a:effectLst>
                <a:latin typeface="Arial" panose="020B0604020202020204" pitchFamily="34" charset="0"/>
              </a:rPr>
              <a:t>بالعبرية عندما تأتي كلمة يوم متبوعة بصفة عددية فهي دائماً حرفية</a:t>
            </a:r>
            <a:endParaRPr lang="en-US" altLang="ja-JP" sz="3600" b="1" dirty="0">
              <a:solidFill>
                <a:srgbClr val="FFFFFF"/>
              </a:solidFill>
              <a:effectLst>
                <a:outerShdw blurRad="38100" dist="38100" dir="2700000" algn="tl">
                  <a:srgbClr val="010199"/>
                </a:outerShdw>
              </a:effectLst>
              <a:latin typeface="Arial" panose="020B0604020202020204" pitchFamily="34" charset="0"/>
            </a:endParaRPr>
          </a:p>
        </p:txBody>
      </p:sp>
    </p:spTree>
    <p:extLst>
      <p:ext uri="{BB962C8B-B14F-4D97-AF65-F5344CB8AC3E}">
        <p14:creationId xmlns:p14="http://schemas.microsoft.com/office/powerpoint/2010/main" val="2992150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72967"/>
                                        </p:tgtEl>
                                        <p:attrNameLst>
                                          <p:attrName>style.visibility</p:attrName>
                                        </p:attrNameLst>
                                      </p:cBhvr>
                                      <p:to>
                                        <p:strVal val="visible"/>
                                      </p:to>
                                    </p:set>
                                    <p:animEffect transition="in" filter="wipe(down)">
                                      <p:cBhvr>
                                        <p:cTn id="7" dur="500"/>
                                        <p:tgtEl>
                                          <p:spTgt spid="2472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96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tabernacle1enlarge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5011" name="Rectangle 3"/>
          <p:cNvSpPr>
            <a:spLocks noGrp="1" noChangeArrowheads="1"/>
          </p:cNvSpPr>
          <p:nvPr>
            <p:ph type="title"/>
          </p:nvPr>
        </p:nvSpPr>
        <p:spPr>
          <a:xfrm>
            <a:off x="0" y="609600"/>
            <a:ext cx="9144000" cy="1143000"/>
          </a:xfrm>
          <a:effectLst/>
        </p:spPr>
        <p:txBody>
          <a:bodyPr/>
          <a:lstStyle/>
          <a:p>
            <a:pPr eaLnBrk="1" hangingPunct="1">
              <a:defRPr/>
            </a:pPr>
            <a:r>
              <a:rPr lang="ar-JO" dirty="0">
                <a:solidFill>
                  <a:schemeClr val="bg1"/>
                </a:solidFill>
                <a:effectLst>
                  <a:glow rad="228600">
                    <a:schemeClr val="tx1">
                      <a:alpha val="99000"/>
                    </a:schemeClr>
                  </a:glow>
                </a:effectLst>
                <a:ea typeface="ＭＳ Ｐゴシック" charset="0"/>
              </a:rPr>
              <a:t>عدد 7 : 12</a:t>
            </a:r>
            <a:endParaRPr lang="en-US" dirty="0">
              <a:effectLst>
                <a:glow rad="228600">
                  <a:schemeClr val="tx1">
                    <a:alpha val="99000"/>
                  </a:schemeClr>
                </a:glow>
              </a:effectLst>
              <a:ea typeface="ＭＳ Ｐゴシック" charset="0"/>
            </a:endParaRPr>
          </a:p>
        </p:txBody>
      </p:sp>
      <p:sp>
        <p:nvSpPr>
          <p:cNvPr id="2475012" name="Rectangle 4"/>
          <p:cNvSpPr>
            <a:spLocks noChangeArrowheads="1"/>
          </p:cNvSpPr>
          <p:nvPr/>
        </p:nvSpPr>
        <p:spPr bwMode="auto">
          <a:xfrm>
            <a:off x="76200" y="2362200"/>
            <a:ext cx="9144000" cy="1143000"/>
          </a:xfrm>
          <a:prstGeom prst="rect">
            <a:avLst/>
          </a:prstGeom>
          <a:noFill/>
          <a:ln w="9525">
            <a:noFill/>
            <a:miter lim="800000"/>
            <a:headEnd/>
            <a:tailEnd/>
          </a:ln>
          <a:effectLst/>
        </p:spPr>
        <p:txBody>
          <a:bodyPr anchor="ctr"/>
          <a:lstStyle/>
          <a:p>
            <a:pPr algn="ctr" eaLnBrk="1" hangingPunct="1">
              <a:defRPr/>
            </a:pPr>
            <a:r>
              <a:rPr lang="ar-JO" altLang="ja-JP" sz="4400" b="1" dirty="0">
                <a:solidFill>
                  <a:srgbClr val="FFFFFF"/>
                </a:solidFill>
                <a:effectLst>
                  <a:glow rad="228600">
                    <a:schemeClr val="tx1">
                      <a:alpha val="99000"/>
                    </a:schemeClr>
                  </a:glow>
                </a:effectLst>
                <a:latin typeface="Arial" panose="020B0604020202020204" pitchFamily="34" charset="0"/>
                <a:cs typeface="Arial" panose="020B0604020202020204" pitchFamily="34" charset="0"/>
              </a:rPr>
              <a:t>و الذي قرب قربانه في </a:t>
            </a:r>
            <a:r>
              <a:rPr lang="ar-JO" altLang="ja-JP" sz="4400" b="1" dirty="0">
                <a:solidFill>
                  <a:srgbClr val="FFFF00"/>
                </a:solidFill>
                <a:effectLst>
                  <a:glow rad="228600">
                    <a:schemeClr val="tx1">
                      <a:alpha val="99000"/>
                    </a:schemeClr>
                  </a:glow>
                </a:effectLst>
                <a:latin typeface="Arial" panose="020B0604020202020204" pitchFamily="34" charset="0"/>
                <a:cs typeface="Arial" panose="020B0604020202020204" pitchFamily="34" charset="0"/>
              </a:rPr>
              <a:t>اليوم الأول </a:t>
            </a:r>
            <a:r>
              <a:rPr lang="ar-JO" altLang="ja-JP" sz="4400" b="1" dirty="0">
                <a:solidFill>
                  <a:srgbClr val="FFFFFF"/>
                </a:solidFill>
                <a:effectLst>
                  <a:glow rad="228600">
                    <a:schemeClr val="tx1">
                      <a:alpha val="99000"/>
                    </a:schemeClr>
                  </a:glow>
                </a:effectLst>
                <a:latin typeface="Arial" panose="020B0604020202020204" pitchFamily="34" charset="0"/>
                <a:cs typeface="Arial" panose="020B0604020202020204" pitchFamily="34" charset="0"/>
              </a:rPr>
              <a:t>نحشون</a:t>
            </a:r>
            <a:endParaRPr lang="en-US" sz="4400" b="1" dirty="0">
              <a:solidFill>
                <a:srgbClr val="000000"/>
              </a:solidFill>
              <a:effectLst>
                <a:glow rad="228600">
                  <a:schemeClr val="tx1">
                    <a:alpha val="99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3949239"/>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675" name="Rectangle 3"/>
          <p:cNvSpPr>
            <a:spLocks noGrp="1" noRot="1" noChangeArrowheads="1"/>
          </p:cNvSpPr>
          <p:nvPr>
            <p:ph type="title" idx="4294967295"/>
          </p:nvPr>
        </p:nvSpPr>
        <p:spPr>
          <a:xfrm>
            <a:off x="5562600" y="0"/>
            <a:ext cx="351155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First Day</a:t>
            </a:r>
          </a:p>
        </p:txBody>
      </p:sp>
      <p:pic>
        <p:nvPicPr>
          <p:cNvPr id="192514" name="Picture 7" descr="npo0000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2676" name="Text Box 4"/>
          <p:cNvSpPr txBox="1">
            <a:spLocks noChangeArrowheads="1"/>
          </p:cNvSpPr>
          <p:nvPr/>
        </p:nvSpPr>
        <p:spPr bwMode="auto">
          <a:xfrm>
            <a:off x="1828800" y="76200"/>
            <a:ext cx="533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خليقة الله ... اليوم الأول</a:t>
            </a:r>
            <a:endParaRPr lang="en-US" sz="36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332677" name="Text Box 5"/>
          <p:cNvSpPr txBox="1">
            <a:spLocks noChangeArrowheads="1"/>
          </p:cNvSpPr>
          <p:nvPr/>
        </p:nvSpPr>
        <p:spPr bwMode="auto">
          <a:xfrm>
            <a:off x="4724400" y="2659063"/>
            <a:ext cx="44196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دعا الله النور نهاراً و الظلمة دعاها ليلاً و كان مساء و كان صباح </a:t>
            </a:r>
            <a:r>
              <a:rPr lang="ar-JO" sz="3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يوماً واحداً</a:t>
            </a: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(تك 1 : 5)</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10657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JO" dirty="0"/>
          </a:p>
        </p:txBody>
      </p:sp>
      <p:sp>
        <p:nvSpPr>
          <p:cNvPr id="3" name="Subtitle 2"/>
          <p:cNvSpPr>
            <a:spLocks noGrp="1"/>
          </p:cNvSpPr>
          <p:nvPr>
            <p:ph type="subTitle" idx="1"/>
          </p:nvPr>
        </p:nvSpPr>
        <p:spPr/>
        <p:txBody>
          <a:bodyPr/>
          <a:lstStyle/>
          <a:p>
            <a:endParaRPr lang="ar-JO" dirty="0"/>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675" name="Rectangle 3"/>
          <p:cNvSpPr>
            <a:spLocks noGrp="1" noRot="1" noChangeArrowheads="1"/>
          </p:cNvSpPr>
          <p:nvPr>
            <p:ph type="title" idx="4294967295"/>
          </p:nvPr>
        </p:nvSpPr>
        <p:spPr>
          <a:xfrm>
            <a:off x="5562600" y="0"/>
            <a:ext cx="351155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First Day</a:t>
            </a:r>
          </a:p>
        </p:txBody>
      </p:sp>
      <p:pic>
        <p:nvPicPr>
          <p:cNvPr id="192514" name="Picture 7" descr="npo0000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2676" name="Text Box 4"/>
          <p:cNvSpPr txBox="1">
            <a:spLocks noChangeArrowheads="1"/>
          </p:cNvSpPr>
          <p:nvPr/>
        </p:nvSpPr>
        <p:spPr bwMode="auto">
          <a:xfrm>
            <a:off x="1828800" y="76200"/>
            <a:ext cx="533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خليقة الله ... اليوم الأول</a:t>
            </a:r>
            <a:endParaRPr lang="en-US" sz="36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332677" name="Text Box 5"/>
          <p:cNvSpPr txBox="1">
            <a:spLocks noChangeArrowheads="1"/>
          </p:cNvSpPr>
          <p:nvPr/>
        </p:nvSpPr>
        <p:spPr bwMode="auto">
          <a:xfrm>
            <a:off x="4724400" y="2659063"/>
            <a:ext cx="44196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دعا الله النور نهاراً و الظلمة دعاها ليلاً و كان مساء و كان صباح </a:t>
            </a:r>
            <a:r>
              <a:rPr lang="ar-JO" sz="3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يوماً واحداً</a:t>
            </a: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(5)</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05639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1"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67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0"/>
            <a:ext cx="5905500" cy="1439863"/>
          </a:xfrm>
          <a:solidFill>
            <a:srgbClr val="3333CC"/>
          </a:solidFill>
        </p:spPr>
        <p:txBody>
          <a:bodyPr/>
          <a:lstStyle/>
          <a:p>
            <a:pPr eaLnBrk="1" hangingPunct="1">
              <a:defRPr/>
            </a:pPr>
            <a:r>
              <a:rPr lang="ar-JO" sz="4000" dirty="0">
                <a:solidFill>
                  <a:schemeClr val="bg1"/>
                </a:solidFill>
                <a:effectLst>
                  <a:outerShdw blurRad="38100" dist="38100" dir="2700000" algn="tl">
                    <a:srgbClr val="000000">
                      <a:alpha val="43137"/>
                    </a:srgbClr>
                  </a:outerShdw>
                </a:effectLst>
                <a:ea typeface="ＭＳ Ｐゴシック" charset="0"/>
                <a:cs typeface="ＭＳ Ｐゴシック" charset="0"/>
              </a:rPr>
              <a:t>لقد حصلنا على الأسبوع المكون من سبعة أيام من تكوين 1</a:t>
            </a:r>
            <a:endParaRPr lang="en-US" sz="4000" dirty="0">
              <a:solidFill>
                <a:schemeClr val="bg1"/>
              </a:solidFill>
              <a:effectLst>
                <a:outerShdw blurRad="38100" dist="38100" dir="2700000" algn="tl">
                  <a:srgbClr val="000000">
                    <a:alpha val="43137"/>
                  </a:srgbClr>
                </a:outerShdw>
              </a:effectLst>
              <a:ea typeface="ＭＳ Ｐゴシック" charset="0"/>
              <a:cs typeface="ＭＳ Ｐゴシック" charset="0"/>
            </a:endParaRPr>
          </a:p>
        </p:txBody>
      </p:sp>
    </p:spTree>
    <p:extLst>
      <p:ext uri="{BB962C8B-B14F-4D97-AF65-F5344CB8AC3E}">
        <p14:creationId xmlns:p14="http://schemas.microsoft.com/office/powerpoint/2010/main" val="21970836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0865" name="Rectangle 2"/>
          <p:cNvSpPr>
            <a:spLocks noGrp="1" noChangeArrowheads="1"/>
          </p:cNvSpPr>
          <p:nvPr>
            <p:ph type="title"/>
          </p:nvPr>
        </p:nvSpPr>
        <p:spPr>
          <a:xfrm>
            <a:off x="762000" y="152400"/>
            <a:ext cx="7772400" cy="930275"/>
          </a:xfrm>
        </p:spPr>
        <p:txBody>
          <a:bodyPr/>
          <a:lstStyle/>
          <a:p>
            <a:r>
              <a:rPr lang="ar-JO" altLang="zh-CN" sz="4000" b="1" dirty="0">
                <a:solidFill>
                  <a:schemeClr val="bg1"/>
                </a:solidFill>
                <a:latin typeface="Arial" panose="020B0604020202020204" pitchFamily="34" charset="0"/>
                <a:ea typeface="ＭＳ Ｐゴシック" charset="0"/>
                <a:cs typeface="Arial" panose="020B0604020202020204" pitchFamily="34" charset="0"/>
              </a:rPr>
              <a:t>متى يبدأ اليوم</a:t>
            </a:r>
            <a:endParaRPr lang="en-US" altLang="zh-CN" sz="4000" b="1" dirty="0">
              <a:latin typeface="Arial" panose="020B0604020202020204" pitchFamily="34" charset="0"/>
              <a:ea typeface="ＭＳ Ｐゴシック" charset="0"/>
              <a:cs typeface="Arial" panose="020B0604020202020204" pitchFamily="34" charset="0"/>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800" b="1" dirty="0">
                <a:solidFill>
                  <a:srgbClr val="FFFFFF"/>
                </a:solidFill>
                <a:latin typeface="Arial" panose="020B0604020202020204" pitchFamily="34" charset="0"/>
                <a:ea typeface="+mn-ea"/>
                <a:cs typeface="Arial" panose="020B0604020202020204" pitchFamily="34" charset="0"/>
              </a:rPr>
              <a:t>الرومان</a:t>
            </a:r>
            <a:endParaRPr lang="en-US" altLang="zh-CN" sz="2800" b="1" dirty="0">
              <a:solidFill>
                <a:srgbClr val="000000"/>
              </a:solidFill>
              <a:latin typeface="Arial" panose="020B0604020202020204" pitchFamily="34" charset="0"/>
              <a:ea typeface="+mn-ea"/>
              <a:cs typeface="Arial" panose="020B0604020202020204" pitchFamily="34" charset="0"/>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800" b="1" dirty="0">
                <a:solidFill>
                  <a:srgbClr val="FFFFFF"/>
                </a:solidFill>
                <a:latin typeface="Arial" panose="020B0604020202020204" pitchFamily="34" charset="0"/>
                <a:ea typeface="+mn-ea"/>
                <a:cs typeface="Arial" panose="020B0604020202020204" pitchFamily="34" charset="0"/>
              </a:rPr>
              <a:t>اليهودي</a:t>
            </a:r>
            <a:endParaRPr lang="en-US" altLang="zh-CN" sz="2800" b="1" dirty="0">
              <a:solidFill>
                <a:srgbClr val="000000"/>
              </a:solidFill>
              <a:latin typeface="Arial" panose="020B0604020202020204" pitchFamily="34" charset="0"/>
              <a:ea typeface="+mn-ea"/>
              <a:cs typeface="Arial" panose="020B0604020202020204" pitchFamily="34" charset="0"/>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FF"/>
                </a:solidFill>
                <a:latin typeface="Arial" panose="020B0604020202020204" pitchFamily="34" charset="0"/>
                <a:ea typeface="+mn-ea"/>
                <a:cs typeface="Arial" panose="020B0604020202020204" pitchFamily="34" charset="0"/>
              </a:rPr>
              <a:t>12 ص</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FF"/>
                </a:solidFill>
                <a:latin typeface="Arial" panose="020B0604020202020204" pitchFamily="34" charset="0"/>
                <a:ea typeface="+mn-ea"/>
                <a:cs typeface="Arial" panose="020B0604020202020204" pitchFamily="34" charset="0"/>
              </a:rPr>
              <a:t>6 ص</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FF"/>
                </a:solidFill>
                <a:latin typeface="Arial" panose="020B0604020202020204" pitchFamily="34" charset="0"/>
                <a:ea typeface="+mn-ea"/>
                <a:cs typeface="Arial" panose="020B0604020202020204" pitchFamily="34" charset="0"/>
              </a:rPr>
              <a:t>12 ظ</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FF"/>
                </a:solidFill>
                <a:latin typeface="Arial" panose="020B0604020202020204" pitchFamily="34" charset="0"/>
                <a:ea typeface="+mn-ea"/>
                <a:cs typeface="Arial" panose="020B0604020202020204" pitchFamily="34" charset="0"/>
              </a:rPr>
              <a:t>6 م</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00"/>
                </a:solidFill>
                <a:latin typeface="Arial" panose="020B0604020202020204" pitchFamily="34" charset="0"/>
                <a:ea typeface="+mn-ea"/>
                <a:cs typeface="Arial" panose="020B0604020202020204" pitchFamily="34" charset="0"/>
              </a:rPr>
              <a:t>12 ص</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00"/>
                </a:solidFill>
                <a:latin typeface="Arial" panose="020B0604020202020204" pitchFamily="34" charset="0"/>
                <a:ea typeface="+mn-ea"/>
                <a:cs typeface="Arial" panose="020B0604020202020204" pitchFamily="34" charset="0"/>
              </a:rPr>
              <a:t>6 ص</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00"/>
                </a:solidFill>
                <a:latin typeface="Arial" panose="020B0604020202020204" pitchFamily="34" charset="0"/>
                <a:ea typeface="+mn-ea"/>
                <a:cs typeface="Arial" panose="020B0604020202020204" pitchFamily="34" charset="0"/>
              </a:rPr>
              <a:t>12 ظ</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00"/>
                </a:solidFill>
                <a:latin typeface="Arial" panose="020B0604020202020204" pitchFamily="34" charset="0"/>
                <a:ea typeface="+mn-ea"/>
                <a:cs typeface="Arial" panose="020B0604020202020204" pitchFamily="34" charset="0"/>
              </a:rPr>
              <a:t>6 م</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الأول</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الأول</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الثاني</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الثاني</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00"/>
                </a:solidFill>
                <a:latin typeface="Arial" panose="020B0604020202020204" pitchFamily="34" charset="0"/>
                <a:ea typeface="+mn-ea"/>
                <a:cs typeface="Arial" panose="020B0604020202020204" pitchFamily="34" charset="0"/>
              </a:rPr>
              <a:t>6 م</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000" b="1" dirty="0">
                <a:solidFill>
                  <a:srgbClr val="FFFFFF"/>
                </a:solidFill>
                <a:latin typeface="Arial" panose="020B0604020202020204" pitchFamily="34" charset="0"/>
                <a:ea typeface="+mn-ea"/>
                <a:cs typeface="Arial" panose="020B0604020202020204" pitchFamily="34" charset="0"/>
              </a:rPr>
              <a:t>كان مساء</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000" b="1" dirty="0">
                <a:solidFill>
                  <a:srgbClr val="FFFFFF"/>
                </a:solidFill>
                <a:latin typeface="Arial" panose="020B0604020202020204" pitchFamily="34" charset="0"/>
                <a:ea typeface="+mn-ea"/>
                <a:cs typeface="Arial" panose="020B0604020202020204" pitchFamily="34" charset="0"/>
              </a:rPr>
              <a:t>كان صباح</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5" name="Rectangle 21"/>
          <p:cNvSpPr>
            <a:spLocks noChangeArrowheads="1"/>
          </p:cNvSpPr>
          <p:nvPr/>
        </p:nvSpPr>
        <p:spPr bwMode="auto">
          <a:xfrm>
            <a:off x="2698834" y="5486400"/>
            <a:ext cx="1791662"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000" b="1" dirty="0">
                <a:solidFill>
                  <a:srgbClr val="FFFFFF"/>
                </a:solidFill>
                <a:latin typeface="Arial" panose="020B0604020202020204" pitchFamily="34" charset="0"/>
                <a:ea typeface="+mn-ea"/>
                <a:cs typeface="Arial" panose="020B0604020202020204" pitchFamily="34" charset="0"/>
              </a:rPr>
              <a:t>يوماً واحداً</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000" b="1" dirty="0">
                <a:solidFill>
                  <a:srgbClr val="FFFFFF"/>
                </a:solidFill>
                <a:latin typeface="Arial" panose="020B0604020202020204" pitchFamily="34" charset="0"/>
                <a:ea typeface="+mn-ea"/>
                <a:cs typeface="Arial" panose="020B0604020202020204" pitchFamily="34" charset="0"/>
              </a:rPr>
              <a:t>كان مساء</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000" b="1" dirty="0">
                <a:solidFill>
                  <a:srgbClr val="FFFFFF"/>
                </a:solidFill>
                <a:latin typeface="Arial" panose="020B0604020202020204" pitchFamily="34" charset="0"/>
                <a:ea typeface="+mn-ea"/>
                <a:cs typeface="Arial" panose="020B0604020202020204" pitchFamily="34" charset="0"/>
              </a:rPr>
              <a:t>كان صباح</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000" b="1" dirty="0">
                <a:solidFill>
                  <a:srgbClr val="FFFFFF"/>
                </a:solidFill>
                <a:latin typeface="Arial" panose="020B0604020202020204" pitchFamily="34" charset="0"/>
                <a:ea typeface="+mn-ea"/>
                <a:cs typeface="Arial" panose="020B0604020202020204" pitchFamily="34" charset="0"/>
              </a:rPr>
              <a:t>يوماً ثانياً</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pic>
        <p:nvPicPr>
          <p:cNvPr id="420887" name="Picture 26" descr="OnTime0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228600"/>
            <a:ext cx="13716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888" name="Picture 27" descr="makes_eat_tim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43798531"/>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ea typeface="ＭＳ Ｐゴシック" charset="0"/>
                <a:cs typeface="ＭＳ Ｐゴシック" charset="0"/>
              </a:rPr>
              <a:t>لماذا 24 ساعة؟</a:t>
            </a:r>
            <a:endParaRPr lang="en-US" sz="6000" dirty="0">
              <a:solidFill>
                <a:schemeClr val="tx1"/>
              </a:solidFill>
              <a:effectLst>
                <a:outerShdw blurRad="38100" dist="38100" dir="2700000" algn="tl">
                  <a:srgbClr val="010199"/>
                </a:outerShdw>
              </a:effectLst>
              <a:ea typeface="ＭＳ Ｐゴシック" charset="0"/>
              <a:cs typeface="ＭＳ Ｐゴシック" charset="0"/>
            </a:endParaRPr>
          </a:p>
        </p:txBody>
      </p:sp>
      <p:sp>
        <p:nvSpPr>
          <p:cNvPr id="2481157" name="Rectangle 5"/>
          <p:cNvSpPr>
            <a:spLocks noChangeArrowheads="1"/>
          </p:cNvSpPr>
          <p:nvPr/>
        </p:nvSpPr>
        <p:spPr bwMode="auto">
          <a:xfrm>
            <a:off x="76200" y="1828800"/>
            <a:ext cx="9067800" cy="39624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rPr>
              <a:t>* الخلق اللحظي (مز 33 : 6)</a:t>
            </a:r>
            <a:endParaRPr lang="en-US" altLang="ja-JP" sz="4000" b="1" dirty="0">
              <a:solidFill>
                <a:srgbClr val="FFFFFF"/>
              </a:solidFill>
              <a:effectLst>
                <a:outerShdw blurRad="38100" dist="38100" dir="2700000" algn="tl">
                  <a:srgbClr val="010199"/>
                </a:outerShdw>
              </a:effectLst>
              <a:latin typeface="Arial" panose="020B0604020202020204" pitchFamily="34" charset="0"/>
            </a:endParaRPr>
          </a:p>
          <a:p>
            <a:pPr marL="465138" indent="-465138" algn="r" eaLnBrk="1" hangingPunct="1">
              <a:spcBef>
                <a:spcPct val="20000"/>
              </a:spcBef>
              <a:buClr>
                <a:srgbClr val="FFFFCC"/>
              </a:buClr>
              <a:buSzPct val="75000"/>
              <a:defRPr/>
            </a:pPr>
            <a:r>
              <a:rPr lang="ar-JO" altLang="ja-JP" sz="4000" b="1" dirty="0">
                <a:solidFill>
                  <a:srgbClr val="FFFFFF"/>
                </a:solidFill>
                <a:effectLst>
                  <a:outerShdw blurRad="38100" dist="38100" dir="2700000" algn="tl">
                    <a:srgbClr val="010199"/>
                  </a:outerShdw>
                </a:effectLst>
                <a:latin typeface="Arial" panose="020B0604020202020204" pitchFamily="34" charset="0"/>
              </a:rPr>
              <a:t>* مساء و صباح</a:t>
            </a:r>
            <a:endParaRPr lang="en-US" altLang="ja-JP" sz="4000" b="1" dirty="0">
              <a:solidFill>
                <a:srgbClr val="FFFFFF"/>
              </a:solidFill>
              <a:effectLst>
                <a:outerShdw blurRad="38100" dist="38100" dir="2700000" algn="tl">
                  <a:srgbClr val="010199"/>
                </a:outerShdw>
              </a:effectLst>
              <a:latin typeface="Arial" panose="020B0604020202020204" pitchFamily="34" charset="0"/>
            </a:endParaRPr>
          </a:p>
          <a:p>
            <a:pPr marL="465138" indent="-465138" algn="r" eaLnBrk="1" hangingPunct="1">
              <a:spcBef>
                <a:spcPct val="20000"/>
              </a:spcBef>
              <a:buClr>
                <a:srgbClr val="FFFFCC"/>
              </a:buClr>
              <a:buSzPct val="75000"/>
              <a:defRPr/>
            </a:pPr>
            <a:r>
              <a:rPr lang="ar-JO" altLang="ja-JP" sz="4000" b="1" dirty="0">
                <a:solidFill>
                  <a:srgbClr val="FFFFFF"/>
                </a:solidFill>
                <a:effectLst>
                  <a:outerShdw blurRad="38100" dist="38100" dir="2700000" algn="tl">
                    <a:srgbClr val="010199"/>
                  </a:outerShdw>
                </a:effectLst>
                <a:latin typeface="Arial" panose="020B0604020202020204" pitchFamily="34" charset="0"/>
              </a:rPr>
              <a:t>* الصفة العددية (ثانياً ...)</a:t>
            </a:r>
            <a:endParaRPr lang="en-US" sz="4000" b="1" dirty="0">
              <a:solidFill>
                <a:srgbClr val="FFFFFF"/>
              </a:solidFill>
              <a:effectLst>
                <a:outerShdw blurRad="38100" dist="38100" dir="2700000" algn="tl">
                  <a:srgbClr val="010199"/>
                </a:outerShdw>
              </a:effectLst>
              <a:latin typeface="Arial" panose="020B0604020202020204" pitchFamily="34" charset="0"/>
            </a:endParaRPr>
          </a:p>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rPr>
              <a:t>* نمط للعمل و الراحة</a:t>
            </a:r>
          </a:p>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rPr>
              <a:t>* الشمس و القمر غير موجودان حتى اليوم الرابع</a:t>
            </a:r>
            <a:endParaRPr lang="en-US" sz="4000" b="1" dirty="0">
              <a:solidFill>
                <a:srgbClr val="FFFFFF"/>
              </a:solidFill>
              <a:effectLst>
                <a:outerShdw blurRad="38100" dist="38100" dir="2700000" algn="tl">
                  <a:srgbClr val="010199"/>
                </a:outerShdw>
              </a:effectLst>
              <a:latin typeface="Arial" panose="020B0604020202020204" pitchFamily="34" charset="0"/>
            </a:endParaRPr>
          </a:p>
          <a:p>
            <a:pPr marL="465138" indent="-465138" eaLnBrk="1" hangingPunct="1">
              <a:spcBef>
                <a:spcPct val="20000"/>
              </a:spcBef>
              <a:buClr>
                <a:srgbClr val="FFFFCC"/>
              </a:buClr>
              <a:buSzPct val="75000"/>
              <a:defRPr/>
            </a:pPr>
            <a:endParaRPr lang="en-US" sz="4000" b="1" dirty="0">
              <a:solidFill>
                <a:srgbClr val="FFFFFF"/>
              </a:solidFill>
              <a:effectLst>
                <a:outerShdw blurRad="38100" dist="38100" dir="2700000" algn="tl">
                  <a:srgbClr val="010199"/>
                </a:outerShdw>
              </a:effectLst>
              <a:latin typeface="Arial" panose="020B0604020202020204" pitchFamily="34" charset="0"/>
            </a:endParaRPr>
          </a:p>
        </p:txBody>
      </p:sp>
    </p:spTree>
    <p:extLst>
      <p:ext uri="{BB962C8B-B14F-4D97-AF65-F5344CB8AC3E}">
        <p14:creationId xmlns:p14="http://schemas.microsoft.com/office/powerpoint/2010/main" val="42124423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8078" name="Rectangle 14"/>
          <p:cNvSpPr>
            <a:spLocks noChangeArrowheads="1"/>
          </p:cNvSpPr>
          <p:nvPr/>
        </p:nvSpPr>
        <p:spPr bwMode="auto">
          <a:xfrm>
            <a:off x="279572" y="2020398"/>
            <a:ext cx="8686800" cy="441960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Pct val="95000"/>
              <a:buFontTx/>
              <a:buNone/>
              <a:tabLst/>
              <a:defRPr/>
            </a:pPr>
            <a:r>
              <a:rPr kumimoji="0" lang="ar-JO" sz="6600" b="1" i="0" u="none" strike="noStrike" kern="1200" cap="none" spc="0" normalizeH="0" baseline="0" noProof="0">
                <a:ln>
                  <a:noFill/>
                </a:ln>
                <a:solidFill>
                  <a:srgbClr val="FFFFFF"/>
                </a:solidFill>
                <a:effectLst>
                  <a:glow rad="228600">
                    <a:srgbClr val="08101A"/>
                  </a:glow>
                </a:effectLst>
                <a:uLnTx/>
                <a:uFillTx/>
                <a:latin typeface="Arial" panose="020B0604020202020204" pitchFamily="34" charset="0"/>
                <a:ea typeface="ヒラギノ角ゴ Pro W3" charset="-128"/>
                <a:cs typeface="Arial" panose="020B0604020202020204" pitchFamily="34" charset="0"/>
              </a:rPr>
              <a:t>لأن أموره غير المنظورة ترى منذ خلق العالم مدركة بالمصنوعات قدرته السرمدية ولاهوته حتى إنهم بلا عذر</a:t>
            </a:r>
          </a:p>
        </p:txBody>
      </p:sp>
      <p:sp>
        <p:nvSpPr>
          <p:cNvPr id="88067" name="Rectangle 3"/>
          <p:cNvSpPr>
            <a:spLocks noGrp="1" noChangeArrowheads="1"/>
          </p:cNvSpPr>
          <p:nvPr>
            <p:ph type="title"/>
          </p:nvPr>
        </p:nvSpPr>
        <p:spPr>
          <a:xfrm>
            <a:off x="228600" y="0"/>
            <a:ext cx="4114800" cy="685800"/>
          </a:xfrm>
          <a:solidFill>
            <a:srgbClr val="000066"/>
          </a:solidFill>
        </p:spPr>
        <p:txBody>
          <a:bodyPr/>
          <a:lstStyle/>
          <a:p>
            <a:pPr eaLnBrk="1" hangingPunct="1">
              <a:defRPr/>
            </a:pPr>
            <a:r>
              <a:rPr lang="ar-JO" b="1">
                <a:latin typeface="Arial" panose="020B0604020202020204" pitchFamily="34" charset="0"/>
                <a:cs typeface="Arial" panose="020B0604020202020204" pitchFamily="34" charset="0"/>
              </a:rPr>
              <a:t>رومية 1: 20</a:t>
            </a:r>
            <a:endParaRPr lang="en-US" b="1">
              <a:latin typeface="Arial" panose="020B0604020202020204" pitchFamily="34" charset="0"/>
              <a:cs typeface="Arial" panose="020B0604020202020204" pitchFamily="34" charset="0"/>
            </a:endParaRPr>
          </a:p>
        </p:txBody>
      </p:sp>
      <p:sp>
        <p:nvSpPr>
          <p:cNvPr id="88069" name="Text Box 5"/>
          <p:cNvSpPr txBox="1">
            <a:spLocks noChangeArrowheads="1"/>
          </p:cNvSpPr>
          <p:nvPr/>
        </p:nvSpPr>
        <p:spPr bwMode="auto">
          <a:xfrm>
            <a:off x="35496" y="766445"/>
            <a:ext cx="3810000" cy="646331"/>
          </a:xfrm>
          <a:prstGeom prst="rect">
            <a:avLst/>
          </a:prstGeom>
          <a:noFill/>
          <a:ln w="9525">
            <a:noFill/>
            <a:miter lim="800000"/>
            <a:headEnd/>
            <a:tailEnd/>
          </a:ln>
          <a:effectLst/>
        </p:spPr>
        <p:txBody>
          <a:bodyPr>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rPr>
              <a:t>يرى الناس الله </a:t>
            </a:r>
            <a:endParaRPr kumimoji="0" lang="en-US" sz="3600" b="1" i="0" u="none" strike="noStrike" kern="1200" cap="none" spc="0" normalizeH="0" baseline="0" noProof="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endParaRPr>
          </a:p>
        </p:txBody>
      </p:sp>
      <p:sp>
        <p:nvSpPr>
          <p:cNvPr id="88070" name="Text Box 6"/>
          <p:cNvSpPr txBox="1">
            <a:spLocks noChangeArrowheads="1"/>
          </p:cNvSpPr>
          <p:nvPr/>
        </p:nvSpPr>
        <p:spPr bwMode="auto">
          <a:xfrm>
            <a:off x="3234491" y="766445"/>
            <a:ext cx="3180928" cy="646331"/>
          </a:xfrm>
          <a:prstGeom prst="rect">
            <a:avLst/>
          </a:prstGeom>
          <a:noFill/>
          <a:ln w="9525">
            <a:noFill/>
            <a:miter lim="800000"/>
            <a:headEnd/>
            <a:tailEnd/>
          </a:ln>
          <a:effectLst/>
        </p:spPr>
        <p:txBody>
          <a:bodyPr wrap="square">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rPr>
              <a:t>منذ بداية الخليقة</a:t>
            </a:r>
          </a:p>
        </p:txBody>
      </p:sp>
      <p:grpSp>
        <p:nvGrpSpPr>
          <p:cNvPr id="2" name="Group 7"/>
          <p:cNvGrpSpPr>
            <a:grpSpLocks/>
          </p:cNvGrpSpPr>
          <p:nvPr/>
        </p:nvGrpSpPr>
        <p:grpSpPr bwMode="auto">
          <a:xfrm>
            <a:off x="3366052" y="1457599"/>
            <a:ext cx="5015948" cy="2597567"/>
            <a:chOff x="1008" y="773"/>
            <a:chExt cx="2208" cy="1675"/>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sp>
          <p:nvSpPr>
            <p:cNvPr id="636942" name="Line 9"/>
            <p:cNvSpPr>
              <a:spLocks noChangeShapeType="1"/>
            </p:cNvSpPr>
            <p:nvPr/>
          </p:nvSpPr>
          <p:spPr bwMode="auto">
            <a:xfrm flipH="1" flipV="1">
              <a:off x="1739" y="773"/>
              <a:ext cx="325" cy="1051"/>
            </a:xfrm>
            <a:prstGeom prst="line">
              <a:avLst/>
            </a:prstGeom>
            <a:noFill/>
            <a:ln w="57150">
              <a:solidFill>
                <a:schemeClr val="folHlink"/>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3" name="Group 10"/>
          <p:cNvGrpSpPr>
            <a:grpSpLocks/>
          </p:cNvGrpSpPr>
          <p:nvPr/>
        </p:nvGrpSpPr>
        <p:grpSpPr bwMode="auto">
          <a:xfrm flipH="1">
            <a:off x="319050" y="1341020"/>
            <a:ext cx="1660662" cy="1584311"/>
            <a:chOff x="3648" y="1056"/>
            <a:chExt cx="2208" cy="1391"/>
          </a:xfrm>
        </p:grpSpPr>
        <p:sp>
          <p:nvSpPr>
            <p:cNvPr id="88075" name="Oval 11"/>
            <p:cNvSpPr>
              <a:spLocks noChangeArrowheads="1"/>
            </p:cNvSpPr>
            <p:nvPr/>
          </p:nvSpPr>
          <p:spPr bwMode="auto">
            <a:xfrm>
              <a:off x="3648" y="1750"/>
              <a:ext cx="2208" cy="697"/>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sp>
          <p:nvSpPr>
            <p:cNvPr id="636940" name="Line 12"/>
            <p:cNvSpPr>
              <a:spLocks noChangeShapeType="1"/>
            </p:cNvSpPr>
            <p:nvPr/>
          </p:nvSpPr>
          <p:spPr bwMode="auto">
            <a:xfrm flipH="1" flipV="1">
              <a:off x="4237" y="1056"/>
              <a:ext cx="1139" cy="753"/>
            </a:xfrm>
            <a:prstGeom prst="line">
              <a:avLst/>
            </a:prstGeom>
            <a:noFill/>
            <a:ln w="57150">
              <a:solidFill>
                <a:schemeClr val="folHlink"/>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636938" name="Text Box 1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161</a:t>
            </a: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cs typeface="Arial" panose="020B0604020202020204" pitchFamily="34" charset="0"/>
            </a:endParaRPr>
          </a:p>
        </p:txBody>
      </p:sp>
      <p:sp>
        <p:nvSpPr>
          <p:cNvPr id="15" name="Text Box 6"/>
          <p:cNvSpPr txBox="1">
            <a:spLocks noChangeArrowheads="1"/>
          </p:cNvSpPr>
          <p:nvPr/>
        </p:nvSpPr>
        <p:spPr bwMode="auto">
          <a:xfrm>
            <a:off x="6634089" y="766445"/>
            <a:ext cx="2664296" cy="646331"/>
          </a:xfrm>
          <a:prstGeom prst="rect">
            <a:avLst/>
          </a:prstGeom>
          <a:noFill/>
          <a:ln w="9525">
            <a:noFill/>
            <a:miter lim="800000"/>
            <a:headEnd/>
            <a:tailEnd/>
          </a:ln>
          <a:effectLst/>
        </p:spPr>
        <p:txBody>
          <a:bodyPr wrap="square">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rPr>
              <a:t>24 يوم حرفي</a:t>
            </a:r>
            <a:endParaRPr kumimoji="0" lang="en-US" sz="3600" b="1" i="0" u="none" strike="noStrike" kern="1200" cap="none" spc="0" normalizeH="0" baseline="0" noProof="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endParaRPr>
          </a:p>
        </p:txBody>
      </p:sp>
      <p:sp>
        <p:nvSpPr>
          <p:cNvPr id="5" name="TextBox 4">
            <a:extLst>
              <a:ext uri="{FF2B5EF4-FFF2-40B4-BE49-F238E27FC236}">
                <a16:creationId xmlns:a16="http://schemas.microsoft.com/office/drawing/2014/main" id="{4BF5D708-AF7F-F9E9-14EA-5FE5C2F80954}"/>
              </a:ext>
            </a:extLst>
          </p:cNvPr>
          <p:cNvSpPr txBox="1"/>
          <p:nvPr/>
        </p:nvSpPr>
        <p:spPr>
          <a:xfrm>
            <a:off x="6155600" y="858778"/>
            <a:ext cx="738308" cy="461665"/>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rPr>
              <a:t>=</a:t>
            </a:r>
          </a:p>
        </p:txBody>
      </p:sp>
    </p:spTree>
    <p:extLst>
      <p:ext uri="{BB962C8B-B14F-4D97-AF65-F5344CB8AC3E}">
        <p14:creationId xmlns:p14="http://schemas.microsoft.com/office/powerpoint/2010/main" val="41583465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806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807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8" grpId="0" build="p"/>
      <p:bldP spid="88067" grpId="0" animBg="1"/>
      <p:bldP spid="88069" grpId="0"/>
      <p:bldP spid="88070" grpId="0"/>
      <p:bldP spid="15"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55847"/>
            <a:ext cx="9144000" cy="5229537"/>
          </a:xfrm>
          <a:prstGeom prst="rect">
            <a:avLst/>
          </a:prstGeom>
        </p:spPr>
      </p:pic>
      <p:sp>
        <p:nvSpPr>
          <p:cNvPr id="2" name="Title 1"/>
          <p:cNvSpPr>
            <a:spLocks noGrp="1"/>
          </p:cNvSpPr>
          <p:nvPr>
            <p:ph type="title"/>
          </p:nvPr>
        </p:nvSpPr>
        <p:spPr/>
        <p:txBody>
          <a:bodyPr/>
          <a:lstStyle/>
          <a:p>
            <a:r>
              <a:rPr lang="ar-JO" sz="4800" dirty="0"/>
              <a:t>من أين دخل الموت إلى العالم؟</a:t>
            </a:r>
            <a:endParaRPr lang="en-US" sz="4800" dirty="0"/>
          </a:p>
        </p:txBody>
      </p:sp>
    </p:spTree>
    <p:extLst>
      <p:ext uri="{BB962C8B-B14F-4D97-AF65-F5344CB8AC3E}">
        <p14:creationId xmlns:p14="http://schemas.microsoft.com/office/powerpoint/2010/main" val="141611646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ar-JO" altLang="zh-CN" b="1" dirty="0">
                <a:solidFill>
                  <a:schemeClr val="bg1"/>
                </a:solidFill>
                <a:latin typeface="Arial" panose="020B0604020202020204" pitchFamily="34" charset="0"/>
                <a:ea typeface="ＭＳ Ｐゴシック" charset="0"/>
              </a:rPr>
              <a:t>هل كان الموت موجوداً قبل الخطية؟</a:t>
            </a:r>
            <a:endParaRPr lang="en-US" altLang="zh-CN" b="1" dirty="0">
              <a:latin typeface="Arial" panose="020B0604020202020204" pitchFamily="34" charset="0"/>
              <a:ea typeface="ＭＳ Ｐゴシック"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457200" eaLnBrk="1" hangingPunct="1"/>
            <a:r>
              <a:rPr lang="ar-JO" altLang="zh-CN" b="1" dirty="0">
                <a:solidFill>
                  <a:srgbClr val="FFFFFF"/>
                </a:solidFill>
                <a:latin typeface="Arial" panose="020B0604020202020204" pitchFamily="34" charset="0"/>
              </a:rPr>
              <a:t>ماذا تعتقد؟</a:t>
            </a:r>
            <a:endParaRPr lang="en-US" altLang="zh-CN" b="1" dirty="0">
              <a:solidFill>
                <a:srgbClr val="000000"/>
              </a:solidFill>
              <a:latin typeface="Arial" panose="020B0604020202020204" pitchFamily="34"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ar-JO" sz="6000" b="1" dirty="0">
                  <a:solidFill>
                    <a:srgbClr val="000000"/>
                  </a:solidFill>
                  <a:latin typeface="Arial" pitchFamily="34" charset="0"/>
                  <a:ea typeface="ＭＳ Ｐゴシック" pitchFamily="34" charset="-128"/>
                  <a:cs typeface="+mn-cs"/>
                </a:rPr>
                <a:t>حسن</a:t>
              </a:r>
            </a:p>
            <a:p>
              <a:pPr algn="ctr"/>
              <a:r>
                <a:rPr lang="ar-JO" sz="6000" b="1" dirty="0">
                  <a:solidFill>
                    <a:srgbClr val="000000"/>
                  </a:solidFill>
                  <a:latin typeface="Arial" pitchFamily="34" charset="0"/>
                  <a:ea typeface="ＭＳ Ｐゴシック" pitchFamily="34" charset="-128"/>
                  <a:cs typeface="+mn-cs"/>
                </a:rPr>
                <a:t>جداً</a:t>
              </a:r>
              <a:endParaRPr lang="en-US" sz="6000" b="1" dirty="0">
                <a:solidFill>
                  <a:srgbClr val="000000"/>
                </a:solidFill>
                <a:latin typeface="Arial" panose="020B0604020202020204" pitchFamily="34" charset="0"/>
                <a:ea typeface="ＭＳ Ｐゴシック" pitchFamily="34" charset="-128"/>
                <a:cs typeface="+mn-cs"/>
              </a:endParaRPr>
            </a:p>
          </p:txBody>
        </p:sp>
      </p:grpSp>
      <p:pic>
        <p:nvPicPr>
          <p:cNvPr id="6" name="Picture 5"/>
          <p:cNvPicPr>
            <a:picLocks noChangeAspect="1"/>
          </p:cNvPicPr>
          <p:nvPr/>
        </p:nvPicPr>
        <p:blipFill>
          <a:blip r:embed="rId5"/>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457200" eaLnBrk="1" hangingPunct="1"/>
            <a:r>
              <a:rPr lang="ar-JO" altLang="zh-CN" sz="3600" b="1" dirty="0">
                <a:solidFill>
                  <a:srgbClr val="FFFFFF"/>
                </a:solidFill>
                <a:latin typeface="Arial" panose="020B0604020202020204" pitchFamily="34" charset="0"/>
              </a:rPr>
              <a:t>ما معنى أن تكون الخليقة حسنة جداً إن كان الموت موجوداً حينها؟</a:t>
            </a:r>
            <a:endParaRPr lang="en-US" altLang="zh-CN" sz="36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315199776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EARTH"/>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9539" name="Text Box 3"/>
          <p:cNvSpPr txBox="1">
            <a:spLocks noChangeArrowheads="1"/>
          </p:cNvSpPr>
          <p:nvPr/>
        </p:nvSpPr>
        <p:spPr bwMode="auto">
          <a:xfrm>
            <a:off x="34925" y="3946525"/>
            <a:ext cx="2965439"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dirty="0">
                <a:solidFill>
                  <a:srgbClr val="FFFFFF"/>
                </a:solidFill>
                <a:effectLst>
                  <a:glow rad="228600">
                    <a:srgbClr val="000000">
                      <a:alpha val="75000"/>
                    </a:srgbClr>
                  </a:glow>
                </a:effectLst>
                <a:latin typeface="Arial" panose="020B0604020202020204" pitchFamily="34" charset="0"/>
                <a:cs typeface="Arial" panose="020B0604020202020204" pitchFamily="34" charset="0"/>
              </a:rPr>
              <a:t>ما قبل الخلق</a:t>
            </a:r>
            <a:endParaRPr lang="en-US" sz="3600" b="1" dirty="0">
              <a:solidFill>
                <a:srgbClr val="FFFFFF"/>
              </a:solidFill>
              <a:effectLst>
                <a:glow rad="228600">
                  <a:srgbClr val="000000">
                    <a:alpha val="75000"/>
                  </a:srgbClr>
                </a:glow>
              </a:effectLst>
              <a:latin typeface="Arial" panose="020B0604020202020204" pitchFamily="34" charset="0"/>
              <a:cs typeface="Arial" panose="020B0604020202020204" pitchFamily="34" charset="0"/>
            </a:endParaRPr>
          </a:p>
        </p:txBody>
      </p:sp>
      <p:sp>
        <p:nvSpPr>
          <p:cNvPr id="2369540" name="Text Box 4"/>
          <p:cNvSpPr txBox="1">
            <a:spLocks noChangeArrowheads="1"/>
          </p:cNvSpPr>
          <p:nvPr/>
        </p:nvSpPr>
        <p:spPr bwMode="auto">
          <a:xfrm>
            <a:off x="34925" y="5213350"/>
            <a:ext cx="2822563"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dirty="0">
                <a:solidFill>
                  <a:srgbClr val="FFFFFF"/>
                </a:solidFill>
                <a:effectLst>
                  <a:glow rad="228600">
                    <a:srgbClr val="000000">
                      <a:alpha val="75000"/>
                    </a:srgbClr>
                  </a:glow>
                </a:effectLst>
                <a:latin typeface="Arial" panose="020B0604020202020204" pitchFamily="34" charset="0"/>
                <a:cs typeface="Arial" panose="020B0604020202020204" pitchFamily="34" charset="0"/>
              </a:rPr>
              <a:t>مرحلتين</a:t>
            </a:r>
            <a:endParaRPr lang="en-US" sz="3600" b="1" dirty="0">
              <a:solidFill>
                <a:srgbClr val="FFFFFF"/>
              </a:solidFill>
              <a:effectLst>
                <a:glow rad="228600">
                  <a:srgbClr val="000000">
                    <a:alpha val="75000"/>
                  </a:srgbClr>
                </a:glow>
              </a:effectLst>
              <a:latin typeface="Arial" panose="020B0604020202020204" pitchFamily="34" charset="0"/>
              <a:cs typeface="Arial" panose="020B0604020202020204" pitchFamily="34" charset="0"/>
            </a:endParaRPr>
          </a:p>
        </p:txBody>
      </p:sp>
      <p:sp>
        <p:nvSpPr>
          <p:cNvPr id="2369541" name="Text Box 5"/>
          <p:cNvSpPr txBox="1">
            <a:spLocks noChangeArrowheads="1"/>
          </p:cNvSpPr>
          <p:nvPr/>
        </p:nvSpPr>
        <p:spPr bwMode="auto">
          <a:xfrm>
            <a:off x="34925" y="2066925"/>
            <a:ext cx="2895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ar-JO" sz="4000" b="1" dirty="0">
                <a:solidFill>
                  <a:srgbClr val="FFFFFF"/>
                </a:solidFill>
                <a:effectLst>
                  <a:glow rad="228600">
                    <a:srgbClr val="000000">
                      <a:alpha val="75000"/>
                    </a:srgbClr>
                  </a:glow>
                </a:effectLst>
                <a:latin typeface="Arial" panose="020B0604020202020204" pitchFamily="34" charset="0"/>
                <a:cs typeface="Arial" panose="020B0604020202020204" pitchFamily="34" charset="0"/>
              </a:rPr>
              <a:t>يوم - حقبة</a:t>
            </a:r>
            <a:endParaRPr lang="en-US" sz="4000" b="1" dirty="0">
              <a:solidFill>
                <a:srgbClr val="FFFFFF"/>
              </a:solidFill>
              <a:effectLst>
                <a:glow rad="228600">
                  <a:srgbClr val="000000">
                    <a:alpha val="75000"/>
                  </a:srgbClr>
                </a:glow>
              </a:effectLst>
              <a:latin typeface="Arial" panose="020B0604020202020204" pitchFamily="34" charset="0"/>
              <a:cs typeface="Arial" panose="020B0604020202020204" pitchFamily="34" charset="0"/>
            </a:endParaRPr>
          </a:p>
        </p:txBody>
      </p:sp>
      <p:sp>
        <p:nvSpPr>
          <p:cNvPr id="2369542" name="Text Box 6"/>
          <p:cNvSpPr txBox="1">
            <a:spLocks noChangeArrowheads="1"/>
          </p:cNvSpPr>
          <p:nvPr/>
        </p:nvSpPr>
        <p:spPr bwMode="auto">
          <a:xfrm>
            <a:off x="34925" y="3071813"/>
            <a:ext cx="2894001"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dirty="0">
                <a:solidFill>
                  <a:srgbClr val="FFFFFF"/>
                </a:solidFill>
                <a:effectLst>
                  <a:glow rad="228600">
                    <a:srgbClr val="000000">
                      <a:alpha val="75000"/>
                    </a:srgbClr>
                  </a:glow>
                </a:effectLst>
                <a:latin typeface="Arial" panose="020B0604020202020204" pitchFamily="34" charset="0"/>
                <a:cs typeface="Arial" panose="020B0604020202020204" pitchFamily="34" charset="0"/>
              </a:rPr>
              <a:t>أدبي</a:t>
            </a:r>
            <a:endParaRPr lang="en-US" sz="3600" b="1" dirty="0">
              <a:solidFill>
                <a:srgbClr val="FFFFFF"/>
              </a:solidFill>
              <a:effectLst>
                <a:glow rad="228600">
                  <a:srgbClr val="000000">
                    <a:alpha val="75000"/>
                  </a:srgbClr>
                </a:glow>
              </a:effectLst>
              <a:latin typeface="Arial" panose="020B0604020202020204" pitchFamily="34" charset="0"/>
              <a:cs typeface="Arial" panose="020B0604020202020204" pitchFamily="34" charset="0"/>
            </a:endParaRPr>
          </a:p>
        </p:txBody>
      </p:sp>
      <p:sp>
        <p:nvSpPr>
          <p:cNvPr id="2369543" name="Text Box 7"/>
          <p:cNvSpPr txBox="1">
            <a:spLocks noChangeArrowheads="1"/>
          </p:cNvSpPr>
          <p:nvPr/>
        </p:nvSpPr>
        <p:spPr bwMode="auto">
          <a:xfrm>
            <a:off x="34925" y="1196975"/>
            <a:ext cx="2965439"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dirty="0">
                <a:solidFill>
                  <a:srgbClr val="FFFFFF"/>
                </a:solidFill>
                <a:effectLst>
                  <a:glow rad="228600">
                    <a:srgbClr val="000000">
                      <a:alpha val="75000"/>
                    </a:srgbClr>
                  </a:glow>
                </a:effectLst>
                <a:latin typeface="Arial" panose="020B0604020202020204" pitchFamily="34" charset="0"/>
                <a:cs typeface="Arial" panose="020B0604020202020204" pitchFamily="34" charset="0"/>
              </a:rPr>
              <a:t>يوم من 24 ساعة</a:t>
            </a:r>
            <a:endParaRPr lang="en-US" sz="3600" b="1" dirty="0">
              <a:solidFill>
                <a:srgbClr val="FFFFFF"/>
              </a:solidFill>
              <a:effectLst>
                <a:glow rad="228600">
                  <a:srgbClr val="000000">
                    <a:alpha val="75000"/>
                  </a:srgbClr>
                </a:glow>
              </a:effectLst>
              <a:latin typeface="Arial" panose="020B0604020202020204" pitchFamily="34" charset="0"/>
              <a:cs typeface="Arial" panose="020B0604020202020204" pitchFamily="34" charset="0"/>
            </a:endParaRPr>
          </a:p>
        </p:txBody>
      </p:sp>
      <p:sp>
        <p:nvSpPr>
          <p:cNvPr id="2369544" name="Text Box 8"/>
          <p:cNvSpPr txBox="1">
            <a:spLocks noChangeArrowheads="1"/>
          </p:cNvSpPr>
          <p:nvPr/>
        </p:nvSpPr>
        <p:spPr bwMode="auto">
          <a:xfrm>
            <a:off x="3168650" y="3946525"/>
            <a:ext cx="60198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290513" indent="-290513" algn="l">
              <a:spcBef>
                <a:spcPct val="0"/>
              </a:spcBef>
              <a:tabLst>
                <a:tab pos="3092450" algn="l"/>
              </a:tabLst>
              <a:defRPr sz="2400">
                <a:solidFill>
                  <a:schemeClr val="tx1"/>
                </a:solidFill>
                <a:latin typeface="Times New Roman" charset="0"/>
                <a:ea typeface="ＭＳ Ｐゴシック" charset="0"/>
              </a:defRPr>
            </a:lvl1pPr>
            <a:lvl2pPr marL="625475" algn="l">
              <a:spcBef>
                <a:spcPct val="0"/>
              </a:spcBef>
              <a:tabLst>
                <a:tab pos="3092450" algn="l"/>
              </a:tabLst>
              <a:defRPr sz="2400">
                <a:solidFill>
                  <a:schemeClr val="tx1"/>
                </a:solidFill>
                <a:latin typeface="Times New Roman" charset="0"/>
                <a:ea typeface="ＭＳ Ｐゴシック" charset="0"/>
              </a:defRPr>
            </a:lvl2pPr>
            <a:lvl3pPr algn="l">
              <a:spcBef>
                <a:spcPct val="0"/>
              </a:spcBef>
              <a:tabLst>
                <a:tab pos="3092450" algn="l"/>
              </a:tabLst>
              <a:defRPr sz="2400">
                <a:solidFill>
                  <a:schemeClr val="tx1"/>
                </a:solidFill>
                <a:latin typeface="Times New Roman" charset="0"/>
                <a:ea typeface="ＭＳ Ｐゴシック" charset="0"/>
              </a:defRPr>
            </a:lvl3pPr>
            <a:lvl4pPr algn="l">
              <a:spcBef>
                <a:spcPct val="0"/>
              </a:spcBef>
              <a:tabLst>
                <a:tab pos="3092450" algn="l"/>
              </a:tabLst>
              <a:defRPr sz="2400">
                <a:solidFill>
                  <a:schemeClr val="tx1"/>
                </a:solidFill>
                <a:latin typeface="Times New Roman" charset="0"/>
                <a:ea typeface="ＭＳ Ｐゴシック" charset="0"/>
              </a:defRPr>
            </a:lvl4pPr>
            <a:lvl5pPr algn="l">
              <a:spcBef>
                <a:spcPct val="0"/>
              </a:spcBef>
              <a:tabLst>
                <a:tab pos="3092450" algn="l"/>
              </a:tabLst>
              <a:defRPr sz="2400">
                <a:solidFill>
                  <a:schemeClr val="tx1"/>
                </a:solidFill>
                <a:latin typeface="Times New Roman" charset="0"/>
                <a:ea typeface="ＭＳ Ｐゴシック" charset="0"/>
              </a:defRPr>
            </a:lvl5pPr>
            <a:lvl6pPr fontAlgn="base">
              <a:spcBef>
                <a:spcPct val="0"/>
              </a:spcBef>
              <a:spcAft>
                <a:spcPct val="0"/>
              </a:spcAft>
              <a:tabLst>
                <a:tab pos="3092450" algn="l"/>
              </a:tabLst>
              <a:defRPr sz="2400">
                <a:solidFill>
                  <a:schemeClr val="tx1"/>
                </a:solidFill>
                <a:latin typeface="Times New Roman" charset="0"/>
                <a:ea typeface="ＭＳ Ｐゴシック" charset="0"/>
              </a:defRPr>
            </a:lvl6pPr>
            <a:lvl7pPr fontAlgn="base">
              <a:spcBef>
                <a:spcPct val="0"/>
              </a:spcBef>
              <a:spcAft>
                <a:spcPct val="0"/>
              </a:spcAft>
              <a:tabLst>
                <a:tab pos="3092450" algn="l"/>
              </a:tabLst>
              <a:defRPr sz="2400">
                <a:solidFill>
                  <a:schemeClr val="tx1"/>
                </a:solidFill>
                <a:latin typeface="Times New Roman" charset="0"/>
                <a:ea typeface="ＭＳ Ｐゴシック" charset="0"/>
              </a:defRPr>
            </a:lvl7pPr>
            <a:lvl8pPr fontAlgn="base">
              <a:spcBef>
                <a:spcPct val="0"/>
              </a:spcBef>
              <a:spcAft>
                <a:spcPct val="0"/>
              </a:spcAft>
              <a:tabLst>
                <a:tab pos="3092450" algn="l"/>
              </a:tabLst>
              <a:defRPr sz="2400">
                <a:solidFill>
                  <a:schemeClr val="tx1"/>
                </a:solidFill>
                <a:latin typeface="Times New Roman" charset="0"/>
                <a:ea typeface="ＭＳ Ｐゴシック" charset="0"/>
              </a:defRPr>
            </a:lvl8pPr>
            <a:lvl9pPr fontAlgn="base">
              <a:spcBef>
                <a:spcPct val="0"/>
              </a:spcBef>
              <a:spcAft>
                <a:spcPct val="0"/>
              </a:spcAft>
              <a:tabLst>
                <a:tab pos="3092450" algn="l"/>
              </a:tabLst>
              <a:defRPr sz="2400">
                <a:solidFill>
                  <a:schemeClr val="tx1"/>
                </a:solidFill>
                <a:latin typeface="Times New Roman" charset="0"/>
                <a:ea typeface="ＭＳ Ｐゴシック" charset="0"/>
              </a:defRPr>
            </a:lvl9pPr>
          </a:lstStyle>
          <a:p>
            <a:pPr eaLnBrk="1" hangingPunct="1">
              <a:spcBef>
                <a:spcPct val="50000"/>
              </a:spcBef>
              <a:defRPr/>
            </a:pPr>
            <a:r>
              <a:rPr lang="ar-JO" sz="3600" b="1" u="sng"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الخلق</a:t>
            </a:r>
            <a:r>
              <a:rPr lang="en-US" sz="3600" b="1" u="sng"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     |</a:t>
            </a:r>
            <a:r>
              <a:rPr lang="en-US" sz="3600"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  </a:t>
            </a:r>
            <a:r>
              <a:rPr lang="ar-JO"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فجوة</a:t>
            </a:r>
            <a:r>
              <a:rPr lang="en-US"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 </a:t>
            </a:r>
            <a:r>
              <a:rPr lang="en-US" sz="3600"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 | </a:t>
            </a:r>
            <a:r>
              <a:rPr lang="ar-JO" sz="3600" b="1" u="sng"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إعادة الخلق</a:t>
            </a:r>
            <a:r>
              <a:rPr lang="ar-JO" sz="3600"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        </a:t>
            </a:r>
            <a:br>
              <a:rPr lang="en-US" sz="3600" b="1" u="sng"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br>
            <a:r>
              <a:rPr lang="en-US" sz="3600"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1 : 1	</a:t>
            </a:r>
            <a:r>
              <a:rPr lang="ar-JO" sz="3600"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1 : 2 – 2 : 3</a:t>
            </a:r>
            <a:endParaRPr lang="en-US" sz="3600"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endParaRPr>
          </a:p>
        </p:txBody>
      </p:sp>
      <p:sp>
        <p:nvSpPr>
          <p:cNvPr id="2369545" name="Text Box 9"/>
          <p:cNvSpPr txBox="1">
            <a:spLocks noChangeArrowheads="1"/>
          </p:cNvSpPr>
          <p:nvPr/>
        </p:nvSpPr>
        <p:spPr bwMode="auto">
          <a:xfrm>
            <a:off x="3168650" y="5213350"/>
            <a:ext cx="58547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ar-JO" sz="3600" b="1" u="sng"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      الخلق</a:t>
            </a:r>
            <a:r>
              <a:rPr lang="en-US" sz="3600" b="1" u="sng"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 |</a:t>
            </a:r>
            <a:r>
              <a:rPr lang="en-US" sz="3600"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 </a:t>
            </a:r>
            <a:r>
              <a:rPr lang="ar-JO"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فجوة</a:t>
            </a:r>
            <a:r>
              <a:rPr lang="en-US" sz="3600"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 </a:t>
            </a:r>
            <a:r>
              <a:rPr lang="en-US" sz="3600" b="1" u="sng"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 </a:t>
            </a:r>
            <a:r>
              <a:rPr lang="ar-JO" sz="3600" b="1" u="sng"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الخلق     </a:t>
            </a:r>
            <a:r>
              <a:rPr lang="en-US" sz="3600" b="1" u="sng"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  </a:t>
            </a:r>
            <a:r>
              <a:rPr lang="en-US" sz="3600"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	   </a:t>
            </a:r>
          </a:p>
        </p:txBody>
      </p:sp>
      <p:sp>
        <p:nvSpPr>
          <p:cNvPr id="2369546" name="Text Box 10"/>
          <p:cNvSpPr txBox="1">
            <a:spLocks noChangeArrowheads="1"/>
          </p:cNvSpPr>
          <p:nvPr/>
        </p:nvSpPr>
        <p:spPr bwMode="auto">
          <a:xfrm>
            <a:off x="3203575" y="2141538"/>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ar-JO" sz="3600"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يوم واحد = فترة غير محددة</a:t>
            </a:r>
            <a:endParaRPr lang="en-US" sz="3600"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endParaRPr>
          </a:p>
        </p:txBody>
      </p:sp>
      <p:sp>
        <p:nvSpPr>
          <p:cNvPr id="2369547" name="Text Box 11"/>
          <p:cNvSpPr txBox="1">
            <a:spLocks noChangeArrowheads="1"/>
          </p:cNvSpPr>
          <p:nvPr/>
        </p:nvSpPr>
        <p:spPr bwMode="auto">
          <a:xfrm>
            <a:off x="3203574" y="1241425"/>
            <a:ext cx="5940425"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يوم واحد = 24 ساعة حرفية</a:t>
            </a:r>
            <a:endParaRPr lang="en-US" sz="3600"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endParaRPr>
          </a:p>
        </p:txBody>
      </p:sp>
      <p:sp>
        <p:nvSpPr>
          <p:cNvPr id="2369548" name="Text Box 12"/>
          <p:cNvSpPr txBox="1">
            <a:spLocks noChangeArrowheads="1"/>
          </p:cNvSpPr>
          <p:nvPr/>
        </p:nvSpPr>
        <p:spPr bwMode="auto">
          <a:xfrm>
            <a:off x="3168650" y="3116263"/>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ar-JO" sz="3600"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7 ايام = رمزي</a:t>
            </a:r>
            <a:endParaRPr lang="en-US" sz="3600"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endParaRPr>
          </a:p>
        </p:txBody>
      </p:sp>
      <p:sp>
        <p:nvSpPr>
          <p:cNvPr id="2369549" name="Text Box 13"/>
          <p:cNvSpPr txBox="1">
            <a:spLocks noChangeArrowheads="1"/>
          </p:cNvSpPr>
          <p:nvPr/>
        </p:nvSpPr>
        <p:spPr bwMode="auto">
          <a:xfrm>
            <a:off x="4692650" y="6248400"/>
            <a:ext cx="4267200" cy="579438"/>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eaLnBrk="1" hangingPunct="1">
              <a:spcBef>
                <a:spcPct val="50000"/>
              </a:spcBef>
              <a:defRPr/>
            </a:pPr>
            <a:r>
              <a:rPr lang="ar-JO" sz="3200" b="1" dirty="0">
                <a:solidFill>
                  <a:srgbClr val="FFFFFF"/>
                </a:solidFill>
                <a:effectLst>
                  <a:glow rad="228600">
                    <a:srgbClr val="000000">
                      <a:alpha val="75000"/>
                    </a:srgbClr>
                  </a:glow>
                </a:effectLst>
                <a:latin typeface="Arial" panose="020B0604020202020204" pitchFamily="34" charset="0"/>
                <a:cs typeface="Arial" panose="020B0604020202020204" pitchFamily="34" charset="0"/>
              </a:rPr>
              <a:t>تكوين 1</a:t>
            </a:r>
            <a:endParaRPr lang="en-US" sz="3200" b="1" dirty="0">
              <a:solidFill>
                <a:srgbClr val="FFFFFF"/>
              </a:solidFill>
              <a:effectLst>
                <a:glow rad="228600">
                  <a:srgbClr val="000000">
                    <a:alpha val="75000"/>
                  </a:srgbClr>
                </a:glow>
              </a:effectLst>
              <a:latin typeface="Arial" panose="020B0604020202020204" pitchFamily="34" charset="0"/>
              <a:cs typeface="Arial" panose="020B0604020202020204" pitchFamily="34" charset="0"/>
            </a:endParaRPr>
          </a:p>
        </p:txBody>
      </p:sp>
      <p:sp>
        <p:nvSpPr>
          <p:cNvPr id="2369550" name="Rectangle 14"/>
          <p:cNvSpPr>
            <a:spLocks noGrp="1" noChangeArrowheads="1"/>
          </p:cNvSpPr>
          <p:nvPr>
            <p:ph type="title" idx="4294967295"/>
          </p:nvPr>
        </p:nvSpPr>
        <p:spPr>
          <a:xfrm>
            <a:off x="1187450" y="76200"/>
            <a:ext cx="6553200" cy="914400"/>
          </a:xfrm>
        </p:spPr>
        <p:txBody>
          <a:bodyPr/>
          <a:lstStyle/>
          <a:p>
            <a:pPr eaLnBrk="1" hangingPunct="1">
              <a:defRPr/>
            </a:pPr>
            <a:r>
              <a:rPr lang="ar-JO" sz="5400" dirty="0">
                <a:solidFill>
                  <a:schemeClr val="bg1"/>
                </a:solidFill>
                <a:effectLst>
                  <a:glow rad="228600">
                    <a:schemeClr val="tx1">
                      <a:alpha val="75000"/>
                    </a:schemeClr>
                  </a:glow>
                </a:effectLst>
                <a:cs typeface="Arial" panose="020B0604020202020204" pitchFamily="34" charset="0"/>
              </a:rPr>
              <a:t>نظريات الخلق</a:t>
            </a:r>
            <a:endParaRPr lang="en-US" dirty="0">
              <a:effectLst>
                <a:glow rad="228600">
                  <a:schemeClr val="tx1">
                    <a:alpha val="75000"/>
                  </a:schemeClr>
                </a:glow>
              </a:effectLst>
              <a:cs typeface="Arial" panose="020B0604020202020204" pitchFamily="34" charset="0"/>
            </a:endParaRPr>
          </a:p>
        </p:txBody>
      </p:sp>
      <p:sp>
        <p:nvSpPr>
          <p:cNvPr id="262158" name="Text Box 15"/>
          <p:cNvSpPr txBox="1">
            <a:spLocks noChangeArrowheads="1"/>
          </p:cNvSpPr>
          <p:nvPr/>
        </p:nvSpPr>
        <p:spPr bwMode="auto">
          <a:xfrm>
            <a:off x="2428860" y="5759450"/>
            <a:ext cx="6284154" cy="6463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	</a:t>
            </a:r>
            <a:r>
              <a:rPr lang="ar-JO" sz="3600"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1 : 1 – 2 : 3</a:t>
            </a:r>
            <a:r>
              <a:rPr lang="en-US" sz="3600"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		  </a:t>
            </a:r>
            <a:r>
              <a:rPr lang="ar-JO" sz="3600"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2 : 4 - 25</a:t>
            </a:r>
            <a:endParaRPr lang="en-US" sz="3600"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74337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9540"/>
                                        </p:tgtEl>
                                        <p:attrNameLst>
                                          <p:attrName>style.visibility</p:attrName>
                                        </p:attrNameLst>
                                      </p:cBhvr>
                                      <p:to>
                                        <p:strVal val="visible"/>
                                      </p:to>
                                    </p:set>
                                    <p:animEffect transition="in" filter="dissolve">
                                      <p:cBhvr>
                                        <p:cTn id="7" dur="500"/>
                                        <p:tgtEl>
                                          <p:spTgt spid="23695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69545"/>
                                        </p:tgtEl>
                                        <p:attrNameLst>
                                          <p:attrName>style.visibility</p:attrName>
                                        </p:attrNameLst>
                                      </p:cBhvr>
                                      <p:to>
                                        <p:strVal val="visible"/>
                                      </p:to>
                                    </p:set>
                                    <p:animEffect transition="in" filter="dissolve">
                                      <p:cBhvr>
                                        <p:cTn id="12" dur="500"/>
                                        <p:tgtEl>
                                          <p:spTgt spid="23695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69539"/>
                                        </p:tgtEl>
                                        <p:attrNameLst>
                                          <p:attrName>style.visibility</p:attrName>
                                        </p:attrNameLst>
                                      </p:cBhvr>
                                      <p:to>
                                        <p:strVal val="visible"/>
                                      </p:to>
                                    </p:set>
                                    <p:animEffect transition="in" filter="dissolve">
                                      <p:cBhvr>
                                        <p:cTn id="17" dur="500"/>
                                        <p:tgtEl>
                                          <p:spTgt spid="23695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369544"/>
                                        </p:tgtEl>
                                        <p:attrNameLst>
                                          <p:attrName>style.visibility</p:attrName>
                                        </p:attrNameLst>
                                      </p:cBhvr>
                                      <p:to>
                                        <p:strVal val="visible"/>
                                      </p:to>
                                    </p:set>
                                    <p:animEffect transition="in" filter="dissolve">
                                      <p:cBhvr>
                                        <p:cTn id="22" dur="500"/>
                                        <p:tgtEl>
                                          <p:spTgt spid="23695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369542"/>
                                        </p:tgtEl>
                                        <p:attrNameLst>
                                          <p:attrName>style.visibility</p:attrName>
                                        </p:attrNameLst>
                                      </p:cBhvr>
                                      <p:to>
                                        <p:strVal val="visible"/>
                                      </p:to>
                                    </p:set>
                                    <p:animEffect transition="in" filter="dissolve">
                                      <p:cBhvr>
                                        <p:cTn id="27" dur="500"/>
                                        <p:tgtEl>
                                          <p:spTgt spid="23695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369548"/>
                                        </p:tgtEl>
                                        <p:attrNameLst>
                                          <p:attrName>style.visibility</p:attrName>
                                        </p:attrNameLst>
                                      </p:cBhvr>
                                      <p:to>
                                        <p:strVal val="visible"/>
                                      </p:to>
                                    </p:set>
                                    <p:animEffect transition="in" filter="dissolve">
                                      <p:cBhvr>
                                        <p:cTn id="32" dur="500"/>
                                        <p:tgtEl>
                                          <p:spTgt spid="236954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369541"/>
                                        </p:tgtEl>
                                        <p:attrNameLst>
                                          <p:attrName>style.visibility</p:attrName>
                                        </p:attrNameLst>
                                      </p:cBhvr>
                                      <p:to>
                                        <p:strVal val="visible"/>
                                      </p:to>
                                    </p:set>
                                    <p:animEffect transition="in" filter="dissolve">
                                      <p:cBhvr>
                                        <p:cTn id="37" dur="500"/>
                                        <p:tgtEl>
                                          <p:spTgt spid="23695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369546"/>
                                        </p:tgtEl>
                                        <p:attrNameLst>
                                          <p:attrName>style.visibility</p:attrName>
                                        </p:attrNameLst>
                                      </p:cBhvr>
                                      <p:to>
                                        <p:strVal val="visible"/>
                                      </p:to>
                                    </p:set>
                                    <p:animEffect transition="in" filter="dissolve">
                                      <p:cBhvr>
                                        <p:cTn id="42" dur="500"/>
                                        <p:tgtEl>
                                          <p:spTgt spid="23695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2369543"/>
                                        </p:tgtEl>
                                        <p:attrNameLst>
                                          <p:attrName>style.visibility</p:attrName>
                                        </p:attrNameLst>
                                      </p:cBhvr>
                                      <p:to>
                                        <p:strVal val="visible"/>
                                      </p:to>
                                    </p:set>
                                    <p:animEffect transition="in" filter="dissolve">
                                      <p:cBhvr>
                                        <p:cTn id="47" dur="500"/>
                                        <p:tgtEl>
                                          <p:spTgt spid="236954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2369547"/>
                                        </p:tgtEl>
                                        <p:attrNameLst>
                                          <p:attrName>style.visibility</p:attrName>
                                        </p:attrNameLst>
                                      </p:cBhvr>
                                      <p:to>
                                        <p:strVal val="visible"/>
                                      </p:to>
                                    </p:set>
                                    <p:animEffect transition="in" filter="dissolve">
                                      <p:cBhvr>
                                        <p:cTn id="52" dur="500"/>
                                        <p:tgtEl>
                                          <p:spTgt spid="2369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indent="0" eaLnBrk="1" hangingPunct="1">
              <a:defRPr/>
            </a:pPr>
            <a:r>
              <a:rPr lang="en-US" dirty="0">
                <a:cs typeface="+mj-cs"/>
              </a:rPr>
              <a:t>Evolution: Death-Man 00413</a:t>
            </a:r>
          </a:p>
        </p:txBody>
      </p:sp>
      <p:sp>
        <p:nvSpPr>
          <p:cNvPr id="405507"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dirty="0">
              <a:latin typeface="Arial" panose="020B0604020202020204" pitchFamily="34" charset="0"/>
            </a:endParaRPr>
          </a:p>
        </p:txBody>
      </p:sp>
      <p:sp>
        <p:nvSpPr>
          <p:cNvPr id="310275" name="Text Box 4"/>
          <p:cNvSpPr txBox="1">
            <a:spLocks noChangeArrowheads="1"/>
          </p:cNvSpPr>
          <p:nvPr/>
        </p:nvSpPr>
        <p:spPr bwMode="auto">
          <a:xfrm>
            <a:off x="1712912" y="552450"/>
            <a:ext cx="5430855" cy="1015663"/>
          </a:xfrm>
          <a:prstGeom prst="rect">
            <a:avLst/>
          </a:prstGeom>
          <a:solidFill>
            <a:srgbClr val="FFFF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6000" b="1" dirty="0">
                <a:solidFill>
                  <a:schemeClr val="bg1"/>
                </a:solidFill>
                <a:latin typeface="Arial Black" charset="0"/>
              </a:rPr>
              <a:t>التطور</a:t>
            </a:r>
            <a:endParaRPr lang="en-US" sz="6000" b="1" dirty="0">
              <a:latin typeface="Arial Black" charset="0"/>
            </a:endParaRPr>
          </a:p>
        </p:txBody>
      </p:sp>
      <p:sp>
        <p:nvSpPr>
          <p:cNvPr id="310276" name="Text Box 5"/>
          <p:cNvSpPr txBox="1">
            <a:spLocks noChangeArrowheads="1"/>
          </p:cNvSpPr>
          <p:nvPr/>
        </p:nvSpPr>
        <p:spPr bwMode="auto">
          <a:xfrm>
            <a:off x="357158" y="2133600"/>
            <a:ext cx="2500330" cy="1877437"/>
          </a:xfrm>
          <a:prstGeom prst="rect">
            <a:avLst/>
          </a:prstGeom>
          <a:solidFill>
            <a:srgbClr val="DF0225"/>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4400" b="1" dirty="0">
                <a:solidFill>
                  <a:srgbClr val="FFFFFF"/>
                </a:solidFill>
                <a:latin typeface="Arial Black" charset="0"/>
              </a:rPr>
              <a:t>الموت</a:t>
            </a:r>
            <a:endParaRPr lang="en-US" sz="4400" b="1" dirty="0">
              <a:solidFill>
                <a:srgbClr val="FFFFFF"/>
              </a:solidFill>
              <a:latin typeface="Arial Black" charset="0"/>
            </a:endParaRPr>
          </a:p>
          <a:p>
            <a:pPr algn="ctr"/>
            <a:r>
              <a:rPr lang="ar-JO" b="1" dirty="0">
                <a:solidFill>
                  <a:srgbClr val="FFFFFF"/>
                </a:solidFill>
                <a:latin typeface="Arial Black" charset="0"/>
              </a:rPr>
              <a:t>إراقة الدماء</a:t>
            </a:r>
            <a:br>
              <a:rPr lang="en-US" b="1" dirty="0">
                <a:solidFill>
                  <a:srgbClr val="FFFFFF"/>
                </a:solidFill>
                <a:latin typeface="Arial Black" charset="0"/>
              </a:rPr>
            </a:br>
            <a:r>
              <a:rPr lang="ar-JO" b="1" dirty="0">
                <a:solidFill>
                  <a:srgbClr val="FFFFFF"/>
                </a:solidFill>
                <a:latin typeface="Arial Black" charset="0"/>
              </a:rPr>
              <a:t>الألم</a:t>
            </a:r>
            <a:br>
              <a:rPr lang="en-US" b="1" dirty="0">
                <a:solidFill>
                  <a:srgbClr val="FFFFFF"/>
                </a:solidFill>
                <a:latin typeface="Arial Black" charset="0"/>
              </a:rPr>
            </a:br>
            <a:r>
              <a:rPr lang="ar-JO" b="1" dirty="0">
                <a:solidFill>
                  <a:srgbClr val="FFFFFF"/>
                </a:solidFill>
                <a:latin typeface="Arial Black" charset="0"/>
              </a:rPr>
              <a:t>المرض</a:t>
            </a:r>
            <a:endParaRPr lang="en-US" b="1" dirty="0">
              <a:solidFill>
                <a:srgbClr val="FFFFFF"/>
              </a:solidFill>
              <a:latin typeface="Arial Black" charset="0"/>
            </a:endParaRPr>
          </a:p>
        </p:txBody>
      </p:sp>
      <p:sp>
        <p:nvSpPr>
          <p:cNvPr id="310277" name="AutoShape 6"/>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b="1" dirty="0">
              <a:latin typeface="Arial" panose="020B0604020202020204" pitchFamily="34" charset="0"/>
            </a:endParaRPr>
          </a:p>
        </p:txBody>
      </p:sp>
      <p:sp>
        <p:nvSpPr>
          <p:cNvPr id="310278" name="Text Box 7"/>
          <p:cNvSpPr txBox="1">
            <a:spLocks noChangeArrowheads="1"/>
          </p:cNvSpPr>
          <p:nvPr/>
        </p:nvSpPr>
        <p:spPr bwMode="auto">
          <a:xfrm>
            <a:off x="5878513" y="1905000"/>
            <a:ext cx="2655887" cy="954107"/>
          </a:xfrm>
          <a:prstGeom prst="rect">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800" b="1" dirty="0">
                <a:latin typeface="Arial Black" charset="0"/>
              </a:rPr>
              <a:t>وجود</a:t>
            </a:r>
          </a:p>
          <a:p>
            <a:pPr algn="ctr"/>
            <a:r>
              <a:rPr lang="ar-JO" sz="2800" b="1" dirty="0">
                <a:latin typeface="Arial Black" charset="0"/>
              </a:rPr>
              <a:t>الإنسان</a:t>
            </a:r>
            <a:endParaRPr lang="en-US" sz="1400" b="1" dirty="0">
              <a:latin typeface="Arial Black" charset="0"/>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pPr indent="0" eaLnBrk="1" hangingPunct="1">
              <a:defRPr/>
            </a:pPr>
            <a:r>
              <a:rPr lang="en-US" dirty="0">
                <a:cs typeface="+mj-cs"/>
              </a:rPr>
              <a:t>Creation: Actions-Death 00412</a:t>
            </a:r>
          </a:p>
        </p:txBody>
      </p:sp>
      <p:sp>
        <p:nvSpPr>
          <p:cNvPr id="407555"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dirty="0">
              <a:latin typeface="Arial" panose="020B0604020202020204" pitchFamily="34" charset="0"/>
            </a:endParaRPr>
          </a:p>
        </p:txBody>
      </p:sp>
      <p:sp>
        <p:nvSpPr>
          <p:cNvPr id="312323" name="Text Box 4"/>
          <p:cNvSpPr txBox="1">
            <a:spLocks noChangeArrowheads="1"/>
          </p:cNvSpPr>
          <p:nvPr/>
        </p:nvSpPr>
        <p:spPr bwMode="auto">
          <a:xfrm>
            <a:off x="2000250" y="457200"/>
            <a:ext cx="4629150" cy="1006475"/>
          </a:xfrm>
          <a:prstGeom prst="rect">
            <a:avLst/>
          </a:prstGeom>
          <a:solidFill>
            <a:srgbClr val="FFFF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6000" b="1" dirty="0">
                <a:solidFill>
                  <a:schemeClr val="bg1"/>
                </a:solidFill>
                <a:latin typeface="Arial Black" charset="0"/>
              </a:rPr>
              <a:t>الخليقة</a:t>
            </a:r>
            <a:endParaRPr lang="en-US" sz="6000" b="1" dirty="0">
              <a:latin typeface="Arial Black" charset="0"/>
            </a:endParaRPr>
          </a:p>
        </p:txBody>
      </p:sp>
      <p:sp>
        <p:nvSpPr>
          <p:cNvPr id="312324" name="AutoShape 5"/>
          <p:cNvSpPr>
            <a:spLocks noChangeArrowheads="1"/>
          </p:cNvSpPr>
          <p:nvPr/>
        </p:nvSpPr>
        <p:spPr bwMode="auto">
          <a:xfrm>
            <a:off x="1752600" y="1295400"/>
            <a:ext cx="4267200" cy="2286000"/>
          </a:xfrm>
          <a:prstGeom prst="irregularSeal1">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b="1" dirty="0">
              <a:latin typeface="Arial" panose="020B0604020202020204" pitchFamily="34" charset="0"/>
            </a:endParaRPr>
          </a:p>
        </p:txBody>
      </p:sp>
      <p:sp>
        <p:nvSpPr>
          <p:cNvPr id="312325" name="Text Box 6"/>
          <p:cNvSpPr txBox="1">
            <a:spLocks noChangeArrowheads="1"/>
          </p:cNvSpPr>
          <p:nvPr/>
        </p:nvSpPr>
        <p:spPr bwMode="auto">
          <a:xfrm>
            <a:off x="2449513" y="1905000"/>
            <a:ext cx="2655887" cy="523220"/>
          </a:xfrm>
          <a:prstGeom prst="rect">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800" b="1" dirty="0">
                <a:latin typeface="Arial Black" charset="0"/>
              </a:rPr>
              <a:t>أعمال الإنسان</a:t>
            </a:r>
            <a:endParaRPr lang="en-US" sz="1400" b="1" dirty="0">
              <a:latin typeface="Arial Black" charset="0"/>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cs typeface="+mj-cs"/>
              </a:rPr>
              <a:t>Black</a:t>
            </a:r>
          </a:p>
        </p:txBody>
      </p:sp>
      <p:sp>
        <p:nvSpPr>
          <p:cNvPr id="456707" name="Rectangle 3"/>
          <p:cNvSpPr>
            <a:spLocks noGrp="1" noChangeArrowheads="1"/>
          </p:cNvSpPr>
          <p:nvPr>
            <p:ph type="body" idx="1"/>
          </p:nvPr>
        </p:nvSpPr>
        <p:spPr/>
        <p:txBody>
          <a:bodyPr/>
          <a:lstStyle/>
          <a:p>
            <a:pPr eaLnBrk="1" hangingPunct="1">
              <a:defRPr/>
            </a:pPr>
            <a:endParaRPr lang="en-US">
              <a:cs typeface="+mn-cs"/>
            </a:endParaRPr>
          </a:p>
        </p:txBody>
      </p:sp>
      <p:sp>
        <p:nvSpPr>
          <p:cNvPr id="16793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1771419288"/>
      </p:ext>
    </p:extLst>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23" name="Rectangle 3"/>
          <p:cNvSpPr>
            <a:spLocks noGrp="1" noRot="1" noChangeArrowheads="1"/>
          </p:cNvSpPr>
          <p:nvPr>
            <p:ph type="title" idx="4294967295"/>
          </p:nvPr>
        </p:nvSpPr>
        <p:spPr>
          <a:xfrm>
            <a:off x="5943600" y="152400"/>
            <a:ext cx="2971800" cy="6096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Day 2</a:t>
            </a:r>
          </a:p>
        </p:txBody>
      </p:sp>
      <p:pic>
        <p:nvPicPr>
          <p:cNvPr id="194562" name="Picture 6" descr="npo0000d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24" name="Text Box 4"/>
          <p:cNvSpPr txBox="1">
            <a:spLocks noChangeArrowheads="1"/>
          </p:cNvSpPr>
          <p:nvPr/>
        </p:nvSpPr>
        <p:spPr bwMode="auto">
          <a:xfrm>
            <a:off x="1219200" y="152400"/>
            <a:ext cx="5867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الثاني</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34725" name="Text Box 5"/>
          <p:cNvSpPr txBox="1">
            <a:spLocks noChangeArrowheads="1"/>
          </p:cNvSpPr>
          <p:nvPr/>
        </p:nvSpPr>
        <p:spPr bwMode="auto">
          <a:xfrm>
            <a:off x="76200" y="4495800"/>
            <a:ext cx="91440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قال الله ليكن جلد في وسط المياه و ليكن فاصلاً بين مياه و مياه (6)</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67494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9144000" cy="6858000"/>
          </a:xfrm>
          <a:prstGeom prst="rect">
            <a:avLst/>
          </a:prstGeom>
        </p:spPr>
      </p:pic>
      <p:sp>
        <p:nvSpPr>
          <p:cNvPr id="2" name="Title 1"/>
          <p:cNvSpPr>
            <a:spLocks noGrp="1"/>
          </p:cNvSpPr>
          <p:nvPr>
            <p:ph type="title"/>
          </p:nvPr>
        </p:nvSpPr>
        <p:spPr>
          <a:xfrm>
            <a:off x="57615" y="1213007"/>
            <a:ext cx="9049395" cy="2522151"/>
          </a:xfrm>
        </p:spPr>
        <p:txBody>
          <a:bodyPr/>
          <a:lstStyle/>
          <a:p>
            <a:r>
              <a:rPr lang="ar-JO" sz="8000" dirty="0">
                <a:effectLst>
                  <a:glow rad="177800">
                    <a:schemeClr val="bg2"/>
                  </a:glow>
                </a:effectLst>
              </a:rPr>
              <a:t>علم الأنساب و التسلسل الزمني للعهد القديم</a:t>
            </a:r>
            <a:endParaRPr lang="en-US" sz="6000" dirty="0">
              <a:effectLst>
                <a:glow rad="177800">
                  <a:schemeClr val="bg2"/>
                </a:glow>
              </a:effectLst>
            </a:endParaRPr>
          </a:p>
        </p:txBody>
      </p:sp>
      <p:sp>
        <p:nvSpPr>
          <p:cNvPr id="4" name="Title 1"/>
          <p:cNvSpPr txBox="1">
            <a:spLocks/>
          </p:cNvSpPr>
          <p:nvPr/>
        </p:nvSpPr>
        <p:spPr bwMode="auto">
          <a:xfrm>
            <a:off x="57615" y="4308210"/>
            <a:ext cx="9049395" cy="104459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defTabSz="457200"/>
            <a:r>
              <a:rPr lang="ar-JO" sz="4800" b="1" dirty="0">
                <a:solidFill>
                  <a:srgbClr val="FFFFFF"/>
                </a:solidFill>
                <a:effectLst>
                  <a:glow rad="177800">
                    <a:srgbClr val="000000"/>
                  </a:glow>
                </a:effectLst>
                <a:latin typeface="Arial" panose="020B0604020202020204" pitchFamily="34" charset="0"/>
              </a:rPr>
              <a:t>تكوين 5 و 11</a:t>
            </a:r>
            <a:endParaRPr lang="en-US" sz="4800" b="1" dirty="0">
              <a:solidFill>
                <a:srgbClr val="FFFFFF"/>
              </a:solidFill>
              <a:effectLst>
                <a:glow rad="177800">
                  <a:srgbClr val="000000"/>
                </a:glow>
              </a:effectLst>
              <a:latin typeface="Arial" panose="020B0604020202020204" pitchFamily="34" charset="0"/>
            </a:endParaRPr>
          </a:p>
        </p:txBody>
      </p:sp>
    </p:spTree>
    <p:extLst>
      <p:ext uri="{BB962C8B-B14F-4D97-AF65-F5344CB8AC3E}">
        <p14:creationId xmlns:p14="http://schemas.microsoft.com/office/powerpoint/2010/main" val="338085907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2268538"/>
            <a:ext cx="9126537" cy="91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06064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C427D-8D92-F238-82F2-0C10DB898CBF}"/>
            </a:ext>
          </a:extLst>
        </p:cNvPr>
        <p:cNvGrpSpPr/>
        <p:nvPr/>
      </p:nvGrpSpPr>
      <p:grpSpPr>
        <a:xfrm>
          <a:off x="0" y="0"/>
          <a:ext cx="0" cy="0"/>
          <a:chOff x="0" y="0"/>
          <a:chExt cx="0" cy="0"/>
        </a:xfrm>
      </p:grpSpPr>
      <p:pic>
        <p:nvPicPr>
          <p:cNvPr id="362497" name="Picture 1">
            <a:extLst>
              <a:ext uri="{FF2B5EF4-FFF2-40B4-BE49-F238E27FC236}">
                <a16:creationId xmlns:a16="http://schemas.microsoft.com/office/drawing/2014/main" id="{5D49ED39-35EC-5624-6B36-92368A088C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2268538"/>
            <a:ext cx="9126537" cy="91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0690" name="Rectangle 2">
            <a:extLst>
              <a:ext uri="{FF2B5EF4-FFF2-40B4-BE49-F238E27FC236}">
                <a16:creationId xmlns:a16="http://schemas.microsoft.com/office/drawing/2014/main" id="{7E9AED29-D5B2-9093-B9C1-F55FCE027230}"/>
              </a:ext>
            </a:extLst>
          </p:cNvPr>
          <p:cNvSpPr>
            <a:spLocks noGrp="1" noChangeArrowheads="1"/>
          </p:cNvSpPr>
          <p:nvPr>
            <p:ph type="title"/>
          </p:nvPr>
        </p:nvSpPr>
        <p:spPr>
          <a:xfrm>
            <a:off x="0" y="3200400"/>
            <a:ext cx="9144000" cy="685800"/>
          </a:xfrm>
          <a:solidFill>
            <a:schemeClr val="tx1"/>
          </a:solidFill>
        </p:spPr>
        <p:txBody>
          <a:bodyPr/>
          <a:lstStyle/>
          <a:p>
            <a:pPr>
              <a:spcBef>
                <a:spcPct val="50000"/>
              </a:spcBef>
              <a:defRPr/>
            </a:pPr>
            <a:r>
              <a:rPr lang="ar-JO" sz="4000" dirty="0">
                <a:solidFill>
                  <a:schemeClr val="bg1"/>
                </a:solidFill>
              </a:rPr>
              <a:t>صورة الأطفال آدم و حواء</a:t>
            </a:r>
            <a:endParaRPr lang="en-US" sz="4000" dirty="0">
              <a:solidFill>
                <a:schemeClr val="bg1"/>
              </a:solidFill>
            </a:endParaRPr>
          </a:p>
        </p:txBody>
      </p:sp>
      <p:pic>
        <p:nvPicPr>
          <p:cNvPr id="2" name="Picture 1">
            <a:extLst>
              <a:ext uri="{FF2B5EF4-FFF2-40B4-BE49-F238E27FC236}">
                <a16:creationId xmlns:a16="http://schemas.microsoft.com/office/drawing/2014/main" id="{6560DC32-E873-1877-67BC-0CC9899B1D0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943600" y="3254375"/>
            <a:ext cx="3810000" cy="361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21644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ctrTitle"/>
          </p:nvPr>
        </p:nvSpPr>
        <p:spPr>
          <a:xfrm>
            <a:off x="228600" y="-67816"/>
            <a:ext cx="8763000" cy="904528"/>
          </a:xfrm>
        </p:spPr>
        <p:txBody>
          <a:bodyPr/>
          <a:lstStyle/>
          <a:p>
            <a:pPr eaLnBrk="1" hangingPunct="1">
              <a:defRPr/>
            </a:pPr>
            <a:r>
              <a:rPr lang="ar-JO" dirty="0">
                <a:solidFill>
                  <a:schemeClr val="tx1"/>
                </a:solidFill>
                <a:effectLst/>
                <a:ea typeface="ＭＳ Ｐゴシック" charset="0"/>
                <a:cs typeface="ＭＳ Ｐゴシック" charset="0"/>
              </a:rPr>
              <a:t>سلسلة نسب تكوين 5</a:t>
            </a:r>
            <a:endParaRPr lang="en-US" dirty="0">
              <a:solidFill>
                <a:schemeClr val="tx1"/>
              </a:solidFill>
              <a:effectLst/>
              <a:ea typeface="ＭＳ Ｐゴシック" charset="0"/>
              <a:cs typeface="ＭＳ Ｐゴシック" charset="0"/>
            </a:endParaRPr>
          </a:p>
        </p:txBody>
      </p:sp>
      <p:sp>
        <p:nvSpPr>
          <p:cNvPr id="396293"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396294"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شيث</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396295"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أنوش</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396296"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قينان</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مهللئيل</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يارد</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أخنوخ</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متوشالح</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لامك</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396302" name="Rectangle 14">
            <a:hlinkClick r:id="rId3"/>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نوح</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16" name="Text Box 4"/>
          <p:cNvSpPr txBox="1">
            <a:spLocks noChangeArrowheads="1"/>
          </p:cNvSpPr>
          <p:nvPr/>
        </p:nvSpPr>
        <p:spPr bwMode="auto">
          <a:xfrm>
            <a:off x="8531348" y="76200"/>
            <a:ext cx="495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EAEAEA"/>
                </a:solidFill>
                <a:latin typeface="Arial" panose="020B0604020202020204" pitchFamily="34" charset="0"/>
              </a:rPr>
              <a:t>38</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13016175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arth middle eas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37218" name="Rectangle 2"/>
          <p:cNvSpPr>
            <a:spLocks noGrp="1" noChangeArrowheads="1"/>
          </p:cNvSpPr>
          <p:nvPr>
            <p:ph type="title"/>
          </p:nvPr>
        </p:nvSpPr>
        <p:spPr>
          <a:xfrm>
            <a:off x="152400" y="228600"/>
            <a:ext cx="7315200" cy="1371600"/>
          </a:xfrm>
        </p:spPr>
        <p:txBody>
          <a:bodyPr/>
          <a:lstStyle/>
          <a:p>
            <a:pPr eaLnBrk="1" hangingPunct="1"/>
            <a:r>
              <a:rPr lang="ar-JO" altLang="zh-CN" sz="3600" dirty="0">
                <a:solidFill>
                  <a:schemeClr val="bg1"/>
                </a:solidFill>
                <a:effectLst>
                  <a:glow rad="190500">
                    <a:schemeClr val="tx2"/>
                  </a:glow>
                </a:effectLst>
                <a:ea typeface="ＭＳ Ｐゴシック" charset="0"/>
              </a:rPr>
              <a:t>هل يمكن أن نجد تاريخ الخلق من </a:t>
            </a:r>
            <a:br>
              <a:rPr lang="ar-JO" altLang="zh-CN" sz="3600" dirty="0">
                <a:solidFill>
                  <a:schemeClr val="bg1"/>
                </a:solidFill>
                <a:effectLst>
                  <a:glow rad="190500">
                    <a:schemeClr val="tx2"/>
                  </a:glow>
                </a:effectLst>
                <a:ea typeface="ＭＳ Ｐゴシック" charset="0"/>
              </a:rPr>
            </a:br>
            <a:r>
              <a:rPr lang="ar-JO" altLang="zh-CN" sz="3600" dirty="0">
                <a:solidFill>
                  <a:schemeClr val="bg1"/>
                </a:solidFill>
                <a:effectLst>
                  <a:glow rad="190500">
                    <a:schemeClr val="tx2"/>
                  </a:glow>
                </a:effectLst>
                <a:ea typeface="ＭＳ Ｐゴシック" charset="0"/>
              </a:rPr>
              <a:t>تكوين 5 و 11</a:t>
            </a:r>
            <a:endParaRPr lang="en-US" altLang="zh-CN" sz="4000" dirty="0">
              <a:solidFill>
                <a:schemeClr val="bg1"/>
              </a:solidFill>
              <a:effectLst>
                <a:glow rad="190500">
                  <a:schemeClr val="tx2"/>
                </a:glow>
              </a:effectLst>
              <a:ea typeface="ＭＳ Ｐゴシック" charset="0"/>
            </a:endParaRPr>
          </a:p>
        </p:txBody>
      </p:sp>
      <p:pic>
        <p:nvPicPr>
          <p:cNvPr id="13721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66" name="Rectangle 6"/>
          <p:cNvSpPr>
            <a:spLocks noChangeArrowheads="1"/>
          </p:cNvSpPr>
          <p:nvPr/>
        </p:nvSpPr>
        <p:spPr bwMode="auto">
          <a:xfrm>
            <a:off x="152400" y="1905000"/>
            <a:ext cx="4267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eaLnBrk="1" hangingPunct="1">
              <a:lnSpc>
                <a:spcPct val="90000"/>
              </a:lnSpc>
              <a:spcBef>
                <a:spcPct val="20000"/>
              </a:spcBef>
            </a:pPr>
            <a:r>
              <a:rPr lang="ar-JO" altLang="zh-CN" sz="2800" b="1" dirty="0">
                <a:solidFill>
                  <a:srgbClr val="FFFF00"/>
                </a:solidFill>
                <a:effectLst>
                  <a:glow rad="190500">
                    <a:srgbClr val="000000"/>
                  </a:glow>
                </a:effectLst>
                <a:latin typeface="Arial" panose="020B0604020202020204" pitchFamily="34" charset="0"/>
              </a:rPr>
              <a:t>البعض قال لا </a:t>
            </a:r>
            <a:endParaRPr lang="en-US" altLang="zh-CN" sz="2800" b="1" dirty="0">
              <a:solidFill>
                <a:srgbClr val="FFFFFF"/>
              </a:solidFill>
              <a:effectLst>
                <a:glow rad="190500">
                  <a:srgbClr val="000000"/>
                </a:glow>
              </a:effectLst>
              <a:latin typeface="Arial" panose="020B0604020202020204" pitchFamily="34" charset="0"/>
            </a:endParaRPr>
          </a:p>
          <a:p>
            <a:pPr marL="342900" indent="-342900" algn="r" eaLnBrk="1" hangingPunct="1">
              <a:lnSpc>
                <a:spcPct val="90000"/>
              </a:lnSpc>
              <a:spcBef>
                <a:spcPct val="20000"/>
              </a:spcBef>
            </a:pPr>
            <a:r>
              <a:rPr lang="ar-JO" altLang="zh-CN" sz="2800" b="1" dirty="0">
                <a:solidFill>
                  <a:srgbClr val="FFFFFF"/>
                </a:solidFill>
                <a:effectLst>
                  <a:glow rad="190500">
                    <a:srgbClr val="000000"/>
                  </a:glow>
                </a:effectLst>
                <a:latin typeface="Arial" panose="020B0604020202020204" pitchFamily="34" charset="0"/>
              </a:rPr>
              <a:t>* هناك أنساب أخرى في الكتاب المقدس تحتوي على فجوات (مت 1 : 1 – 17)</a:t>
            </a:r>
            <a:endParaRPr lang="en-US" altLang="zh-CN" sz="2800" b="1" dirty="0">
              <a:solidFill>
                <a:srgbClr val="FFFFFF"/>
              </a:solidFill>
              <a:effectLst>
                <a:glow rad="190500">
                  <a:srgbClr val="000000"/>
                </a:glow>
              </a:effectLst>
              <a:latin typeface="Arial" panose="020B0604020202020204" pitchFamily="34" charset="0"/>
            </a:endParaRPr>
          </a:p>
          <a:p>
            <a:pPr marL="342900" indent="-342900" algn="r" eaLnBrk="1" hangingPunct="1">
              <a:lnSpc>
                <a:spcPct val="90000"/>
              </a:lnSpc>
              <a:spcBef>
                <a:spcPct val="20000"/>
              </a:spcBef>
            </a:pPr>
            <a:r>
              <a:rPr lang="ar-JO" altLang="zh-CN" sz="2800" b="1" dirty="0">
                <a:solidFill>
                  <a:srgbClr val="FFFFFF"/>
                </a:solidFill>
                <a:effectLst>
                  <a:glow rad="190500">
                    <a:srgbClr val="000000"/>
                  </a:glow>
                </a:effectLst>
                <a:latin typeface="Arial" panose="020B0604020202020204" pitchFamily="34" charset="0"/>
              </a:rPr>
              <a:t>* لهذا فيجب أن يكون هناك فجوات في تكوين </a:t>
            </a:r>
            <a:endParaRPr lang="en-US" altLang="ja-JP" sz="2800" b="1" dirty="0">
              <a:solidFill>
                <a:srgbClr val="FFFFFF"/>
              </a:solidFill>
              <a:effectLst>
                <a:glow rad="190500">
                  <a:srgbClr val="000000"/>
                </a:glow>
              </a:effectLst>
              <a:latin typeface="Arial" panose="020B0604020202020204" pitchFamily="34" charset="0"/>
            </a:endParaRPr>
          </a:p>
          <a:p>
            <a:pPr marL="342900" indent="-342900" algn="r" eaLnBrk="1" hangingPunct="1">
              <a:lnSpc>
                <a:spcPct val="90000"/>
              </a:lnSpc>
              <a:spcBef>
                <a:spcPct val="20000"/>
              </a:spcBef>
            </a:pPr>
            <a:r>
              <a:rPr lang="ar-JO" altLang="zh-CN" sz="2800" b="1" dirty="0">
                <a:solidFill>
                  <a:srgbClr val="FFFFFF"/>
                </a:solidFill>
                <a:effectLst>
                  <a:glow rad="190500">
                    <a:srgbClr val="000000"/>
                  </a:glow>
                </a:effectLst>
                <a:latin typeface="Arial" panose="020B0604020202020204" pitchFamily="34" charset="0"/>
              </a:rPr>
              <a:t>* نظرة اللافجوة تضع الطوفان في 2487 ق.م لكن تاريخ مصر يعود إلى ما قبل 3300 ق.م</a:t>
            </a:r>
            <a:endParaRPr lang="en-US" altLang="zh-CN" sz="2800" b="1" dirty="0">
              <a:solidFill>
                <a:srgbClr val="FFFFFF"/>
              </a:solidFill>
              <a:effectLst>
                <a:glow rad="190500">
                  <a:srgbClr val="000000"/>
                </a:glow>
              </a:effectLst>
              <a:latin typeface="Arial" panose="020B0604020202020204" pitchFamily="34" charset="0"/>
            </a:endParaRPr>
          </a:p>
        </p:txBody>
      </p:sp>
      <p:sp>
        <p:nvSpPr>
          <p:cNvPr id="860168" name="Rectangle 8"/>
          <p:cNvSpPr>
            <a:spLocks noChangeArrowheads="1"/>
          </p:cNvSpPr>
          <p:nvPr/>
        </p:nvSpPr>
        <p:spPr bwMode="auto">
          <a:xfrm>
            <a:off x="4572000" y="1905000"/>
            <a:ext cx="4572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lnSpc>
                <a:spcPct val="90000"/>
              </a:lnSpc>
              <a:spcBef>
                <a:spcPct val="20000"/>
              </a:spcBef>
            </a:pPr>
            <a:r>
              <a:rPr lang="ar-JO" altLang="zh-CN" sz="2800" b="1" dirty="0">
                <a:solidFill>
                  <a:srgbClr val="FFFF00"/>
                </a:solidFill>
                <a:effectLst>
                  <a:glow rad="190500">
                    <a:srgbClr val="000000"/>
                  </a:glow>
                </a:effectLst>
                <a:latin typeface="Arial" panose="020B0604020202020204" pitchFamily="34" charset="0"/>
              </a:rPr>
              <a:t>البعض قالوا نعم</a:t>
            </a:r>
            <a:endParaRPr lang="en-US" altLang="ja-JP" sz="2800" b="1" dirty="0">
              <a:solidFill>
                <a:srgbClr val="FFFF00"/>
              </a:solidFill>
              <a:effectLst>
                <a:glow rad="190500">
                  <a:srgbClr val="000000"/>
                </a:glow>
              </a:effectLst>
              <a:latin typeface="Arial" panose="020B0604020202020204" pitchFamily="34" charset="0"/>
            </a:endParaRPr>
          </a:p>
          <a:p>
            <a:pPr marL="342900" indent="-342900" algn="r" eaLnBrk="1" hangingPunct="1">
              <a:lnSpc>
                <a:spcPct val="90000"/>
              </a:lnSpc>
              <a:spcBef>
                <a:spcPct val="20000"/>
              </a:spcBef>
            </a:pPr>
            <a:r>
              <a:rPr lang="ar-JO" altLang="ja-JP" sz="2800" b="1" dirty="0">
                <a:solidFill>
                  <a:srgbClr val="FFFFFF"/>
                </a:solidFill>
                <a:effectLst>
                  <a:glow rad="190500">
                    <a:srgbClr val="000000"/>
                  </a:glow>
                </a:effectLst>
                <a:latin typeface="Arial" panose="020B0604020202020204" pitchFamily="34" charset="0"/>
              </a:rPr>
              <a:t>* الأنساب الأخرى لا تذكر أعمار الآباء عند ولادة أولادهم</a:t>
            </a:r>
            <a:endParaRPr lang="en-US" altLang="ja-JP" sz="2800" b="1" dirty="0">
              <a:solidFill>
                <a:srgbClr val="FFFFFF"/>
              </a:solidFill>
              <a:effectLst>
                <a:glow rad="190500">
                  <a:srgbClr val="000000"/>
                </a:glow>
              </a:effectLst>
              <a:latin typeface="Arial" panose="020B0604020202020204" pitchFamily="34" charset="0"/>
            </a:endParaRPr>
          </a:p>
          <a:p>
            <a:pPr marL="342900" indent="-342900" algn="r" eaLnBrk="1" hangingPunct="1">
              <a:lnSpc>
                <a:spcPct val="90000"/>
              </a:lnSpc>
              <a:spcBef>
                <a:spcPct val="20000"/>
              </a:spcBef>
            </a:pPr>
            <a:r>
              <a:rPr lang="ar-JO" altLang="ja-JP" sz="2800" b="1" dirty="0">
                <a:solidFill>
                  <a:srgbClr val="FFFFFF"/>
                </a:solidFill>
                <a:effectLst>
                  <a:glow rad="190500">
                    <a:srgbClr val="000000"/>
                  </a:glow>
                </a:effectLst>
                <a:latin typeface="Arial" panose="020B0604020202020204" pitchFamily="34" charset="0"/>
              </a:rPr>
              <a:t>* يريدنا الله أن نميز الفصول و الأيام و السنين (تك 1 : 14)</a:t>
            </a:r>
            <a:endParaRPr lang="en-US" altLang="zh-CN" sz="2800" b="1" dirty="0">
              <a:solidFill>
                <a:srgbClr val="FFFFFF"/>
              </a:solidFill>
              <a:effectLst>
                <a:glow rad="190500">
                  <a:srgbClr val="000000"/>
                </a:glow>
              </a:effectLst>
              <a:latin typeface="Arial" panose="020B0604020202020204" pitchFamily="34" charset="0"/>
            </a:endParaRPr>
          </a:p>
          <a:p>
            <a:pPr marL="342900" indent="-342900" algn="r" eaLnBrk="1" hangingPunct="1">
              <a:lnSpc>
                <a:spcPct val="90000"/>
              </a:lnSpc>
              <a:spcBef>
                <a:spcPct val="20000"/>
              </a:spcBef>
            </a:pPr>
            <a:r>
              <a:rPr lang="ar-JO" altLang="zh-CN" sz="2800" b="1" dirty="0">
                <a:solidFill>
                  <a:srgbClr val="FFFFFF"/>
                </a:solidFill>
                <a:effectLst>
                  <a:glow rad="190500">
                    <a:srgbClr val="000000"/>
                  </a:glow>
                </a:effectLst>
                <a:latin typeface="Arial" panose="020B0604020202020204" pitchFamily="34" charset="0"/>
              </a:rPr>
              <a:t>* لماذا يريد الله أن يخبرنا بأسماء هؤلاء الرجال؟</a:t>
            </a:r>
            <a:endParaRPr lang="en-US" altLang="zh-CN" sz="2800" b="1" dirty="0">
              <a:solidFill>
                <a:srgbClr val="FFFFFF"/>
              </a:solidFill>
              <a:effectLst>
                <a:glow rad="190500">
                  <a:srgbClr val="000000"/>
                </a:glow>
              </a:effectLst>
              <a:latin typeface="Arial" panose="020B0604020202020204" pitchFamily="34" charset="0"/>
            </a:endParaRPr>
          </a:p>
        </p:txBody>
      </p:sp>
    </p:spTree>
    <p:extLst>
      <p:ext uri="{BB962C8B-B14F-4D97-AF65-F5344CB8AC3E}">
        <p14:creationId xmlns:p14="http://schemas.microsoft.com/office/powerpoint/2010/main" val="1817097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1" end="1"/>
                                            </p:txEl>
                                          </p:spTgt>
                                        </p:tgtEl>
                                        <p:attrNameLst>
                                          <p:attrName>style.visibility</p:attrName>
                                        </p:attrNameLst>
                                      </p:cBhvr>
                                      <p:to>
                                        <p:strVal val="visible"/>
                                      </p:to>
                                    </p:set>
                                    <p:animEffect transition="in" filter="wipe(up)">
                                      <p:cBhvr>
                                        <p:cTn id="12" dur="500"/>
                                        <p:tgtEl>
                                          <p:spTgt spid="8601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2" end="2"/>
                                            </p:txEl>
                                          </p:spTgt>
                                        </p:tgtEl>
                                        <p:attrNameLst>
                                          <p:attrName>style.visibility</p:attrName>
                                        </p:attrNameLst>
                                      </p:cBhvr>
                                      <p:to>
                                        <p:strVal val="visible"/>
                                      </p:to>
                                    </p:set>
                                    <p:animEffect transition="in" filter="wipe(up)">
                                      <p:cBhvr>
                                        <p:cTn id="17" dur="500"/>
                                        <p:tgtEl>
                                          <p:spTgt spid="8601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60166">
                                            <p:txEl>
                                              <p:pRg st="3" end="3"/>
                                            </p:txEl>
                                          </p:spTgt>
                                        </p:tgtEl>
                                        <p:attrNameLst>
                                          <p:attrName>style.visibility</p:attrName>
                                        </p:attrNameLst>
                                      </p:cBhvr>
                                      <p:to>
                                        <p:strVal val="visible"/>
                                      </p:to>
                                    </p:set>
                                    <p:animEffect transition="in" filter="wipe(up)">
                                      <p:cBhvr>
                                        <p:cTn id="22" dur="500"/>
                                        <p:tgtEl>
                                          <p:spTgt spid="86016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60168">
                                            <p:txEl>
                                              <p:pRg st="0" end="0"/>
                                            </p:txEl>
                                          </p:spTgt>
                                        </p:tgtEl>
                                        <p:attrNameLst>
                                          <p:attrName>style.visibility</p:attrName>
                                        </p:attrNameLst>
                                      </p:cBhvr>
                                      <p:to>
                                        <p:strVal val="visible"/>
                                      </p:to>
                                    </p:set>
                                    <p:animEffect transition="in" filter="wipe(up)">
                                      <p:cBhvr>
                                        <p:cTn id="27" dur="500"/>
                                        <p:tgtEl>
                                          <p:spTgt spid="86016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60168">
                                            <p:txEl>
                                              <p:pRg st="1" end="1"/>
                                            </p:txEl>
                                          </p:spTgt>
                                        </p:tgtEl>
                                        <p:attrNameLst>
                                          <p:attrName>style.visibility</p:attrName>
                                        </p:attrNameLst>
                                      </p:cBhvr>
                                      <p:to>
                                        <p:strVal val="visible"/>
                                      </p:to>
                                    </p:set>
                                    <p:animEffect transition="in" filter="wipe(up)">
                                      <p:cBhvr>
                                        <p:cTn id="32" dur="500"/>
                                        <p:tgtEl>
                                          <p:spTgt spid="86016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60168">
                                            <p:txEl>
                                              <p:pRg st="2" end="2"/>
                                            </p:txEl>
                                          </p:spTgt>
                                        </p:tgtEl>
                                        <p:attrNameLst>
                                          <p:attrName>style.visibility</p:attrName>
                                        </p:attrNameLst>
                                      </p:cBhvr>
                                      <p:to>
                                        <p:strVal val="visible"/>
                                      </p:to>
                                    </p:set>
                                    <p:animEffect transition="in" filter="wipe(up)">
                                      <p:cBhvr>
                                        <p:cTn id="37" dur="500"/>
                                        <p:tgtEl>
                                          <p:spTgt spid="86016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60168">
                                            <p:txEl>
                                              <p:pRg st="3" end="3"/>
                                            </p:txEl>
                                          </p:spTgt>
                                        </p:tgtEl>
                                        <p:attrNameLst>
                                          <p:attrName>style.visibility</p:attrName>
                                        </p:attrNameLst>
                                      </p:cBhvr>
                                      <p:to>
                                        <p:strVal val="visible"/>
                                      </p:to>
                                    </p:set>
                                    <p:animEffect transition="in" filter="wipe(up)">
                                      <p:cBhvr>
                                        <p:cTn id="42" dur="500"/>
                                        <p:tgtEl>
                                          <p:spTgt spid="8601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860168" grpId="0" build="p"/>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6043" name="Rectangle 11"/>
          <p:cNvSpPr>
            <a:spLocks noGrp="1" noChangeArrowheads="1"/>
          </p:cNvSpPr>
          <p:nvPr>
            <p:ph type="body" idx="1"/>
          </p:nvPr>
        </p:nvSpPr>
        <p:spPr>
          <a:xfrm>
            <a:off x="1295400" y="4869160"/>
            <a:ext cx="7848600" cy="1540024"/>
          </a:xfrm>
        </p:spPr>
        <p:txBody>
          <a:bodyPr/>
          <a:lstStyle/>
          <a:p>
            <a:pPr marL="0" indent="0" algn="r" eaLnBrk="1" hangingPunct="1">
              <a:buFont typeface="Symbol" charset="0"/>
              <a:buNone/>
            </a:pPr>
            <a:r>
              <a:rPr lang="ar-JO" sz="3600" b="1" dirty="0">
                <a:latin typeface="Arial" panose="020B0604020202020204" pitchFamily="34" charset="0"/>
                <a:ea typeface="ＭＳ Ｐゴシック" charset="0"/>
                <a:cs typeface="Arial" panose="020B0604020202020204" pitchFamily="34" charset="0"/>
              </a:rPr>
              <a:t>هل تساعدنا هذه الأنساب على </a:t>
            </a:r>
            <a:r>
              <a:rPr lang="ar-JO" sz="3600" b="1" dirty="0">
                <a:solidFill>
                  <a:srgbClr val="FFFF00"/>
                </a:solidFill>
                <a:latin typeface="Arial" panose="020B0604020202020204" pitchFamily="34" charset="0"/>
                <a:ea typeface="ＭＳ Ｐゴシック" charset="0"/>
                <a:cs typeface="Arial" panose="020B0604020202020204" pitchFamily="34" charset="0"/>
              </a:rPr>
              <a:t>تحديد تواريخ </a:t>
            </a:r>
            <a:r>
              <a:rPr lang="ar-JO" sz="3600" b="1" dirty="0">
                <a:latin typeface="Arial" panose="020B0604020202020204" pitchFamily="34" charset="0"/>
                <a:ea typeface="ＭＳ Ｐゴシック" charset="0"/>
                <a:cs typeface="Arial" panose="020B0604020202020204" pitchFamily="34" charset="0"/>
              </a:rPr>
              <a:t>الأحداث التاريخية؟</a:t>
            </a:r>
            <a:endParaRPr lang="en-US" sz="3600" b="1" dirty="0">
              <a:latin typeface="Times New Roman" charset="0"/>
              <a:ea typeface="ＭＳ Ｐゴシック" charset="0"/>
              <a:cs typeface="ＭＳ Ｐゴシック" charset="0"/>
            </a:endParaRPr>
          </a:p>
        </p:txBody>
      </p:sp>
      <p:sp>
        <p:nvSpPr>
          <p:cNvPr id="160770" name="Rectangle 10"/>
          <p:cNvSpPr>
            <a:spLocks noGrp="1" noChangeArrowheads="1"/>
          </p:cNvSpPr>
          <p:nvPr>
            <p:ph type="title"/>
          </p:nvPr>
        </p:nvSpPr>
        <p:spPr>
          <a:xfrm>
            <a:off x="1066800" y="76200"/>
            <a:ext cx="8305800" cy="1143000"/>
          </a:xfrm>
          <a:noFill/>
        </p:spPr>
        <p:txBody>
          <a:bodyPr/>
          <a:lstStyle/>
          <a:p>
            <a:pPr algn="ctr" eaLnBrk="1" hangingPunct="1"/>
            <a:r>
              <a:rPr lang="ar-JO" b="1" dirty="0">
                <a:solidFill>
                  <a:srgbClr val="FFFF00"/>
                </a:solidFill>
                <a:latin typeface="Arial" panose="020B0604020202020204" pitchFamily="34" charset="0"/>
                <a:ea typeface="ＭＳ Ｐゴシック" charset="0"/>
                <a:cs typeface="Times New Roman" charset="0"/>
              </a:rPr>
              <a:t>أسرار أنساب سفر التكوين</a:t>
            </a:r>
            <a:endParaRPr lang="en-US" sz="4300" b="1" dirty="0">
              <a:solidFill>
                <a:srgbClr val="FFFF00"/>
              </a:solidFill>
              <a:latin typeface="Arial" panose="020B0604020202020204" pitchFamily="34" charset="0"/>
              <a:ea typeface="ＭＳ Ｐゴシック" charset="0"/>
              <a:cs typeface="Times New Roman" charset="0"/>
            </a:endParaRPr>
          </a:p>
        </p:txBody>
      </p:sp>
      <p:sp>
        <p:nvSpPr>
          <p:cNvPr id="160771" name="Rectangle 9"/>
          <p:cNvSpPr>
            <a:spLocks noChangeArrowheads="1"/>
          </p:cNvSpPr>
          <p:nvPr/>
        </p:nvSpPr>
        <p:spPr bwMode="auto">
          <a:xfrm>
            <a:off x="2286000" y="1905000"/>
            <a:ext cx="57099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ar-JO" sz="3200" b="1" dirty="0">
                <a:solidFill>
                  <a:srgbClr val="EAEAEA"/>
                </a:solidFill>
                <a:latin typeface="Arial" panose="020B0604020202020204" pitchFamily="34" charset="0"/>
                <a:cs typeface="Arial" panose="020B0604020202020204" pitchFamily="34" charset="0"/>
              </a:rPr>
              <a:t>آدم</a:t>
            </a:r>
            <a:endParaRPr lang="en-US" sz="3200" b="1" dirty="0">
              <a:solidFill>
                <a:srgbClr val="EAEAEA"/>
              </a:solidFill>
              <a:latin typeface="Arial" panose="020B0604020202020204" pitchFamily="34" charset="0"/>
              <a:cs typeface="Arial" panose="020B0604020202020204" pitchFamily="34" charset="0"/>
            </a:endParaRPr>
          </a:p>
        </p:txBody>
      </p:sp>
      <p:sp>
        <p:nvSpPr>
          <p:cNvPr id="160772" name="Rectangle 8"/>
          <p:cNvSpPr>
            <a:spLocks noChangeArrowheads="1"/>
          </p:cNvSpPr>
          <p:nvPr/>
        </p:nvSpPr>
        <p:spPr bwMode="auto">
          <a:xfrm>
            <a:off x="2330450" y="2600325"/>
            <a:ext cx="71846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ar-JO" sz="3200" b="1" dirty="0">
                <a:solidFill>
                  <a:srgbClr val="EAEAEA"/>
                </a:solidFill>
                <a:latin typeface="Arial" panose="020B0604020202020204" pitchFamily="34" charset="0"/>
                <a:cs typeface="Arial" panose="020B0604020202020204" pitchFamily="34" charset="0"/>
              </a:rPr>
              <a:t>نوح</a:t>
            </a:r>
            <a:endParaRPr lang="en-US" sz="3200" b="1" dirty="0">
              <a:solidFill>
                <a:srgbClr val="EAEAEA"/>
              </a:solidFill>
              <a:latin typeface="Arial" panose="020B0604020202020204" pitchFamily="34" charset="0"/>
              <a:cs typeface="Arial" panose="020B0604020202020204" pitchFamily="34" charset="0"/>
            </a:endParaRPr>
          </a:p>
        </p:txBody>
      </p:sp>
      <p:sp>
        <p:nvSpPr>
          <p:cNvPr id="160773" name="Rectangle 7"/>
          <p:cNvSpPr>
            <a:spLocks noChangeArrowheads="1"/>
          </p:cNvSpPr>
          <p:nvPr/>
        </p:nvSpPr>
        <p:spPr bwMode="auto">
          <a:xfrm>
            <a:off x="2286000" y="3295650"/>
            <a:ext cx="67839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ar-JO" sz="3200" b="1" dirty="0">
                <a:solidFill>
                  <a:srgbClr val="EAEAEA"/>
                </a:solidFill>
                <a:latin typeface="Arial" panose="020B0604020202020204" pitchFamily="34" charset="0"/>
                <a:cs typeface="Arial" panose="020B0604020202020204" pitchFamily="34" charset="0"/>
              </a:rPr>
              <a:t>سام</a:t>
            </a:r>
            <a:endParaRPr lang="en-US" sz="3200" b="1" dirty="0">
              <a:solidFill>
                <a:srgbClr val="EAEAEA"/>
              </a:solidFill>
              <a:latin typeface="Arial" panose="020B0604020202020204" pitchFamily="34" charset="0"/>
              <a:cs typeface="Arial" panose="020B0604020202020204" pitchFamily="34" charset="0"/>
            </a:endParaRPr>
          </a:p>
        </p:txBody>
      </p:sp>
      <p:sp>
        <p:nvSpPr>
          <p:cNvPr id="160774" name="Rectangle 6"/>
          <p:cNvSpPr>
            <a:spLocks noChangeArrowheads="1"/>
          </p:cNvSpPr>
          <p:nvPr/>
        </p:nvSpPr>
        <p:spPr bwMode="auto">
          <a:xfrm>
            <a:off x="2286000" y="3992563"/>
            <a:ext cx="81144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ar-JO" sz="3200" b="1" dirty="0">
                <a:solidFill>
                  <a:srgbClr val="EAEAEA"/>
                </a:solidFill>
                <a:latin typeface="Arial" panose="020B0604020202020204" pitchFamily="34" charset="0"/>
                <a:cs typeface="Arial" panose="020B0604020202020204" pitchFamily="34" charset="0"/>
              </a:rPr>
              <a:t>تارح</a:t>
            </a:r>
            <a:endParaRPr lang="en-US" sz="3200" b="1" dirty="0">
              <a:solidFill>
                <a:srgbClr val="EAEAEA"/>
              </a:solidFill>
              <a:latin typeface="Arial" panose="020B0604020202020204" pitchFamily="34" charset="0"/>
              <a:cs typeface="Arial" panose="020B0604020202020204" pitchFamily="34" charset="0"/>
            </a:endParaRPr>
          </a:p>
        </p:txBody>
      </p:sp>
      <p:sp>
        <p:nvSpPr>
          <p:cNvPr id="160775" name="Rectangle 5"/>
          <p:cNvSpPr>
            <a:spLocks noChangeArrowheads="1"/>
          </p:cNvSpPr>
          <p:nvPr/>
        </p:nvSpPr>
        <p:spPr bwMode="auto">
          <a:xfrm>
            <a:off x="4572000" y="3733800"/>
            <a:ext cx="2362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ar-JO" sz="3200" b="1" dirty="0">
                <a:solidFill>
                  <a:srgbClr val="EAEAEA"/>
                </a:solidFill>
                <a:latin typeface="Arial" panose="020B0604020202020204" pitchFamily="34" charset="0"/>
                <a:cs typeface="Arial" panose="020B0604020202020204" pitchFamily="34" charset="0"/>
              </a:rPr>
              <a:t>تكوين 11</a:t>
            </a:r>
            <a:endParaRPr lang="en-US" sz="3200" b="1" dirty="0">
              <a:solidFill>
                <a:srgbClr val="EAEAEA"/>
              </a:solidFill>
              <a:latin typeface="Arial" panose="020B0604020202020204" pitchFamily="34" charset="0"/>
              <a:cs typeface="Arial" panose="020B0604020202020204" pitchFamily="34" charset="0"/>
            </a:endParaRPr>
          </a:p>
        </p:txBody>
      </p:sp>
      <p:sp>
        <p:nvSpPr>
          <p:cNvPr id="160776" name="Rectangle 4"/>
          <p:cNvSpPr>
            <a:spLocks noChangeArrowheads="1"/>
          </p:cNvSpPr>
          <p:nvPr/>
        </p:nvSpPr>
        <p:spPr bwMode="auto">
          <a:xfrm>
            <a:off x="4572000" y="2286000"/>
            <a:ext cx="2362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ar-JO" sz="3200" b="1" dirty="0">
                <a:solidFill>
                  <a:srgbClr val="EAEAEA"/>
                </a:solidFill>
                <a:latin typeface="Arial" panose="020B0604020202020204" pitchFamily="34" charset="0"/>
                <a:cs typeface="Arial" panose="020B0604020202020204" pitchFamily="34" charset="0"/>
              </a:rPr>
              <a:t>تكوين 5</a:t>
            </a:r>
            <a:endParaRPr lang="en-US" sz="3200" b="1" dirty="0">
              <a:solidFill>
                <a:srgbClr val="EAEAEA"/>
              </a:solidFill>
              <a:latin typeface="Arial" panose="020B0604020202020204" pitchFamily="34" charset="0"/>
              <a:cs typeface="Arial" panose="020B0604020202020204" pitchFamily="34" charset="0"/>
            </a:endParaRPr>
          </a:p>
        </p:txBody>
      </p:sp>
      <p:sp>
        <p:nvSpPr>
          <p:cNvPr id="160777" name="AutoShape 3"/>
          <p:cNvSpPr>
            <a:spLocks/>
          </p:cNvSpPr>
          <p:nvPr/>
        </p:nvSpPr>
        <p:spPr bwMode="auto">
          <a:xfrm>
            <a:off x="3886200" y="1828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1800" b="1" dirty="0">
              <a:solidFill>
                <a:srgbClr val="EAEAEA"/>
              </a:solidFill>
              <a:latin typeface="Arial" panose="020B0604020202020204" pitchFamily="34" charset="0"/>
            </a:endParaRPr>
          </a:p>
        </p:txBody>
      </p:sp>
      <p:sp>
        <p:nvSpPr>
          <p:cNvPr id="160778" name="AutoShape 2"/>
          <p:cNvSpPr>
            <a:spLocks/>
          </p:cNvSpPr>
          <p:nvPr/>
        </p:nvSpPr>
        <p:spPr bwMode="auto">
          <a:xfrm>
            <a:off x="3886200" y="3352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1800"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89799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60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43"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8340" name="Rectangle 4"/>
          <p:cNvSpPr>
            <a:spLocks noGrp="1" noChangeArrowheads="1"/>
          </p:cNvSpPr>
          <p:nvPr>
            <p:ph type="ctrTitle"/>
          </p:nvPr>
        </p:nvSpPr>
        <p:spPr>
          <a:xfrm>
            <a:off x="0" y="44624"/>
            <a:ext cx="9144000" cy="8382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4400" dirty="0">
                <a:solidFill>
                  <a:schemeClr val="tx1"/>
                </a:solidFill>
                <a:effectLst/>
                <a:ea typeface="ＭＳ Ｐゴシック" charset="0"/>
              </a:rPr>
              <a:t>لماذا لا يوجد فجوات في تكوين 5 و 11؟</a:t>
            </a:r>
            <a:endParaRPr lang="en-US" sz="4400" dirty="0">
              <a:solidFill>
                <a:schemeClr val="tx1"/>
              </a:solidFill>
              <a:effectLst/>
              <a:ea typeface="ＭＳ Ｐゴシック" charset="0"/>
            </a:endParaRPr>
          </a:p>
        </p:txBody>
      </p:sp>
      <p:sp>
        <p:nvSpPr>
          <p:cNvPr id="398341" name="Rectangle 5" descr="Purple mesh">
            <a:hlinkClick r:id="rId3"/>
          </p:cNvPr>
          <p:cNvSpPr>
            <a:spLocks noChangeArrowheads="1"/>
          </p:cNvSpPr>
          <p:nvPr/>
        </p:nvSpPr>
        <p:spPr bwMode="auto">
          <a:xfrm>
            <a:off x="3962400" y="1066800"/>
            <a:ext cx="5181600" cy="3200400"/>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609600" indent="-609600" algn="r" eaLnBrk="1" hangingPunct="1">
              <a:spcBef>
                <a:spcPct val="20000"/>
              </a:spcBef>
              <a:buClr>
                <a:srgbClr val="FFFFCC"/>
              </a:buClr>
              <a:buSzPct val="75000"/>
            </a:pPr>
            <a:r>
              <a:rPr lang="ar-JO" sz="3200" b="1" dirty="0">
                <a:solidFill>
                  <a:srgbClr val="FFFFFF"/>
                </a:solidFill>
                <a:latin typeface="Arial" panose="020B0604020202020204" pitchFamily="34" charset="0"/>
              </a:rPr>
              <a:t>1. لاحظ طول الفترات الزمنية .</a:t>
            </a:r>
            <a:endParaRPr lang="en-US" sz="3200" b="1" dirty="0">
              <a:solidFill>
                <a:srgbClr val="FFFFFF"/>
              </a:solidFill>
              <a:latin typeface="Arial" panose="020B0604020202020204" pitchFamily="34" charset="0"/>
            </a:endParaRPr>
          </a:p>
        </p:txBody>
      </p:sp>
      <p:sp>
        <p:nvSpPr>
          <p:cNvPr id="398342" name="Rectangle 6"/>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398343"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شيث</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398344" name="Rectangle 8">
            <a:hlinkClick r:id="rId6"/>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أنوش</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398345" name="Rectangle 9">
            <a:hlinkClick r:id="rId7"/>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قينان</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398346" name="Rectangle 10">
            <a:hlinkClick r:id="rId8"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مهللئيل</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398347" name="Rectangle 11">
            <a:hlinkClick r:id=""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يارد</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398348" name="Rectangle 12">
            <a:hlinkClick r:id=""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أخنوخ</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398349" name="Rectangle 13">
            <a:hlinkClick r:id="" action="ppaction://noaction"/>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متوشالح</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398350" name="Rectangle 14">
            <a:hlinkClick r:id=""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لامك</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398351" name="Rectangle 15">
            <a:hlinkClick r:id="" action="ppaction://hlinkpres?slideindex=1&amp;slidetitle="/>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نوح</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Tree>
    <p:extLst>
      <p:ext uri="{BB962C8B-B14F-4D97-AF65-F5344CB8AC3E}">
        <p14:creationId xmlns:p14="http://schemas.microsoft.com/office/powerpoint/2010/main" val="4402078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98341">
                                            <p:bg/>
                                          </p:spTgt>
                                        </p:tgtEl>
                                        <p:attrNameLst>
                                          <p:attrName>style.visibility</p:attrName>
                                        </p:attrNameLst>
                                      </p:cBhvr>
                                      <p:to>
                                        <p:strVal val="visible"/>
                                      </p:to>
                                    </p:set>
                                    <p:anim to="" calcmode="lin" valueType="num">
                                      <p:cBhvr>
                                        <p:cTn id="7" dur="1" fill="hold"/>
                                        <p:tgtEl>
                                          <p:spTgt spid="398341">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8341">
                                            <p:txEl>
                                              <p:pRg st="0" end="0"/>
                                            </p:txEl>
                                          </p:spTgt>
                                        </p:tgtEl>
                                        <p:attrNameLst>
                                          <p:attrName>style.visibility</p:attrName>
                                        </p:attrNameLst>
                                      </p:cBhvr>
                                      <p:to>
                                        <p:strVal val="visible"/>
                                      </p:to>
                                    </p:set>
                                    <p:anim to="" calcmode="lin" valueType="num">
                                      <p:cBhvr>
                                        <p:cTn id="12" dur="1" fill="hold"/>
                                        <p:tgtEl>
                                          <p:spTgt spid="39834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build="p"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scrolls">
            <a:hlinkClick r:id="" action="ppaction://hlinkpres?slideindex=1&amp;slidetitle="/>
          </p:cNvPr>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0388" name="Rectangle 4"/>
          <p:cNvSpPr>
            <a:spLocks noGrp="1" noChangeArrowheads="1"/>
          </p:cNvSpPr>
          <p:nvPr>
            <p:ph type="ctrTitle"/>
          </p:nvPr>
        </p:nvSpPr>
        <p:spPr>
          <a:xfrm>
            <a:off x="228600" y="76200"/>
            <a:ext cx="8763000" cy="674688"/>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4400" dirty="0">
                <a:solidFill>
                  <a:schemeClr val="tx1"/>
                </a:solidFill>
                <a:effectLst/>
                <a:ea typeface="ＭＳ Ｐゴシック" charset="0"/>
              </a:rPr>
              <a:t>العمر عند ولادة الأولاد</a:t>
            </a:r>
            <a:endParaRPr lang="en-US" sz="4400" dirty="0">
              <a:solidFill>
                <a:schemeClr val="tx1"/>
              </a:solidFill>
              <a:effectLst/>
              <a:ea typeface="ＭＳ Ｐゴシック" charset="0"/>
            </a:endParaRPr>
          </a:p>
        </p:txBody>
      </p:sp>
      <p:sp>
        <p:nvSpPr>
          <p:cNvPr id="400389" name="Rectangle 5"/>
          <p:cNvSpPr>
            <a:spLocks noGrp="1" noChangeArrowheads="1"/>
          </p:cNvSpPr>
          <p:nvPr>
            <p:ph type="subTitle" idx="1"/>
          </p:nvPr>
        </p:nvSpPr>
        <p:spPr>
          <a:xfrm>
            <a:off x="-304800" y="914400"/>
            <a:ext cx="2895600" cy="533400"/>
          </a:xfrm>
        </p:spPr>
        <p:txBody>
          <a:bodyPr/>
          <a:lstStyle/>
          <a:p>
            <a:pPr eaLnBrk="1" hangingPunct="1">
              <a:buFont typeface="Wingdings" charset="0"/>
              <a:buNone/>
              <a:defRPr/>
            </a:pPr>
            <a:r>
              <a:rPr lang="ar-JO" dirty="0">
                <a:ea typeface="ＭＳ Ｐゴシック" charset="0"/>
                <a:cs typeface="ＭＳ Ｐゴシック" charset="0"/>
              </a:rPr>
              <a:t>آدم - 130</a:t>
            </a:r>
            <a:endParaRPr lang="en-US" dirty="0">
              <a:ea typeface="ＭＳ Ｐゴシック" charset="0"/>
              <a:cs typeface="ＭＳ Ｐゴシック" charset="0"/>
            </a:endParaRPr>
          </a:p>
        </p:txBody>
      </p:sp>
      <p:sp>
        <p:nvSpPr>
          <p:cNvPr id="400390" name="Rectangle 6"/>
          <p:cNvSpPr>
            <a:spLocks noChangeArrowheads="1"/>
          </p:cNvSpPr>
          <p:nvPr/>
        </p:nvSpPr>
        <p:spPr bwMode="auto">
          <a:xfrm>
            <a:off x="457200" y="15240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شيث - 105</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0391" name="Rectangle 7">
            <a:hlinkClick r:id="" action="ppaction://hlinkpres?slideindex=1&amp;slidetitle="/>
          </p:cNvPr>
          <p:cNvSpPr>
            <a:spLocks noChangeArrowheads="1"/>
          </p:cNvSpPr>
          <p:nvPr/>
        </p:nvSpPr>
        <p:spPr bwMode="auto">
          <a:xfrm>
            <a:off x="990600" y="21336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أنوش - 90</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0392" name="Rectangle 8">
            <a:hlinkClick r:id="" action="ppaction://noaction"/>
          </p:cNvPr>
          <p:cNvSpPr>
            <a:spLocks noChangeArrowheads="1"/>
          </p:cNvSpPr>
          <p:nvPr/>
        </p:nvSpPr>
        <p:spPr bwMode="auto">
          <a:xfrm>
            <a:off x="1676400" y="27432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قينان - 70</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0393" name="Rectangle 9">
            <a:hlinkClick r:id="" action="ppaction://noaction"/>
          </p:cNvPr>
          <p:cNvSpPr>
            <a:spLocks noChangeArrowheads="1"/>
          </p:cNvSpPr>
          <p:nvPr/>
        </p:nvSpPr>
        <p:spPr bwMode="auto">
          <a:xfrm>
            <a:off x="2362200" y="33528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مهللئيل - 65</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0394" name="Rectangle 10"/>
          <p:cNvSpPr>
            <a:spLocks noChangeArrowheads="1"/>
          </p:cNvSpPr>
          <p:nvPr/>
        </p:nvSpPr>
        <p:spPr bwMode="auto">
          <a:xfrm>
            <a:off x="3124200" y="39624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يارد - 162</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0395" name="Rectangle 11"/>
          <p:cNvSpPr>
            <a:spLocks noChangeArrowheads="1"/>
          </p:cNvSpPr>
          <p:nvPr/>
        </p:nvSpPr>
        <p:spPr bwMode="auto">
          <a:xfrm>
            <a:off x="3810000" y="45720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أخنوخ - 65</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0396" name="Rectangle 12"/>
          <p:cNvSpPr>
            <a:spLocks noChangeArrowheads="1"/>
          </p:cNvSpPr>
          <p:nvPr/>
        </p:nvSpPr>
        <p:spPr bwMode="auto">
          <a:xfrm>
            <a:off x="4267200" y="5181600"/>
            <a:ext cx="33528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متوشالح - 187</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0397" name="Rectangle 13"/>
          <p:cNvSpPr>
            <a:spLocks noChangeArrowheads="1"/>
          </p:cNvSpPr>
          <p:nvPr/>
        </p:nvSpPr>
        <p:spPr bwMode="auto">
          <a:xfrm>
            <a:off x="4876800" y="5791200"/>
            <a:ext cx="33528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لامك - 122</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0398" name="Rectangle 14"/>
          <p:cNvSpPr>
            <a:spLocks noChangeArrowheads="1"/>
          </p:cNvSpPr>
          <p:nvPr/>
        </p:nvSpPr>
        <p:spPr bwMode="auto">
          <a:xfrm>
            <a:off x="5638800" y="6324600"/>
            <a:ext cx="33528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نوح - 500</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17" name="Text Box 4"/>
          <p:cNvSpPr txBox="1">
            <a:spLocks noChangeArrowheads="1"/>
          </p:cNvSpPr>
          <p:nvPr/>
        </p:nvSpPr>
        <p:spPr bwMode="auto">
          <a:xfrm>
            <a:off x="8531348" y="76200"/>
            <a:ext cx="495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EAEAEA"/>
                </a:solidFill>
                <a:latin typeface="Arial" panose="020B0604020202020204" pitchFamily="34" charset="0"/>
              </a:rPr>
              <a:t>38</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789343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6" name="Rectangle 4"/>
          <p:cNvSpPr>
            <a:spLocks noGrp="1" noChangeArrowheads="1"/>
          </p:cNvSpPr>
          <p:nvPr>
            <p:ph type="ctrTitle"/>
          </p:nvPr>
        </p:nvSpPr>
        <p:spPr>
          <a:xfrm>
            <a:off x="0" y="-27384"/>
            <a:ext cx="9144000" cy="9906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4400" dirty="0">
                <a:solidFill>
                  <a:schemeClr val="tx1"/>
                </a:solidFill>
                <a:effectLst/>
                <a:ea typeface="ＭＳ Ｐゴシック" charset="0"/>
              </a:rPr>
              <a:t>لماذا لا يوجد فجوات في تكوين 5 و 11؟</a:t>
            </a:r>
            <a:endParaRPr lang="en-US" sz="4400" dirty="0">
              <a:solidFill>
                <a:schemeClr val="tx1"/>
              </a:solidFill>
              <a:effectLst/>
              <a:ea typeface="ＭＳ Ｐゴシック" charset="0"/>
            </a:endParaRPr>
          </a:p>
        </p:txBody>
      </p:sp>
      <p:sp>
        <p:nvSpPr>
          <p:cNvPr id="402437" name="Rectangle 5" descr="Purple mesh"/>
          <p:cNvSpPr>
            <a:spLocks noChangeArrowheads="1"/>
          </p:cNvSpPr>
          <p:nvPr/>
        </p:nvSpPr>
        <p:spPr bwMode="auto">
          <a:xfrm>
            <a:off x="3962400" y="1066800"/>
            <a:ext cx="5181600" cy="32004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609600" indent="-609600" algn="r" eaLnBrk="1" hangingPunct="1">
              <a:spcBef>
                <a:spcPct val="20000"/>
              </a:spcBef>
              <a:buClr>
                <a:srgbClr val="FFFFCC"/>
              </a:buClr>
              <a:buSzPct val="75000"/>
            </a:pPr>
            <a:r>
              <a:rPr lang="ar-JO" sz="3200" b="1" dirty="0">
                <a:solidFill>
                  <a:srgbClr val="FFFFFF"/>
                </a:solidFill>
                <a:latin typeface="Arial" panose="020B0604020202020204" pitchFamily="34" charset="0"/>
              </a:rPr>
              <a:t>1. لاحظ طول الفترات الزمنية</a:t>
            </a:r>
            <a:endParaRPr lang="en-US" sz="3200" b="1" dirty="0">
              <a:solidFill>
                <a:srgbClr val="FFFFFF"/>
              </a:solidFill>
              <a:latin typeface="Arial" panose="020B0604020202020204" pitchFamily="34" charset="0"/>
            </a:endParaRPr>
          </a:p>
          <a:p>
            <a:pPr marL="609600" indent="-609600" algn="r" eaLnBrk="1" hangingPunct="1">
              <a:spcBef>
                <a:spcPct val="20000"/>
              </a:spcBef>
              <a:buClr>
                <a:srgbClr val="FFFFCC"/>
              </a:buClr>
              <a:buSzPct val="75000"/>
            </a:pPr>
            <a:r>
              <a:rPr lang="ar-JO" sz="3200" b="1" dirty="0">
                <a:solidFill>
                  <a:srgbClr val="FFFFFF"/>
                </a:solidFill>
                <a:latin typeface="Arial" panose="020B0604020202020204" pitchFamily="34" charset="0"/>
              </a:rPr>
              <a:t>2. فترات أقصر</a:t>
            </a:r>
            <a:endParaRPr lang="en-US" sz="3200" b="1" dirty="0">
              <a:solidFill>
                <a:srgbClr val="FFFFFF"/>
              </a:solidFill>
              <a:latin typeface="Arial" panose="020B0604020202020204" pitchFamily="34" charset="0"/>
            </a:endParaRPr>
          </a:p>
        </p:txBody>
      </p:sp>
      <p:sp>
        <p:nvSpPr>
          <p:cNvPr id="402438" name="Rectangle 6"/>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آدم</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2439"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شيث</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2440" name="Rectangle 8"/>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أنوش</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2441" name="Rectangle 9"/>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قينان</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2442" name="Rectangle 10"/>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مهللئيل</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2443" name="Rectangle 11"/>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يارد</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2444" name="Rectangle 12"/>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أخنوخ</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2445" name="Rectangle 13"/>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متوشالح</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2446" name="Rectangle 14"/>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لامك</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2447" name="Rectangle 15"/>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نوح</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17" name="Text Box 4"/>
          <p:cNvSpPr txBox="1">
            <a:spLocks noChangeArrowheads="1"/>
          </p:cNvSpPr>
          <p:nvPr/>
        </p:nvSpPr>
        <p:spPr bwMode="auto">
          <a:xfrm>
            <a:off x="8531348" y="76200"/>
            <a:ext cx="495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EAEAEA"/>
                </a:solidFill>
                <a:latin typeface="Arial" panose="020B0604020202020204" pitchFamily="34" charset="0"/>
              </a:rPr>
              <a:t>38</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336110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2437">
                                            <p:txEl>
                                              <p:pRg st="1" end="1"/>
                                            </p:txEl>
                                          </p:spTgt>
                                        </p:tgtEl>
                                        <p:attrNameLst>
                                          <p:attrName>style.visibility</p:attrName>
                                        </p:attrNameLst>
                                      </p:cBhvr>
                                      <p:to>
                                        <p:strVal val="visible"/>
                                      </p:to>
                                    </p:set>
                                    <p:anim to="" calcmode="lin" valueType="num">
                                      <p:cBhvr>
                                        <p:cTn id="7" dur="1" fill="hold"/>
                                        <p:tgtEl>
                                          <p:spTgt spid="40243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4484" name="Rectangle 4"/>
          <p:cNvSpPr>
            <a:spLocks noGrp="1" noChangeArrowheads="1"/>
          </p:cNvSpPr>
          <p:nvPr>
            <p:ph type="ctrTitle"/>
          </p:nvPr>
        </p:nvSpPr>
        <p:spPr>
          <a:xfrm>
            <a:off x="0" y="76200"/>
            <a:ext cx="9144000" cy="7620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4400" dirty="0">
                <a:solidFill>
                  <a:schemeClr val="tx1"/>
                </a:solidFill>
                <a:effectLst/>
                <a:ea typeface="ＭＳ Ｐゴシック" charset="0"/>
              </a:rPr>
              <a:t>تكوين 5 أقصر من لوقا 3</a:t>
            </a:r>
            <a:endParaRPr lang="en-US" sz="4400" dirty="0">
              <a:solidFill>
                <a:schemeClr val="tx1"/>
              </a:solidFill>
              <a:effectLst/>
              <a:ea typeface="ＭＳ Ｐゴシック" charset="0"/>
            </a:endParaRPr>
          </a:p>
        </p:txBody>
      </p:sp>
      <p:sp>
        <p:nvSpPr>
          <p:cNvPr id="404485" name="Rectangle 5"/>
          <p:cNvSpPr>
            <a:spLocks noGrp="1" noChangeArrowheads="1"/>
          </p:cNvSpPr>
          <p:nvPr>
            <p:ph type="subTitle" idx="1"/>
          </p:nvPr>
        </p:nvSpPr>
        <p:spPr>
          <a:xfrm>
            <a:off x="533400" y="7620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404486" name="Rectangle 6"/>
          <p:cNvSpPr>
            <a:spLocks noChangeArrowheads="1"/>
          </p:cNvSpPr>
          <p:nvPr/>
        </p:nvSpPr>
        <p:spPr bwMode="auto">
          <a:xfrm>
            <a:off x="3657600" y="1295400"/>
            <a:ext cx="1219200" cy="11430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2006</a:t>
            </a:r>
            <a:endParaRPr lang="en-US" sz="3200" b="1" dirty="0">
              <a:solidFill>
                <a:srgbClr val="FFFFFF"/>
              </a:solidFill>
              <a:effectLst>
                <a:outerShdw blurRad="38100" dist="38100" dir="2700000" algn="tl">
                  <a:srgbClr val="010199"/>
                </a:outerShdw>
              </a:effectLst>
              <a:latin typeface="Arial" panose="020B0604020202020204" pitchFamily="34" charset="0"/>
            </a:endParaRPr>
          </a:p>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سنوات</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4487" name="AutoShape 7"/>
          <p:cNvSpPr>
            <a:spLocks/>
          </p:cNvSpPr>
          <p:nvPr/>
        </p:nvSpPr>
        <p:spPr bwMode="auto">
          <a:xfrm>
            <a:off x="2667000" y="914400"/>
            <a:ext cx="1219200" cy="1981200"/>
          </a:xfrm>
          <a:prstGeom prst="rightBrace">
            <a:avLst>
              <a:gd name="adj1" fmla="val 13542"/>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1800" b="1" dirty="0">
              <a:solidFill>
                <a:srgbClr val="FFFFFF"/>
              </a:solidFill>
              <a:latin typeface="Arial" panose="020B0604020202020204" pitchFamily="34" charset="0"/>
            </a:endParaRPr>
          </a:p>
        </p:txBody>
      </p:sp>
      <p:sp>
        <p:nvSpPr>
          <p:cNvPr id="404488" name="Rectangle 8"/>
          <p:cNvSpPr>
            <a:spLocks noChangeArrowheads="1"/>
          </p:cNvSpPr>
          <p:nvPr/>
        </p:nvSpPr>
        <p:spPr bwMode="auto">
          <a:xfrm>
            <a:off x="914400" y="2362200"/>
            <a:ext cx="22860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نوح</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4489" name="Rectangle 9"/>
          <p:cNvSpPr>
            <a:spLocks noChangeArrowheads="1"/>
          </p:cNvSpPr>
          <p:nvPr/>
        </p:nvSpPr>
        <p:spPr bwMode="auto">
          <a:xfrm>
            <a:off x="7258050" y="762000"/>
            <a:ext cx="14478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آدم</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4490" name="Rectangle 10"/>
          <p:cNvSpPr>
            <a:spLocks noChangeArrowheads="1"/>
          </p:cNvSpPr>
          <p:nvPr/>
        </p:nvSpPr>
        <p:spPr bwMode="auto">
          <a:xfrm>
            <a:off x="5410200" y="3048000"/>
            <a:ext cx="1219200" cy="11430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4138</a:t>
            </a:r>
            <a:endParaRPr lang="en-US" sz="3200" b="1" dirty="0">
              <a:solidFill>
                <a:srgbClr val="FFFFFF"/>
              </a:solidFill>
              <a:effectLst>
                <a:outerShdw blurRad="38100" dist="38100" dir="2700000" algn="tl">
                  <a:srgbClr val="010199"/>
                </a:outerShdw>
              </a:effectLst>
              <a:latin typeface="Arial" panose="020B0604020202020204" pitchFamily="34" charset="0"/>
            </a:endParaRPr>
          </a:p>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سنة</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4491" name="AutoShape 11"/>
          <p:cNvSpPr>
            <a:spLocks/>
          </p:cNvSpPr>
          <p:nvPr/>
        </p:nvSpPr>
        <p:spPr bwMode="auto">
          <a:xfrm rot="10800000">
            <a:off x="6172200" y="914400"/>
            <a:ext cx="1219200" cy="5486400"/>
          </a:xfrm>
          <a:prstGeom prst="rightBrace">
            <a:avLst>
              <a:gd name="adj1" fmla="val 37500"/>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1800" b="1" dirty="0">
              <a:solidFill>
                <a:srgbClr val="FFFFFF"/>
              </a:solidFill>
              <a:latin typeface="Arial" panose="020B0604020202020204" pitchFamily="34" charset="0"/>
            </a:endParaRPr>
          </a:p>
        </p:txBody>
      </p:sp>
      <p:sp>
        <p:nvSpPr>
          <p:cNvPr id="404492" name="Rectangle 12"/>
          <p:cNvSpPr>
            <a:spLocks noChangeArrowheads="1"/>
          </p:cNvSpPr>
          <p:nvPr/>
        </p:nvSpPr>
        <p:spPr bwMode="auto">
          <a:xfrm>
            <a:off x="7143750" y="6019800"/>
            <a:ext cx="16764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المسيح</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14" name="Text Box 4"/>
          <p:cNvSpPr txBox="1">
            <a:spLocks noChangeArrowheads="1"/>
          </p:cNvSpPr>
          <p:nvPr/>
        </p:nvSpPr>
        <p:spPr bwMode="auto">
          <a:xfrm>
            <a:off x="8531348" y="76200"/>
            <a:ext cx="495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EAEAEA"/>
                </a:solidFill>
                <a:latin typeface="Arial" panose="020B0604020202020204" pitchFamily="34" charset="0"/>
              </a:rPr>
              <a:t>38</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1042365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4485">
                                            <p:txEl>
                                              <p:pRg st="0" end="0"/>
                                            </p:txEl>
                                          </p:spTgt>
                                        </p:tgtEl>
                                        <p:attrNameLst>
                                          <p:attrName>style.visibility</p:attrName>
                                        </p:attrNameLst>
                                      </p:cBhvr>
                                      <p:to>
                                        <p:strVal val="visible"/>
                                      </p:to>
                                    </p:set>
                                    <p:animEffect transition="in" filter="fade">
                                      <p:cBhvr>
                                        <p:cTn id="7" dur="500"/>
                                        <p:tgtEl>
                                          <p:spTgt spid="404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4488"/>
                                        </p:tgtEl>
                                        <p:attrNameLst>
                                          <p:attrName>style.visibility</p:attrName>
                                        </p:attrNameLst>
                                      </p:cBhvr>
                                      <p:to>
                                        <p:strVal val="visible"/>
                                      </p:to>
                                    </p:set>
                                    <p:animEffect transition="in" filter="fade">
                                      <p:cBhvr>
                                        <p:cTn id="12" dur="500"/>
                                        <p:tgtEl>
                                          <p:spTgt spid="4044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487"/>
                                        </p:tgtEl>
                                        <p:attrNameLst>
                                          <p:attrName>style.visibility</p:attrName>
                                        </p:attrNameLst>
                                      </p:cBhvr>
                                      <p:to>
                                        <p:strVal val="visible"/>
                                      </p:to>
                                    </p:set>
                                  </p:childTnLst>
                                </p:cTn>
                              </p:par>
                            </p:childTnLst>
                          </p:cTn>
                        </p:par>
                        <p:par>
                          <p:cTn id="17" fill="hold" nodeType="afterGroup">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404486"/>
                                        </p:tgtEl>
                                        <p:attrNameLst>
                                          <p:attrName>style.visibility</p:attrName>
                                        </p:attrNameLst>
                                      </p:cBhvr>
                                      <p:to>
                                        <p:strVal val="visible"/>
                                      </p:to>
                                    </p:set>
                                    <p:animEffect transition="in" filter="fade">
                                      <p:cBhvr>
                                        <p:cTn id="20" dur="500"/>
                                        <p:tgtEl>
                                          <p:spTgt spid="40448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4489">
                                            <p:txEl>
                                              <p:pRg st="0" end="0"/>
                                            </p:txEl>
                                          </p:spTgt>
                                        </p:tgtEl>
                                        <p:attrNameLst>
                                          <p:attrName>style.visibility</p:attrName>
                                        </p:attrNameLst>
                                      </p:cBhvr>
                                      <p:to>
                                        <p:strVal val="visible"/>
                                      </p:to>
                                    </p:set>
                                    <p:animEffect transition="in" filter="fade">
                                      <p:cBhvr>
                                        <p:cTn id="25" dur="500"/>
                                        <p:tgtEl>
                                          <p:spTgt spid="40448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04492"/>
                                        </p:tgtEl>
                                        <p:attrNameLst>
                                          <p:attrName>style.visibility</p:attrName>
                                        </p:attrNameLst>
                                      </p:cBhvr>
                                      <p:to>
                                        <p:strVal val="visible"/>
                                      </p:to>
                                    </p:set>
                                    <p:animEffect transition="in" filter="fade">
                                      <p:cBhvr>
                                        <p:cTn id="30" dur="500"/>
                                        <p:tgtEl>
                                          <p:spTgt spid="40449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4491"/>
                                        </p:tgtEl>
                                        <p:attrNameLst>
                                          <p:attrName>style.visibility</p:attrName>
                                        </p:attrNameLst>
                                      </p:cBhvr>
                                      <p:to>
                                        <p:strVal val="visible"/>
                                      </p:to>
                                    </p:set>
                                  </p:childTnLst>
                                </p:cTn>
                              </p:par>
                            </p:childTnLst>
                          </p:cTn>
                        </p:par>
                        <p:par>
                          <p:cTn id="35" fill="hold" nodeType="afterGroup">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404490"/>
                                        </p:tgtEl>
                                        <p:attrNameLst>
                                          <p:attrName>style.visibility</p:attrName>
                                        </p:attrNameLst>
                                      </p:cBhvr>
                                      <p:to>
                                        <p:strVal val="visible"/>
                                      </p:to>
                                    </p:set>
                                    <p:animEffect transition="in" filter="fade">
                                      <p:cBhvr>
                                        <p:cTn id="38" dur="500"/>
                                        <p:tgtEl>
                                          <p:spTgt spid="404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build="p" autoUpdateAnimBg="0"/>
      <p:bldP spid="404486" grpId="0" autoUpdateAnimBg="0"/>
      <p:bldP spid="404487" grpId="0" animBg="1"/>
      <p:bldP spid="404488" grpId="0" autoUpdateAnimBg="0"/>
      <p:bldP spid="404489" grpId="0" build="p" autoUpdateAnimBg="0"/>
      <p:bldP spid="404490" grpId="0" autoUpdateAnimBg="0"/>
      <p:bldP spid="404491" grpId="0" animBg="1"/>
      <p:bldP spid="404492"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6771" name="Rectangle 3"/>
          <p:cNvSpPr>
            <a:spLocks noGrp="1" noRot="1" noChangeArrowheads="1"/>
          </p:cNvSpPr>
          <p:nvPr>
            <p:ph type="title" idx="4294967295"/>
          </p:nvPr>
        </p:nvSpPr>
        <p:spPr>
          <a:xfrm>
            <a:off x="6400800" y="152400"/>
            <a:ext cx="2590800" cy="3810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Expanse</a:t>
            </a:r>
          </a:p>
        </p:txBody>
      </p:sp>
      <p:pic>
        <p:nvPicPr>
          <p:cNvPr id="196610" name="Picture 2" descr="npo0000d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6772" name="Text Box 4"/>
          <p:cNvSpPr txBox="1">
            <a:spLocks noChangeArrowheads="1"/>
          </p:cNvSpPr>
          <p:nvPr/>
        </p:nvSpPr>
        <p:spPr bwMode="auto">
          <a:xfrm>
            <a:off x="1600200" y="76200"/>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الثاني</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36773" name="Text Box 5"/>
          <p:cNvSpPr txBox="1">
            <a:spLocks noChangeArrowheads="1"/>
          </p:cNvSpPr>
          <p:nvPr/>
        </p:nvSpPr>
        <p:spPr bwMode="auto">
          <a:xfrm>
            <a:off x="0" y="4419600"/>
            <a:ext cx="91440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فعمل الله الجلد و فصل بين المياه التي تحت الجلد و المياه التي فوق الجلد و كان كذلك (7)</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54991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6532" name="Rectangle 4"/>
          <p:cNvSpPr>
            <a:spLocks noGrp="1" noChangeArrowheads="1"/>
          </p:cNvSpPr>
          <p:nvPr>
            <p:ph type="ctrTitle"/>
          </p:nvPr>
        </p:nvSpPr>
        <p:spPr>
          <a:xfrm>
            <a:off x="0" y="44624"/>
            <a:ext cx="9144000" cy="761224"/>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4400" dirty="0">
                <a:solidFill>
                  <a:schemeClr val="tx1"/>
                </a:solidFill>
                <a:effectLst/>
                <a:ea typeface="ＭＳ Ｐゴシック" charset="0"/>
              </a:rPr>
              <a:t>لماذا لا يوجد فجوات في تكوين 5 و 11</a:t>
            </a:r>
            <a:endParaRPr lang="en-US" sz="4400" dirty="0">
              <a:solidFill>
                <a:schemeClr val="tx1"/>
              </a:solidFill>
              <a:effectLst/>
              <a:ea typeface="ＭＳ Ｐゴシック" charset="0"/>
            </a:endParaRPr>
          </a:p>
        </p:txBody>
      </p:sp>
      <p:sp>
        <p:nvSpPr>
          <p:cNvPr id="406533" name="Rectangle 5" descr="Purple mesh"/>
          <p:cNvSpPr>
            <a:spLocks noChangeArrowheads="1"/>
          </p:cNvSpPr>
          <p:nvPr/>
        </p:nvSpPr>
        <p:spPr bwMode="auto">
          <a:xfrm>
            <a:off x="3251628" y="1066800"/>
            <a:ext cx="5892372" cy="369764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609600" indent="-609600" algn="r" eaLnBrk="1" hangingPunct="1">
              <a:spcBef>
                <a:spcPct val="20000"/>
              </a:spcBef>
              <a:buClr>
                <a:srgbClr val="FFFFCC"/>
              </a:buClr>
              <a:buSzPct val="75000"/>
            </a:pPr>
            <a:r>
              <a:rPr lang="ar-JO" sz="3200" b="1" dirty="0">
                <a:solidFill>
                  <a:srgbClr val="FFFFFF"/>
                </a:solidFill>
                <a:latin typeface="Arial" panose="020B0604020202020204" pitchFamily="34" charset="0"/>
              </a:rPr>
              <a:t>1. لاحظ طول الفترات الزمنية</a:t>
            </a:r>
            <a:endParaRPr lang="en-US" sz="3200" b="1" dirty="0">
              <a:solidFill>
                <a:srgbClr val="FFFFFF"/>
              </a:solidFill>
              <a:latin typeface="Arial" panose="020B0604020202020204" pitchFamily="34" charset="0"/>
            </a:endParaRPr>
          </a:p>
          <a:p>
            <a:pPr marL="609600" indent="-609600" algn="r" eaLnBrk="1" hangingPunct="1">
              <a:spcBef>
                <a:spcPct val="20000"/>
              </a:spcBef>
              <a:buClr>
                <a:srgbClr val="FFFFCC"/>
              </a:buClr>
              <a:buSzPct val="75000"/>
            </a:pPr>
            <a:r>
              <a:rPr lang="ar-JO" sz="3200" b="1" dirty="0">
                <a:solidFill>
                  <a:srgbClr val="FFFFFF"/>
                </a:solidFill>
                <a:latin typeface="Arial" panose="020B0604020202020204" pitchFamily="34" charset="0"/>
              </a:rPr>
              <a:t>2. فترات أقصر</a:t>
            </a:r>
            <a:endParaRPr lang="en-US" sz="3200" b="1" dirty="0">
              <a:solidFill>
                <a:srgbClr val="FFFFFF"/>
              </a:solidFill>
              <a:latin typeface="Arial" panose="020B0604020202020204" pitchFamily="34" charset="0"/>
            </a:endParaRPr>
          </a:p>
          <a:p>
            <a:pPr marL="609600" indent="-609600" algn="r" eaLnBrk="1" hangingPunct="1">
              <a:spcBef>
                <a:spcPct val="20000"/>
              </a:spcBef>
              <a:buClr>
                <a:srgbClr val="FFFFCC"/>
              </a:buClr>
              <a:buSzPct val="75000"/>
            </a:pPr>
            <a:r>
              <a:rPr lang="ar-JO" sz="3200" b="1" dirty="0">
                <a:solidFill>
                  <a:srgbClr val="FFFFFF"/>
                </a:solidFill>
                <a:latin typeface="Arial" panose="020B0604020202020204" pitchFamily="34" charset="0"/>
              </a:rPr>
              <a:t>3. أكثر طبيعية</a:t>
            </a:r>
            <a:endParaRPr lang="en-US" sz="3200" b="1" dirty="0">
              <a:solidFill>
                <a:srgbClr val="FFFFFF"/>
              </a:solidFill>
              <a:latin typeface="Arial" panose="020B0604020202020204" pitchFamily="34" charset="0"/>
            </a:endParaRPr>
          </a:p>
          <a:p>
            <a:pPr marL="609600" indent="-609600" algn="r" eaLnBrk="1" hangingPunct="1">
              <a:spcBef>
                <a:spcPct val="20000"/>
              </a:spcBef>
              <a:buClr>
                <a:srgbClr val="FFFFCC"/>
              </a:buClr>
              <a:buSzPct val="75000"/>
            </a:pPr>
            <a:r>
              <a:rPr lang="ar-JO" sz="3200" b="1" dirty="0">
                <a:solidFill>
                  <a:srgbClr val="FFFFFF"/>
                </a:solidFill>
                <a:latin typeface="Arial" panose="020B0604020202020204" pitchFamily="34" charset="0"/>
              </a:rPr>
              <a:t>4. يظهر الأب - الإبن</a:t>
            </a:r>
            <a:endParaRPr lang="en-US" sz="3200" b="1" dirty="0">
              <a:solidFill>
                <a:srgbClr val="FFFFFF"/>
              </a:solidFill>
              <a:latin typeface="Arial" panose="020B0604020202020204" pitchFamily="34" charset="0"/>
            </a:endParaRPr>
          </a:p>
          <a:p>
            <a:pPr marL="609600" indent="-609600" algn="r" eaLnBrk="1" hangingPunct="1">
              <a:spcBef>
                <a:spcPct val="20000"/>
              </a:spcBef>
              <a:buClr>
                <a:srgbClr val="FFFFCC"/>
              </a:buClr>
              <a:buSzPct val="75000"/>
            </a:pPr>
            <a:r>
              <a:rPr lang="ar-JO" sz="3200" b="1" dirty="0">
                <a:solidFill>
                  <a:srgbClr val="FFFFFF"/>
                </a:solidFill>
                <a:latin typeface="Arial" panose="020B0604020202020204" pitchFamily="34" charset="0"/>
              </a:rPr>
              <a:t>5. يهوذا 14</a:t>
            </a:r>
            <a:endParaRPr lang="en-US" sz="3200" b="1" dirty="0">
              <a:solidFill>
                <a:srgbClr val="FFFFFF"/>
              </a:solidFill>
              <a:latin typeface="Arial" panose="020B0604020202020204" pitchFamily="34" charset="0"/>
            </a:endParaRPr>
          </a:p>
          <a:p>
            <a:pPr marL="609600" indent="-609600" algn="r" eaLnBrk="1" hangingPunct="1">
              <a:spcBef>
                <a:spcPct val="20000"/>
              </a:spcBef>
              <a:buClr>
                <a:srgbClr val="FFFFCC"/>
              </a:buClr>
              <a:buSzPct val="75000"/>
            </a:pPr>
            <a:r>
              <a:rPr lang="ar-JO" sz="3000" b="1" dirty="0">
                <a:solidFill>
                  <a:srgbClr val="FFFFFF"/>
                </a:solidFill>
                <a:latin typeface="Arial" panose="020B0604020202020204" pitchFamily="34" charset="0"/>
              </a:rPr>
              <a:t>6. مشابه لسلاسل أنساب الشرق الأدنى القديم</a:t>
            </a:r>
            <a:endParaRPr lang="en-US" sz="3000" b="1" dirty="0">
              <a:solidFill>
                <a:srgbClr val="FFFFFF"/>
              </a:solidFill>
              <a:latin typeface="Arial" panose="020B0604020202020204" pitchFamily="34" charset="0"/>
            </a:endParaRPr>
          </a:p>
        </p:txBody>
      </p:sp>
      <p:sp>
        <p:nvSpPr>
          <p:cNvPr id="406534" name="AutoShape 6"/>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1800" b="1" dirty="0">
              <a:solidFill>
                <a:srgbClr val="FFFFFF"/>
              </a:solidFill>
              <a:latin typeface="Arial" panose="020B0604020202020204" pitchFamily="34" charset="0"/>
            </a:endParaRPr>
          </a:p>
        </p:txBody>
      </p:sp>
      <p:sp>
        <p:nvSpPr>
          <p:cNvPr id="406535" name="Text Box 7"/>
          <p:cNvSpPr txBox="1">
            <a:spLocks noChangeArrowheads="1"/>
          </p:cNvSpPr>
          <p:nvPr/>
        </p:nvSpPr>
        <p:spPr bwMode="auto">
          <a:xfrm>
            <a:off x="4191000" y="4841416"/>
            <a:ext cx="43434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altLang="ja-JP" sz="2800" b="1" dirty="0">
                <a:solidFill>
                  <a:srgbClr val="FFFFFF"/>
                </a:solidFill>
                <a:latin typeface="Arial" panose="020B0604020202020204" pitchFamily="34" charset="0"/>
                <a:cs typeface="Arial" panose="020B0604020202020204" pitchFamily="34" charset="0"/>
              </a:rPr>
              <a:t>و تنبأ عن هؤلاء أيضاً أخنوخ السابع من آدم قائلاً</a:t>
            </a:r>
            <a:endParaRPr lang="en-US" altLang="ja-JP" sz="2800" b="1" dirty="0">
              <a:solidFill>
                <a:srgbClr val="FFFFFF"/>
              </a:solidFill>
              <a:latin typeface="Arial" panose="020B0604020202020204" pitchFamily="34" charset="0"/>
              <a:cs typeface="Arial" panose="020B0604020202020204" pitchFamily="34" charset="0"/>
            </a:endParaRPr>
          </a:p>
          <a:p>
            <a:pPr algn="ctr" eaLnBrk="1" hangingPunct="1"/>
            <a:r>
              <a:rPr lang="en-US" sz="2800" b="1" dirty="0">
                <a:solidFill>
                  <a:srgbClr val="FFFFFF"/>
                </a:solidFill>
                <a:latin typeface="Arial" panose="020B0604020202020204" pitchFamily="34" charset="0"/>
                <a:cs typeface="Arial" panose="020B0604020202020204" pitchFamily="34" charset="0"/>
              </a:rPr>
              <a:t>(</a:t>
            </a:r>
            <a:r>
              <a:rPr lang="ar-JO" sz="2800" b="1" dirty="0">
                <a:solidFill>
                  <a:srgbClr val="FFFFFF"/>
                </a:solidFill>
                <a:latin typeface="Arial" panose="020B0604020202020204" pitchFamily="34" charset="0"/>
                <a:cs typeface="Arial" panose="020B0604020202020204" pitchFamily="34" charset="0"/>
              </a:rPr>
              <a:t>يهوذا 14أ</a:t>
            </a:r>
            <a:r>
              <a:rPr lang="en-US" sz="2800" b="1" dirty="0">
                <a:solidFill>
                  <a:srgbClr val="FFFFFF"/>
                </a:solidFill>
                <a:latin typeface="Arial" panose="020B0604020202020204" pitchFamily="34" charset="0"/>
                <a:cs typeface="Arial" panose="020B0604020202020204" pitchFamily="34" charset="0"/>
              </a:rPr>
              <a:t>)</a:t>
            </a:r>
          </a:p>
        </p:txBody>
      </p:sp>
      <p:sp>
        <p:nvSpPr>
          <p:cNvPr id="406536" name="Rectangle 8"/>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آدم</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6537" name="Rectangle 9"/>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شيث</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6538" name="Rectangle 10"/>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أنوش</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6539" name="Rectangle 11"/>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قينان</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6540" name="Rectangle 12"/>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مهللئيل</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6541" name="Rectangle 13"/>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يارد</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6542" name="Rectangle 14"/>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أخنوخ</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6543" name="Rectangle 15"/>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متوشالح</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6544" name="Rectangle 16"/>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لامك</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6545" name="Rectangle 17"/>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نوح</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406546" name="Rectangle 18"/>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rPr>
              <a:t>7</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20" name="Text Box 4"/>
          <p:cNvSpPr txBox="1">
            <a:spLocks noChangeArrowheads="1"/>
          </p:cNvSpPr>
          <p:nvPr/>
        </p:nvSpPr>
        <p:spPr bwMode="auto">
          <a:xfrm>
            <a:off x="8531348" y="76200"/>
            <a:ext cx="495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EAEAEA"/>
                </a:solidFill>
                <a:latin typeface="Arial" panose="020B0604020202020204" pitchFamily="34" charset="0"/>
              </a:rPr>
              <a:t>38</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101853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6533">
                                            <p:txEl>
                                              <p:pRg st="2" end="2"/>
                                            </p:txEl>
                                          </p:spTgt>
                                        </p:tgtEl>
                                        <p:attrNameLst>
                                          <p:attrName>style.visibility</p:attrName>
                                        </p:attrNameLst>
                                      </p:cBhvr>
                                      <p:to>
                                        <p:strVal val="visible"/>
                                      </p:to>
                                    </p:set>
                                    <p:anim to="" calcmode="lin" valueType="num">
                                      <p:cBhvr>
                                        <p:cTn id="7" dur="1" fill="hold"/>
                                        <p:tgtEl>
                                          <p:spTgt spid="40653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06533">
                                            <p:txEl>
                                              <p:pRg st="3" end="3"/>
                                            </p:txEl>
                                          </p:spTgt>
                                        </p:tgtEl>
                                        <p:attrNameLst>
                                          <p:attrName>style.visibility</p:attrName>
                                        </p:attrNameLst>
                                      </p:cBhvr>
                                      <p:to>
                                        <p:strVal val="visible"/>
                                      </p:to>
                                    </p:set>
                                    <p:anim to="" calcmode="lin" valueType="num">
                                      <p:cBhvr>
                                        <p:cTn id="12" dur="1" fill="hold"/>
                                        <p:tgtEl>
                                          <p:spTgt spid="406533">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06533">
                                            <p:txEl>
                                              <p:pRg st="4" end="4"/>
                                            </p:txEl>
                                          </p:spTgt>
                                        </p:tgtEl>
                                        <p:attrNameLst>
                                          <p:attrName>style.visibility</p:attrName>
                                        </p:attrNameLst>
                                      </p:cBhvr>
                                      <p:to>
                                        <p:strVal val="visible"/>
                                      </p:to>
                                    </p:set>
                                    <p:anim to="" calcmode="lin" valueType="num">
                                      <p:cBhvr>
                                        <p:cTn id="17" dur="1" fill="hold"/>
                                        <p:tgtEl>
                                          <p:spTgt spid="406533">
                                            <p:txEl>
                                              <p:pRg st="4" end="4"/>
                                            </p:txEl>
                                          </p:spTgt>
                                        </p:tgtEl>
                                        <p:attrNameLst>
                                          <p:attrName/>
                                        </p:attrNameLst>
                                      </p:cBhvr>
                                    </p:anim>
                                  </p:childTnLst>
                                </p:cTn>
                              </p:par>
                              <p:par>
                                <p:cTn id="18" presetID="10" presetClass="entr" presetSubtype="0" fill="hold" grpId="0" nodeType="withEffect">
                                  <p:stCondLst>
                                    <p:cond delay="0"/>
                                  </p:stCondLst>
                                  <p:childTnLst>
                                    <p:set>
                                      <p:cBhvr>
                                        <p:cTn id="19" dur="1" fill="hold">
                                          <p:stCondLst>
                                            <p:cond delay="0"/>
                                          </p:stCondLst>
                                        </p:cTn>
                                        <p:tgtEl>
                                          <p:spTgt spid="406535"/>
                                        </p:tgtEl>
                                        <p:attrNameLst>
                                          <p:attrName>style.visibility</p:attrName>
                                        </p:attrNameLst>
                                      </p:cBhvr>
                                      <p:to>
                                        <p:strVal val="visible"/>
                                      </p:to>
                                    </p:set>
                                    <p:animEffect transition="in" filter="fade">
                                      <p:cBhvr>
                                        <p:cTn id="20" dur="500"/>
                                        <p:tgtEl>
                                          <p:spTgt spid="40653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6534"/>
                                        </p:tgtEl>
                                        <p:attrNameLst>
                                          <p:attrName>style.visibility</p:attrName>
                                        </p:attrNameLst>
                                      </p:cBhvr>
                                      <p:to>
                                        <p:strVal val="visible"/>
                                      </p:to>
                                    </p:set>
                                    <p:animEffect transition="in" filter="fade">
                                      <p:cBhvr>
                                        <p:cTn id="25" dur="500"/>
                                        <p:tgtEl>
                                          <p:spTgt spid="406534"/>
                                        </p:tgtEl>
                                      </p:cBhvr>
                                    </p:animEffect>
                                  </p:childTnLst>
                                </p:cTn>
                              </p:par>
                            </p:childTnLst>
                          </p:cTn>
                        </p:par>
                        <p:par>
                          <p:cTn id="26" fill="hold" nodeType="withGroup">
                            <p:stCondLst>
                              <p:cond delay="500"/>
                            </p:stCondLst>
                            <p:childTnLst>
                              <p:par>
                                <p:cTn id="27" presetID="31" presetClass="entr" presetSubtype="0" fill="hold" grpId="0" nodeType="afterEffect">
                                  <p:stCondLst>
                                    <p:cond delay="0"/>
                                  </p:stCondLst>
                                  <p:iterate type="lt">
                                    <p:tmPct val="5000"/>
                                  </p:iterate>
                                  <p:childTnLst>
                                    <p:set>
                                      <p:cBhvr>
                                        <p:cTn id="28" dur="1" fill="hold">
                                          <p:stCondLst>
                                            <p:cond delay="0"/>
                                          </p:stCondLst>
                                        </p:cTn>
                                        <p:tgtEl>
                                          <p:spTgt spid="406546"/>
                                        </p:tgtEl>
                                        <p:attrNameLst>
                                          <p:attrName>style.visibility</p:attrName>
                                        </p:attrNameLst>
                                      </p:cBhvr>
                                      <p:to>
                                        <p:strVal val="visible"/>
                                      </p:to>
                                    </p:set>
                                    <p:anim calcmode="lin" valueType="num">
                                      <p:cBhvr>
                                        <p:cTn id="29" dur="1000" fill="hold"/>
                                        <p:tgtEl>
                                          <p:spTgt spid="406546"/>
                                        </p:tgtEl>
                                        <p:attrNameLst>
                                          <p:attrName>ppt_w</p:attrName>
                                        </p:attrNameLst>
                                      </p:cBhvr>
                                      <p:tavLst>
                                        <p:tav tm="0">
                                          <p:val>
                                            <p:fltVal val="0"/>
                                          </p:val>
                                        </p:tav>
                                        <p:tav tm="100000">
                                          <p:val>
                                            <p:strVal val="#ppt_w"/>
                                          </p:val>
                                        </p:tav>
                                      </p:tavLst>
                                    </p:anim>
                                    <p:anim calcmode="lin" valueType="num">
                                      <p:cBhvr>
                                        <p:cTn id="30" dur="1000" fill="hold"/>
                                        <p:tgtEl>
                                          <p:spTgt spid="406546"/>
                                        </p:tgtEl>
                                        <p:attrNameLst>
                                          <p:attrName>ppt_h</p:attrName>
                                        </p:attrNameLst>
                                      </p:cBhvr>
                                      <p:tavLst>
                                        <p:tav tm="0">
                                          <p:val>
                                            <p:fltVal val="0"/>
                                          </p:val>
                                        </p:tav>
                                        <p:tav tm="100000">
                                          <p:val>
                                            <p:strVal val="#ppt_h"/>
                                          </p:val>
                                        </p:tav>
                                      </p:tavLst>
                                    </p:anim>
                                    <p:anim calcmode="lin" valueType="num">
                                      <p:cBhvr>
                                        <p:cTn id="31" dur="1000" fill="hold"/>
                                        <p:tgtEl>
                                          <p:spTgt spid="406546"/>
                                        </p:tgtEl>
                                        <p:attrNameLst>
                                          <p:attrName>style.rotation</p:attrName>
                                        </p:attrNameLst>
                                      </p:cBhvr>
                                      <p:tavLst>
                                        <p:tav tm="0">
                                          <p:val>
                                            <p:fltVal val="90"/>
                                          </p:val>
                                        </p:tav>
                                        <p:tav tm="100000">
                                          <p:val>
                                            <p:fltVal val="0"/>
                                          </p:val>
                                        </p:tav>
                                      </p:tavLst>
                                    </p:anim>
                                    <p:animEffect transition="in" filter="fade">
                                      <p:cBhvr>
                                        <p:cTn id="32" dur="1000"/>
                                        <p:tgtEl>
                                          <p:spTgt spid="406546"/>
                                        </p:tgtEl>
                                      </p:cBhvr>
                                    </p:animEffect>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06533">
                                            <p:txEl>
                                              <p:pRg st="5" end="5"/>
                                            </p:txEl>
                                          </p:spTgt>
                                        </p:tgtEl>
                                        <p:attrNameLst>
                                          <p:attrName>style.visibility</p:attrName>
                                        </p:attrNameLst>
                                      </p:cBhvr>
                                      <p:to>
                                        <p:strVal val="visible"/>
                                      </p:to>
                                    </p:set>
                                    <p:anim to="" calcmode="lin" valueType="num">
                                      <p:cBhvr>
                                        <p:cTn id="37" dur="1" fill="hold"/>
                                        <p:tgtEl>
                                          <p:spTgt spid="40653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3" grpId="0" build="p" autoUpdateAnimBg="0"/>
      <p:bldP spid="406534" grpId="0" animBg="1"/>
      <p:bldP spid="406535" grpId="0" autoUpdateAnimBg="0"/>
      <p:bldP spid="40654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ar-JO" sz="5400" dirty="0">
                <a:solidFill>
                  <a:srgbClr val="FFFF00"/>
                </a:solidFill>
                <a:ea typeface="ＭＳ Ｐゴシック" charset="0"/>
              </a:rPr>
              <a:t>جدول الأمم</a:t>
            </a:r>
            <a:endParaRPr lang="en-US" sz="5400" dirty="0">
              <a:ea typeface="ＭＳ Ｐゴシック"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نوح</a:t>
            </a:r>
            <a:endParaRPr lang="en-US" sz="3200" b="1" dirty="0">
              <a:solidFill>
                <a:srgbClr val="FFFF00"/>
              </a:solidFill>
              <a:latin typeface="Arial" panose="020B0604020202020204" pitchFamily="34" charset="0"/>
              <a:ea typeface="ＭＳ Ｐゴシック" pitchFamily="-112" charset="-128"/>
              <a:cs typeface="ＭＳ Ｐゴシック" pitchFamily="-112" charset="-128"/>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يافث</a:t>
            </a:r>
            <a:endParaRPr lang="en-US" sz="3200" b="1" dirty="0">
              <a:solidFill>
                <a:srgbClr val="FFFF00"/>
              </a:solidFill>
              <a:latin typeface="Arial" panose="020B0604020202020204" pitchFamily="34" charset="0"/>
              <a:ea typeface="ＭＳ Ｐゴシック" pitchFamily="-112" charset="-128"/>
              <a:cs typeface="ＭＳ Ｐゴシック" pitchFamily="-112" charset="-128"/>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حام</a:t>
            </a:r>
            <a:endParaRPr lang="en-US" sz="3200" b="1" dirty="0">
              <a:solidFill>
                <a:srgbClr val="FFFF00"/>
              </a:solidFill>
              <a:latin typeface="Arial" panose="020B0604020202020204" pitchFamily="34" charset="0"/>
              <a:ea typeface="ＭＳ Ｐゴシック" pitchFamily="-112" charset="-128"/>
              <a:cs typeface="ＭＳ Ｐゴシック" pitchFamily="-112" charset="-128"/>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3200" b="1" dirty="0">
                <a:solidFill>
                  <a:srgbClr val="FFFF00"/>
                </a:solidFill>
                <a:latin typeface="Arial" panose="020B0604020202020204" pitchFamily="34" charset="0"/>
              </a:rPr>
              <a:t>سام</a:t>
            </a:r>
            <a:endParaRPr lang="en-US" sz="3200" b="1" dirty="0">
              <a:solidFill>
                <a:srgbClr val="FFFF00"/>
              </a:solidFill>
              <a:latin typeface="Arial" panose="020B0604020202020204" pitchFamily="34" charset="0"/>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القوقازيون</a:t>
            </a:r>
            <a:endParaRPr lang="en-US" sz="3200" b="1" dirty="0">
              <a:solidFill>
                <a:srgbClr val="FFFF00"/>
              </a:solidFill>
              <a:latin typeface="Arial" panose="020B0604020202020204" pitchFamily="34" charset="0"/>
              <a:ea typeface="ＭＳ Ｐゴシック" pitchFamily="-112" charset="-128"/>
              <a:cs typeface="ＭＳ Ｐゴシック" pitchFamily="-112" charset="-128"/>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الكنعانيون</a:t>
            </a:r>
            <a:endParaRPr lang="en-US" sz="3200" b="1" dirty="0">
              <a:solidFill>
                <a:srgbClr val="FFFF00"/>
              </a:solidFill>
              <a:latin typeface="Arial" panose="020B0604020202020204" pitchFamily="34" charset="0"/>
              <a:ea typeface="ＭＳ Ｐゴシック" pitchFamily="-112" charset="-128"/>
              <a:cs typeface="ＭＳ Ｐゴシック" pitchFamily="-112" charset="-128"/>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3200" b="1" dirty="0">
                <a:solidFill>
                  <a:srgbClr val="FFFF00"/>
                </a:solidFill>
                <a:latin typeface="Arial" panose="020B0604020202020204" pitchFamily="34" charset="0"/>
              </a:rPr>
              <a:t>الساميون</a:t>
            </a:r>
            <a:endParaRPr lang="en-US" sz="3200" b="1" dirty="0">
              <a:solidFill>
                <a:srgbClr val="FFFF00"/>
              </a:solidFill>
              <a:latin typeface="Arial" panose="020B0604020202020204" pitchFamily="34" charset="0"/>
            </a:endParaRPr>
          </a:p>
        </p:txBody>
      </p:sp>
      <p:sp>
        <p:nvSpPr>
          <p:cNvPr id="612363" name="Text Box 11"/>
          <p:cNvSpPr txBox="1">
            <a:spLocks noChangeArrowheads="1"/>
          </p:cNvSpPr>
          <p:nvPr/>
        </p:nvSpPr>
        <p:spPr bwMode="auto">
          <a:xfrm>
            <a:off x="85366" y="5105400"/>
            <a:ext cx="266932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الأوروبيون </a:t>
            </a:r>
          </a:p>
          <a:p>
            <a:pPr algn="ctr">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و الهنود الشرقيون</a:t>
            </a:r>
            <a:endParaRPr lang="en-US" sz="3200" b="1" dirty="0">
              <a:solidFill>
                <a:srgbClr val="FFFF00"/>
              </a:solidFill>
              <a:latin typeface="Arial" panose="020B0604020202020204" pitchFamily="34" charset="0"/>
              <a:ea typeface="ＭＳ Ｐゴシック" pitchFamily="-112" charset="-128"/>
              <a:cs typeface="ＭＳ Ｐゴシック" pitchFamily="-112" charset="-128"/>
            </a:endParaRPr>
          </a:p>
        </p:txBody>
      </p:sp>
      <p:sp>
        <p:nvSpPr>
          <p:cNvPr id="612364" name="Text Box 12"/>
          <p:cNvSpPr txBox="1">
            <a:spLocks noChangeArrowheads="1"/>
          </p:cNvSpPr>
          <p:nvPr/>
        </p:nvSpPr>
        <p:spPr bwMode="auto">
          <a:xfrm>
            <a:off x="2950168" y="5105400"/>
            <a:ext cx="296427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الأفارقة و الآسيويون</a:t>
            </a:r>
            <a:endParaRPr lang="en-US" sz="3200" b="1" dirty="0">
              <a:solidFill>
                <a:srgbClr val="FFFF00"/>
              </a:solidFill>
              <a:latin typeface="Arial" panose="020B0604020202020204" pitchFamily="34" charset="0"/>
              <a:ea typeface="ＭＳ Ｐゴシック" pitchFamily="-112" charset="-128"/>
              <a:cs typeface="ＭＳ Ｐゴシック" pitchFamily="-112" charset="-128"/>
            </a:endParaRPr>
          </a:p>
        </p:txBody>
      </p:sp>
      <p:sp>
        <p:nvSpPr>
          <p:cNvPr id="612365" name="Text Box 13"/>
          <p:cNvSpPr txBox="1">
            <a:spLocks noChangeArrowheads="1"/>
          </p:cNvSpPr>
          <p:nvPr/>
        </p:nvSpPr>
        <p:spPr bwMode="auto">
          <a:xfrm>
            <a:off x="6566174" y="5105400"/>
            <a:ext cx="2209259"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3200" b="1" dirty="0">
                <a:solidFill>
                  <a:srgbClr val="FFFF00"/>
                </a:solidFill>
                <a:latin typeface="Arial" panose="020B0604020202020204" pitchFamily="34" charset="0"/>
              </a:rPr>
              <a:t>اليهود و العرب</a:t>
            </a:r>
            <a:endParaRPr lang="en-US" sz="3200" b="1" dirty="0">
              <a:solidFill>
                <a:srgbClr val="FFFF00"/>
              </a:solidFill>
              <a:latin typeface="Arial" panose="020B0604020202020204" pitchFamily="34" charset="0"/>
            </a:endParaRPr>
          </a:p>
        </p:txBody>
      </p:sp>
      <p:sp>
        <p:nvSpPr>
          <p:cNvPr id="193549"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endParaRPr lang="zh-CN" altLang="en-US" b="1" dirty="0">
              <a:solidFill>
                <a:srgbClr val="000000"/>
              </a:solidFill>
              <a:latin typeface="Arial" panose="020B0604020202020204" pitchFamily="34" charset="0"/>
            </a:endParaRPr>
          </a:p>
        </p:txBody>
      </p:sp>
      <p:sp>
        <p:nvSpPr>
          <p:cNvPr id="193550"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endParaRPr lang="zh-CN" altLang="en-US" b="1" dirty="0">
              <a:solidFill>
                <a:srgbClr val="000000"/>
              </a:solidFill>
              <a:latin typeface="Arial" panose="020B0604020202020204" pitchFamily="34" charset="0"/>
            </a:endParaRPr>
          </a:p>
        </p:txBody>
      </p:sp>
      <p:sp>
        <p:nvSpPr>
          <p:cNvPr id="193551"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endParaRPr lang="zh-CN" altLang="en-US" b="1" dirty="0">
              <a:solidFill>
                <a:srgbClr val="000000"/>
              </a:solidFill>
              <a:latin typeface="Arial" panose="020B0604020202020204" pitchFamily="34" charset="0"/>
            </a:endParaRPr>
          </a:p>
        </p:txBody>
      </p:sp>
      <p:sp>
        <p:nvSpPr>
          <p:cNvPr id="193552" name="Text Box 17"/>
          <p:cNvSpPr txBox="1">
            <a:spLocks noChangeArrowheads="1"/>
          </p:cNvSpPr>
          <p:nvPr/>
        </p:nvSpPr>
        <p:spPr bwMode="auto">
          <a:xfrm>
            <a:off x="8082696" y="-1116139"/>
            <a:ext cx="126218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srgbClr val="FFFFFF"/>
                </a:solidFill>
                <a:latin typeface="Arial" panose="020B0604020202020204" pitchFamily="34" charset="0"/>
              </a:rPr>
              <a:t>OTB 60</a:t>
            </a:r>
          </a:p>
          <a:p>
            <a:pPr algn="ctr"/>
            <a:r>
              <a:rPr lang="en-US" altLang="zh-CN" b="1" dirty="0">
                <a:solidFill>
                  <a:srgbClr val="FFFFFF"/>
                </a:solidFill>
                <a:latin typeface="Arial" panose="020B0604020202020204" pitchFamily="34" charset="0"/>
              </a:rPr>
              <a:t>Pt. 6</a:t>
            </a:r>
          </a:p>
        </p:txBody>
      </p:sp>
      <p:sp>
        <p:nvSpPr>
          <p:cNvPr id="612376" name="Text Box 24"/>
          <p:cNvSpPr txBox="1">
            <a:spLocks noChangeArrowheads="1"/>
          </p:cNvSpPr>
          <p:nvPr/>
        </p:nvSpPr>
        <p:spPr bwMode="auto">
          <a:xfrm>
            <a:off x="6689725" y="6281738"/>
            <a:ext cx="1540806"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ar-JO" sz="3200" b="1" dirty="0">
                <a:solidFill>
                  <a:srgbClr val="FFFFFF"/>
                </a:solidFill>
                <a:latin typeface="Times New Roman" pitchFamily="-112" charset="0"/>
                <a:ea typeface="ＭＳ Ｐゴシック" pitchFamily="-112" charset="-128"/>
                <a:cs typeface="ＭＳ Ｐゴシック" pitchFamily="-112" charset="-128"/>
              </a:rPr>
              <a:t>تكوين 10</a:t>
            </a:r>
            <a:endParaRPr lang="en-US" sz="3200" b="1" dirty="0">
              <a:solidFill>
                <a:srgbClr val="FFFFFF"/>
              </a:solidFill>
              <a:latin typeface="Times New Roman"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6149847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sz="1800" b="1" dirty="0">
              <a:solidFill>
                <a:srgbClr val="FFFFFF"/>
              </a:solidFill>
              <a:latin typeface="Arial" panose="020B0604020202020204" pitchFamily="34" charset="0"/>
            </a:endParaRPr>
          </a:p>
        </p:txBody>
      </p:sp>
      <p:sp>
        <p:nvSpPr>
          <p:cNvPr id="6144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95587"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b="1" dirty="0">
              <a:solidFill>
                <a:srgbClr val="FFFFFF"/>
              </a:solidFill>
              <a:latin typeface="Arial" panose="020B0604020202020204" pitchFamily="34" charset="0"/>
            </a:endParaRPr>
          </a:p>
        </p:txBody>
      </p:sp>
      <p:sp>
        <p:nvSpPr>
          <p:cNvPr id="195588"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sz="1800" b="1" dirty="0">
              <a:solidFill>
                <a:srgbClr val="FFFFFF"/>
              </a:solidFill>
              <a:latin typeface="Arial" panose="020B0604020202020204" pitchFamily="34" charset="0"/>
            </a:endParaRPr>
          </a:p>
        </p:txBody>
      </p:sp>
      <p:sp>
        <p:nvSpPr>
          <p:cNvPr id="195589"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sz="1800" b="1" dirty="0">
              <a:solidFill>
                <a:srgbClr val="FFFFFF"/>
              </a:solidFill>
              <a:latin typeface="Arial" panose="020B0604020202020204" pitchFamily="34" charset="0"/>
            </a:endParaRPr>
          </a:p>
        </p:txBody>
      </p:sp>
      <p:sp>
        <p:nvSpPr>
          <p:cNvPr id="61440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ER</a:t>
            </a:r>
          </a:p>
        </p:txBody>
      </p:sp>
      <p:sp>
        <p:nvSpPr>
          <p:cNvPr id="195591"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sz="1800" b="1" dirty="0">
              <a:solidFill>
                <a:srgbClr val="FFFFFF"/>
              </a:solidFill>
              <a:latin typeface="Arial" panose="020B0604020202020204" pitchFamily="34" charset="0"/>
            </a:endParaRPr>
          </a:p>
        </p:txBody>
      </p:sp>
      <p:sp>
        <p:nvSpPr>
          <p:cNvPr id="61440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PG</a:t>
            </a:r>
          </a:p>
        </p:txBody>
      </p:sp>
      <p:sp>
        <p:nvSpPr>
          <p:cNvPr id="195593"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sz="1800" b="1" dirty="0">
              <a:solidFill>
                <a:srgbClr val="FFFFFF"/>
              </a:solidFill>
              <a:latin typeface="Arial" panose="020B0604020202020204" pitchFamily="34" charset="0"/>
            </a:endParaRPr>
          </a:p>
        </p:txBody>
      </p:sp>
      <p:sp>
        <p:nvSpPr>
          <p:cNvPr id="195594"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sz="1800" b="1" dirty="0">
              <a:solidFill>
                <a:srgbClr val="FFFFFF"/>
              </a:solidFill>
              <a:latin typeface="Arial" panose="020B0604020202020204" pitchFamily="34" charset="0"/>
            </a:endParaRPr>
          </a:p>
        </p:txBody>
      </p:sp>
      <p:sp>
        <p:nvSpPr>
          <p:cNvPr id="195595"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sz="1800" b="1" dirty="0">
              <a:solidFill>
                <a:srgbClr val="FFFFFF"/>
              </a:solidFill>
              <a:latin typeface="Arial" panose="020B0604020202020204" pitchFamily="34" charset="0"/>
            </a:endParaRPr>
          </a:p>
        </p:txBody>
      </p:sp>
      <p:sp>
        <p:nvSpPr>
          <p:cNvPr id="61441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SG</a:t>
            </a:r>
          </a:p>
        </p:txBody>
      </p:sp>
      <p:sp>
        <p:nvSpPr>
          <p:cNvPr id="614414"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RS</a:t>
            </a:r>
          </a:p>
        </p:txBody>
      </p:sp>
      <p:sp>
        <p:nvSpPr>
          <p:cNvPr id="61441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MS</a:t>
            </a:r>
          </a:p>
        </p:txBody>
      </p:sp>
      <p:sp>
        <p:nvSpPr>
          <p:cNvPr id="195599"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b="1" dirty="0">
              <a:solidFill>
                <a:srgbClr val="FFFFFF"/>
              </a:solidFill>
              <a:latin typeface="Arial" panose="020B0604020202020204" pitchFamily="34" charset="0"/>
            </a:endParaRPr>
          </a:p>
        </p:txBody>
      </p:sp>
      <p:sp>
        <p:nvSpPr>
          <p:cNvPr id="195600"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1800" b="1" dirty="0">
              <a:solidFill>
                <a:srgbClr val="FFFFFF"/>
              </a:solidFill>
              <a:latin typeface="Arial" panose="020B0604020202020204" pitchFamily="34" charset="0"/>
            </a:endParaRPr>
          </a:p>
        </p:txBody>
      </p:sp>
      <p:sp>
        <p:nvSpPr>
          <p:cNvPr id="195601"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1800" b="1" dirty="0">
              <a:solidFill>
                <a:srgbClr val="FFFFFF"/>
              </a:solidFill>
              <a:latin typeface="Arial" panose="020B0604020202020204" pitchFamily="34" charset="0"/>
            </a:endParaRPr>
          </a:p>
        </p:txBody>
      </p:sp>
      <p:sp>
        <p:nvSpPr>
          <p:cNvPr id="614419" name="Rectangle 19"/>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DS</a:t>
            </a:r>
          </a:p>
        </p:txBody>
      </p:sp>
      <p:sp>
        <p:nvSpPr>
          <p:cNvPr id="614420"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614421" name="Freeform 21"/>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defRPr/>
            </a:pPr>
            <a:endParaRPr lang="en-US" b="1"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95605"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A27C"/>
              </a:solidFill>
              <a:latin typeface="Comic Sans MS" charset="0"/>
            </a:endParaRPr>
          </a:p>
        </p:txBody>
      </p:sp>
      <p:sp>
        <p:nvSpPr>
          <p:cNvPr id="614423" name="Rectangle 2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25</a:t>
            </a:r>
          </a:p>
        </p:txBody>
      </p:sp>
      <p:sp>
        <p:nvSpPr>
          <p:cNvPr id="195607" name="Text Box 24"/>
          <p:cNvSpPr txBox="1">
            <a:spLocks noChangeArrowheads="1"/>
          </p:cNvSpPr>
          <p:nvPr/>
        </p:nvSpPr>
        <p:spPr bwMode="auto">
          <a:xfrm>
            <a:off x="7531218" y="5883682"/>
            <a:ext cx="27122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200" b="1" dirty="0">
                <a:solidFill>
                  <a:srgbClr val="FFFFFF"/>
                </a:solidFill>
                <a:latin typeface="Arial" panose="020B0604020202020204" pitchFamily="34" charset="0"/>
              </a:rPr>
              <a:t>  </a:t>
            </a:r>
          </a:p>
        </p:txBody>
      </p:sp>
      <p:sp>
        <p:nvSpPr>
          <p:cNvPr id="195608" name="Rectangle 25"/>
          <p:cNvSpPr>
            <a:spLocks noChangeArrowheads="1"/>
          </p:cNvSpPr>
          <p:nvPr/>
        </p:nvSpPr>
        <p:spPr bwMode="auto">
          <a:xfrm>
            <a:off x="7059421" y="6269038"/>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pPr algn="ctr"/>
            <a:r>
              <a:rPr lang="en-US" altLang="zh-CN" sz="1200" b="1" dirty="0">
                <a:solidFill>
                  <a:srgbClr val="FFFFFF"/>
                </a:solidFill>
                <a:latin typeface="Arial" panose="020B0604020202020204" pitchFamily="34" charset="0"/>
              </a:rPr>
              <a:t>Handbook pg. 15-16</a:t>
            </a:r>
          </a:p>
        </p:txBody>
      </p:sp>
      <p:pic>
        <p:nvPicPr>
          <p:cNvPr id="195609" name="Picture 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95610" name="Text Box 27"/>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b="1" dirty="0">
                <a:solidFill>
                  <a:srgbClr val="FFFFFF"/>
                </a:solidFill>
                <a:latin typeface="Arial" panose="020B0604020202020204" pitchFamily="34" charset="0"/>
              </a:rPr>
              <a:t>1</a:t>
            </a:r>
          </a:p>
        </p:txBody>
      </p:sp>
      <p:sp>
        <p:nvSpPr>
          <p:cNvPr id="614428" name="Rectangle 28"/>
          <p:cNvSpPr>
            <a:spLocks noChangeArrowheads="1"/>
          </p:cNvSpPr>
          <p:nvPr/>
        </p:nvSpPr>
        <p:spPr bwMode="auto">
          <a:xfrm>
            <a:off x="0"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w="9525">
            <a:noFill/>
            <a:miter lim="800000"/>
            <a:headEnd/>
            <a:tailEnd/>
          </a:ln>
          <a:effectLst/>
        </p:spPr>
        <p:txBody>
          <a:bodyPr wrap="none" anchor="ctr"/>
          <a:lstStyle/>
          <a:p>
            <a:pPr>
              <a:defRPr/>
            </a:pPr>
            <a:endParaRPr lang="en-US" b="1"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95612" name="Rectangle 29"/>
          <p:cNvSpPr>
            <a:spLocks noChangeArrowheads="1"/>
          </p:cNvSpPr>
          <p:nvPr/>
        </p:nvSpPr>
        <p:spPr bwMode="auto">
          <a:xfrm>
            <a:off x="0" y="0"/>
            <a:ext cx="1828800" cy="18288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b="1" dirty="0">
              <a:solidFill>
                <a:srgbClr val="FFFFFF"/>
              </a:solidFill>
              <a:latin typeface="Arial" panose="020B0604020202020204" pitchFamily="34" charset="0"/>
            </a:endParaRPr>
          </a:p>
        </p:txBody>
      </p:sp>
      <p:sp>
        <p:nvSpPr>
          <p:cNvPr id="614431" name="Text Box 31"/>
          <p:cNvSpPr txBox="1">
            <a:spLocks noChangeArrowheads="1"/>
          </p:cNvSpPr>
          <p:nvPr/>
        </p:nvSpPr>
        <p:spPr bwMode="auto">
          <a:xfrm>
            <a:off x="152400" y="1143000"/>
            <a:ext cx="6400800" cy="3370153"/>
          </a:xfrm>
          <a:prstGeom prst="rect">
            <a:avLst/>
          </a:prstGeom>
          <a:noFill/>
          <a:ln>
            <a:noFill/>
          </a:ln>
          <a:effectLst>
            <a:outerShdw blurRad="63500" dist="38099" dir="2700000" algn="ctr" rotWithShape="0">
              <a:srgbClr val="000A0D">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ar-JO" b="1" dirty="0">
                <a:latin typeface="Arial" panose="020B0604020202020204" pitchFamily="34" charset="0"/>
              </a:rPr>
              <a:t>"بعد أن صنعت جدول الأمم في سلسلة نسب بسيطة ، أردت أن أرى عدد أسمائها التي تم توثيقها في سجلات الدول الأخرى في الشرق الأوسط ... [رأيت أن] جدول الأمم قد أدرج جميع العائلات والقبائل البشرية في مجموعاتهم الصحيحة ، سواء كانت تلك التجمعات إثنولوجية أو لغوية أو جغرافية. جميع الأسماء دون استثناء دقيقة ، وفي أكثر من خمسة وعشرين عامًا من البحث والتحليل ، لم أكتشف خطأ واحدًا أو بيانًا كاذبًا للحقيقة في جدول الأمم ".</a:t>
            </a:r>
            <a:endParaRPr lang="en-US" b="1" dirty="0">
              <a:latin typeface="Arial" panose="020B0604020202020204" pitchFamily="34" charset="0"/>
            </a:endParaRPr>
          </a:p>
          <a:p>
            <a:pPr algn="ctr">
              <a:spcBef>
                <a:spcPct val="50000"/>
              </a:spcBef>
              <a:defRPr/>
            </a:pPr>
            <a:r>
              <a:rPr lang="ar-JO" sz="1400" b="1" dirty="0">
                <a:solidFill>
                  <a:srgbClr val="FFFFFF"/>
                </a:solidFill>
                <a:latin typeface="Arial" panose="020B0604020202020204" pitchFamily="34" charset="0"/>
              </a:rPr>
              <a:t>بيل كوبر, بعد الطوفان ( تشيتستر, خمر جديد, 1995), 38-39</a:t>
            </a:r>
            <a:endParaRPr lang="en-US" b="1" dirty="0">
              <a:solidFill>
                <a:srgbClr val="FFFFFF"/>
              </a:solidFill>
              <a:latin typeface="Arial" panose="020B0604020202020204" pitchFamily="34" charset="0"/>
            </a:endParaRPr>
          </a:p>
        </p:txBody>
      </p:sp>
      <p:pic>
        <p:nvPicPr>
          <p:cNvPr id="195614" name="Picture 32" descr="Coo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6663" y="1676400"/>
            <a:ext cx="27511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33" name="Rectangle 33"/>
          <p:cNvSpPr>
            <a:spLocks noGrp="1" noChangeArrowheads="1"/>
          </p:cNvSpPr>
          <p:nvPr>
            <p:ph type="title" idx="4294967295"/>
          </p:nvPr>
        </p:nvSpPr>
        <p:spPr bwMode="auto">
          <a:xfrm>
            <a:off x="107950" y="190500"/>
            <a:ext cx="8162925" cy="8001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pPr>
              <a:defRPr/>
            </a:pPr>
            <a:r>
              <a:rPr lang="ar-JO" sz="2800" b="1" dirty="0">
                <a:latin typeface="Arial" panose="020B0604020202020204" pitchFamily="34" charset="0"/>
                <a:ea typeface="ＭＳ Ｐゴシック" charset="0"/>
                <a:cs typeface="Arial" panose="020B0604020202020204" pitchFamily="34" charset="0"/>
              </a:rPr>
              <a:t>هل جدول الأمم دقيق (تك 10 – 11)؟</a:t>
            </a:r>
            <a:endParaRPr lang="en-US" sz="2800" b="1" dirty="0">
              <a:latin typeface="Arial" panose="020B0604020202020204" pitchFamily="34" charset="0"/>
              <a:ea typeface="ＭＳ Ｐゴシック" charset="0"/>
              <a:cs typeface="Arial" panose="020B0604020202020204" pitchFamily="34" charset="0"/>
            </a:endParaRPr>
          </a:p>
        </p:txBody>
      </p:sp>
      <p:sp>
        <p:nvSpPr>
          <p:cNvPr id="34" name="Text Box 17"/>
          <p:cNvSpPr txBox="1">
            <a:spLocks noChangeArrowheads="1"/>
          </p:cNvSpPr>
          <p:nvPr/>
        </p:nvSpPr>
        <p:spPr bwMode="auto">
          <a:xfrm>
            <a:off x="8082696" y="-1116139"/>
            <a:ext cx="126218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srgbClr val="FFFFFF"/>
                </a:solidFill>
                <a:latin typeface="Arial" panose="020B0604020202020204" pitchFamily="34" charset="0"/>
              </a:rPr>
              <a:t>OTB 60</a:t>
            </a:r>
          </a:p>
          <a:p>
            <a:pPr algn="ctr"/>
            <a:r>
              <a:rPr lang="en-US" altLang="zh-CN" b="1" dirty="0">
                <a:solidFill>
                  <a:srgbClr val="FFFFFF"/>
                </a:solidFill>
                <a:latin typeface="Arial" panose="020B0604020202020204" pitchFamily="34" charset="0"/>
              </a:rPr>
              <a:t>Pt. 6</a:t>
            </a:r>
          </a:p>
        </p:txBody>
      </p:sp>
    </p:spTree>
    <p:extLst>
      <p:ext uri="{BB962C8B-B14F-4D97-AF65-F5344CB8AC3E}">
        <p14:creationId xmlns:p14="http://schemas.microsoft.com/office/powerpoint/2010/main" val="4162030522"/>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28"/>
                                        </p:tgtEl>
                                        <p:attrNameLst>
                                          <p:attrName>style.visibility</p:attrName>
                                        </p:attrNameLst>
                                      </p:cBhvr>
                                      <p:to>
                                        <p:strVal val="visible"/>
                                      </p:to>
                                    </p:set>
                                    <p:animEffect transition="in" filter="blinds(horizontal)">
                                      <p:cBhvr>
                                        <p:cTn id="7" dur="500"/>
                                        <p:tgtEl>
                                          <p:spTgt spid="614428"/>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614431"/>
                                        </p:tgtEl>
                                        <p:attrNameLst>
                                          <p:attrName>style.visibility</p:attrName>
                                        </p:attrNameLst>
                                      </p:cBhvr>
                                      <p:to>
                                        <p:strVal val="visible"/>
                                      </p:to>
                                    </p:set>
                                    <p:anim calcmode="lin" valueType="num">
                                      <p:cBhvr>
                                        <p:cTn id="10" dur="500" fill="hold"/>
                                        <p:tgtEl>
                                          <p:spTgt spid="614431"/>
                                        </p:tgtEl>
                                        <p:attrNameLst>
                                          <p:attrName>ppt_w</p:attrName>
                                        </p:attrNameLst>
                                      </p:cBhvr>
                                      <p:tavLst>
                                        <p:tav tm="0">
                                          <p:val>
                                            <p:fltVal val="0"/>
                                          </p:val>
                                        </p:tav>
                                        <p:tav tm="100000">
                                          <p:val>
                                            <p:strVal val="#ppt_w"/>
                                          </p:val>
                                        </p:tav>
                                      </p:tavLst>
                                    </p:anim>
                                    <p:anim calcmode="lin" valueType="num">
                                      <p:cBhvr>
                                        <p:cTn id="11" dur="500" fill="hold"/>
                                        <p:tgtEl>
                                          <p:spTgt spid="614431"/>
                                        </p:tgtEl>
                                        <p:attrNameLst>
                                          <p:attrName>ppt_h</p:attrName>
                                        </p:attrNameLst>
                                      </p:cBhvr>
                                      <p:tavLst>
                                        <p:tav tm="0">
                                          <p:val>
                                            <p:fltVal val="0"/>
                                          </p:val>
                                        </p:tav>
                                        <p:tav tm="100000">
                                          <p:val>
                                            <p:strVal val="#ppt_h"/>
                                          </p:val>
                                        </p:tav>
                                      </p:tavLst>
                                    </p:anim>
                                    <p:anim calcmode="lin" valueType="num">
                                      <p:cBhvr>
                                        <p:cTn id="12" dur="500" fill="hold"/>
                                        <p:tgtEl>
                                          <p:spTgt spid="614431"/>
                                        </p:tgtEl>
                                        <p:attrNameLst>
                                          <p:attrName>style.rotation</p:attrName>
                                        </p:attrNameLst>
                                      </p:cBhvr>
                                      <p:tavLst>
                                        <p:tav tm="0">
                                          <p:val>
                                            <p:fltVal val="360"/>
                                          </p:val>
                                        </p:tav>
                                        <p:tav tm="100000">
                                          <p:val>
                                            <p:fltVal val="0"/>
                                          </p:val>
                                        </p:tav>
                                      </p:tavLst>
                                    </p:anim>
                                    <p:animEffect transition="in" filter="fade">
                                      <p:cBhvr>
                                        <p:cTn id="13" dur="500"/>
                                        <p:tgtEl>
                                          <p:spTgt spid="614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8" grpId="0" animBg="1"/>
      <p:bldP spid="61443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p:txBody>
          <a:bodyPr/>
          <a:lstStyle/>
          <a:p>
            <a:pPr algn="r" eaLnBrk="1" hangingPunct="1">
              <a:buNone/>
            </a:pPr>
            <a:r>
              <a:rPr lang="ar-JO" b="1" dirty="0">
                <a:latin typeface="Arial" panose="020B0604020202020204" pitchFamily="34" charset="0"/>
                <a:ea typeface="ＭＳ Ｐゴシック" charset="0"/>
                <a:cs typeface="Times New Roman" charset="0"/>
              </a:rPr>
              <a:t>* الكتاب المقدس مليء بمعلومات كثيرة عن الأنساب مع أنها </a:t>
            </a:r>
            <a:r>
              <a:rPr lang="ar-JO" b="1" dirty="0">
                <a:solidFill>
                  <a:srgbClr val="FFFF66"/>
                </a:solidFill>
                <a:latin typeface="Arial" panose="020B0604020202020204" pitchFamily="34" charset="0"/>
                <a:ea typeface="ＭＳ Ｐゴシック" charset="0"/>
                <a:cs typeface="Times New Roman" charset="0"/>
              </a:rPr>
              <a:t>منتشرة</a:t>
            </a:r>
            <a:r>
              <a:rPr lang="ar-JO" b="1" dirty="0">
                <a:latin typeface="Arial" panose="020B0604020202020204" pitchFamily="34" charset="0"/>
                <a:ea typeface="ＭＳ Ｐゴシック" charset="0"/>
                <a:cs typeface="Times New Roman" charset="0"/>
              </a:rPr>
              <a:t> في أماكن متعددة .</a:t>
            </a:r>
            <a:endParaRPr lang="en-US" b="1" dirty="0">
              <a:latin typeface="Arial" panose="020B0604020202020204" pitchFamily="34" charset="0"/>
              <a:ea typeface="ＭＳ Ｐゴシック" charset="0"/>
              <a:cs typeface="Arial" panose="020B0604020202020204" pitchFamily="34" charset="0"/>
            </a:endParaRPr>
          </a:p>
          <a:p>
            <a:pPr algn="r" eaLnBrk="1" hangingPunct="1">
              <a:buNone/>
            </a:pPr>
            <a:r>
              <a:rPr lang="ar-JO" dirty="0"/>
              <a:t>* عندما يتم </a:t>
            </a:r>
            <a:r>
              <a:rPr lang="ar-JO" dirty="0">
                <a:solidFill>
                  <a:srgbClr val="FFFF66"/>
                </a:solidFill>
              </a:rPr>
              <a:t>تنظيم</a:t>
            </a:r>
            <a:r>
              <a:rPr lang="ar-JO" dirty="0"/>
              <a:t> هذه المعلومات عن تسلسل الأنساب بالكامل ، قد يتم إثبات التسلسل الزمني المستقيم</a:t>
            </a:r>
            <a:endParaRPr lang="en-US" b="1" dirty="0">
              <a:latin typeface="Arial" panose="020B0604020202020204" pitchFamily="34" charset="0"/>
              <a:ea typeface="ＭＳ Ｐゴシック" charset="0"/>
              <a:cs typeface="Arial" panose="020B0604020202020204" pitchFamily="34" charset="0"/>
            </a:endParaRPr>
          </a:p>
          <a:p>
            <a:pPr eaLnBrk="1" hangingPunct="1"/>
            <a:endParaRPr lang="en-US" b="1" dirty="0">
              <a:latin typeface="Arial" panose="020B0604020202020204" pitchFamily="34" charset="0"/>
              <a:ea typeface="ＭＳ Ｐゴシック" charset="0"/>
              <a:cs typeface="Times New Roman" charset="0"/>
            </a:endParaRPr>
          </a:p>
          <a:p>
            <a:pPr eaLnBrk="1" hangingPunct="1"/>
            <a:endParaRPr lang="en-US" b="1" dirty="0">
              <a:latin typeface="Arial" panose="020B0604020202020204" pitchFamily="34" charset="0"/>
              <a:ea typeface="ＭＳ Ｐゴシック" charset="0"/>
              <a:cs typeface="Times New Roman" charset="0"/>
            </a:endParaRPr>
          </a:p>
        </p:txBody>
      </p:sp>
      <p:sp>
        <p:nvSpPr>
          <p:cNvPr id="179202" name="Rectangle 3"/>
          <p:cNvSpPr>
            <a:spLocks noGrp="1" noChangeArrowheads="1"/>
          </p:cNvSpPr>
          <p:nvPr>
            <p:ph type="title"/>
          </p:nvPr>
        </p:nvSpPr>
        <p:spPr>
          <a:xfrm>
            <a:off x="914400" y="76200"/>
            <a:ext cx="83820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دعم تسلسل الأنساب المستقيم</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25038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0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0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ar-JO" altLang="zh-CN" sz="4800" dirty="0">
                <a:solidFill>
                  <a:schemeClr val="bg1"/>
                </a:solidFill>
                <a:effectLst>
                  <a:glow rad="165100">
                    <a:schemeClr val="tx1"/>
                  </a:glow>
                </a:effectLst>
                <a:ea typeface="ＭＳ Ｐゴシック" charset="0"/>
              </a:rPr>
              <a:t>كيف يمكنك أن تعرف عمر الأرض؟</a:t>
            </a:r>
            <a:endParaRPr lang="en-US" altLang="zh-CN" sz="5400" dirty="0">
              <a:solidFill>
                <a:schemeClr val="bg1"/>
              </a:solidFill>
              <a:effectLst>
                <a:glow rad="165100">
                  <a:schemeClr val="tx1"/>
                </a:glow>
              </a:effectLst>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lnSpc>
                <a:spcPct val="90000"/>
              </a:lnSpc>
              <a:spcBef>
                <a:spcPct val="20000"/>
              </a:spcBef>
            </a:pPr>
            <a:r>
              <a:rPr lang="ar-JO" altLang="zh-CN" sz="4800" b="1" dirty="0">
                <a:solidFill>
                  <a:srgbClr val="FFFFFF"/>
                </a:solidFill>
                <a:effectLst>
                  <a:glow rad="165100">
                    <a:srgbClr val="000000"/>
                  </a:glow>
                </a:effectLst>
                <a:latin typeface="Arial" panose="020B0604020202020204" pitchFamily="34" charset="0"/>
              </a:rPr>
              <a:t>فقط اسأل الشاهد الوحيد</a:t>
            </a:r>
            <a:endParaRPr lang="en-US" altLang="zh-CN" sz="4800" b="1" dirty="0">
              <a:solidFill>
                <a:srgbClr val="FFFFFF"/>
              </a:solidFill>
              <a:effectLst>
                <a:glow rad="165100">
                  <a:srgbClr val="000000"/>
                </a:glow>
              </a:effectLst>
              <a:latin typeface="Arial" panose="020B0604020202020204" pitchFamily="34" charset="0"/>
            </a:endParaRPr>
          </a:p>
        </p:txBody>
      </p:sp>
    </p:spTree>
    <p:extLst>
      <p:ext uri="{BB962C8B-B14F-4D97-AF65-F5344CB8AC3E}">
        <p14:creationId xmlns:p14="http://schemas.microsoft.com/office/powerpoint/2010/main" val="2904133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God holds ea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ar-JO" altLang="zh-CN" sz="4800" dirty="0">
                <a:solidFill>
                  <a:schemeClr val="bg1"/>
                </a:solidFill>
                <a:effectLst>
                  <a:glow rad="165100">
                    <a:schemeClr val="tx1"/>
                  </a:glow>
                </a:effectLst>
                <a:ea typeface="ＭＳ Ｐゴシック" charset="0"/>
              </a:rPr>
              <a:t>قم بالعملية الحسابية</a:t>
            </a:r>
            <a:endParaRPr lang="en-US" altLang="zh-CN" sz="5400" dirty="0">
              <a:solidFill>
                <a:schemeClr val="bg1"/>
              </a:solidFill>
              <a:effectLst>
                <a:glow rad="165100">
                  <a:schemeClr val="tx1"/>
                </a:glow>
              </a:effectLst>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860166" name="Rectangle 6"/>
          <p:cNvSpPr>
            <a:spLocks noChangeArrowheads="1"/>
          </p:cNvSpPr>
          <p:nvPr/>
        </p:nvSpPr>
        <p:spPr bwMode="auto">
          <a:xfrm>
            <a:off x="4246459" y="3640325"/>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4400" b="1" dirty="0">
                <a:solidFill>
                  <a:srgbClr val="000000"/>
                </a:solidFill>
                <a:latin typeface="Arial" panose="020B0604020202020204" pitchFamily="34" charset="0"/>
              </a:rPr>
              <a:t>يا الله كم عمر الأرض؟</a:t>
            </a:r>
            <a:endParaRPr lang="en-US" altLang="zh-CN" sz="44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34345952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 40-21 Earth Horiz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785"/>
            <a:ext cx="9144000" cy="5989441"/>
          </a:xfrm>
          <a:prstGeom prst="rect">
            <a:avLst/>
          </a:prstGeom>
        </p:spPr>
      </p:pic>
      <p:sp>
        <p:nvSpPr>
          <p:cNvPr id="139265" name="Rectangle 2"/>
          <p:cNvSpPr>
            <a:spLocks noGrp="1" noChangeArrowheads="1"/>
          </p:cNvSpPr>
          <p:nvPr>
            <p:ph type="title"/>
          </p:nvPr>
        </p:nvSpPr>
        <p:spPr>
          <a:xfrm>
            <a:off x="112890" y="35417"/>
            <a:ext cx="7617332" cy="603395"/>
          </a:xfrm>
        </p:spPr>
        <p:txBody>
          <a:bodyPr anchor="ctr"/>
          <a:lstStyle/>
          <a:p>
            <a:pPr eaLnBrk="1" hangingPunct="1"/>
            <a:r>
              <a:rPr lang="ar-JO" altLang="zh-CN" sz="2800" dirty="0">
                <a:solidFill>
                  <a:schemeClr val="bg1"/>
                </a:solidFill>
                <a:effectLst>
                  <a:glow rad="165100">
                    <a:schemeClr val="tx1"/>
                  </a:glow>
                </a:effectLst>
                <a:ea typeface="ＭＳ Ｐゴシック" charset="0"/>
              </a:rPr>
              <a:t>سلسلة أنساب الآباء (تك 5, 11)</a:t>
            </a:r>
            <a:endParaRPr lang="en-US" altLang="zh-CN" sz="2800" dirty="0">
              <a:solidFill>
                <a:schemeClr val="bg1"/>
              </a:solidFill>
              <a:effectLst>
                <a:glow rad="165100">
                  <a:schemeClr val="tx1"/>
                </a:glow>
              </a:effectLst>
              <a:ea typeface="ＭＳ Ｐゴシック" charset="0"/>
            </a:endParaRPr>
          </a:p>
        </p:txBody>
      </p:sp>
      <p:sp>
        <p:nvSpPr>
          <p:cNvPr id="860166" name="Rectangle 6"/>
          <p:cNvSpPr>
            <a:spLocks noChangeArrowheads="1"/>
          </p:cNvSpPr>
          <p:nvPr/>
        </p:nvSpPr>
        <p:spPr bwMode="auto">
          <a:xfrm>
            <a:off x="6378744" y="808144"/>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en-US" altLang="zh-CN" sz="2800" b="1" dirty="0">
                <a:solidFill>
                  <a:srgbClr val="FFFF00"/>
                </a:solidFill>
                <a:effectLst>
                  <a:glow rad="165100">
                    <a:srgbClr val="000000"/>
                  </a:glow>
                </a:effectLst>
                <a:latin typeface="Arial" panose="020B0604020202020204" pitchFamily="34" charset="0"/>
              </a:rPr>
              <a:t>AH </a:t>
            </a:r>
          </a:p>
        </p:txBody>
      </p:sp>
      <p:sp>
        <p:nvSpPr>
          <p:cNvPr id="7" name="Rectangle 6"/>
          <p:cNvSpPr>
            <a:spLocks noChangeArrowheads="1"/>
          </p:cNvSpPr>
          <p:nvPr/>
        </p:nvSpPr>
        <p:spPr bwMode="auto">
          <a:xfrm>
            <a:off x="7800142" y="808144"/>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00"/>
                </a:solidFill>
                <a:effectLst>
                  <a:glow rad="165100">
                    <a:srgbClr val="000000"/>
                  </a:glow>
                </a:effectLst>
                <a:latin typeface="Arial" panose="020B0604020202020204" pitchFamily="34" charset="0"/>
              </a:rPr>
              <a:t>ق.م</a:t>
            </a:r>
            <a:endParaRPr lang="en-US" altLang="zh-CN" sz="2800" b="1" dirty="0">
              <a:solidFill>
                <a:srgbClr val="FFFF00"/>
              </a:solidFill>
              <a:effectLst>
                <a:glow rad="165100">
                  <a:srgbClr val="000000"/>
                </a:glow>
              </a:effectLst>
              <a:latin typeface="Arial" panose="020B0604020202020204" pitchFamily="34" charset="0"/>
            </a:endParaRPr>
          </a:p>
        </p:txBody>
      </p:sp>
      <p:sp>
        <p:nvSpPr>
          <p:cNvPr id="11" name="Rectangle 6"/>
          <p:cNvSpPr>
            <a:spLocks noChangeArrowheads="1"/>
          </p:cNvSpPr>
          <p:nvPr/>
        </p:nvSpPr>
        <p:spPr bwMode="auto">
          <a:xfrm>
            <a:off x="2924717" y="808144"/>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00"/>
                </a:solidFill>
                <a:effectLst>
                  <a:glow rad="165100">
                    <a:srgbClr val="000000"/>
                  </a:glow>
                </a:effectLst>
                <a:latin typeface="Arial" panose="020B0604020202020204" pitchFamily="34" charset="0"/>
              </a:rPr>
              <a:t>المرجع</a:t>
            </a:r>
            <a:endParaRPr lang="en-US" altLang="zh-CN" sz="2800" b="1" dirty="0">
              <a:solidFill>
                <a:srgbClr val="FFFF00"/>
              </a:solidFill>
              <a:effectLst>
                <a:glow rad="165100">
                  <a:srgbClr val="000000"/>
                </a:glow>
              </a:effectLst>
              <a:latin typeface="Arial" panose="020B0604020202020204" pitchFamily="34" charset="0"/>
            </a:endParaRPr>
          </a:p>
        </p:txBody>
      </p:sp>
      <p:sp>
        <p:nvSpPr>
          <p:cNvPr id="14" name="Rectangle 2"/>
          <p:cNvSpPr txBox="1">
            <a:spLocks noChangeArrowheads="1"/>
          </p:cNvSpPr>
          <p:nvPr/>
        </p:nvSpPr>
        <p:spPr bwMode="auto">
          <a:xfrm>
            <a:off x="-1" y="1457991"/>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457200" eaLnBrk="1" hangingPunct="1"/>
            <a:r>
              <a:rPr lang="ar-JO" altLang="zh-CN" sz="2800" b="1" dirty="0">
                <a:effectLst>
                  <a:glow rad="165100">
                    <a:srgbClr val="000000"/>
                  </a:glow>
                </a:effectLst>
                <a:latin typeface="Arial" panose="020B0604020202020204" pitchFamily="34" charset="0"/>
                <a:ea typeface="ＭＳ Ｐゴシック" charset="0"/>
              </a:rPr>
              <a:t>خلق العالم</a:t>
            </a:r>
            <a:endParaRPr lang="en-US" altLang="zh-CN" sz="2800" b="1" dirty="0">
              <a:effectLst>
                <a:glow rad="165100">
                  <a:srgbClr val="000000"/>
                </a:glow>
              </a:effectLst>
              <a:latin typeface="Arial" panose="020B0604020202020204" pitchFamily="34" charset="0"/>
              <a:ea typeface="ＭＳ Ｐゴシック" charset="0"/>
            </a:endParaRPr>
          </a:p>
        </p:txBody>
      </p:sp>
      <p:sp>
        <p:nvSpPr>
          <p:cNvPr id="15" name="Rectangle 6"/>
          <p:cNvSpPr>
            <a:spLocks noChangeArrowheads="1"/>
          </p:cNvSpPr>
          <p:nvPr/>
        </p:nvSpPr>
        <p:spPr bwMode="auto">
          <a:xfrm>
            <a:off x="6143670" y="1411039"/>
            <a:ext cx="1656472"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latin typeface="Arial" panose="020B0604020202020204" pitchFamily="34" charset="0"/>
              </a:rPr>
              <a:t>-6 أيام</a:t>
            </a:r>
            <a:endParaRPr lang="en-US" altLang="zh-CN" sz="2800" b="1" dirty="0">
              <a:solidFill>
                <a:srgbClr val="FFFFFF"/>
              </a:solidFill>
              <a:effectLst>
                <a:glow rad="165100">
                  <a:srgbClr val="000000"/>
                </a:glow>
              </a:effectLst>
              <a:latin typeface="Arial" panose="020B0604020202020204" pitchFamily="34" charset="0"/>
            </a:endParaRPr>
          </a:p>
        </p:txBody>
      </p:sp>
      <p:sp>
        <p:nvSpPr>
          <p:cNvPr id="16" name="Rectangle 15"/>
          <p:cNvSpPr>
            <a:spLocks noChangeArrowheads="1"/>
          </p:cNvSpPr>
          <p:nvPr/>
        </p:nvSpPr>
        <p:spPr bwMode="auto">
          <a:xfrm>
            <a:off x="7800142" y="1411039"/>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latin typeface="Arial" panose="020B0604020202020204" pitchFamily="34" charset="0"/>
              </a:rPr>
              <a:t>4143</a:t>
            </a:r>
            <a:endParaRPr lang="en-US" altLang="zh-CN" sz="2800" b="1" dirty="0">
              <a:solidFill>
                <a:srgbClr val="FFFFFF"/>
              </a:solidFill>
              <a:effectLst>
                <a:glow rad="165100">
                  <a:srgbClr val="000000"/>
                </a:glow>
              </a:effectLst>
              <a:latin typeface="Arial" panose="020B0604020202020204" pitchFamily="34" charset="0"/>
            </a:endParaRPr>
          </a:p>
        </p:txBody>
      </p:sp>
      <p:sp>
        <p:nvSpPr>
          <p:cNvPr id="17" name="Rectangle 6"/>
          <p:cNvSpPr>
            <a:spLocks noChangeArrowheads="1"/>
          </p:cNvSpPr>
          <p:nvPr/>
        </p:nvSpPr>
        <p:spPr bwMode="auto">
          <a:xfrm>
            <a:off x="2924717" y="1411039"/>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latin typeface="Arial" panose="020B0604020202020204" pitchFamily="34" charset="0"/>
              </a:rPr>
              <a:t>أنهى الله</a:t>
            </a:r>
            <a:endParaRPr lang="en-US" altLang="zh-CN" sz="2800" b="1" dirty="0">
              <a:solidFill>
                <a:srgbClr val="FFFFFF"/>
              </a:solidFill>
              <a:effectLst>
                <a:glow rad="165100">
                  <a:srgbClr val="000000"/>
                </a:glow>
              </a:effectLst>
              <a:latin typeface="Arial" panose="020B0604020202020204" pitchFamily="34" charset="0"/>
            </a:endParaRPr>
          </a:p>
        </p:txBody>
      </p:sp>
      <p:sp>
        <p:nvSpPr>
          <p:cNvPr id="18" name="Rectangle 2"/>
          <p:cNvSpPr txBox="1">
            <a:spLocks noChangeArrowheads="1"/>
          </p:cNvSpPr>
          <p:nvPr/>
        </p:nvSpPr>
        <p:spPr bwMode="auto">
          <a:xfrm>
            <a:off x="-1" y="2115977"/>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457200" eaLnBrk="1" hangingPunct="1"/>
            <a:r>
              <a:rPr lang="ar-JO" altLang="zh-CN" sz="2800" b="1" dirty="0">
                <a:effectLst>
                  <a:glow rad="165100">
                    <a:srgbClr val="000000"/>
                  </a:glow>
                </a:effectLst>
                <a:latin typeface="Arial" panose="020B0604020202020204" pitchFamily="34" charset="0"/>
                <a:ea typeface="ＭＳ Ｐゴシック" charset="0"/>
              </a:rPr>
              <a:t>خلق آدم</a:t>
            </a:r>
            <a:endParaRPr lang="en-US" altLang="zh-CN" sz="2800" b="1" dirty="0">
              <a:effectLst>
                <a:glow rad="165100">
                  <a:srgbClr val="000000"/>
                </a:glow>
              </a:effectLst>
              <a:latin typeface="Arial" panose="020B0604020202020204" pitchFamily="34" charset="0"/>
              <a:ea typeface="ＭＳ Ｐゴシック" charset="0"/>
            </a:endParaRPr>
          </a:p>
        </p:txBody>
      </p:sp>
      <p:sp>
        <p:nvSpPr>
          <p:cNvPr id="19" name="Rectangle 6"/>
          <p:cNvSpPr>
            <a:spLocks noChangeArrowheads="1"/>
          </p:cNvSpPr>
          <p:nvPr/>
        </p:nvSpPr>
        <p:spPr bwMode="auto">
          <a:xfrm>
            <a:off x="6378744" y="2069025"/>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latin typeface="Arial" panose="020B0604020202020204" pitchFamily="34" charset="0"/>
              </a:rPr>
              <a:t>صفر</a:t>
            </a:r>
            <a:endParaRPr lang="en-US" altLang="zh-CN" sz="2800" b="1" dirty="0">
              <a:solidFill>
                <a:srgbClr val="FFFFFF"/>
              </a:solidFill>
              <a:effectLst>
                <a:glow rad="165100">
                  <a:srgbClr val="000000"/>
                </a:glow>
              </a:effectLst>
              <a:latin typeface="Arial" panose="020B0604020202020204" pitchFamily="34" charset="0"/>
            </a:endParaRPr>
          </a:p>
        </p:txBody>
      </p:sp>
      <p:sp>
        <p:nvSpPr>
          <p:cNvPr id="20" name="Rectangle 19"/>
          <p:cNvSpPr>
            <a:spLocks noChangeArrowheads="1"/>
          </p:cNvSpPr>
          <p:nvPr/>
        </p:nvSpPr>
        <p:spPr bwMode="auto">
          <a:xfrm>
            <a:off x="7800142" y="2069025"/>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latin typeface="Arial" panose="020B0604020202020204" pitchFamily="34" charset="0"/>
              </a:rPr>
              <a:t>4143</a:t>
            </a:r>
            <a:endParaRPr lang="en-US" altLang="zh-CN" sz="2800" b="1" dirty="0">
              <a:solidFill>
                <a:srgbClr val="FFFFFF"/>
              </a:solidFill>
              <a:effectLst>
                <a:glow rad="165100">
                  <a:srgbClr val="000000"/>
                </a:glow>
              </a:effectLst>
              <a:latin typeface="Arial" panose="020B0604020202020204" pitchFamily="34" charset="0"/>
            </a:endParaRPr>
          </a:p>
        </p:txBody>
      </p:sp>
      <p:sp>
        <p:nvSpPr>
          <p:cNvPr id="21" name="Rectangle 6"/>
          <p:cNvSpPr>
            <a:spLocks noChangeArrowheads="1"/>
          </p:cNvSpPr>
          <p:nvPr/>
        </p:nvSpPr>
        <p:spPr bwMode="auto">
          <a:xfrm>
            <a:off x="2924717" y="2069025"/>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latin typeface="Arial" panose="020B0604020202020204" pitchFamily="34" charset="0"/>
              </a:rPr>
              <a:t>خلق الله الإنسان</a:t>
            </a:r>
            <a:endParaRPr lang="en-US" altLang="zh-CN" sz="2800" b="1" dirty="0">
              <a:solidFill>
                <a:srgbClr val="FFFFFF"/>
              </a:solidFill>
              <a:effectLst>
                <a:glow rad="165100">
                  <a:srgbClr val="000000"/>
                </a:glow>
              </a:effectLst>
              <a:latin typeface="Arial" panose="020B0604020202020204" pitchFamily="34" charset="0"/>
            </a:endParaRPr>
          </a:p>
        </p:txBody>
      </p:sp>
      <p:sp>
        <p:nvSpPr>
          <p:cNvPr id="22" name="Rectangle 2"/>
          <p:cNvSpPr txBox="1">
            <a:spLocks noChangeArrowheads="1"/>
          </p:cNvSpPr>
          <p:nvPr/>
        </p:nvSpPr>
        <p:spPr bwMode="auto">
          <a:xfrm>
            <a:off x="0" y="2719372"/>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457200" eaLnBrk="1" hangingPunct="1"/>
            <a:r>
              <a:rPr lang="ar-JO" altLang="zh-CN" sz="2800" b="1" dirty="0">
                <a:effectLst>
                  <a:glow rad="165100">
                    <a:srgbClr val="000000"/>
                  </a:glow>
                </a:effectLst>
                <a:latin typeface="Arial" panose="020B0604020202020204" pitchFamily="34" charset="0"/>
                <a:ea typeface="ＭＳ Ｐゴシック" charset="0"/>
              </a:rPr>
              <a:t>ولادة شيث</a:t>
            </a:r>
            <a:endParaRPr lang="en-US" altLang="zh-CN" sz="2800" b="1" dirty="0">
              <a:effectLst>
                <a:glow rad="165100">
                  <a:srgbClr val="000000"/>
                </a:glow>
              </a:effectLst>
              <a:latin typeface="Arial" panose="020B0604020202020204" pitchFamily="34" charset="0"/>
              <a:ea typeface="ＭＳ Ｐゴシック" charset="0"/>
            </a:endParaRPr>
          </a:p>
        </p:txBody>
      </p:sp>
      <p:sp>
        <p:nvSpPr>
          <p:cNvPr id="23" name="Rectangle 6"/>
          <p:cNvSpPr>
            <a:spLocks noChangeArrowheads="1"/>
          </p:cNvSpPr>
          <p:nvPr/>
        </p:nvSpPr>
        <p:spPr bwMode="auto">
          <a:xfrm>
            <a:off x="6378745" y="2672420"/>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latin typeface="Arial" panose="020B0604020202020204" pitchFamily="34" charset="0"/>
              </a:rPr>
              <a:t>130</a:t>
            </a:r>
            <a:endParaRPr lang="en-US" altLang="zh-CN" sz="2800" b="1" dirty="0">
              <a:solidFill>
                <a:srgbClr val="FFFFFF"/>
              </a:solidFill>
              <a:effectLst>
                <a:glow rad="165100">
                  <a:srgbClr val="000000"/>
                </a:glow>
              </a:effectLst>
              <a:latin typeface="Arial" panose="020B0604020202020204" pitchFamily="34" charset="0"/>
            </a:endParaRPr>
          </a:p>
        </p:txBody>
      </p:sp>
      <p:sp>
        <p:nvSpPr>
          <p:cNvPr id="24" name="Rectangle 23"/>
          <p:cNvSpPr>
            <a:spLocks noChangeArrowheads="1"/>
          </p:cNvSpPr>
          <p:nvPr/>
        </p:nvSpPr>
        <p:spPr bwMode="auto">
          <a:xfrm>
            <a:off x="7800143" y="2672420"/>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latin typeface="Arial" panose="020B0604020202020204" pitchFamily="34" charset="0"/>
              </a:rPr>
              <a:t>4013</a:t>
            </a:r>
            <a:endParaRPr lang="en-US" altLang="zh-CN" sz="2800" b="1" dirty="0">
              <a:solidFill>
                <a:srgbClr val="FFFFFF"/>
              </a:solidFill>
              <a:effectLst>
                <a:glow rad="165100">
                  <a:srgbClr val="000000"/>
                </a:glow>
              </a:effectLst>
              <a:latin typeface="Arial" panose="020B0604020202020204" pitchFamily="34" charset="0"/>
            </a:endParaRPr>
          </a:p>
        </p:txBody>
      </p:sp>
      <p:sp>
        <p:nvSpPr>
          <p:cNvPr id="25" name="Rectangle 6"/>
          <p:cNvSpPr>
            <a:spLocks noChangeArrowheads="1"/>
          </p:cNvSpPr>
          <p:nvPr/>
        </p:nvSpPr>
        <p:spPr bwMode="auto">
          <a:xfrm>
            <a:off x="2924718" y="2672420"/>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latin typeface="Arial" panose="020B0604020202020204" pitchFamily="34" charset="0"/>
              </a:rPr>
              <a:t>كان عمر آدم 130</a:t>
            </a:r>
            <a:endParaRPr lang="en-US" altLang="zh-CN" sz="2800" b="1" dirty="0">
              <a:solidFill>
                <a:srgbClr val="FFFFFF"/>
              </a:solidFill>
              <a:effectLst>
                <a:glow rad="165100">
                  <a:srgbClr val="000000"/>
                </a:glow>
              </a:effectLst>
              <a:latin typeface="Arial" panose="020B0604020202020204" pitchFamily="34" charset="0"/>
            </a:endParaRPr>
          </a:p>
        </p:txBody>
      </p:sp>
      <p:sp>
        <p:nvSpPr>
          <p:cNvPr id="26" name="Rectangle 2"/>
          <p:cNvSpPr txBox="1">
            <a:spLocks noChangeArrowheads="1"/>
          </p:cNvSpPr>
          <p:nvPr/>
        </p:nvSpPr>
        <p:spPr bwMode="auto">
          <a:xfrm>
            <a:off x="-1" y="3322767"/>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457200" eaLnBrk="1" hangingPunct="1"/>
            <a:r>
              <a:rPr lang="ar-JO" altLang="zh-CN" sz="2800" b="1" dirty="0">
                <a:effectLst>
                  <a:glow rad="165100">
                    <a:srgbClr val="000000"/>
                  </a:glow>
                </a:effectLst>
                <a:latin typeface="Arial" panose="020B0604020202020204" pitchFamily="34" charset="0"/>
                <a:ea typeface="ＭＳ Ｐゴシック" charset="0"/>
              </a:rPr>
              <a:t>ولادة أنوش</a:t>
            </a:r>
            <a:endParaRPr lang="en-US" altLang="zh-CN" sz="2800" b="1" dirty="0">
              <a:effectLst>
                <a:glow rad="165100">
                  <a:srgbClr val="000000"/>
                </a:glow>
              </a:effectLst>
              <a:latin typeface="Arial" panose="020B0604020202020204" pitchFamily="34" charset="0"/>
              <a:ea typeface="ＭＳ Ｐゴシック" charset="0"/>
            </a:endParaRPr>
          </a:p>
        </p:txBody>
      </p:sp>
      <p:sp>
        <p:nvSpPr>
          <p:cNvPr id="27" name="Rectangle 6"/>
          <p:cNvSpPr>
            <a:spLocks noChangeArrowheads="1"/>
          </p:cNvSpPr>
          <p:nvPr/>
        </p:nvSpPr>
        <p:spPr bwMode="auto">
          <a:xfrm>
            <a:off x="6378744" y="3275815"/>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latin typeface="Arial" panose="020B0604020202020204" pitchFamily="34" charset="0"/>
              </a:rPr>
              <a:t>235</a:t>
            </a:r>
            <a:endParaRPr lang="en-US" altLang="zh-CN" sz="2800" b="1" dirty="0">
              <a:solidFill>
                <a:srgbClr val="FFFFFF"/>
              </a:solidFill>
              <a:effectLst>
                <a:glow rad="165100">
                  <a:srgbClr val="000000"/>
                </a:glow>
              </a:effectLst>
              <a:latin typeface="Arial" panose="020B0604020202020204" pitchFamily="34" charset="0"/>
            </a:endParaRPr>
          </a:p>
        </p:txBody>
      </p:sp>
      <p:sp>
        <p:nvSpPr>
          <p:cNvPr id="28" name="Rectangle 27"/>
          <p:cNvSpPr>
            <a:spLocks noChangeArrowheads="1"/>
          </p:cNvSpPr>
          <p:nvPr/>
        </p:nvSpPr>
        <p:spPr bwMode="auto">
          <a:xfrm>
            <a:off x="7800142" y="3275815"/>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latin typeface="Arial" panose="020B0604020202020204" pitchFamily="34" charset="0"/>
              </a:rPr>
              <a:t>3908</a:t>
            </a:r>
            <a:endParaRPr lang="en-US" altLang="zh-CN" sz="2800" b="1" dirty="0">
              <a:solidFill>
                <a:srgbClr val="FFFFFF"/>
              </a:solidFill>
              <a:effectLst>
                <a:glow rad="165100">
                  <a:srgbClr val="000000"/>
                </a:glow>
              </a:effectLst>
              <a:latin typeface="Arial" panose="020B0604020202020204" pitchFamily="34" charset="0"/>
            </a:endParaRPr>
          </a:p>
        </p:txBody>
      </p:sp>
      <p:sp>
        <p:nvSpPr>
          <p:cNvPr id="29" name="Rectangle 6"/>
          <p:cNvSpPr>
            <a:spLocks noChangeArrowheads="1"/>
          </p:cNvSpPr>
          <p:nvPr/>
        </p:nvSpPr>
        <p:spPr bwMode="auto">
          <a:xfrm>
            <a:off x="2924717" y="3275815"/>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latin typeface="Arial" panose="020B0604020202020204" pitchFamily="34" charset="0"/>
              </a:rPr>
              <a:t>كان عمر شيث 105</a:t>
            </a:r>
            <a:endParaRPr lang="en-US" altLang="zh-CN" sz="2800" b="1" dirty="0">
              <a:solidFill>
                <a:srgbClr val="FFFFFF"/>
              </a:solidFill>
              <a:effectLst>
                <a:glow rad="165100">
                  <a:srgbClr val="000000"/>
                </a:glow>
              </a:effectLst>
              <a:latin typeface="Arial" panose="020B0604020202020204" pitchFamily="34" charset="0"/>
            </a:endParaRPr>
          </a:p>
        </p:txBody>
      </p:sp>
      <p:sp>
        <p:nvSpPr>
          <p:cNvPr id="30" name="Rectangle 2"/>
          <p:cNvSpPr txBox="1">
            <a:spLocks noChangeArrowheads="1"/>
          </p:cNvSpPr>
          <p:nvPr/>
        </p:nvSpPr>
        <p:spPr bwMode="auto">
          <a:xfrm>
            <a:off x="1" y="5707528"/>
            <a:ext cx="2786050"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457200" eaLnBrk="1" hangingPunct="1"/>
            <a:r>
              <a:rPr lang="ar-JO" altLang="zh-CN" sz="2800" b="1" dirty="0">
                <a:effectLst>
                  <a:glow rad="165100">
                    <a:srgbClr val="000000"/>
                  </a:glow>
                </a:effectLst>
                <a:latin typeface="Arial" panose="020B0604020202020204" pitchFamily="34" charset="0"/>
                <a:ea typeface="ＭＳ Ｐゴシック" charset="0"/>
              </a:rPr>
              <a:t>يعقوب و عائلته ينزلون إلى مصر</a:t>
            </a:r>
            <a:endParaRPr lang="en-US" altLang="zh-CN" sz="2800" b="1" dirty="0">
              <a:effectLst>
                <a:glow rad="165100">
                  <a:srgbClr val="000000"/>
                </a:glow>
              </a:effectLst>
              <a:latin typeface="Arial" panose="020B0604020202020204" pitchFamily="34" charset="0"/>
              <a:ea typeface="ＭＳ Ｐゴシック" charset="0"/>
            </a:endParaRPr>
          </a:p>
        </p:txBody>
      </p:sp>
      <p:sp>
        <p:nvSpPr>
          <p:cNvPr id="31" name="Rectangle 6"/>
          <p:cNvSpPr>
            <a:spLocks noChangeArrowheads="1"/>
          </p:cNvSpPr>
          <p:nvPr/>
        </p:nvSpPr>
        <p:spPr bwMode="auto">
          <a:xfrm>
            <a:off x="6378745" y="5660576"/>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latin typeface="Arial" panose="020B0604020202020204" pitchFamily="34" charset="0"/>
              </a:rPr>
              <a:t>2298</a:t>
            </a:r>
            <a:endParaRPr lang="en-US" altLang="zh-CN" sz="2800" b="1" dirty="0">
              <a:solidFill>
                <a:srgbClr val="FFFFFF"/>
              </a:solidFill>
              <a:effectLst>
                <a:glow rad="165100">
                  <a:srgbClr val="000000"/>
                </a:glow>
              </a:effectLst>
              <a:latin typeface="Arial" panose="020B0604020202020204" pitchFamily="34" charset="0"/>
            </a:endParaRPr>
          </a:p>
        </p:txBody>
      </p:sp>
      <p:sp>
        <p:nvSpPr>
          <p:cNvPr id="32" name="Rectangle 31"/>
          <p:cNvSpPr>
            <a:spLocks noChangeArrowheads="1"/>
          </p:cNvSpPr>
          <p:nvPr/>
        </p:nvSpPr>
        <p:spPr bwMode="auto">
          <a:xfrm>
            <a:off x="7800143" y="5660576"/>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latin typeface="Arial" panose="020B0604020202020204" pitchFamily="34" charset="0"/>
              </a:rPr>
              <a:t>1845</a:t>
            </a:r>
            <a:endParaRPr lang="en-US" altLang="zh-CN" sz="2800" b="1" dirty="0">
              <a:solidFill>
                <a:srgbClr val="FFFFFF"/>
              </a:solidFill>
              <a:effectLst>
                <a:glow rad="165100">
                  <a:srgbClr val="000000"/>
                </a:glow>
              </a:effectLst>
              <a:latin typeface="Arial" panose="020B0604020202020204" pitchFamily="34" charset="0"/>
            </a:endParaRPr>
          </a:p>
        </p:txBody>
      </p:sp>
      <p:sp>
        <p:nvSpPr>
          <p:cNvPr id="33" name="Rectangle 6"/>
          <p:cNvSpPr>
            <a:spLocks noChangeArrowheads="1"/>
          </p:cNvSpPr>
          <p:nvPr/>
        </p:nvSpPr>
        <p:spPr bwMode="auto">
          <a:xfrm>
            <a:off x="2924718" y="5660576"/>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lnSpc>
                <a:spcPct val="90000"/>
              </a:lnSpc>
              <a:spcBef>
                <a:spcPct val="20000"/>
              </a:spcBef>
            </a:pPr>
            <a:endParaRPr lang="ar-JO" altLang="zh-CN" sz="2800" b="1" dirty="0">
              <a:solidFill>
                <a:srgbClr val="FFFFFF"/>
              </a:solidFill>
              <a:effectLst>
                <a:glow rad="165100">
                  <a:srgbClr val="000000"/>
                </a:glow>
              </a:effectLst>
              <a:latin typeface="Arial" panose="020B0604020202020204" pitchFamily="34" charset="0"/>
            </a:endParaRPr>
          </a:p>
          <a:p>
            <a:pPr algn="ctr" eaLnBrk="1" hangingPunct="1">
              <a:lnSpc>
                <a:spcPct val="90000"/>
              </a:lnSpc>
              <a:spcBef>
                <a:spcPct val="20000"/>
              </a:spcBef>
            </a:pPr>
            <a:r>
              <a:rPr lang="ar-JO" altLang="zh-CN" sz="2800" b="1" dirty="0">
                <a:solidFill>
                  <a:srgbClr val="FFFFFF"/>
                </a:solidFill>
                <a:effectLst>
                  <a:glow rad="165100">
                    <a:srgbClr val="000000"/>
                  </a:glow>
                </a:effectLst>
                <a:latin typeface="Arial" panose="020B0604020202020204" pitchFamily="34" charset="0"/>
              </a:rPr>
              <a:t>كان عمر يعقوب 130 حوالي 400 سنة قبل الخروج في 1445 ق.م</a:t>
            </a:r>
            <a:endParaRPr lang="en-US" altLang="zh-CN" sz="2800" b="1" dirty="0">
              <a:solidFill>
                <a:srgbClr val="FFFFFF"/>
              </a:solidFill>
              <a:effectLst>
                <a:glow rad="165100">
                  <a:srgbClr val="000000"/>
                </a:glow>
              </a:effectLst>
              <a:latin typeface="Arial" panose="020B0604020202020204" pitchFamily="34" charset="0"/>
            </a:endParaRPr>
          </a:p>
        </p:txBody>
      </p:sp>
      <p:sp>
        <p:nvSpPr>
          <p:cNvPr id="34" name="Rectangle 2"/>
          <p:cNvSpPr txBox="1">
            <a:spLocks noChangeArrowheads="1"/>
          </p:cNvSpPr>
          <p:nvPr/>
        </p:nvSpPr>
        <p:spPr bwMode="auto">
          <a:xfrm>
            <a:off x="-1" y="838128"/>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457200" eaLnBrk="1" hangingPunct="1"/>
            <a:r>
              <a:rPr lang="ar-JO" altLang="zh-CN" sz="2800" b="1" dirty="0">
                <a:solidFill>
                  <a:srgbClr val="FFFF00"/>
                </a:solidFill>
                <a:effectLst>
                  <a:glow rad="165100">
                    <a:srgbClr val="000000"/>
                  </a:glow>
                </a:effectLst>
                <a:latin typeface="Arial" panose="020B0604020202020204" pitchFamily="34" charset="0"/>
                <a:ea typeface="ＭＳ Ｐゴシック" charset="0"/>
              </a:rPr>
              <a:t>الحدث</a:t>
            </a:r>
            <a:endParaRPr lang="en-US" altLang="zh-CN" sz="2800" b="1" dirty="0">
              <a:solidFill>
                <a:srgbClr val="FFFF00"/>
              </a:solidFill>
              <a:effectLst>
                <a:glow rad="165100">
                  <a:srgbClr val="000000"/>
                </a:glow>
              </a:effectLst>
              <a:latin typeface="Arial" panose="020B0604020202020204" pitchFamily="34" charset="0"/>
              <a:ea typeface="ＭＳ Ｐゴシック" charset="0"/>
            </a:endParaRPr>
          </a:p>
        </p:txBody>
      </p:sp>
      <p:sp>
        <p:nvSpPr>
          <p:cNvPr id="2" name="Down Arrow 1"/>
          <p:cNvSpPr/>
          <p:nvPr/>
        </p:nvSpPr>
        <p:spPr bwMode="auto">
          <a:xfrm>
            <a:off x="789410"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a typeface="ＭＳ Ｐゴシック" pitchFamily="-112" charset="-128"/>
              <a:cs typeface="ＭＳ Ｐゴシック" pitchFamily="-112" charset="-128"/>
            </a:endParaRPr>
          </a:p>
        </p:txBody>
      </p:sp>
      <p:sp>
        <p:nvSpPr>
          <p:cNvPr id="36" name="Down Arrow 35"/>
          <p:cNvSpPr/>
          <p:nvPr/>
        </p:nvSpPr>
        <p:spPr bwMode="auto">
          <a:xfrm>
            <a:off x="6704265"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a typeface="ＭＳ Ｐゴシック" pitchFamily="-112" charset="-128"/>
              <a:cs typeface="ＭＳ Ｐゴシック" pitchFamily="-112" charset="-128"/>
            </a:endParaRPr>
          </a:p>
        </p:txBody>
      </p:sp>
      <p:sp>
        <p:nvSpPr>
          <p:cNvPr id="37" name="Down Arrow 36"/>
          <p:cNvSpPr/>
          <p:nvPr/>
        </p:nvSpPr>
        <p:spPr bwMode="auto">
          <a:xfrm rot="10800000">
            <a:off x="8077152" y="3980752"/>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a typeface="ＭＳ Ｐゴシック" pitchFamily="-112" charset="-128"/>
              <a:cs typeface="ＭＳ Ｐゴシック" pitchFamily="-112" charset="-128"/>
            </a:endParaRPr>
          </a:p>
        </p:txBody>
      </p:sp>
      <p:sp>
        <p:nvSpPr>
          <p:cNvPr id="35" name="Text Box 3"/>
          <p:cNvSpPr txBox="1">
            <a:spLocks noChangeArrowheads="1"/>
          </p:cNvSpPr>
          <p:nvPr/>
        </p:nvSpPr>
        <p:spPr bwMode="auto">
          <a:xfrm>
            <a:off x="8077152" y="76200"/>
            <a:ext cx="10287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38-44</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84866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0" end="0"/>
                                            </p:txEl>
                                          </p:spTgt>
                                        </p:tgtEl>
                                        <p:attrNameLst>
                                          <p:attrName>style.visibility</p:attrName>
                                        </p:attrNameLst>
                                      </p:cBhvr>
                                      <p:to>
                                        <p:strVal val="visible"/>
                                      </p:to>
                                    </p:set>
                                    <p:animEffect transition="in" filter="wipe(up)">
                                      <p:cBhvr>
                                        <p:cTn id="17" dur="500"/>
                                        <p:tgtEl>
                                          <p:spTgt spid="86016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up)">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up)">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up)">
                                      <p:cBhvr>
                                        <p:cTn id="40" dur="500"/>
                                        <p:tgtEl>
                                          <p:spTgt spid="2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wipe(up)">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5">
                                            <p:txEl>
                                              <p:pRg st="0" end="0"/>
                                            </p:txEl>
                                          </p:spTgt>
                                        </p:tgtEl>
                                        <p:attrNameLst>
                                          <p:attrName>style.visibility</p:attrName>
                                        </p:attrNameLst>
                                      </p:cBhvr>
                                      <p:to>
                                        <p:strVal val="visible"/>
                                      </p:to>
                                    </p:set>
                                    <p:animEffect transition="in" filter="wipe(up)">
                                      <p:cBhvr>
                                        <p:cTn id="54" dur="500"/>
                                        <p:tgtEl>
                                          <p:spTgt spid="25">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animEffect transition="in" filter="wipe(up)">
                                      <p:cBhvr>
                                        <p:cTn id="59" dur="500"/>
                                        <p:tgtEl>
                                          <p:spTgt spid="23">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9">
                                            <p:txEl>
                                              <p:pRg st="0" end="0"/>
                                            </p:txEl>
                                          </p:spTgt>
                                        </p:tgtEl>
                                        <p:attrNameLst>
                                          <p:attrName>style.visibility</p:attrName>
                                        </p:attrNameLst>
                                      </p:cBhvr>
                                      <p:to>
                                        <p:strVal val="visible"/>
                                      </p:to>
                                    </p:set>
                                    <p:animEffect transition="in" filter="wipe(up)">
                                      <p:cBhvr>
                                        <p:cTn id="68" dur="500"/>
                                        <p:tgtEl>
                                          <p:spTgt spid="2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7">
                                            <p:txEl>
                                              <p:pRg st="0" end="0"/>
                                            </p:txEl>
                                          </p:spTgt>
                                        </p:tgtEl>
                                        <p:attrNameLst>
                                          <p:attrName>style.visibility</p:attrName>
                                        </p:attrNameLst>
                                      </p:cBhvr>
                                      <p:to>
                                        <p:strVal val="visible"/>
                                      </p:to>
                                    </p:set>
                                    <p:animEffect transition="in" filter="wipe(up)">
                                      <p:cBhvr>
                                        <p:cTn id="73" dur="500"/>
                                        <p:tgtEl>
                                          <p:spTgt spid="27">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up)">
                                      <p:cBhvr>
                                        <p:cTn id="78" dur="5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3">
                                            <p:txEl>
                                              <p:pRg st="1" end="1"/>
                                            </p:txEl>
                                          </p:spTgt>
                                        </p:tgtEl>
                                        <p:attrNameLst>
                                          <p:attrName>style.visibility</p:attrName>
                                        </p:attrNameLst>
                                      </p:cBhvr>
                                      <p:to>
                                        <p:strVal val="visible"/>
                                      </p:to>
                                    </p:set>
                                    <p:animEffect transition="in" filter="wipe(up)">
                                      <p:cBhvr>
                                        <p:cTn id="87" dur="500"/>
                                        <p:tgtEl>
                                          <p:spTgt spid="33">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wipe(up)">
                                      <p:cBhvr>
                                        <p:cTn id="92" dur="5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31">
                                            <p:txEl>
                                              <p:pRg st="0" end="0"/>
                                            </p:txEl>
                                          </p:spTgt>
                                        </p:tgtEl>
                                        <p:attrNameLst>
                                          <p:attrName>style.visibility</p:attrName>
                                        </p:attrNameLst>
                                      </p:cBhvr>
                                      <p:to>
                                        <p:strVal val="visible"/>
                                      </p:to>
                                    </p:set>
                                    <p:animEffect transition="in" filter="wipe(up)">
                                      <p:cBhvr>
                                        <p:cTn id="97" dur="500"/>
                                        <p:tgtEl>
                                          <p:spTgt spid="31">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32">
                                            <p:txEl>
                                              <p:pRg st="0" end="0"/>
                                            </p:txEl>
                                          </p:spTgt>
                                        </p:tgtEl>
                                        <p:attrNameLst>
                                          <p:attrName>style.visibility</p:attrName>
                                        </p:attrNameLst>
                                      </p:cBhvr>
                                      <p:to>
                                        <p:strVal val="visible"/>
                                      </p:to>
                                    </p:set>
                                    <p:animEffect transition="in" filter="wipe(up)">
                                      <p:cBhvr>
                                        <p:cTn id="102" dur="500"/>
                                        <p:tgtEl>
                                          <p:spTgt spid="32">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7">
                                            <p:txEl>
                                              <p:pRg st="0" end="0"/>
                                            </p:txEl>
                                          </p:spTgt>
                                        </p:tgtEl>
                                        <p:attrNameLst>
                                          <p:attrName>style.visibility</p:attrName>
                                        </p:attrNameLst>
                                      </p:cBhvr>
                                      <p:to>
                                        <p:strVal val="visible"/>
                                      </p:to>
                                    </p:set>
                                    <p:animEffect transition="in" filter="wipe(up)">
                                      <p:cBhvr>
                                        <p:cTn id="107" dur="500"/>
                                        <p:tgtEl>
                                          <p:spTgt spid="7">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wipe(down)">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28">
                                            <p:txEl>
                                              <p:pRg st="0" end="0"/>
                                            </p:txEl>
                                          </p:spTgt>
                                        </p:tgtEl>
                                        <p:attrNameLst>
                                          <p:attrName>style.visibility</p:attrName>
                                        </p:attrNameLst>
                                      </p:cBhvr>
                                      <p:to>
                                        <p:strVal val="visible"/>
                                      </p:to>
                                    </p:set>
                                    <p:animEffect transition="in" filter="wipe(up)">
                                      <p:cBhvr>
                                        <p:cTn id="117" dur="500"/>
                                        <p:tgtEl>
                                          <p:spTgt spid="28">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24">
                                            <p:txEl>
                                              <p:pRg st="0" end="0"/>
                                            </p:txEl>
                                          </p:spTgt>
                                        </p:tgtEl>
                                        <p:attrNameLst>
                                          <p:attrName>style.visibility</p:attrName>
                                        </p:attrNameLst>
                                      </p:cBhvr>
                                      <p:to>
                                        <p:strVal val="visible"/>
                                      </p:to>
                                    </p:set>
                                    <p:animEffect transition="in" filter="wipe(up)">
                                      <p:cBhvr>
                                        <p:cTn id="122" dur="500"/>
                                        <p:tgtEl>
                                          <p:spTgt spid="24">
                                            <p:txEl>
                                              <p:pRg st="0" end="0"/>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20">
                                            <p:txEl>
                                              <p:pRg st="0" end="0"/>
                                            </p:txEl>
                                          </p:spTgt>
                                        </p:tgtEl>
                                        <p:attrNameLst>
                                          <p:attrName>style.visibility</p:attrName>
                                        </p:attrNameLst>
                                      </p:cBhvr>
                                      <p:to>
                                        <p:strVal val="visible"/>
                                      </p:to>
                                    </p:set>
                                    <p:animEffect transition="in" filter="wipe(up)">
                                      <p:cBhvr>
                                        <p:cTn id="127" dur="500"/>
                                        <p:tgtEl>
                                          <p:spTgt spid="20">
                                            <p:txEl>
                                              <p:pRg st="0" end="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16">
                                            <p:txEl>
                                              <p:pRg st="0" end="0"/>
                                            </p:txEl>
                                          </p:spTgt>
                                        </p:tgtEl>
                                        <p:attrNameLst>
                                          <p:attrName>style.visibility</p:attrName>
                                        </p:attrNameLst>
                                      </p:cBhvr>
                                      <p:to>
                                        <p:strVal val="visible"/>
                                      </p:to>
                                    </p:set>
                                    <p:animEffect transition="in" filter="wipe(up)">
                                      <p:cBhvr>
                                        <p:cTn id="1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7" grpId="0" build="p"/>
      <p:bldP spid="11" grpId="0" build="p"/>
      <p:bldP spid="14" grpId="0"/>
      <p:bldP spid="15" grpId="0" build="p"/>
      <p:bldP spid="16" grpId="0" build="p"/>
      <p:bldP spid="17" grpId="0" build="p"/>
      <p:bldP spid="18" grpId="0"/>
      <p:bldP spid="19" grpId="0" build="p"/>
      <p:bldP spid="20" grpId="0" build="p"/>
      <p:bldP spid="21" grpId="0" build="p"/>
      <p:bldP spid="22" grpId="0"/>
      <p:bldP spid="23" grpId="0" build="p"/>
      <p:bldP spid="24" grpId="0" build="p"/>
      <p:bldP spid="25" grpId="0" build="p"/>
      <p:bldP spid="26" grpId="0"/>
      <p:bldP spid="27" grpId="0" build="p"/>
      <p:bldP spid="28" grpId="0" build="p"/>
      <p:bldP spid="29" grpId="0" build="p"/>
      <p:bldP spid="30" grpId="0"/>
      <p:bldP spid="31" grpId="0" build="p"/>
      <p:bldP spid="32" grpId="0" build="p"/>
      <p:bldP spid="33" grpId="0" build="p"/>
      <p:bldP spid="34" grpId="0"/>
      <p:bldP spid="2" grpId="0" animBg="1"/>
      <p:bldP spid="36" grpId="0" animBg="1"/>
      <p:bldP spid="37"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49" name="Rectangle 2"/>
          <p:cNvSpPr>
            <a:spLocks noGrp="1" noChangeArrowheads="1"/>
          </p:cNvSpPr>
          <p:nvPr>
            <p:ph type="ctrTitle"/>
          </p:nvPr>
        </p:nvSpPr>
        <p:spPr/>
        <p:txBody>
          <a:bodyPr/>
          <a:lstStyle/>
          <a:p>
            <a:pPr eaLnBrk="1" hangingPunct="1"/>
            <a:r>
              <a:rPr lang="en-US" altLang="zh-CN">
                <a:latin typeface="Times New Roman" charset="0"/>
                <a:ea typeface="ＭＳ Ｐゴシック" charset="0"/>
              </a:rPr>
              <a:t>Methuselah</a:t>
            </a:r>
            <a:r>
              <a:rPr lang="uk-UA" altLang="ja-JP">
                <a:latin typeface="Times New Roman" charset="0"/>
                <a:ea typeface="ＭＳ Ｐゴシック" charset="0"/>
              </a:rPr>
              <a:t>'</a:t>
            </a:r>
            <a:r>
              <a:rPr lang="en-US" altLang="ja-JP">
                <a:latin typeface="Times New Roman" charset="0"/>
                <a:ea typeface="ＭＳ Ｐゴシック" charset="0"/>
              </a:rPr>
              <a:t>s Death</a:t>
            </a:r>
            <a:endParaRPr lang="en-US" altLang="zh-CN">
              <a:latin typeface="Times New Roman" charset="0"/>
              <a:ea typeface="ＭＳ Ｐゴシック" charset="0"/>
            </a:endParaRPr>
          </a:p>
        </p:txBody>
      </p:sp>
      <p:pic>
        <p:nvPicPr>
          <p:cNvPr id="1812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1275"/>
            <a:ext cx="9220200" cy="674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Text Box 4"/>
          <p:cNvSpPr txBox="1">
            <a:spLocks noChangeArrowheads="1"/>
          </p:cNvSpPr>
          <p:nvPr/>
        </p:nvSpPr>
        <p:spPr bwMode="auto">
          <a:xfrm>
            <a:off x="8458200" y="76200"/>
            <a:ext cx="495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2D196A"/>
                </a:solidFill>
                <a:latin typeface="Arial" panose="020B0604020202020204" pitchFamily="34" charset="0"/>
              </a:rPr>
              <a:t>44</a:t>
            </a:r>
            <a:endParaRPr lang="en-US" altLang="zh-CN" b="1" dirty="0">
              <a:solidFill>
                <a:srgbClr val="2D196A"/>
              </a:solidFill>
              <a:latin typeface="Arial" panose="020B0604020202020204" pitchFamily="34" charset="0"/>
            </a:endParaRPr>
          </a:p>
        </p:txBody>
      </p:sp>
      <p:sp>
        <p:nvSpPr>
          <p:cNvPr id="428042" name="Text Box 10"/>
          <p:cNvSpPr txBox="1">
            <a:spLocks noChangeArrowheads="1"/>
          </p:cNvSpPr>
          <p:nvPr/>
        </p:nvSpPr>
        <p:spPr bwMode="auto">
          <a:xfrm>
            <a:off x="2362200" y="4114800"/>
            <a:ext cx="5410200" cy="1295400"/>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SzPct val="90000"/>
            </a:pPr>
            <a:r>
              <a:rPr lang="ar-JO" b="1" dirty="0">
                <a:latin typeface="Arial" panose="020B0604020202020204" pitchFamily="34" charset="0"/>
              </a:rPr>
              <a:t>يعمل التسلسل الزمني المستقيم لإظهار أن متوشالح مات في عام الطوفان العظيم!</a:t>
            </a:r>
            <a:endParaRPr lang="en-US" altLang="zh-CN" b="1" dirty="0">
              <a:solidFill>
                <a:srgbClr val="FFFFFF"/>
              </a:solidFill>
              <a:latin typeface="Arial" panose="020B0604020202020204" pitchFamily="34" charset="0"/>
            </a:endParaRPr>
          </a:p>
        </p:txBody>
      </p:sp>
      <p:grpSp>
        <p:nvGrpSpPr>
          <p:cNvPr id="2" name="Group 31"/>
          <p:cNvGrpSpPr>
            <a:grpSpLocks/>
          </p:cNvGrpSpPr>
          <p:nvPr/>
        </p:nvGrpSpPr>
        <p:grpSpPr bwMode="auto">
          <a:xfrm>
            <a:off x="914400" y="4075113"/>
            <a:ext cx="990600" cy="420687"/>
            <a:chOff x="914400" y="4075113"/>
            <a:chExt cx="990600" cy="420687"/>
          </a:xfrm>
        </p:grpSpPr>
        <p:sp>
          <p:nvSpPr>
            <p:cNvPr id="181270" name="Text Box 6"/>
            <p:cNvSpPr txBox="1">
              <a:spLocks noChangeArrowheads="1"/>
            </p:cNvSpPr>
            <p:nvPr/>
          </p:nvSpPr>
          <p:spPr bwMode="auto">
            <a:xfrm>
              <a:off x="1136650" y="4075113"/>
              <a:ext cx="652743" cy="36933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sz="1800" b="1" dirty="0">
                  <a:solidFill>
                    <a:srgbClr val="FF0000"/>
                  </a:solidFill>
                  <a:latin typeface="Arial" panose="020B0604020202020204" pitchFamily="34" charset="0"/>
                </a:rPr>
                <a:t>2487</a:t>
              </a:r>
              <a:endParaRPr lang="en-US" altLang="zh-CN" sz="1800" b="1" dirty="0">
                <a:solidFill>
                  <a:srgbClr val="FF0000"/>
                </a:solidFill>
                <a:latin typeface="Arial" panose="020B0604020202020204" pitchFamily="34" charset="0"/>
              </a:endParaRPr>
            </a:p>
          </p:txBody>
        </p:sp>
        <p:sp>
          <p:nvSpPr>
            <p:cNvPr id="181271" name="Oval 5"/>
            <p:cNvSpPr>
              <a:spLocks noChangeArrowheads="1"/>
            </p:cNvSpPr>
            <p:nvPr/>
          </p:nvSpPr>
          <p:spPr bwMode="auto">
            <a:xfrm>
              <a:off x="914400" y="4114800"/>
              <a:ext cx="990600" cy="3810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b="1" dirty="0">
                <a:solidFill>
                  <a:srgbClr val="EAEAEA"/>
                </a:solidFill>
                <a:latin typeface="Arial" panose="020B0604020202020204" pitchFamily="34" charset="0"/>
              </a:endParaRPr>
            </a:p>
          </p:txBody>
        </p:sp>
      </p:grpSp>
      <p:grpSp>
        <p:nvGrpSpPr>
          <p:cNvPr id="3" name="Group 32"/>
          <p:cNvGrpSpPr>
            <a:grpSpLocks/>
          </p:cNvGrpSpPr>
          <p:nvPr/>
        </p:nvGrpSpPr>
        <p:grpSpPr bwMode="auto">
          <a:xfrm>
            <a:off x="914400" y="4953000"/>
            <a:ext cx="990600" cy="420688"/>
            <a:chOff x="914400" y="4953000"/>
            <a:chExt cx="990600" cy="420688"/>
          </a:xfrm>
        </p:grpSpPr>
        <p:sp>
          <p:nvSpPr>
            <p:cNvPr id="181268" name="Text Box 8"/>
            <p:cNvSpPr txBox="1">
              <a:spLocks noChangeArrowheads="1"/>
            </p:cNvSpPr>
            <p:nvPr/>
          </p:nvSpPr>
          <p:spPr bwMode="auto">
            <a:xfrm>
              <a:off x="1136650" y="4953000"/>
              <a:ext cx="652743" cy="36933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sz="1800" b="1" dirty="0">
                  <a:solidFill>
                    <a:srgbClr val="FF0000"/>
                  </a:solidFill>
                  <a:latin typeface="Arial" panose="020B0604020202020204" pitchFamily="34" charset="0"/>
                </a:rPr>
                <a:t>2487</a:t>
              </a:r>
              <a:endParaRPr lang="en-US" altLang="zh-CN" sz="1800" b="1" dirty="0">
                <a:solidFill>
                  <a:srgbClr val="FF0000"/>
                </a:solidFill>
                <a:latin typeface="Arial" panose="020B0604020202020204" pitchFamily="34" charset="0"/>
              </a:endParaRPr>
            </a:p>
          </p:txBody>
        </p:sp>
        <p:sp>
          <p:nvSpPr>
            <p:cNvPr id="181269" name="Oval 7"/>
            <p:cNvSpPr>
              <a:spLocks noChangeArrowheads="1"/>
            </p:cNvSpPr>
            <p:nvPr/>
          </p:nvSpPr>
          <p:spPr bwMode="auto">
            <a:xfrm>
              <a:off x="914400" y="4992688"/>
              <a:ext cx="990600" cy="3810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b="1" dirty="0">
                <a:solidFill>
                  <a:srgbClr val="EAEAEA"/>
                </a:solidFill>
                <a:latin typeface="Arial" panose="020B0604020202020204" pitchFamily="34" charset="0"/>
              </a:endParaRPr>
            </a:p>
          </p:txBody>
        </p:sp>
      </p:grpSp>
      <p:sp>
        <p:nvSpPr>
          <p:cNvPr id="10" name="Text Box 10"/>
          <p:cNvSpPr txBox="1">
            <a:spLocks noChangeArrowheads="1"/>
          </p:cNvSpPr>
          <p:nvPr/>
        </p:nvSpPr>
        <p:spPr bwMode="auto">
          <a:xfrm>
            <a:off x="3276600" y="1828800"/>
            <a:ext cx="5867400" cy="12954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SzPct val="90000"/>
            </a:pPr>
            <a:r>
              <a:rPr lang="ar-JO" b="1" dirty="0">
                <a:latin typeface="Arial" panose="020B0604020202020204" pitchFamily="34" charset="0"/>
              </a:rPr>
              <a:t>ربما أخبر آدم متوشالح عن قصة الخلق ، الذي أخبر سام ، الذي أخبر إبراهيم - فقط 3 روايات منفصلة!</a:t>
            </a:r>
            <a:endParaRPr lang="en-US" altLang="zh-CN" b="1" dirty="0">
              <a:solidFill>
                <a:srgbClr val="FFFFFF"/>
              </a:solidFill>
              <a:latin typeface="Arial" panose="020B0604020202020204" pitchFamily="34" charset="0"/>
            </a:endParaRPr>
          </a:p>
        </p:txBody>
      </p:sp>
      <p:grpSp>
        <p:nvGrpSpPr>
          <p:cNvPr id="4" name="Group 28"/>
          <p:cNvGrpSpPr>
            <a:grpSpLocks/>
          </p:cNvGrpSpPr>
          <p:nvPr/>
        </p:nvGrpSpPr>
        <p:grpSpPr bwMode="auto">
          <a:xfrm>
            <a:off x="1143000" y="1106488"/>
            <a:ext cx="3048000" cy="2474912"/>
            <a:chOff x="1143000" y="1106269"/>
            <a:chExt cx="3048000" cy="2475131"/>
          </a:xfrm>
        </p:grpSpPr>
        <p:sp>
          <p:nvSpPr>
            <p:cNvPr id="181265" name="Text Box 6"/>
            <p:cNvSpPr txBox="1">
              <a:spLocks noChangeArrowheads="1"/>
            </p:cNvSpPr>
            <p:nvPr/>
          </p:nvSpPr>
          <p:spPr bwMode="auto">
            <a:xfrm>
              <a:off x="1676400" y="1106269"/>
              <a:ext cx="2514600" cy="3693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altLang="zh-CN" sz="1800" b="1" dirty="0">
                  <a:solidFill>
                    <a:srgbClr val="2D196A"/>
                  </a:solidFill>
                  <a:latin typeface="Arial" panose="020B0604020202020204" pitchFamily="34" charset="0"/>
                </a:rPr>
                <a:t>معاصرة آدم لمتوشالح</a:t>
              </a:r>
              <a:endParaRPr lang="en-US" altLang="zh-CN" sz="1800" b="1" dirty="0">
                <a:solidFill>
                  <a:srgbClr val="2D196A"/>
                </a:solidFill>
                <a:latin typeface="Arial" panose="020B0604020202020204" pitchFamily="34" charset="0"/>
              </a:endParaRPr>
            </a:p>
          </p:txBody>
        </p:sp>
        <p:sp>
          <p:nvSpPr>
            <p:cNvPr id="181266" name="Oval 5"/>
            <p:cNvSpPr>
              <a:spLocks noChangeArrowheads="1"/>
            </p:cNvSpPr>
            <p:nvPr/>
          </p:nvSpPr>
          <p:spPr bwMode="auto">
            <a:xfrm>
              <a:off x="1143000" y="1905000"/>
              <a:ext cx="990600" cy="1676400"/>
            </a:xfrm>
            <a:prstGeom prst="ellipse">
              <a:avLst/>
            </a:prstGeom>
            <a:noFill/>
            <a:ln w="57150">
              <a:solidFill>
                <a:srgbClr val="2D196A"/>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b="1" dirty="0">
                <a:solidFill>
                  <a:srgbClr val="EAEAEA"/>
                </a:solidFill>
                <a:latin typeface="Arial" panose="020B0604020202020204" pitchFamily="34" charset="0"/>
              </a:endParaRPr>
            </a:p>
          </p:txBody>
        </p:sp>
        <p:sp>
          <p:nvSpPr>
            <p:cNvPr id="19" name="Bent Arrow 18"/>
            <p:cNvSpPr/>
            <p:nvPr/>
          </p:nvSpPr>
          <p:spPr bwMode="auto">
            <a:xfrm rot="10800000">
              <a:off x="1828800" y="1752438"/>
              <a:ext cx="990600" cy="1219308"/>
            </a:xfrm>
            <a:prstGeom prst="bentArrow">
              <a:avLst>
                <a:gd name="adj1" fmla="val 9423"/>
                <a:gd name="adj2" fmla="val 20806"/>
                <a:gd name="adj3" fmla="val 23802"/>
                <a:gd name="adj4" fmla="val 43750"/>
              </a:avLst>
            </a:prstGeom>
            <a:solidFill>
              <a:srgbClr val="2D196A"/>
            </a:solidFill>
            <a:ln w="9525" cap="flat" cmpd="sng" algn="ctr">
              <a:solidFill>
                <a:srgbClr val="2D196A"/>
              </a:solidFill>
              <a:prstDash val="solid"/>
              <a:round/>
              <a:headEnd type="none" w="med" len="med"/>
              <a:tailEnd type="none" w="med" len="med"/>
            </a:ln>
            <a:effectLst/>
          </p:spPr>
          <p:txBody>
            <a:bodyPr/>
            <a:lstStyle/>
            <a:p>
              <a:pPr>
                <a:defRPr/>
              </a:pPr>
              <a:endParaRPr lang="en-US" b="1" dirty="0">
                <a:solidFill>
                  <a:srgbClr val="EAEAEA"/>
                </a:solidFill>
                <a:latin typeface="Arial" panose="020B0604020202020204" pitchFamily="34" charset="0"/>
                <a:ea typeface="ＭＳ Ｐゴシック" pitchFamily="-112" charset="-128"/>
                <a:cs typeface="ＭＳ Ｐゴシック" pitchFamily="-112" charset="-128"/>
              </a:endParaRPr>
            </a:p>
          </p:txBody>
        </p:sp>
      </p:grpSp>
      <p:grpSp>
        <p:nvGrpSpPr>
          <p:cNvPr id="5" name="Group 29"/>
          <p:cNvGrpSpPr>
            <a:grpSpLocks/>
          </p:cNvGrpSpPr>
          <p:nvPr/>
        </p:nvGrpSpPr>
        <p:grpSpPr bwMode="auto">
          <a:xfrm>
            <a:off x="-76200" y="3960813"/>
            <a:ext cx="2743200" cy="2010364"/>
            <a:chOff x="-76200" y="3961606"/>
            <a:chExt cx="2743200" cy="2009667"/>
          </a:xfrm>
        </p:grpSpPr>
        <p:sp>
          <p:nvSpPr>
            <p:cNvPr id="181262" name="Oval 5"/>
            <p:cNvSpPr>
              <a:spLocks noChangeArrowheads="1"/>
            </p:cNvSpPr>
            <p:nvPr/>
          </p:nvSpPr>
          <p:spPr bwMode="auto">
            <a:xfrm>
              <a:off x="228600" y="3961606"/>
              <a:ext cx="1066800" cy="1066800"/>
            </a:xfrm>
            <a:prstGeom prst="ellipse">
              <a:avLst/>
            </a:prstGeom>
            <a:noFill/>
            <a:ln w="57150">
              <a:solidFill>
                <a:srgbClr val="2D196A"/>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b="1" dirty="0">
                <a:solidFill>
                  <a:srgbClr val="EAEAEA"/>
                </a:solidFill>
                <a:latin typeface="Arial" panose="020B0604020202020204" pitchFamily="34" charset="0"/>
              </a:endParaRPr>
            </a:p>
          </p:txBody>
        </p:sp>
        <p:sp>
          <p:nvSpPr>
            <p:cNvPr id="181263" name="Text Box 6"/>
            <p:cNvSpPr txBox="1">
              <a:spLocks noChangeArrowheads="1"/>
            </p:cNvSpPr>
            <p:nvPr/>
          </p:nvSpPr>
          <p:spPr bwMode="auto">
            <a:xfrm>
              <a:off x="-76200" y="5602069"/>
              <a:ext cx="2743200" cy="36920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altLang="zh-CN" sz="1800" b="1" dirty="0">
                  <a:solidFill>
                    <a:srgbClr val="2D196A"/>
                  </a:solidFill>
                  <a:latin typeface="Arial" panose="020B0604020202020204" pitchFamily="34" charset="0"/>
                </a:rPr>
                <a:t>معاصرة متوشالح لسام</a:t>
              </a:r>
              <a:endParaRPr lang="en-US" altLang="zh-CN" sz="1800" b="1" dirty="0">
                <a:solidFill>
                  <a:srgbClr val="2D196A"/>
                </a:solidFill>
                <a:latin typeface="Arial" panose="020B0604020202020204" pitchFamily="34" charset="0"/>
              </a:endParaRPr>
            </a:p>
          </p:txBody>
        </p:sp>
        <p:cxnSp>
          <p:nvCxnSpPr>
            <p:cNvPr id="181264" name="Straight Arrow Connector 21"/>
            <p:cNvCxnSpPr>
              <a:cxnSpLocks noChangeShapeType="1"/>
            </p:cNvCxnSpPr>
            <p:nvPr/>
          </p:nvCxnSpPr>
          <p:spPr bwMode="auto">
            <a:xfrm rot="5400000" flipH="1" flipV="1">
              <a:off x="304800" y="5257006"/>
              <a:ext cx="914400" cy="1588"/>
            </a:xfrm>
            <a:prstGeom prst="straightConnector1">
              <a:avLst/>
            </a:prstGeom>
            <a:noFill/>
            <a:ln w="76200">
              <a:solidFill>
                <a:srgbClr val="2D196A"/>
              </a:solidFill>
              <a:round/>
              <a:headEnd/>
              <a:tailEnd type="triangle" w="med" len="med"/>
            </a:ln>
            <a:extLst>
              <a:ext uri="{909E8E84-426E-40dd-AFC4-6F175D3DCCD1}">
                <a14:hiddenFill xmlns:a14="http://schemas.microsoft.com/office/drawing/2010/main" xmlns="">
                  <a:noFill/>
                </a14:hiddenFill>
              </a:ext>
            </a:extLst>
          </p:spPr>
        </p:cxnSp>
      </p:grpSp>
      <p:grpSp>
        <p:nvGrpSpPr>
          <p:cNvPr id="6" name="Group 30"/>
          <p:cNvGrpSpPr>
            <a:grpSpLocks/>
          </p:cNvGrpSpPr>
          <p:nvPr/>
        </p:nvGrpSpPr>
        <p:grpSpPr bwMode="auto">
          <a:xfrm>
            <a:off x="2590800" y="4114801"/>
            <a:ext cx="3886200" cy="2274170"/>
            <a:chOff x="2590800" y="4114800"/>
            <a:chExt cx="3886200" cy="2274364"/>
          </a:xfrm>
        </p:grpSpPr>
        <p:sp>
          <p:nvSpPr>
            <p:cNvPr id="181259" name="Oval 5"/>
            <p:cNvSpPr>
              <a:spLocks noChangeArrowheads="1"/>
            </p:cNvSpPr>
            <p:nvPr/>
          </p:nvSpPr>
          <p:spPr bwMode="auto">
            <a:xfrm>
              <a:off x="5486400" y="4114800"/>
              <a:ext cx="990600" cy="2133600"/>
            </a:xfrm>
            <a:prstGeom prst="ellipse">
              <a:avLst/>
            </a:prstGeom>
            <a:noFill/>
            <a:ln w="57150">
              <a:solidFill>
                <a:srgbClr val="2D196A"/>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b="1" dirty="0">
                <a:solidFill>
                  <a:srgbClr val="EAEAEA"/>
                </a:solidFill>
                <a:latin typeface="Arial" panose="020B0604020202020204" pitchFamily="34" charset="0"/>
              </a:endParaRPr>
            </a:p>
          </p:txBody>
        </p:sp>
        <p:sp>
          <p:nvSpPr>
            <p:cNvPr id="181260" name="Text Box 6"/>
            <p:cNvSpPr txBox="1">
              <a:spLocks noChangeArrowheads="1"/>
            </p:cNvSpPr>
            <p:nvPr/>
          </p:nvSpPr>
          <p:spPr bwMode="auto">
            <a:xfrm>
              <a:off x="2590800" y="6019800"/>
              <a:ext cx="2438400" cy="36936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altLang="zh-CN" sz="1800" b="1" dirty="0">
                  <a:solidFill>
                    <a:srgbClr val="2D196A"/>
                  </a:solidFill>
                  <a:latin typeface="Arial" panose="020B0604020202020204" pitchFamily="34" charset="0"/>
                </a:rPr>
                <a:t>معاصرة سام لإبراهيم</a:t>
              </a:r>
              <a:endParaRPr lang="en-US" altLang="zh-CN" sz="1800" b="1" dirty="0">
                <a:solidFill>
                  <a:srgbClr val="2D196A"/>
                </a:solidFill>
                <a:latin typeface="Arial" panose="020B0604020202020204" pitchFamily="34" charset="0"/>
              </a:endParaRPr>
            </a:p>
          </p:txBody>
        </p:sp>
        <p:cxnSp>
          <p:nvCxnSpPr>
            <p:cNvPr id="181261" name="Straight Arrow Connector 22"/>
            <p:cNvCxnSpPr>
              <a:cxnSpLocks noChangeShapeType="1"/>
            </p:cNvCxnSpPr>
            <p:nvPr/>
          </p:nvCxnSpPr>
          <p:spPr bwMode="auto">
            <a:xfrm flipV="1">
              <a:off x="4419600" y="5181600"/>
              <a:ext cx="1371600" cy="838200"/>
            </a:xfrm>
            <a:prstGeom prst="straightConnector1">
              <a:avLst/>
            </a:prstGeom>
            <a:noFill/>
            <a:ln w="76200">
              <a:solidFill>
                <a:srgbClr val="2D196A"/>
              </a:solidFill>
              <a:round/>
              <a:headEnd/>
              <a:tailEnd type="triangle"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val="2849392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8042"/>
                                        </p:tgtEl>
                                        <p:attrNameLst>
                                          <p:attrName>style.visibility</p:attrName>
                                        </p:attrNameLst>
                                      </p:cBhvr>
                                      <p:to>
                                        <p:strVal val="visible"/>
                                      </p:to>
                                    </p:set>
                                    <p:animEffect transition="in" filter="fade">
                                      <p:cBhvr>
                                        <p:cTn id="15" dur="500"/>
                                        <p:tgtEl>
                                          <p:spTgt spid="4280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4" accel="50000" decel="50000" fill="hold" grpId="1" nodeType="clickEffect">
                                  <p:stCondLst>
                                    <p:cond delay="0"/>
                                  </p:stCondLst>
                                  <p:childTnLst>
                                    <p:anim calcmode="lin" valueType="num">
                                      <p:cBhvr additive="base">
                                        <p:cTn id="19" dur="500"/>
                                        <p:tgtEl>
                                          <p:spTgt spid="428042"/>
                                        </p:tgtEl>
                                        <p:attrNameLst>
                                          <p:attrName>ppt_x</p:attrName>
                                        </p:attrNameLst>
                                      </p:cBhvr>
                                      <p:tavLst>
                                        <p:tav tm="0">
                                          <p:val>
                                            <p:strVal val="ppt_x"/>
                                          </p:val>
                                        </p:tav>
                                        <p:tav tm="100000">
                                          <p:val>
                                            <p:strVal val="ppt_x"/>
                                          </p:val>
                                        </p:tav>
                                      </p:tavLst>
                                    </p:anim>
                                    <p:anim calcmode="lin" valueType="num">
                                      <p:cBhvr additive="base">
                                        <p:cTn id="20" dur="500"/>
                                        <p:tgtEl>
                                          <p:spTgt spid="428042"/>
                                        </p:tgtEl>
                                        <p:attrNameLst>
                                          <p:attrName>ppt_y</p:attrName>
                                        </p:attrNameLst>
                                      </p:cBhvr>
                                      <p:tavLst>
                                        <p:tav tm="0">
                                          <p:val>
                                            <p:strVal val="ppt_y"/>
                                          </p:val>
                                        </p:tav>
                                        <p:tav tm="100000">
                                          <p:val>
                                            <p:strVal val="1+ppt_h/2"/>
                                          </p:val>
                                        </p:tav>
                                      </p:tavLst>
                                    </p:anim>
                                    <p:set>
                                      <p:cBhvr>
                                        <p:cTn id="21" dur="1" fill="hold">
                                          <p:stCondLst>
                                            <p:cond delay="499"/>
                                          </p:stCondLst>
                                        </p:cTn>
                                        <p:tgtEl>
                                          <p:spTgt spid="428042"/>
                                        </p:tgtEl>
                                        <p:attrNameLst>
                                          <p:attrName>style.visibility</p:attrName>
                                        </p:attrNameLst>
                                      </p:cBhvr>
                                      <p:to>
                                        <p:strVal val="hidden"/>
                                      </p:to>
                                    </p:set>
                                  </p:childTnLst>
                                </p:cTn>
                              </p:par>
                              <p:par>
                                <p:cTn id="22" presetID="2" presetClass="exit" presetSubtype="4" accel="50000" decel="50000" fill="hold" nodeType="withEffect">
                                  <p:stCondLst>
                                    <p:cond delay="0"/>
                                  </p:stCondLst>
                                  <p:childTnLst>
                                    <p:anim calcmode="lin" valueType="num">
                                      <p:cBhvr additive="base">
                                        <p:cTn id="23" dur="500"/>
                                        <p:tgtEl>
                                          <p:spTgt spid="2"/>
                                        </p:tgtEl>
                                        <p:attrNameLst>
                                          <p:attrName>ppt_x</p:attrName>
                                        </p:attrNameLst>
                                      </p:cBhvr>
                                      <p:tavLst>
                                        <p:tav tm="0">
                                          <p:val>
                                            <p:strVal val="ppt_x"/>
                                          </p:val>
                                        </p:tav>
                                        <p:tav tm="100000">
                                          <p:val>
                                            <p:strVal val="ppt_x"/>
                                          </p:val>
                                        </p:tav>
                                      </p:tavLst>
                                    </p:anim>
                                    <p:anim calcmode="lin" valueType="num">
                                      <p:cBhvr additive="base">
                                        <p:cTn id="24" dur="500"/>
                                        <p:tgtEl>
                                          <p:spTgt spid="2"/>
                                        </p:tgtEl>
                                        <p:attrNameLst>
                                          <p:attrName>ppt_y</p:attrName>
                                        </p:attrNameLst>
                                      </p:cBhvr>
                                      <p:tavLst>
                                        <p:tav tm="0">
                                          <p:val>
                                            <p:strVal val="ppt_y"/>
                                          </p:val>
                                        </p:tav>
                                        <p:tav tm="100000">
                                          <p:val>
                                            <p:strVal val="1+ppt_h/2"/>
                                          </p:val>
                                        </p:tav>
                                      </p:tavLst>
                                    </p:anim>
                                    <p:set>
                                      <p:cBhvr>
                                        <p:cTn id="25" dur="1" fill="hold">
                                          <p:stCondLst>
                                            <p:cond delay="499"/>
                                          </p:stCondLst>
                                        </p:cTn>
                                        <p:tgtEl>
                                          <p:spTgt spid="2"/>
                                        </p:tgtEl>
                                        <p:attrNameLst>
                                          <p:attrName>style.visibility</p:attrName>
                                        </p:attrNameLst>
                                      </p:cBhvr>
                                      <p:to>
                                        <p:strVal val="hidden"/>
                                      </p:to>
                                    </p:set>
                                  </p:childTnLst>
                                </p:cTn>
                              </p:par>
                              <p:par>
                                <p:cTn id="26" presetID="2" presetClass="exit" presetSubtype="4" accel="50000" decel="50000"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42" grpId="0" animBg="1" autoUpdateAnimBg="0"/>
      <p:bldP spid="428042" grpId="1" animBg="1"/>
      <p:bldP spid="10"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577850"/>
            <a:ext cx="9667875" cy="567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8" name="Rectangle 3"/>
          <p:cNvSpPr>
            <a:spLocks noGrp="1" noChangeArrowheads="1"/>
          </p:cNvSpPr>
          <p:nvPr>
            <p:ph type="title"/>
          </p:nvPr>
        </p:nvSpPr>
        <p:spPr>
          <a:xfrm>
            <a:off x="76200" y="381000"/>
            <a:ext cx="5281618" cy="1066800"/>
          </a:xfrm>
        </p:spPr>
        <p:txBody>
          <a:bodyPr/>
          <a:lstStyle/>
          <a:p>
            <a:pPr eaLnBrk="1" hangingPunct="1"/>
            <a:r>
              <a:rPr lang="ar-JO" b="1" dirty="0">
                <a:solidFill>
                  <a:schemeClr val="tx1"/>
                </a:solidFill>
                <a:latin typeface="Times New Roman" charset="0"/>
                <a:ea typeface="ＭＳ Ｐゴシック" charset="0"/>
                <a:cs typeface="ＭＳ Ｐゴシック" charset="0"/>
              </a:rPr>
              <a:t>التسلسل الزمني للطوفان</a:t>
            </a:r>
            <a:endParaRPr lang="en-US" b="1"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1165375"/>
      </p:ext>
    </p:extLst>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33400"/>
            <a:ext cx="96774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6" name="Rectangle 3"/>
          <p:cNvSpPr>
            <a:spLocks noGrp="1" noChangeArrowheads="1"/>
          </p:cNvSpPr>
          <p:nvPr>
            <p:ph type="title"/>
          </p:nvPr>
        </p:nvSpPr>
        <p:spPr>
          <a:xfrm>
            <a:off x="-214346" y="381000"/>
            <a:ext cx="4862546" cy="1066800"/>
          </a:xfrm>
        </p:spPr>
        <p:txBody>
          <a:bodyPr/>
          <a:lstStyle/>
          <a:p>
            <a:pPr eaLnBrk="1" hangingPunct="1"/>
            <a:r>
              <a:rPr lang="ar-JO" b="1" dirty="0">
                <a:solidFill>
                  <a:schemeClr val="tx1"/>
                </a:solidFill>
                <a:latin typeface="Times New Roman" charset="0"/>
                <a:ea typeface="ＭＳ Ｐゴシック" charset="0"/>
                <a:cs typeface="ＭＳ Ｐゴシック" charset="0"/>
              </a:rPr>
              <a:t>التسلسل الزمني للطوفان</a:t>
            </a:r>
            <a:endParaRPr lang="en-US" b="1"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39369005"/>
      </p:ext>
    </p:extLst>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8819" name="Rectangle 3"/>
          <p:cNvSpPr>
            <a:spLocks noGrp="1" noRot="1" noChangeArrowheads="1"/>
          </p:cNvSpPr>
          <p:nvPr>
            <p:ph type="title" idx="4294967295"/>
          </p:nvPr>
        </p:nvSpPr>
        <p:spPr>
          <a:xfrm>
            <a:off x="7086600" y="0"/>
            <a:ext cx="183515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Sky</a:t>
            </a:r>
          </a:p>
        </p:txBody>
      </p:sp>
      <p:pic>
        <p:nvPicPr>
          <p:cNvPr id="198658" name="Picture 8" descr="blue-sky-16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8820" name="Text Box 4"/>
          <p:cNvSpPr txBox="1">
            <a:spLocks noChangeArrowheads="1"/>
          </p:cNvSpPr>
          <p:nvPr/>
        </p:nvSpPr>
        <p:spPr bwMode="auto">
          <a:xfrm>
            <a:off x="1676400" y="39688"/>
            <a:ext cx="6324600" cy="6461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الثاني</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38821" name="Text Box 5"/>
          <p:cNvSpPr txBox="1">
            <a:spLocks noChangeArrowheads="1"/>
          </p:cNvSpPr>
          <p:nvPr/>
        </p:nvSpPr>
        <p:spPr bwMode="auto">
          <a:xfrm>
            <a:off x="228600" y="1524000"/>
            <a:ext cx="41910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دعا الله الجلد سماء (8أ)</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74220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65468">
            <a:off x="76200" y="228600"/>
            <a:ext cx="6934200" cy="632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4" name="Text Box 3"/>
          <p:cNvSpPr txBox="1">
            <a:spLocks noChangeArrowheads="1"/>
          </p:cNvSpPr>
          <p:nvPr/>
        </p:nvSpPr>
        <p:spPr bwMode="auto">
          <a:xfrm>
            <a:off x="8096911" y="76200"/>
            <a:ext cx="97975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38-44</a:t>
            </a:r>
            <a:endParaRPr lang="en-US" b="1" dirty="0">
              <a:solidFill>
                <a:srgbClr val="FFFFFF"/>
              </a:solidFill>
              <a:latin typeface="Arial" panose="020B0604020202020204" pitchFamily="34" charset="0"/>
              <a:cs typeface="Arial" panose="020B0604020202020204" pitchFamily="34" charset="0"/>
            </a:endParaRPr>
          </a:p>
        </p:txBody>
      </p:sp>
      <p:sp>
        <p:nvSpPr>
          <p:cNvPr id="8196" name="Rectangle 4"/>
          <p:cNvSpPr>
            <a:spLocks noGrp="1" noChangeArrowheads="1"/>
          </p:cNvSpPr>
          <p:nvPr>
            <p:ph type="title"/>
          </p:nvPr>
        </p:nvSpPr>
        <p:spPr>
          <a:xfrm>
            <a:off x="4427538" y="3810000"/>
            <a:ext cx="4716462" cy="1524000"/>
          </a:xfrm>
          <a:blipFill dpi="0" rotWithShape="0">
            <a:blip r:embed="rId4">
              <a:lum bright="-48000"/>
            </a:blip>
            <a:srcRect/>
            <a:tile tx="0" ty="0" sx="100000" sy="100000" flip="none" algn="tl"/>
          </a:blipFill>
          <a:ln>
            <a:solidFill>
              <a:schemeClr val="tx1"/>
            </a:solidFill>
            <a:miter lim="800000"/>
            <a:headEnd/>
            <a:tailEnd/>
          </a:ln>
        </p:spPr>
        <p:txBody>
          <a:bodyPr wrap="none"/>
          <a:lstStyle/>
          <a:p>
            <a:pPr eaLnBrk="1" hangingPunct="1"/>
            <a:r>
              <a:rPr lang="ar-JO" sz="3200" b="1" dirty="0">
                <a:solidFill>
                  <a:srgbClr val="FFFFFF"/>
                </a:solidFill>
                <a:latin typeface="Arial" panose="020B0604020202020204" pitchFamily="34" charset="0"/>
                <a:ea typeface="ＭＳ Ｐゴシック" charset="0"/>
                <a:cs typeface="ＭＳ Ｐゴシック" charset="0"/>
              </a:rPr>
              <a:t>يبين الطوفان لماذا صارت </a:t>
            </a:r>
            <a:br>
              <a:rPr lang="ar-JO" sz="3200" b="1" dirty="0">
                <a:solidFill>
                  <a:srgbClr val="FFFFFF"/>
                </a:solidFill>
                <a:latin typeface="Arial" panose="020B0604020202020204" pitchFamily="34" charset="0"/>
                <a:ea typeface="ＭＳ Ｐゴシック" charset="0"/>
                <a:cs typeface="ＭＳ Ｐゴシック" charset="0"/>
              </a:rPr>
            </a:br>
            <a:r>
              <a:rPr lang="ar-JO" sz="3200" b="1" dirty="0">
                <a:solidFill>
                  <a:srgbClr val="FFFFFF"/>
                </a:solidFill>
                <a:latin typeface="Arial" panose="020B0604020202020204" pitchFamily="34" charset="0"/>
                <a:ea typeface="ＭＳ Ｐゴシック" charset="0"/>
                <a:cs typeface="ＭＳ Ｐゴシック" charset="0"/>
              </a:rPr>
              <a:t>الحياة قصيرة</a:t>
            </a:r>
            <a:endParaRPr lang="en-US" sz="3200" b="1" dirty="0">
              <a:solidFill>
                <a:srgbClr val="FFFFFF"/>
              </a:solidFill>
              <a:latin typeface="Arial" panose="020B0604020202020204" pitchFamily="34" charset="0"/>
              <a:ea typeface="ＭＳ Ｐゴシック" charset="0"/>
              <a:cs typeface="ＭＳ Ｐゴシック" charset="0"/>
            </a:endParaRPr>
          </a:p>
        </p:txBody>
      </p:sp>
      <p:sp>
        <p:nvSpPr>
          <p:cNvPr id="8197" name="Rectangle 5" descr="Water droplets"/>
          <p:cNvSpPr>
            <a:spLocks noChangeArrowheads="1"/>
          </p:cNvSpPr>
          <p:nvPr/>
        </p:nvSpPr>
        <p:spPr bwMode="auto">
          <a:xfrm rot="-294075">
            <a:off x="-304800" y="3429000"/>
            <a:ext cx="9601200" cy="381000"/>
          </a:xfrm>
          <a:prstGeom prst="rect">
            <a:avLst/>
          </a:prstGeom>
          <a:blipFill dpi="0" rotWithShape="0">
            <a:blip r:embed="rId4">
              <a:lum bright="-48000"/>
            </a:blip>
            <a:srcRect/>
            <a:tile tx="0" ty="0" sx="100000" sy="100000" flip="none" algn="tl"/>
          </a:blipFill>
          <a:ln w="9525">
            <a:solidFill>
              <a:schemeClr val="tx1"/>
            </a:solidFill>
            <a:miter lim="800000"/>
            <a:headEnd/>
            <a:tailEnd/>
          </a:ln>
        </p:spPr>
        <p:txBody>
          <a:bodyPr wrap="none" anchor="ctr"/>
          <a:lstStyle/>
          <a:p>
            <a:pPr eaLnBrk="1" hangingPunct="1"/>
            <a:endParaRPr lang="en-US" sz="18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32189465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fade">
                                      <p:cBhvr>
                                        <p:cTn id="7" dur="500"/>
                                        <p:tgtEl>
                                          <p:spTgt spid="81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autoUpdateAnimBg="0"/>
      <p:bldP spid="819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77850"/>
            <a:ext cx="9144000" cy="567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8" name="Rectangle 3"/>
          <p:cNvSpPr>
            <a:spLocks noGrp="1" noChangeArrowheads="1"/>
          </p:cNvSpPr>
          <p:nvPr>
            <p:ph type="title"/>
          </p:nvPr>
        </p:nvSpPr>
        <p:spPr>
          <a:xfrm>
            <a:off x="76200" y="577850"/>
            <a:ext cx="5138742" cy="657689"/>
          </a:xfrm>
        </p:spPr>
        <p:txBody>
          <a:bodyPr/>
          <a:lstStyle/>
          <a:p>
            <a:pPr eaLnBrk="1" hangingPunct="1"/>
            <a:r>
              <a:rPr lang="ar-JO" altLang="zh-CN" b="1" dirty="0">
                <a:solidFill>
                  <a:schemeClr val="tx1"/>
                </a:solidFill>
                <a:latin typeface="Times New Roman" charset="0"/>
              </a:rPr>
              <a:t>التسلسل الزمني للطوفان</a:t>
            </a:r>
            <a:endParaRPr lang="zh-CN" altLang="en-US" b="1" dirty="0">
              <a:solidFill>
                <a:schemeClr val="tx1"/>
              </a:solidFill>
              <a:latin typeface="Times New Roman" charset="0"/>
            </a:endParaRPr>
          </a:p>
        </p:txBody>
      </p:sp>
      <p:sp>
        <p:nvSpPr>
          <p:cNvPr id="467972" name="Text Box 4"/>
          <p:cNvSpPr txBox="1">
            <a:spLocks noChangeArrowheads="1"/>
          </p:cNvSpPr>
          <p:nvPr/>
        </p:nvSpPr>
        <p:spPr bwMode="auto">
          <a:xfrm>
            <a:off x="0" y="3789363"/>
            <a:ext cx="1258888" cy="1439862"/>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أغلق الله الباب</a:t>
            </a:r>
            <a:endParaRPr kumimoji="0" lang="en-US" altLang="zh-CN"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sz="1050" b="1" noProof="0" dirty="0">
                <a:solidFill>
                  <a:srgbClr val="000000"/>
                </a:solidFill>
                <a:latin typeface="Arial" panose="020B0604020202020204" pitchFamily="34" charset="0"/>
                <a:cs typeface="Arial" panose="020B0604020202020204" pitchFamily="34" charset="0"/>
              </a:rPr>
              <a:t>أبحر نوح و عائلته في الفلك (تك 7 : 16)</a:t>
            </a:r>
            <a:endParaRPr kumimoji="0" lang="zh-CN" alt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7973" name="Text Box 5"/>
          <p:cNvSpPr txBox="1">
            <a:spLocks noChangeArrowheads="1"/>
          </p:cNvSpPr>
          <p:nvPr/>
        </p:nvSpPr>
        <p:spPr bwMode="auto">
          <a:xfrm>
            <a:off x="1476375" y="3621454"/>
            <a:ext cx="1728788" cy="2160587"/>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lvl="0" algn="r" eaLnBrk="1" hangingPunct="1">
              <a:spcBef>
                <a:spcPct val="50000"/>
              </a:spcBef>
              <a:defRPr/>
            </a:pPr>
            <a:r>
              <a:rPr lang="ar-JO" sz="1100" b="1" dirty="0">
                <a:latin typeface="Arial" panose="020B0604020202020204" pitchFamily="34" charset="0"/>
              </a:rPr>
              <a:t>تنفتح المياه المحبوسة في عمق الأرض على الأرض في 40 يومًا من الأمطار الغزيرة مع الانفجارات البركانية والتعرية والزلازل والمزيد </a:t>
            </a:r>
          </a:p>
          <a:p>
            <a:pPr lvl="0" algn="r" eaLnBrk="1" hangingPunct="1">
              <a:spcBef>
                <a:spcPct val="50000"/>
              </a:spcBef>
              <a:defRPr/>
            </a:pPr>
            <a:r>
              <a:rPr lang="ar-JO" sz="1100" b="1" dirty="0">
                <a:latin typeface="Arial" panose="020B0604020202020204" pitchFamily="34" charset="0"/>
              </a:rPr>
              <a:t>(تك 7 : 12 و 17)</a:t>
            </a:r>
          </a:p>
          <a:p>
            <a:pPr lvl="0" algn="r" eaLnBrk="1" hangingPunct="1">
              <a:spcBef>
                <a:spcPct val="50000"/>
              </a:spcBef>
              <a:defRPr/>
            </a:pPr>
            <a:r>
              <a:rPr lang="ar-JO" sz="1100" b="1" dirty="0">
                <a:latin typeface="Arial" panose="020B0604020202020204" pitchFamily="34" charset="0"/>
              </a:rPr>
              <a:t>تغطي المياه كل الأرض (تكوين 7: 18-20). تموت كل مخلوقات الأرض （تك 7: 21-22.</a:t>
            </a:r>
            <a:endParaRPr kumimoji="0" lang="zh-CN" alt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467975" name="Text Box 7"/>
          <p:cNvSpPr txBox="1">
            <a:spLocks noChangeArrowheads="1"/>
          </p:cNvSpPr>
          <p:nvPr/>
        </p:nvSpPr>
        <p:spPr bwMode="auto">
          <a:xfrm>
            <a:off x="3529013" y="3621454"/>
            <a:ext cx="3095625" cy="216058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lvl="0" algn="r" eaLnBrk="1" hangingPunct="1">
              <a:spcBef>
                <a:spcPct val="50000"/>
              </a:spcBef>
              <a:defRPr/>
            </a:pPr>
            <a:r>
              <a:rPr lang="ar-JO" sz="1200" b="1" dirty="0">
                <a:latin typeface="Arial" panose="020B0604020202020204" pitchFamily="34" charset="0"/>
              </a:rPr>
              <a:t>اليوم 47 من الطوفان - نهاية هطول الأمطار الغزيرة</a:t>
            </a:r>
            <a:endParaRPr kumimoji="0" lang="zh-CN" alt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a:p>
            <a:pPr lvl="0" algn="r" eaLnBrk="1" hangingPunct="1">
              <a:spcBef>
                <a:spcPct val="50000"/>
              </a:spcBef>
              <a:defRPr/>
            </a:pPr>
            <a:r>
              <a:rPr lang="ar-JO" sz="1100" b="1" dirty="0">
                <a:latin typeface="Arial" panose="020B0604020202020204" pitchFamily="34" charset="0"/>
              </a:rPr>
              <a:t>لمدة 110 أيام أخرى ، تغطي المياه الأرض (تك 7 : 24)</a:t>
            </a:r>
          </a:p>
          <a:p>
            <a:pPr lvl="0" algn="r" eaLnBrk="1" hangingPunct="1">
              <a:spcBef>
                <a:spcPct val="50000"/>
              </a:spcBef>
              <a:defRPr/>
            </a:pPr>
            <a:r>
              <a:rPr lang="ar-JO" sz="1100" b="1" dirty="0">
                <a:latin typeface="Arial" panose="020B0604020202020204" pitchFamily="34" charset="0"/>
              </a:rPr>
              <a:t>مع استمرار المطر والانفجارات. ووضعت طبقات كثيرة من الطين ممتلئة بالأشياء الميتة. لقد تحولوا الآن إلى صخور وأحافير.</a:t>
            </a:r>
            <a:r>
              <a:rPr lang="en-US" sz="1100" b="1" dirty="0">
                <a:latin typeface="Arial" panose="020B0604020202020204" pitchFamily="34" charset="0"/>
              </a:rPr>
              <a:t> </a:t>
            </a:r>
            <a:endParaRPr kumimoji="0" lang="zh-CN" alt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أخيراً بدأت المياه بالنزول</a:t>
            </a:r>
            <a:r>
              <a:rPr kumimoji="0" lang="en-US" altLang="zh-CN"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a:t>
            </a:r>
            <a:endParaRPr kumimoji="0" lang="zh-CN" alt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467976" name="Text Box 8"/>
          <p:cNvSpPr txBox="1">
            <a:spLocks noChangeArrowheads="1"/>
          </p:cNvSpPr>
          <p:nvPr/>
        </p:nvSpPr>
        <p:spPr bwMode="auto">
          <a:xfrm>
            <a:off x="6897600" y="3614254"/>
            <a:ext cx="2246400" cy="2304146"/>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sz="1200" b="1" dirty="0">
                <a:solidFill>
                  <a:srgbClr val="000000"/>
                </a:solidFill>
                <a:latin typeface="Arial" panose="020B0604020202020204" pitchFamily="34" charset="0"/>
                <a:cs typeface="+mn-cs"/>
              </a:rPr>
              <a:t>استقرار الفلك على جبال أراراط الجديدى (تك 8 : 4)</a:t>
            </a:r>
            <a:endParaRPr kumimoji="0" lang="zh-CN" alt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a:p>
            <a:pPr lvl="0" algn="r" eaLnBrk="1" hangingPunct="1">
              <a:spcBef>
                <a:spcPct val="50000"/>
              </a:spcBef>
              <a:defRPr/>
            </a:pPr>
            <a:r>
              <a:rPr lang="ar-JO" sz="1100" b="1" dirty="0">
                <a:latin typeface="Arial" panose="020B0604020202020204" pitchFamily="34" charset="0"/>
              </a:rPr>
              <a:t>لمدة 74 يومًا انتظر نوح وعائلته بينما يستمر الماء في الانخفاض. تساعد الرياح العاتية على إبعاد المياه عن الأرض. تستمر الجبال في الارتفاع وتتشكل الوديان. تستمر مياه الفيضان في التجمع في المحيطات الجديدة.حسب (تك 8 : 1) </a:t>
            </a:r>
            <a:endParaRPr kumimoji="0" lang="zh-CN" alt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8" name="Rectangle 3">
            <a:extLst>
              <a:ext uri="{FF2B5EF4-FFF2-40B4-BE49-F238E27FC236}">
                <a16:creationId xmlns:a16="http://schemas.microsoft.com/office/drawing/2014/main" id="{28585B9A-81AF-4F44-8E4E-764C5E4FA68C}"/>
              </a:ext>
            </a:extLst>
          </p:cNvPr>
          <p:cNvSpPr txBox="1">
            <a:spLocks noChangeArrowheads="1"/>
          </p:cNvSpPr>
          <p:nvPr/>
        </p:nvSpPr>
        <p:spPr bwMode="auto">
          <a:xfrm>
            <a:off x="169679"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400" b="1" kern="0" dirty="0">
                <a:solidFill>
                  <a:srgbClr val="FFFFFF"/>
                </a:solidFill>
                <a:latin typeface="Times New Roman" charset="0"/>
              </a:rPr>
              <a:t>صفر</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9" name="Rectangle 3">
            <a:extLst>
              <a:ext uri="{FF2B5EF4-FFF2-40B4-BE49-F238E27FC236}">
                <a16:creationId xmlns:a16="http://schemas.microsoft.com/office/drawing/2014/main" id="{E303F321-A684-384B-98C1-6A15B56404F0}"/>
              </a:ext>
            </a:extLst>
          </p:cNvPr>
          <p:cNvSpPr txBox="1">
            <a:spLocks noChangeArrowheads="1"/>
          </p:cNvSpPr>
          <p:nvPr/>
        </p:nvSpPr>
        <p:spPr bwMode="auto">
          <a:xfrm>
            <a:off x="6464971"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157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0" name="Rectangle 3">
            <a:extLst>
              <a:ext uri="{FF2B5EF4-FFF2-40B4-BE49-F238E27FC236}">
                <a16:creationId xmlns:a16="http://schemas.microsoft.com/office/drawing/2014/main" id="{1805F3B2-B88B-5E4C-AC80-6BA3A2EFD9EB}"/>
              </a:ext>
            </a:extLst>
          </p:cNvPr>
          <p:cNvSpPr txBox="1">
            <a:spLocks noChangeArrowheads="1"/>
          </p:cNvSpPr>
          <p:nvPr/>
        </p:nvSpPr>
        <p:spPr bwMode="auto">
          <a:xfrm>
            <a:off x="3018386"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47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EFE4E47-1849-CE45-B3A4-F6D9F3FB2226}"/>
              </a:ext>
            </a:extLst>
          </p:cNvPr>
          <p:cNvSpPr txBox="1">
            <a:spLocks noChangeArrowheads="1"/>
          </p:cNvSpPr>
          <p:nvPr/>
        </p:nvSpPr>
        <p:spPr bwMode="auto">
          <a:xfrm>
            <a:off x="1107525"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Text Box 4">
            <a:extLst>
              <a:ext uri="{FF2B5EF4-FFF2-40B4-BE49-F238E27FC236}">
                <a16:creationId xmlns:a16="http://schemas.microsoft.com/office/drawing/2014/main" id="{B1065A03-64EB-0D40-8C4B-25765484A92D}"/>
              </a:ext>
            </a:extLst>
          </p:cNvPr>
          <p:cNvSpPr txBox="1">
            <a:spLocks noChangeArrowheads="1"/>
          </p:cNvSpPr>
          <p:nvPr/>
        </p:nvSpPr>
        <p:spPr bwMode="auto">
          <a:xfrm>
            <a:off x="2319977" y="3245690"/>
            <a:ext cx="1139859" cy="408353"/>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بدء الطوفان</a:t>
            </a:r>
            <a:endParaRPr kumimoji="0" lang="zh-CN" alt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E4C0CAEB-603E-6E4A-B850-0697BB59EB82}"/>
              </a:ext>
            </a:extLst>
          </p:cNvPr>
          <p:cNvSpPr txBox="1">
            <a:spLocks noChangeArrowheads="1"/>
          </p:cNvSpPr>
          <p:nvPr/>
        </p:nvSpPr>
        <p:spPr bwMode="auto">
          <a:xfrm>
            <a:off x="734400" y="5645906"/>
            <a:ext cx="633600"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   أيام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71CA70E8-C08A-7F44-BCE4-86CCDC8A7045}"/>
              </a:ext>
            </a:extLst>
          </p:cNvPr>
          <p:cNvSpPr txBox="1">
            <a:spLocks noChangeArrowheads="1"/>
          </p:cNvSpPr>
          <p:nvPr/>
        </p:nvSpPr>
        <p:spPr bwMode="auto">
          <a:xfrm>
            <a:off x="20159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C7A9942C-F696-A040-98FA-2B5C58F3A3B5}"/>
              </a:ext>
            </a:extLst>
          </p:cNvPr>
          <p:cNvSpPr txBox="1">
            <a:spLocks noChangeArrowheads="1"/>
          </p:cNvSpPr>
          <p:nvPr/>
        </p:nvSpPr>
        <p:spPr bwMode="auto">
          <a:xfrm>
            <a:off x="49103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110   أيام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1E606F93-3A2C-8146-898F-AA8ADA4F3B5D}"/>
              </a:ext>
            </a:extLst>
          </p:cNvPr>
          <p:cNvSpPr txBox="1">
            <a:spLocks noChangeArrowheads="1"/>
          </p:cNvSpPr>
          <p:nvPr/>
        </p:nvSpPr>
        <p:spPr bwMode="auto">
          <a:xfrm>
            <a:off x="73079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74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8678736"/>
      </p:ext>
    </p:extLst>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49275"/>
            <a:ext cx="91440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6" name="Rectangle 3"/>
          <p:cNvSpPr>
            <a:spLocks noGrp="1" noChangeArrowheads="1"/>
          </p:cNvSpPr>
          <p:nvPr>
            <p:ph type="title"/>
          </p:nvPr>
        </p:nvSpPr>
        <p:spPr>
          <a:xfrm>
            <a:off x="76200" y="564789"/>
            <a:ext cx="5067304" cy="687388"/>
          </a:xfrm>
        </p:spPr>
        <p:txBody>
          <a:bodyPr/>
          <a:lstStyle/>
          <a:p>
            <a:pPr eaLnBrk="1" hangingPunct="1"/>
            <a:r>
              <a:rPr lang="ar-JO" altLang="zh-CN" b="1" dirty="0">
                <a:solidFill>
                  <a:schemeClr val="tx1"/>
                </a:solidFill>
                <a:latin typeface="Times New Roman" charset="0"/>
              </a:rPr>
              <a:t>التسلسل الزمني للطوفان</a:t>
            </a:r>
            <a:endParaRPr lang="zh-CN" altLang="en-US" b="1" dirty="0">
              <a:solidFill>
                <a:schemeClr val="tx1"/>
              </a:solidFill>
              <a:latin typeface="Times New Roman" charset="0"/>
            </a:endParaRPr>
          </a:p>
        </p:txBody>
      </p:sp>
      <p:sp>
        <p:nvSpPr>
          <p:cNvPr id="470021" name="Text Box 5"/>
          <p:cNvSpPr txBox="1">
            <a:spLocks noChangeArrowheads="1"/>
          </p:cNvSpPr>
          <p:nvPr/>
        </p:nvSpPr>
        <p:spPr bwMode="auto">
          <a:xfrm>
            <a:off x="755650" y="4076700"/>
            <a:ext cx="1944688" cy="172878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ea typeface="ＭＳ Ｐゴシック" charset="0"/>
              </a:rPr>
              <a:t>ظهور جبال أخرى</a:t>
            </a:r>
            <a:endParaRPr kumimoji="0" lang="en-US" altLang="zh-CN" sz="12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dirty="0"/>
              <a:t>لأاربعين يوماً أخرى انتظر جميع من في الفلك أن تبدأ النباتات بالنمو  (تك 8 : 7)</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470022" name="Text Box 6"/>
          <p:cNvSpPr txBox="1">
            <a:spLocks noChangeArrowheads="1"/>
          </p:cNvSpPr>
          <p:nvPr/>
        </p:nvSpPr>
        <p:spPr bwMode="auto">
          <a:xfrm>
            <a:off x="2784475" y="3573463"/>
            <a:ext cx="1643063" cy="2123249"/>
          </a:xfrm>
          <a:prstGeom prst="rect">
            <a:avLst/>
          </a:prstGeom>
          <a:solidFill>
            <a:srgbClr val="F1E7F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sz="1600" dirty="0"/>
              <a:t>نوح يرسل غراباً   (تك 8 : 7)</a:t>
            </a:r>
            <a:endParaRPr kumimoji="0" lang="en-US" altLang="zh-CN" sz="12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dirty="0"/>
              <a:t>بعد 4 فترات من أسابيع أرسل نوح حمامة (تك 8 : 2و10و12) استمر مستوى المياه بالإنخفاض</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470023" name="Text Box 7"/>
          <p:cNvSpPr txBox="1">
            <a:spLocks noChangeArrowheads="1"/>
          </p:cNvSpPr>
          <p:nvPr/>
        </p:nvSpPr>
        <p:spPr bwMode="auto">
          <a:xfrm>
            <a:off x="4500563" y="3789363"/>
            <a:ext cx="1366837" cy="1727200"/>
          </a:xfrm>
          <a:prstGeom prst="rect">
            <a:avLst/>
          </a:prstGeom>
          <a:solidFill>
            <a:srgbClr val="F5ED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ea typeface="ＭＳ Ｐゴシック" charset="0"/>
              </a:rPr>
              <a:t>آخر حمامة أرسلت لم تعد</a:t>
            </a:r>
            <a:endParaRPr kumimoji="0" lang="en-US" altLang="zh-CN" sz="12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noProof="0" dirty="0"/>
              <a:t>انتظر نوح 22 يوماً آخر بينما استمرت الأرض بالجفاف</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470024" name="Text Box 8"/>
          <p:cNvSpPr txBox="1">
            <a:spLocks noChangeArrowheads="1"/>
          </p:cNvSpPr>
          <p:nvPr/>
        </p:nvSpPr>
        <p:spPr bwMode="auto">
          <a:xfrm>
            <a:off x="5942013" y="3648456"/>
            <a:ext cx="1366837" cy="2234990"/>
          </a:xfrm>
          <a:prstGeom prst="rect">
            <a:avLst/>
          </a:prstGeom>
          <a:solidFill>
            <a:srgbClr val="F5ED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ea typeface="ＭＳ Ｐゴシック" charset="0"/>
              </a:rPr>
              <a:t>جفت معظم المياه عن الأرض     (تك 8 : 14)</a:t>
            </a:r>
            <a:endParaRPr kumimoji="0" lang="en-US" altLang="zh-CN" sz="12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noProof="0" dirty="0"/>
              <a:t>لمدة 57 يوماً آخر استمرت الأرض بالجفاف حتى صارت مناسبة لحياة الحيوانات (تك 8 :14)</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470025" name="Text Box 9"/>
          <p:cNvSpPr txBox="1">
            <a:spLocks noChangeArrowheads="1"/>
          </p:cNvSpPr>
          <p:nvPr/>
        </p:nvSpPr>
        <p:spPr bwMode="auto">
          <a:xfrm>
            <a:off x="7416800" y="3286124"/>
            <a:ext cx="1727200" cy="112299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ea typeface="ＭＳ Ｐゴシック" charset="0"/>
              </a:rPr>
              <a:t>مغادرة الفلك</a:t>
            </a:r>
            <a:endParaRPr kumimoji="0" lang="en-US" altLang="zh-CN" sz="12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dirty="0"/>
              <a:t>نوح و عائلته و الحيوانات غادروا الفلك ليبنوا بيوتاً على الأرض المتغيرة .</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470027" name="Text Box 11"/>
          <p:cNvSpPr txBox="1">
            <a:spLocks noChangeArrowheads="1"/>
          </p:cNvSpPr>
          <p:nvPr/>
        </p:nvSpPr>
        <p:spPr bwMode="auto">
          <a:xfrm>
            <a:off x="7451725" y="5229225"/>
            <a:ext cx="1657350" cy="1008063"/>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400" u="none" strike="noStrike" kern="1200" cap="none" spc="0" normalizeH="0" baseline="0" noProof="0" dirty="0">
                <a:ln>
                  <a:noFill/>
                </a:ln>
                <a:solidFill>
                  <a:srgbClr val="000000"/>
                </a:solidFill>
                <a:effectLst/>
                <a:uLnTx/>
                <a:uFillTx/>
                <a:ea typeface="ＭＳ Ｐゴシック" charset="0"/>
              </a:rPr>
              <a:t>نوح يبني المذبح </a:t>
            </a:r>
            <a:r>
              <a:rPr lang="ar-JO" altLang="zh-CN" sz="1400" dirty="0"/>
              <a:t>(تك 8 :20)</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ea typeface="ＭＳ Ｐゴシック" charset="0"/>
              </a:rPr>
              <a:t>قوس قزح (تك 9 :14)</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10" name="Rectangle 3">
            <a:extLst>
              <a:ext uri="{FF2B5EF4-FFF2-40B4-BE49-F238E27FC236}">
                <a16:creationId xmlns:a16="http://schemas.microsoft.com/office/drawing/2014/main" id="{B4BFA38E-9D48-9B44-BCCD-A791A6C3E8E3}"/>
              </a:ext>
            </a:extLst>
          </p:cNvPr>
          <p:cNvSpPr txBox="1">
            <a:spLocks noChangeArrowheads="1"/>
          </p:cNvSpPr>
          <p:nvPr/>
        </p:nvSpPr>
        <p:spPr bwMode="auto">
          <a:xfrm>
            <a:off x="335088"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231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B082C3E-6510-1042-BD25-ECA96EF125E4}"/>
              </a:ext>
            </a:extLst>
          </p:cNvPr>
          <p:cNvSpPr txBox="1">
            <a:spLocks noChangeArrowheads="1"/>
          </p:cNvSpPr>
          <p:nvPr/>
        </p:nvSpPr>
        <p:spPr bwMode="auto">
          <a:xfrm>
            <a:off x="1348614"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Rectangle 3">
            <a:extLst>
              <a:ext uri="{FF2B5EF4-FFF2-40B4-BE49-F238E27FC236}">
                <a16:creationId xmlns:a16="http://schemas.microsoft.com/office/drawing/2014/main" id="{1ADF8AE4-CF93-2E4A-A1B5-B49919ACC524}"/>
              </a:ext>
            </a:extLst>
          </p:cNvPr>
          <p:cNvSpPr txBox="1">
            <a:spLocks noChangeArrowheads="1"/>
          </p:cNvSpPr>
          <p:nvPr/>
        </p:nvSpPr>
        <p:spPr bwMode="auto">
          <a:xfrm>
            <a:off x="2190014"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271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3" name="Rectangle 3">
            <a:extLst>
              <a:ext uri="{FF2B5EF4-FFF2-40B4-BE49-F238E27FC236}">
                <a16:creationId xmlns:a16="http://schemas.microsoft.com/office/drawing/2014/main" id="{BCDCA1EC-B734-CB48-AE43-A388A78D2ED6}"/>
              </a:ext>
            </a:extLst>
          </p:cNvPr>
          <p:cNvSpPr txBox="1">
            <a:spLocks noChangeArrowheads="1"/>
          </p:cNvSpPr>
          <p:nvPr/>
        </p:nvSpPr>
        <p:spPr bwMode="auto">
          <a:xfrm>
            <a:off x="3185252"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28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0CF2EB60-F017-3D45-9A75-2F8AF6048377}"/>
              </a:ext>
            </a:extLst>
          </p:cNvPr>
          <p:cNvSpPr txBox="1">
            <a:spLocks noChangeArrowheads="1"/>
          </p:cNvSpPr>
          <p:nvPr/>
        </p:nvSpPr>
        <p:spPr bwMode="auto">
          <a:xfrm>
            <a:off x="3862061"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299</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3167641F-6D46-5746-AC91-C7F8DEDC795F}"/>
              </a:ext>
            </a:extLst>
          </p:cNvPr>
          <p:cNvSpPr txBox="1">
            <a:spLocks noChangeArrowheads="1"/>
          </p:cNvSpPr>
          <p:nvPr/>
        </p:nvSpPr>
        <p:spPr bwMode="auto">
          <a:xfrm>
            <a:off x="4784147"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22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CAB44871-15DD-DB4F-BC15-8B04C87A0839}"/>
              </a:ext>
            </a:extLst>
          </p:cNvPr>
          <p:cNvSpPr txBox="1">
            <a:spLocks noChangeArrowheads="1"/>
          </p:cNvSpPr>
          <p:nvPr/>
        </p:nvSpPr>
        <p:spPr bwMode="auto">
          <a:xfrm>
            <a:off x="5494918"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321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553F53D4-E476-3545-9180-3A869945242A}"/>
              </a:ext>
            </a:extLst>
          </p:cNvPr>
          <p:cNvSpPr txBox="1">
            <a:spLocks noChangeArrowheads="1"/>
          </p:cNvSpPr>
          <p:nvPr/>
        </p:nvSpPr>
        <p:spPr bwMode="auto">
          <a:xfrm>
            <a:off x="6211914"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57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8" name="Rectangle 3">
            <a:extLst>
              <a:ext uri="{FF2B5EF4-FFF2-40B4-BE49-F238E27FC236}">
                <a16:creationId xmlns:a16="http://schemas.microsoft.com/office/drawing/2014/main" id="{2F4F9BD1-85F5-544A-94AB-970525FA4BC1}"/>
              </a:ext>
            </a:extLst>
          </p:cNvPr>
          <p:cNvSpPr txBox="1">
            <a:spLocks noChangeArrowheads="1"/>
          </p:cNvSpPr>
          <p:nvPr/>
        </p:nvSpPr>
        <p:spPr bwMode="auto">
          <a:xfrm>
            <a:off x="7032416"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378</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2" name="TextBox 1">
            <a:extLst>
              <a:ext uri="{FF2B5EF4-FFF2-40B4-BE49-F238E27FC236}">
                <a16:creationId xmlns:a16="http://schemas.microsoft.com/office/drawing/2014/main" id="{56C97FB0-FF94-F84A-8264-A2901607DC28}"/>
              </a:ext>
            </a:extLst>
          </p:cNvPr>
          <p:cNvSpPr txBox="1"/>
          <p:nvPr/>
        </p:nvSpPr>
        <p:spPr>
          <a:xfrm>
            <a:off x="960120" y="42062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599348419"/>
      </p:ext>
    </p:extLst>
  </p:cSld>
  <p:clrMapOvr>
    <a:masterClrMapping/>
  </p:clrMapOvr>
  <p:transition spd="med">
    <p:randomBar dir="vert"/>
  </p:transition>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t>'</a:t>
            </a:r>
            <a:r>
              <a:rPr lang="en-US" dirty="0"/>
              <a:t>s long lives</a:t>
            </a:r>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6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أعمار الأشخاص عند الموت</a:t>
            </a:r>
            <a:endParaRPr kumimoji="0" lang="en-US" sz="26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متوشالح</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آدم</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969 سنة</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930 سنة</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سام</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نوح</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موسى</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داود</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600 سنة</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 سنة</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175 سنة</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70 سنة</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950 سنة</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6"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90</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443B7102-0E13-B713-23D0-2AD495E7A812}"/>
              </a:ext>
            </a:extLst>
          </p:cNvPr>
          <p:cNvSpPr txBox="1">
            <a:spLocks noChangeArrowheads="1"/>
          </p:cNvSpPr>
          <p:nvPr/>
        </p:nvSpPr>
        <p:spPr bwMode="auto">
          <a:xfrm>
            <a:off x="533400" y="6448650"/>
            <a:ext cx="8229600" cy="4367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John Morris, </a:t>
            </a:r>
            <a: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Noah</a:t>
            </a:r>
            <a:r>
              <a:rPr kumimoji="0" lang="fr-FR" altLang="ja-JP" sz="1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t>
            </a:r>
            <a: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s Ark and the Ararat Adventure</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10</a:t>
            </a:r>
          </a:p>
        </p:txBody>
      </p:sp>
      <p:sp>
        <p:nvSpPr>
          <p:cNvPr id="5" name="Rectangle 5">
            <a:extLst>
              <a:ext uri="{FF2B5EF4-FFF2-40B4-BE49-F238E27FC236}">
                <a16:creationId xmlns:a16="http://schemas.microsoft.com/office/drawing/2014/main" id="{72D73D53-40D1-11A0-FEFD-FC278DA5A083}"/>
              </a:ext>
            </a:extLst>
          </p:cNvPr>
          <p:cNvSpPr>
            <a:spLocks noChangeArrowheads="1"/>
          </p:cNvSpPr>
          <p:nvPr/>
        </p:nvSpPr>
        <p:spPr bwMode="auto">
          <a:xfrm>
            <a:off x="1143000" y="2286000"/>
            <a:ext cx="7239000" cy="4572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يشرح الطوفان سبب تقصير فترات الحياة</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1646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1" fill="hold" grpId="0" nodeType="clickEffect">
                                  <p:stCondLst>
                                    <p:cond delay="0"/>
                                  </p:stCondLst>
                                  <p:childTnLst>
                                    <p:animEffect transition="out" filter="wipe(up)">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 grpId="0" animBg="1"/>
      <p:bldP spid="27"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7B623B2-FB09-28B3-D464-A70CDEA58365}"/>
            </a:ext>
          </a:extLst>
        </p:cNvPr>
        <p:cNvGrpSpPr/>
        <p:nvPr/>
      </p:nvGrpSpPr>
      <p:grpSpPr>
        <a:xfrm>
          <a:off x="0" y="0"/>
          <a:ext cx="0" cy="0"/>
          <a:chOff x="0" y="0"/>
          <a:chExt cx="0" cy="0"/>
        </a:xfrm>
      </p:grpSpPr>
      <p:pic>
        <p:nvPicPr>
          <p:cNvPr id="9" name="Picture 3" descr="ages of people copy">
            <a:extLst>
              <a:ext uri="{FF2B5EF4-FFF2-40B4-BE49-F238E27FC236}">
                <a16:creationId xmlns:a16="http://schemas.microsoft.com/office/drawing/2014/main" id="{FAF778B1-305B-3602-232D-6A3680BBB27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4" name="Rectangle 2">
            <a:extLst>
              <a:ext uri="{FF2B5EF4-FFF2-40B4-BE49-F238E27FC236}">
                <a16:creationId xmlns:a16="http://schemas.microsoft.com/office/drawing/2014/main" id="{DE1B07A4-3824-E62D-7A02-8F75BEEB9229}"/>
              </a:ext>
            </a:extLst>
          </p:cNvPr>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t>'</a:t>
            </a:r>
            <a:r>
              <a:rPr lang="en-US" dirty="0"/>
              <a:t>s long lives</a:t>
            </a:r>
          </a:p>
        </p:txBody>
      </p:sp>
      <p:pic>
        <p:nvPicPr>
          <p:cNvPr id="626690" name="Picture 3" descr="Human lifespan b4-aft flood">
            <a:extLst>
              <a:ext uri="{FF2B5EF4-FFF2-40B4-BE49-F238E27FC236}">
                <a16:creationId xmlns:a16="http://schemas.microsoft.com/office/drawing/2014/main" id="{596AF0EA-1078-0622-F777-C92F144E107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8" name="Rectangle 6">
            <a:extLst>
              <a:ext uri="{FF2B5EF4-FFF2-40B4-BE49-F238E27FC236}">
                <a16:creationId xmlns:a16="http://schemas.microsoft.com/office/drawing/2014/main" id="{58D87419-E5FF-DA45-63F4-BA228A565E62}"/>
              </a:ext>
            </a:extLst>
          </p:cNvPr>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18440" name="Text Box 8">
            <a:extLst>
              <a:ext uri="{FF2B5EF4-FFF2-40B4-BE49-F238E27FC236}">
                <a16:creationId xmlns:a16="http://schemas.microsoft.com/office/drawing/2014/main" id="{A9415596-71CC-9CC5-8C7A-2026F0741B99}"/>
              </a:ext>
            </a:extLst>
          </p:cNvPr>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6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أعمار الأشخاص عند الموت</a:t>
            </a:r>
            <a:endParaRPr kumimoji="0" lang="en-US" sz="26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4">
            <a:extLst>
              <a:ext uri="{FF2B5EF4-FFF2-40B4-BE49-F238E27FC236}">
                <a16:creationId xmlns:a16="http://schemas.microsoft.com/office/drawing/2014/main" id="{0437CD0D-1DD3-65B5-77EF-40C99FECD933}"/>
              </a:ext>
            </a:extLst>
          </p:cNvPr>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متوشالح</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4">
            <a:extLst>
              <a:ext uri="{FF2B5EF4-FFF2-40B4-BE49-F238E27FC236}">
                <a16:creationId xmlns:a16="http://schemas.microsoft.com/office/drawing/2014/main" id="{7981CDE0-42C5-DE11-FFF0-1EB41DD0BA8A}"/>
              </a:ext>
            </a:extLst>
          </p:cNvPr>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آدم</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4">
            <a:extLst>
              <a:ext uri="{FF2B5EF4-FFF2-40B4-BE49-F238E27FC236}">
                <a16:creationId xmlns:a16="http://schemas.microsoft.com/office/drawing/2014/main" id="{0788204D-BA4A-CF0A-1ED0-C37FF98EBB49}"/>
              </a:ext>
            </a:extLst>
          </p:cNvPr>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969 سنة</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 Box 4">
            <a:extLst>
              <a:ext uri="{FF2B5EF4-FFF2-40B4-BE49-F238E27FC236}">
                <a16:creationId xmlns:a16="http://schemas.microsoft.com/office/drawing/2014/main" id="{883C2583-8FEE-119E-ADAE-AD9D77AF6ADA}"/>
              </a:ext>
            </a:extLst>
          </p:cNvPr>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930 سنة</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2">
            <a:extLst>
              <a:ext uri="{FF2B5EF4-FFF2-40B4-BE49-F238E27FC236}">
                <a16:creationId xmlns:a16="http://schemas.microsoft.com/office/drawing/2014/main" id="{FB2A9A73-2A11-37D3-602F-F034CC47C38F}"/>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D09E777-9DC3-2E42-D3FD-B43F4B21EF8D}"/>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4FD6E0AA-1CB9-C8B3-FEA4-D111B70CC00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6" name="Rectangle 4">
                <a:extLst>
                  <a:ext uri="{FF2B5EF4-FFF2-40B4-BE49-F238E27FC236}">
                    <a16:creationId xmlns:a16="http://schemas.microsoft.com/office/drawing/2014/main" id="{18032B42-F60C-7067-C136-6B1712EEA2B0}"/>
                  </a:ext>
                </a:extLst>
              </p:cNvPr>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4">
                <a:extLst>
                  <a:ext uri="{FF2B5EF4-FFF2-40B4-BE49-F238E27FC236}">
                    <a16:creationId xmlns:a16="http://schemas.microsoft.com/office/drawing/2014/main" id="{602B0EAA-9941-C44D-507D-080AF519D313}"/>
                  </a:ext>
                </a:extLst>
              </p:cNvPr>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سام</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4">
                <a:extLst>
                  <a:ext uri="{FF2B5EF4-FFF2-40B4-BE49-F238E27FC236}">
                    <a16:creationId xmlns:a16="http://schemas.microsoft.com/office/drawing/2014/main" id="{0627323D-FA50-D1B9-5228-334D8C45CC7F}"/>
                  </a:ext>
                </a:extLst>
              </p:cNvPr>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نوح</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4">
                <a:extLst>
                  <a:ext uri="{FF2B5EF4-FFF2-40B4-BE49-F238E27FC236}">
                    <a16:creationId xmlns:a16="http://schemas.microsoft.com/office/drawing/2014/main" id="{8CFDB11D-FC76-C709-9976-094CF2313084}"/>
                  </a:ext>
                </a:extLst>
              </p:cNvPr>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موسى</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4">
                <a:extLst>
                  <a:ext uri="{FF2B5EF4-FFF2-40B4-BE49-F238E27FC236}">
                    <a16:creationId xmlns:a16="http://schemas.microsoft.com/office/drawing/2014/main" id="{E111BAC1-1653-B0FA-A810-AACFB0C94ADE}"/>
                  </a:ext>
                </a:extLst>
              </p:cNvPr>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4">
                <a:extLst>
                  <a:ext uri="{FF2B5EF4-FFF2-40B4-BE49-F238E27FC236}">
                    <a16:creationId xmlns:a16="http://schemas.microsoft.com/office/drawing/2014/main" id="{19358F8A-FFE2-D69A-B2AC-DBA8497E2DCC}"/>
                  </a:ext>
                </a:extLst>
              </p:cNvPr>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داود</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4">
                <a:extLst>
                  <a:ext uri="{FF2B5EF4-FFF2-40B4-BE49-F238E27FC236}">
                    <a16:creationId xmlns:a16="http://schemas.microsoft.com/office/drawing/2014/main" id="{F063831D-12AF-0EF6-D728-F79EE01E1F3E}"/>
                  </a:ext>
                </a:extLst>
              </p:cNvPr>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600 سنة</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4">
                <a:extLst>
                  <a:ext uri="{FF2B5EF4-FFF2-40B4-BE49-F238E27FC236}">
                    <a16:creationId xmlns:a16="http://schemas.microsoft.com/office/drawing/2014/main" id="{85AF2399-6C53-61D1-E41F-3F319698E2D0}"/>
                  </a:ext>
                </a:extLst>
              </p:cNvPr>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 سنة</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4">
                <a:extLst>
                  <a:ext uri="{FF2B5EF4-FFF2-40B4-BE49-F238E27FC236}">
                    <a16:creationId xmlns:a16="http://schemas.microsoft.com/office/drawing/2014/main" id="{1E0920E0-E5B0-1A78-010E-36EA2FE7F53D}"/>
                  </a:ext>
                </a:extLst>
              </p:cNvPr>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175 سنة</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4">
                <a:extLst>
                  <a:ext uri="{FF2B5EF4-FFF2-40B4-BE49-F238E27FC236}">
                    <a16:creationId xmlns:a16="http://schemas.microsoft.com/office/drawing/2014/main" id="{BF0A83D7-832F-B33B-D2BF-DBFB84414A68}"/>
                  </a:ext>
                </a:extLst>
              </p:cNvPr>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70 سنة</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2" name="Text Box 4">
              <a:extLst>
                <a:ext uri="{FF2B5EF4-FFF2-40B4-BE49-F238E27FC236}">
                  <a16:creationId xmlns:a16="http://schemas.microsoft.com/office/drawing/2014/main" id="{65A64CC6-E0CE-BD52-D4F0-CE5639B7F831}"/>
                </a:ext>
              </a:extLst>
            </p:cNvPr>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950 سنة</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6" name="Text Box 3">
            <a:extLst>
              <a:ext uri="{FF2B5EF4-FFF2-40B4-BE49-F238E27FC236}">
                <a16:creationId xmlns:a16="http://schemas.microsoft.com/office/drawing/2014/main" id="{15FFB4C8-6F16-97F8-725A-307F8741A8CB}"/>
              </a:ext>
            </a:extLst>
          </p:cNvPr>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90</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4">
            <a:extLst>
              <a:ext uri="{FF2B5EF4-FFF2-40B4-BE49-F238E27FC236}">
                <a16:creationId xmlns:a16="http://schemas.microsoft.com/office/drawing/2014/main" id="{DFFAB3A8-4A49-AABE-BBA8-065002760DF1}"/>
              </a:ext>
            </a:extLst>
          </p:cNvPr>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يشرح الطوفان سبب تقصير فترات الحياة</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5" descr="Water droplets">
            <a:extLst>
              <a:ext uri="{FF2B5EF4-FFF2-40B4-BE49-F238E27FC236}">
                <a16:creationId xmlns:a16="http://schemas.microsoft.com/office/drawing/2014/main" id="{0D51548C-F3EE-CBBC-85FE-924DDB331581}"/>
              </a:ext>
            </a:extLst>
          </p:cNvPr>
          <p:cNvSpPr>
            <a:spLocks noChangeArrowheads="1"/>
          </p:cNvSpPr>
          <p:nvPr/>
        </p:nvSpPr>
        <p:spPr bwMode="auto">
          <a:xfrm>
            <a:off x="-443224" y="2057400"/>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44E2D4A0-4369-A701-DA5D-E4CBA92B912B}"/>
              </a:ext>
            </a:extLst>
          </p:cNvPr>
          <p:cNvSpPr txBox="1">
            <a:spLocks noChangeArrowheads="1"/>
          </p:cNvSpPr>
          <p:nvPr/>
        </p:nvSpPr>
        <p:spPr bwMode="auto">
          <a:xfrm>
            <a:off x="533400" y="6448650"/>
            <a:ext cx="8229600" cy="4367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John Morris, </a:t>
            </a:r>
            <a: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Noah</a:t>
            </a:r>
            <a:r>
              <a:rPr kumimoji="0" lang="fr-FR" altLang="ja-JP" sz="1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t>
            </a:r>
            <a: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s Ark and the Ararat Adventure</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10</a:t>
            </a:r>
          </a:p>
        </p:txBody>
      </p:sp>
    </p:spTree>
    <p:extLst>
      <p:ext uri="{BB962C8B-B14F-4D97-AF65-F5344CB8AC3E}">
        <p14:creationId xmlns:p14="http://schemas.microsoft.com/office/powerpoint/2010/main" val="245732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68301"/>
            <a:ext cx="9144000" cy="5558782"/>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ar-JO" altLang="zh-CN" sz="4800" dirty="0">
                <a:solidFill>
                  <a:schemeClr val="bg1"/>
                </a:solidFill>
                <a:effectLst>
                  <a:glow rad="165100">
                    <a:schemeClr val="tx1"/>
                  </a:glow>
                </a:effectLst>
                <a:ea typeface="ＭＳ Ｐゴシック" charset="0"/>
              </a:rPr>
              <a:t>كيف تستطيع أن تعرف عمر الأرض؟</a:t>
            </a:r>
            <a:endParaRPr lang="en-US" altLang="zh-CN" sz="5400" dirty="0">
              <a:solidFill>
                <a:schemeClr val="bg1"/>
              </a:solidFill>
              <a:effectLst>
                <a:glow rad="165100">
                  <a:schemeClr val="tx1"/>
                </a:glow>
              </a:effectLst>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lnSpc>
                <a:spcPct val="90000"/>
              </a:lnSpc>
              <a:spcBef>
                <a:spcPct val="20000"/>
              </a:spcBef>
            </a:pPr>
            <a:r>
              <a:rPr lang="ar-JO" altLang="zh-CN" sz="4800" b="1" dirty="0">
                <a:solidFill>
                  <a:srgbClr val="FFFFFF"/>
                </a:solidFill>
                <a:effectLst>
                  <a:glow rad="165100">
                    <a:srgbClr val="000000"/>
                  </a:glow>
                </a:effectLst>
                <a:latin typeface="Arial" panose="020B0604020202020204" pitchFamily="34" charset="0"/>
              </a:rPr>
              <a:t>ثق بالكتاب المكتوب من قبل الشاهد</a:t>
            </a:r>
            <a:endParaRPr lang="en-US" altLang="zh-CN" sz="4800" b="1" dirty="0">
              <a:solidFill>
                <a:srgbClr val="FFFFFF"/>
              </a:solidFill>
              <a:effectLst>
                <a:glow rad="165100">
                  <a:srgbClr val="000000"/>
                </a:glow>
              </a:effectLst>
              <a:latin typeface="Arial" panose="020B0604020202020204" pitchFamily="34" charset="0"/>
            </a:endParaRPr>
          </a:p>
        </p:txBody>
      </p:sp>
    </p:spTree>
    <p:extLst>
      <p:ext uri="{BB962C8B-B14F-4D97-AF65-F5344CB8AC3E}">
        <p14:creationId xmlns:p14="http://schemas.microsoft.com/office/powerpoint/2010/main" val="23414318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cs typeface="+mj-cs"/>
              </a:rPr>
              <a:t>Black</a:t>
            </a:r>
          </a:p>
        </p:txBody>
      </p:sp>
      <p:sp>
        <p:nvSpPr>
          <p:cNvPr id="456707" name="Rectangle 3"/>
          <p:cNvSpPr>
            <a:spLocks noGrp="1" noChangeArrowheads="1"/>
          </p:cNvSpPr>
          <p:nvPr>
            <p:ph type="body" idx="1"/>
          </p:nvPr>
        </p:nvSpPr>
        <p:spPr/>
        <p:txBody>
          <a:bodyPr/>
          <a:lstStyle/>
          <a:p>
            <a:pPr eaLnBrk="1" hangingPunct="1">
              <a:defRPr/>
            </a:pPr>
            <a:endParaRPr lang="en-US">
              <a:cs typeface="+mn-cs"/>
            </a:endParaRPr>
          </a:p>
        </p:txBody>
      </p:sp>
      <p:sp>
        <p:nvSpPr>
          <p:cNvPr id="16793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2947321039"/>
      </p:ext>
    </p:extLst>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1000"/>
            <a:ext cx="9144000" cy="6080760"/>
          </a:xfrm>
          <a:prstGeom prst="rect">
            <a:avLst/>
          </a:prstGeom>
        </p:spPr>
      </p:pic>
      <p:sp>
        <p:nvSpPr>
          <p:cNvPr id="2" name="Title 1"/>
          <p:cNvSpPr>
            <a:spLocks noGrp="1"/>
          </p:cNvSpPr>
          <p:nvPr>
            <p:ph type="title"/>
          </p:nvPr>
        </p:nvSpPr>
        <p:spPr>
          <a:xfrm>
            <a:off x="82516" y="1628800"/>
            <a:ext cx="9049395" cy="2522151"/>
          </a:xfrm>
        </p:spPr>
        <p:txBody>
          <a:bodyPr/>
          <a:lstStyle/>
          <a:p>
            <a:r>
              <a:rPr lang="ar-JO" sz="8000" dirty="0">
                <a:effectLst>
                  <a:glow rad="177800">
                    <a:schemeClr val="bg2"/>
                  </a:glow>
                </a:effectLst>
              </a:rPr>
              <a:t>لماذا يختلف اللاهوتيون؟</a:t>
            </a:r>
            <a:endParaRPr lang="en-US" sz="6000" dirty="0">
              <a:effectLst>
                <a:glow rad="177800">
                  <a:schemeClr val="bg2"/>
                </a:glow>
              </a:effectLst>
            </a:endParaRPr>
          </a:p>
        </p:txBody>
      </p:sp>
    </p:spTree>
    <p:extLst>
      <p:ext uri="{BB962C8B-B14F-4D97-AF65-F5344CB8AC3E}">
        <p14:creationId xmlns:p14="http://schemas.microsoft.com/office/powerpoint/2010/main" val="179654679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260098" name="Picture 2" descr="pps cebarre 1"/>
          <p:cNvPicPr>
            <a:picLocks noChangeAspect="1" noChangeArrowheads="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748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7491" name="Rectangle 3"/>
          <p:cNvSpPr>
            <a:spLocks noGrp="1" noChangeArrowheads="1"/>
          </p:cNvSpPr>
          <p:nvPr>
            <p:ph type="title"/>
          </p:nvPr>
        </p:nvSpPr>
        <p:spPr>
          <a:xfrm>
            <a:off x="457200" y="274638"/>
            <a:ext cx="8229600" cy="2011362"/>
          </a:xfrm>
        </p:spPr>
        <p:txBody>
          <a:bodyPr/>
          <a:lstStyle/>
          <a:p>
            <a:pPr eaLnBrk="1" hangingPunct="1">
              <a:defRPr/>
            </a:pPr>
            <a:r>
              <a:rPr lang="ar-JO" dirty="0">
                <a:solidFill>
                  <a:schemeClr val="bg1"/>
                </a:solidFill>
              </a:rPr>
              <a:t>تتعرض نظرية الخلق وملك الله </a:t>
            </a:r>
            <a:r>
              <a:rPr lang="ar-JO" dirty="0">
                <a:solidFill>
                  <a:srgbClr val="FFFF00"/>
                </a:solidFill>
              </a:rPr>
              <a:t>للهجوم</a:t>
            </a:r>
            <a:r>
              <a:rPr lang="ar-JO" dirty="0">
                <a:solidFill>
                  <a:schemeClr val="bg1"/>
                </a:solidFill>
              </a:rPr>
              <a:t> باستمرار اليوم.</a:t>
            </a:r>
            <a:endParaRPr lang="en-US" dirty="0">
              <a:solidFill>
                <a:schemeClr val="bg1"/>
              </a:solidFill>
              <a:effectLst>
                <a:outerShdw blurRad="50800" dist="88900" dir="2700000" algn="tl" rotWithShape="0">
                  <a:srgbClr val="000000">
                    <a:alpha val="92000"/>
                  </a:srgbClr>
                </a:outerShdw>
              </a:effectLst>
              <a:cs typeface="+mj-cs"/>
            </a:endParaRPr>
          </a:p>
        </p:txBody>
      </p:sp>
    </p:spTree>
    <p:extLst>
      <p:ext uri="{BB962C8B-B14F-4D97-AF65-F5344CB8AC3E}">
        <p14:creationId xmlns:p14="http://schemas.microsoft.com/office/powerpoint/2010/main" val="738895642"/>
      </p:ext>
    </p:extLst>
  </p:cSld>
  <p:clrMapOvr>
    <a:masterClrMapping/>
  </p:clrMapOvr>
  <p:transition spd="med">
    <p:randomBar dir="ver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b="1" dirty="0">
              <a:solidFill>
                <a:srgbClr val="000000"/>
              </a:solidFill>
              <a:effectLst>
                <a:glow rad="101600">
                  <a:srgbClr val="000000">
                    <a:alpha val="91000"/>
                  </a:srgbClr>
                </a:glow>
              </a:effectLst>
              <a:latin typeface="Arial" panose="020B0604020202020204" pitchFamily="34" charset="0"/>
              <a:cs typeface="Arial" panose="020B0604020202020204" pitchFamily="34"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1636" name="Text Box 4"/>
          <p:cNvSpPr txBox="1">
            <a:spLocks noChangeArrowheads="1"/>
          </p:cNvSpPr>
          <p:nvPr/>
        </p:nvSpPr>
        <p:spPr bwMode="auto">
          <a:xfrm>
            <a:off x="408112" y="1508125"/>
            <a:ext cx="373526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panose="020B0604020202020204" pitchFamily="34" charset="0"/>
                <a:ea typeface="ＭＳ Ｐゴシック" pitchFamily="-112" charset="-128"/>
                <a:cs typeface="Arial" panose="020B0604020202020204" pitchFamily="34" charset="0"/>
              </a:rPr>
              <a:t>اليوم الأول : </a:t>
            </a:r>
            <a:r>
              <a:rPr lang="ar-JO" sz="4000" b="1" dirty="0">
                <a:solidFill>
                  <a:schemeClr val="bg1"/>
                </a:solidFill>
                <a:effectLst>
                  <a:glow rad="101600">
                    <a:srgbClr val="000000">
                      <a:alpha val="91000"/>
                    </a:srgbClr>
                  </a:glow>
                </a:effectLst>
                <a:latin typeface="Arial" panose="020B0604020202020204" pitchFamily="34" charset="0"/>
                <a:ea typeface="ＭＳ Ｐゴシック" pitchFamily="-112" charset="-128"/>
                <a:cs typeface="Arial" panose="020B0604020202020204" pitchFamily="34" charset="0"/>
              </a:rPr>
              <a:t>نور</a:t>
            </a:r>
            <a:endParaRPr lang="en-US" sz="4000" b="1" dirty="0">
              <a:solidFill>
                <a:schemeClr val="bg1"/>
              </a:solidFill>
              <a:effectLst>
                <a:glow rad="101600">
                  <a:srgbClr val="000000">
                    <a:alpha val="91000"/>
                  </a:srgbClr>
                </a:glow>
              </a:effectLst>
              <a:latin typeface="Arial" panose="020B0604020202020204" pitchFamily="34" charset="0"/>
              <a:ea typeface="ＭＳ Ｐゴシック" pitchFamily="-112" charset="-128"/>
              <a:cs typeface="Arial" panose="020B0604020202020204" pitchFamily="34" charset="0"/>
            </a:endParaRPr>
          </a:p>
        </p:txBody>
      </p:sp>
      <p:sp>
        <p:nvSpPr>
          <p:cNvPr id="1861637" name="Text Box 5"/>
          <p:cNvSpPr txBox="1">
            <a:spLocks noChangeArrowheads="1"/>
          </p:cNvSpPr>
          <p:nvPr/>
        </p:nvSpPr>
        <p:spPr bwMode="auto">
          <a:xfrm>
            <a:off x="408112" y="2879725"/>
            <a:ext cx="380669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panose="020B0604020202020204" pitchFamily="34" charset="0"/>
                <a:ea typeface="ＭＳ Ｐゴシック" pitchFamily="-112" charset="-128"/>
                <a:cs typeface="Arial" panose="020B0604020202020204" pitchFamily="34" charset="0"/>
              </a:rPr>
              <a:t>اليوم الثاني : </a:t>
            </a:r>
            <a:r>
              <a:rPr lang="ar-JO" sz="4000" b="1" dirty="0">
                <a:solidFill>
                  <a:schemeClr val="bg1"/>
                </a:solidFill>
                <a:effectLst>
                  <a:glow rad="101600">
                    <a:srgbClr val="000000">
                      <a:alpha val="91000"/>
                    </a:srgbClr>
                  </a:glow>
                </a:effectLst>
                <a:latin typeface="Arial" panose="020B0604020202020204" pitchFamily="34" charset="0"/>
                <a:ea typeface="ＭＳ Ｐゴシック" pitchFamily="-112" charset="-128"/>
                <a:cs typeface="Arial" panose="020B0604020202020204" pitchFamily="34" charset="0"/>
              </a:rPr>
              <a:t>فصل الماء و الجلد</a:t>
            </a:r>
            <a:endParaRPr lang="en-US" sz="4000" b="1" dirty="0">
              <a:solidFill>
                <a:schemeClr val="bg1"/>
              </a:solidFill>
              <a:effectLst>
                <a:glow rad="101600">
                  <a:srgbClr val="000000">
                    <a:alpha val="91000"/>
                  </a:srgbClr>
                </a:glow>
              </a:effectLst>
              <a:latin typeface="Arial" panose="020B0604020202020204" pitchFamily="34" charset="0"/>
              <a:ea typeface="ＭＳ Ｐゴシック" pitchFamily="-112" charset="-128"/>
              <a:cs typeface="Arial" panose="020B0604020202020204" pitchFamily="34" charset="0"/>
            </a:endParaRPr>
          </a:p>
        </p:txBody>
      </p:sp>
      <p:sp>
        <p:nvSpPr>
          <p:cNvPr id="1861638" name="Text Box 6"/>
          <p:cNvSpPr txBox="1">
            <a:spLocks noChangeArrowheads="1"/>
          </p:cNvSpPr>
          <p:nvPr/>
        </p:nvSpPr>
        <p:spPr bwMode="auto">
          <a:xfrm>
            <a:off x="408112" y="4708525"/>
            <a:ext cx="380669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indent="-57150" algn="ctr" eaLnBrk="1" hangingPunct="1">
              <a:spcBef>
                <a:spcPct val="50000"/>
              </a:spcBef>
              <a:defRPr/>
            </a:pPr>
            <a:r>
              <a:rPr lang="ar-JO" sz="4000" b="1" dirty="0">
                <a:solidFill>
                  <a:srgbClr val="FFFF00"/>
                </a:solidFill>
                <a:effectLst>
                  <a:glow rad="101600">
                    <a:srgbClr val="000000">
                      <a:alpha val="91000"/>
                    </a:srgbClr>
                  </a:glow>
                </a:effectLst>
                <a:latin typeface="Arial" panose="020B0604020202020204" pitchFamily="34" charset="0"/>
                <a:ea typeface="ＭＳ Ｐゴシック" pitchFamily="-112" charset="-128"/>
                <a:cs typeface="Arial" panose="020B0604020202020204" pitchFamily="34" charset="0"/>
              </a:rPr>
              <a:t>اليوم الثالث : </a:t>
            </a:r>
            <a:r>
              <a:rPr lang="ar-JO" sz="4000" b="1" dirty="0">
                <a:solidFill>
                  <a:schemeClr val="bg1"/>
                </a:solidFill>
                <a:effectLst>
                  <a:glow rad="101600">
                    <a:srgbClr val="000000">
                      <a:alpha val="91000"/>
                    </a:srgbClr>
                  </a:glow>
                </a:effectLst>
                <a:latin typeface="Arial" panose="020B0604020202020204" pitchFamily="34" charset="0"/>
                <a:ea typeface="ＭＳ Ｐゴシック" pitchFamily="-112" charset="-128"/>
                <a:cs typeface="Arial" panose="020B0604020202020204" pitchFamily="34" charset="0"/>
              </a:rPr>
              <a:t>فصل اليابسة و البحر</a:t>
            </a:r>
            <a:endParaRPr lang="en-US" sz="4000" b="1" dirty="0">
              <a:solidFill>
                <a:schemeClr val="bg1"/>
              </a:solidFill>
              <a:effectLst>
                <a:glow rad="101600">
                  <a:srgbClr val="000000">
                    <a:alpha val="91000"/>
                  </a:srgbClr>
                </a:glow>
              </a:effectLst>
              <a:latin typeface="Arial" panose="020B0604020202020204" pitchFamily="34" charset="0"/>
              <a:ea typeface="ＭＳ Ｐゴシック" pitchFamily="-112" charset="-128"/>
              <a:cs typeface="Arial" panose="020B0604020202020204" pitchFamily="34" charset="0"/>
            </a:endParaRPr>
          </a:p>
        </p:txBody>
      </p:sp>
      <p:sp>
        <p:nvSpPr>
          <p:cNvPr id="1861639" name="Text Box 7"/>
          <p:cNvSpPr txBox="1">
            <a:spLocks noChangeArrowheads="1"/>
          </p:cNvSpPr>
          <p:nvPr/>
        </p:nvSpPr>
        <p:spPr bwMode="auto">
          <a:xfrm>
            <a:off x="4446712" y="1219200"/>
            <a:ext cx="441156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panose="020B0604020202020204" pitchFamily="34" charset="0"/>
                <a:ea typeface="ＭＳ Ｐゴシック" pitchFamily="-112" charset="-128"/>
                <a:cs typeface="Arial" panose="020B0604020202020204" pitchFamily="34" charset="0"/>
              </a:rPr>
              <a:t>اليوم الرابع : </a:t>
            </a:r>
            <a:r>
              <a:rPr lang="ar-JO" sz="4000" b="1" dirty="0">
                <a:solidFill>
                  <a:schemeClr val="bg1"/>
                </a:solidFill>
                <a:effectLst>
                  <a:glow rad="101600">
                    <a:srgbClr val="000000">
                      <a:alpha val="91000"/>
                    </a:srgbClr>
                  </a:glow>
                </a:effectLst>
                <a:latin typeface="Arial" panose="020B0604020202020204" pitchFamily="34" charset="0"/>
                <a:ea typeface="ＭＳ Ｐゴシック" pitchFamily="-112" charset="-128"/>
                <a:cs typeface="Arial" panose="020B0604020202020204" pitchFamily="34" charset="0"/>
              </a:rPr>
              <a:t>ترتيب الشمس و القمر و النجوم</a:t>
            </a:r>
            <a:endParaRPr lang="en-US" sz="4000" b="1" dirty="0">
              <a:solidFill>
                <a:schemeClr val="bg1"/>
              </a:solidFill>
              <a:effectLst>
                <a:glow rad="101600">
                  <a:srgbClr val="000000">
                    <a:alpha val="91000"/>
                  </a:srgbClr>
                </a:glow>
              </a:effectLst>
              <a:latin typeface="Arial" panose="020B0604020202020204" pitchFamily="34" charset="0"/>
              <a:ea typeface="ＭＳ Ｐゴシック" pitchFamily="-112" charset="-128"/>
              <a:cs typeface="Arial" panose="020B0604020202020204" pitchFamily="34" charset="0"/>
            </a:endParaRPr>
          </a:p>
        </p:txBody>
      </p:sp>
      <p:sp>
        <p:nvSpPr>
          <p:cNvPr id="1861640" name="Text Box 8"/>
          <p:cNvSpPr txBox="1">
            <a:spLocks noChangeArrowheads="1"/>
          </p:cNvSpPr>
          <p:nvPr/>
        </p:nvSpPr>
        <p:spPr bwMode="auto">
          <a:xfrm>
            <a:off x="4446712" y="2879725"/>
            <a:ext cx="441156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panose="020B0604020202020204" pitchFamily="34" charset="0"/>
                <a:ea typeface="ＭＳ Ｐゴシック" pitchFamily="-112" charset="-128"/>
                <a:cs typeface="Arial" panose="020B0604020202020204" pitchFamily="34" charset="0"/>
              </a:rPr>
              <a:t>اليوم الخامس : </a:t>
            </a:r>
            <a:r>
              <a:rPr lang="ar-JO" sz="4000" b="1" dirty="0">
                <a:solidFill>
                  <a:schemeClr val="bg1"/>
                </a:solidFill>
                <a:effectLst>
                  <a:glow rad="101600">
                    <a:srgbClr val="000000">
                      <a:alpha val="91000"/>
                    </a:srgbClr>
                  </a:glow>
                </a:effectLst>
                <a:latin typeface="Arial" panose="020B0604020202020204" pitchFamily="34" charset="0"/>
                <a:ea typeface="ＭＳ Ｐゴシック" pitchFamily="-112" charset="-128"/>
                <a:cs typeface="Arial" panose="020B0604020202020204" pitchFamily="34" charset="0"/>
              </a:rPr>
              <a:t>الأسماك و الطيور</a:t>
            </a:r>
            <a:endParaRPr lang="en-US" sz="4000" b="1" dirty="0">
              <a:solidFill>
                <a:schemeClr val="bg1"/>
              </a:solidFill>
              <a:effectLst>
                <a:glow rad="101600">
                  <a:srgbClr val="000000">
                    <a:alpha val="91000"/>
                  </a:srgbClr>
                </a:glow>
              </a:effectLst>
              <a:latin typeface="Arial" panose="020B0604020202020204" pitchFamily="34" charset="0"/>
              <a:ea typeface="ＭＳ Ｐゴシック" pitchFamily="-112" charset="-128"/>
              <a:cs typeface="Arial" panose="020B0604020202020204" pitchFamily="34" charset="0"/>
            </a:endParaRPr>
          </a:p>
        </p:txBody>
      </p:sp>
      <p:sp>
        <p:nvSpPr>
          <p:cNvPr id="1861641" name="Text Box 9"/>
          <p:cNvSpPr txBox="1">
            <a:spLocks noChangeArrowheads="1"/>
          </p:cNvSpPr>
          <p:nvPr/>
        </p:nvSpPr>
        <p:spPr bwMode="auto">
          <a:xfrm>
            <a:off x="4446712" y="4708525"/>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panose="020B0604020202020204" pitchFamily="34" charset="0"/>
                <a:ea typeface="ＭＳ Ｐゴシック" pitchFamily="-112" charset="-128"/>
                <a:cs typeface="Arial" panose="020B0604020202020204" pitchFamily="34" charset="0"/>
              </a:rPr>
              <a:t>اليوم السادس : </a:t>
            </a:r>
            <a:r>
              <a:rPr lang="ar-JO" sz="4000" b="1" dirty="0">
                <a:solidFill>
                  <a:schemeClr val="bg1"/>
                </a:solidFill>
                <a:effectLst>
                  <a:glow rad="101600">
                    <a:srgbClr val="000000">
                      <a:alpha val="91000"/>
                    </a:srgbClr>
                  </a:glow>
                </a:effectLst>
                <a:latin typeface="Arial" panose="020B0604020202020204" pitchFamily="34" charset="0"/>
                <a:ea typeface="ＭＳ Ｐゴシック" pitchFamily="-112" charset="-128"/>
                <a:cs typeface="Arial" panose="020B0604020202020204" pitchFamily="34" charset="0"/>
              </a:rPr>
              <a:t>الحيوانات و البشر</a:t>
            </a:r>
            <a:endParaRPr lang="en-US" sz="4000" b="1" dirty="0">
              <a:solidFill>
                <a:schemeClr val="bg1"/>
              </a:solidFill>
              <a:effectLst>
                <a:glow rad="101600">
                  <a:srgbClr val="000000">
                    <a:alpha val="91000"/>
                  </a:srgbClr>
                </a:glow>
              </a:effectLst>
              <a:latin typeface="Arial" panose="020B0604020202020204" pitchFamily="34" charset="0"/>
              <a:ea typeface="ＭＳ Ｐゴシック" pitchFamily="-112" charset="-128"/>
              <a:cs typeface="Arial" panose="020B0604020202020204" pitchFamily="34" charset="0"/>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2800" b="1" dirty="0">
                <a:solidFill>
                  <a:srgbClr val="FFFFFF"/>
                </a:solidFill>
                <a:effectLst>
                  <a:glow rad="101600">
                    <a:srgbClr val="000000">
                      <a:alpha val="91000"/>
                    </a:srgbClr>
                  </a:glow>
                </a:effectLst>
                <a:latin typeface="Arial" panose="020B0604020202020204" pitchFamily="34" charset="0"/>
                <a:ea typeface="ＭＳ Ｐゴシック" pitchFamily="-112" charset="-128"/>
                <a:cs typeface="Arial" panose="020B0604020202020204" pitchFamily="34" charset="0"/>
              </a:rPr>
              <a:t>تكوين 1 : 3 - 31</a:t>
            </a:r>
            <a:endParaRPr lang="en-US" sz="2800" b="1" dirty="0">
              <a:solidFill>
                <a:srgbClr val="FFFFFF"/>
              </a:solidFill>
              <a:effectLst>
                <a:glow rad="101600">
                  <a:srgbClr val="000000">
                    <a:alpha val="91000"/>
                  </a:srgbClr>
                </a:glow>
              </a:effectLst>
              <a:latin typeface="Arial" panose="020B0604020202020204" pitchFamily="34" charset="0"/>
              <a:ea typeface="ＭＳ Ｐゴシック" pitchFamily="-112" charset="-128"/>
              <a:cs typeface="Arial" panose="020B0604020202020204" pitchFamily="34" charset="0"/>
            </a:endParaRPr>
          </a:p>
        </p:txBody>
      </p:sp>
      <p:sp>
        <p:nvSpPr>
          <p:cNvPr id="182282" name="Rectangle 11"/>
          <p:cNvSpPr>
            <a:spLocks noChangeArrowheads="1"/>
          </p:cNvSpPr>
          <p:nvPr/>
        </p:nvSpPr>
        <p:spPr bwMode="auto">
          <a:xfrm>
            <a:off x="208086" y="1219200"/>
            <a:ext cx="8779321"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b="1" dirty="0">
              <a:solidFill>
                <a:srgbClr val="FFFFFF"/>
              </a:solidFill>
              <a:effectLst>
                <a:glow rad="101600">
                  <a:srgbClr val="000000">
                    <a:alpha val="91000"/>
                  </a:srgbClr>
                </a:glow>
              </a:effectLst>
              <a:latin typeface="Arial" panose="020B0604020202020204" pitchFamily="34" charset="0"/>
              <a:cs typeface="Arial" panose="020B0604020202020204" pitchFamily="34" charset="0"/>
            </a:endParaRPr>
          </a:p>
        </p:txBody>
      </p:sp>
      <p:sp>
        <p:nvSpPr>
          <p:cNvPr id="1822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solidFill>
                <a:srgbClr val="000000"/>
              </a:solidFill>
              <a:effectLst>
                <a:glow rad="101600">
                  <a:srgbClr val="000000">
                    <a:alpha val="91000"/>
                  </a:srgbClr>
                </a:glow>
              </a:effectLst>
              <a:latin typeface="Arial" panose="020B0604020202020204" pitchFamily="34" charset="0"/>
            </a:endParaRPr>
          </a:p>
        </p:txBody>
      </p:sp>
      <p:sp>
        <p:nvSpPr>
          <p:cNvPr id="182284" name="Line 13"/>
          <p:cNvSpPr>
            <a:spLocks noChangeShapeType="1"/>
          </p:cNvSpPr>
          <p:nvPr/>
        </p:nvSpPr>
        <p:spPr bwMode="auto">
          <a:xfrm>
            <a:off x="255712" y="2743200"/>
            <a:ext cx="8731696" cy="3772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solidFill>
                <a:srgbClr val="000000"/>
              </a:solidFill>
              <a:effectLst>
                <a:glow rad="101600">
                  <a:srgbClr val="000000">
                    <a:alpha val="91000"/>
                  </a:srgbClr>
                </a:glow>
              </a:effectLst>
              <a:latin typeface="Arial" panose="020B0604020202020204" pitchFamily="34" charset="0"/>
            </a:endParaRPr>
          </a:p>
        </p:txBody>
      </p:sp>
      <p:sp>
        <p:nvSpPr>
          <p:cNvPr id="182285" name="Line 14"/>
          <p:cNvSpPr>
            <a:spLocks noChangeShapeType="1"/>
          </p:cNvSpPr>
          <p:nvPr/>
        </p:nvSpPr>
        <p:spPr bwMode="auto">
          <a:xfrm>
            <a:off x="179512" y="4419600"/>
            <a:ext cx="8807896" cy="17512"/>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solidFill>
                <a:srgbClr val="000000"/>
              </a:solidFill>
              <a:effectLst>
                <a:glow rad="101600">
                  <a:srgbClr val="000000">
                    <a:alpha val="91000"/>
                  </a:srgbClr>
                </a:glow>
              </a:effectLst>
              <a:latin typeface="Arial" panose="020B0604020202020204" pitchFamily="34" charset="0"/>
            </a:endParaRPr>
          </a:p>
        </p:txBody>
      </p:sp>
      <p:sp>
        <p:nvSpPr>
          <p:cNvPr id="182286"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effectLst>
                  <a:glow rad="101600">
                    <a:srgbClr val="000000">
                      <a:alpha val="91000"/>
                    </a:srgbClr>
                  </a:glow>
                </a:effectLst>
                <a:latin typeface="Arial" panose="020B0604020202020204" pitchFamily="34" charset="0"/>
                <a:cs typeface="Arial" panose="020B0604020202020204" pitchFamily="34" charset="0"/>
              </a:rPr>
              <a:t>64</a:t>
            </a:r>
            <a:endParaRPr lang="en-US" b="1" dirty="0">
              <a:solidFill>
                <a:srgbClr val="FFFFFF"/>
              </a:solidFill>
              <a:effectLst>
                <a:glow rad="101600">
                  <a:srgbClr val="000000">
                    <a:alpha val="91000"/>
                  </a:srgbClr>
                </a:glow>
              </a:effectLst>
              <a:latin typeface="Arial" panose="020B0604020202020204" pitchFamily="34" charset="0"/>
              <a:cs typeface="Arial" panose="020B0604020202020204" pitchFamily="34" charset="0"/>
            </a:endParaRPr>
          </a:p>
        </p:txBody>
      </p:sp>
      <p:sp>
        <p:nvSpPr>
          <p:cNvPr id="1822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ar-JO" sz="3600" b="1" kern="10" spc="-36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latin typeface="Arial" panose="020B0604020202020204" pitchFamily="34" charset="0"/>
                <a:ea typeface="Arial"/>
                <a:cs typeface="Arial" panose="020B0604020202020204" pitchFamily="34" charset="0"/>
              </a:rPr>
              <a:t>خربة</a:t>
            </a:r>
            <a:endParaRPr lang="en-US" sz="3600" b="1" kern="10" spc="-36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latin typeface="Arial" panose="020B0604020202020204" pitchFamily="34" charset="0"/>
              <a:ea typeface="Arial"/>
              <a:cs typeface="Arial" panose="020B0604020202020204" pitchFamily="34" charset="0"/>
            </a:endParaRPr>
          </a:p>
        </p:txBody>
      </p:sp>
      <p:sp>
        <p:nvSpPr>
          <p:cNvPr id="1822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ar-JO" sz="3600" b="1" kern="1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latin typeface="Arial" panose="020B0604020202020204" pitchFamily="34" charset="0"/>
                <a:ea typeface="Arial"/>
                <a:cs typeface="Arial" panose="020B0604020202020204" pitchFamily="34" charset="0"/>
              </a:rPr>
              <a:t>خالية</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latin typeface="Arial" panose="020B0604020202020204" pitchFamily="34" charset="0"/>
              <a:ea typeface="Arial"/>
              <a:cs typeface="Arial" panose="020B0604020202020204" pitchFamily="34" charset="0"/>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ar-JO"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panose="020B0604020202020204" pitchFamily="34" charset="0"/>
                <a:ea typeface="Arial"/>
                <a:cs typeface="Arial" panose="020B0604020202020204" pitchFamily="34" charset="0"/>
              </a:rPr>
              <a:t>تشكيل</a:t>
            </a:r>
            <a:endParaRPr lang="en-US"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panose="020B0604020202020204" pitchFamily="34" charset="0"/>
              <a:ea typeface="Arial"/>
              <a:cs typeface="Arial" panose="020B0604020202020204" pitchFamily="34" charset="0"/>
            </a:endParaRP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ar-JO"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panose="020B0604020202020204" pitchFamily="34" charset="0"/>
                <a:ea typeface="Arial"/>
                <a:cs typeface="Arial" panose="020B0604020202020204" pitchFamily="34" charset="0"/>
              </a:rPr>
              <a:t>ملأ</a:t>
            </a:r>
            <a:endParaRPr lang="en-US"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panose="020B0604020202020204" pitchFamily="34" charset="0"/>
              <a:ea typeface="Arial"/>
              <a:cs typeface="Arial" panose="020B0604020202020204" pitchFamily="34" charset="0"/>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b="1" dirty="0">
              <a:solidFill>
                <a:srgbClr val="000000"/>
              </a:solidFill>
              <a:effectLst>
                <a:glow rad="101600">
                  <a:srgbClr val="000000">
                    <a:alpha val="91000"/>
                  </a:srgbClr>
                </a:glow>
              </a:effectLst>
              <a:latin typeface="Arial" panose="020B0604020202020204" pitchFamily="34" charset="0"/>
              <a:cs typeface="Arial" panose="020B0604020202020204" pitchFamily="34"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b="1" dirty="0">
              <a:solidFill>
                <a:srgbClr val="000000"/>
              </a:solidFill>
              <a:effectLst>
                <a:glow rad="101600">
                  <a:srgbClr val="000000">
                    <a:alpha val="91000"/>
                  </a:srgbClr>
                </a:glow>
              </a:effectLst>
              <a:latin typeface="Arial" panose="020B0604020202020204" pitchFamily="34" charset="0"/>
              <a:cs typeface="Arial" panose="020B0604020202020204" pitchFamily="34" charset="0"/>
            </a:endParaRPr>
          </a:p>
        </p:txBody>
      </p:sp>
      <p:sp>
        <p:nvSpPr>
          <p:cNvPr id="258069" name="Rectangle 22"/>
          <p:cNvSpPr>
            <a:spLocks noGrp="1" noChangeArrowheads="1"/>
          </p:cNvSpPr>
          <p:nvPr>
            <p:ph type="title" idx="4294967295"/>
          </p:nvPr>
        </p:nvSpPr>
        <p:spPr>
          <a:xfrm>
            <a:off x="152400" y="0"/>
            <a:ext cx="6629400" cy="838200"/>
          </a:xfrm>
        </p:spPr>
        <p:txBody>
          <a:bodyPr/>
          <a:lstStyle/>
          <a:p>
            <a:pPr eaLnBrk="1" hangingPunct="1">
              <a:defRPr/>
            </a:pPr>
            <a:r>
              <a:rPr lang="ar-JO" sz="5400" dirty="0">
                <a:solidFill>
                  <a:srgbClr val="FAFE1E"/>
                </a:solidFill>
                <a:effectLst>
                  <a:glow rad="101600">
                    <a:schemeClr val="tx1">
                      <a:alpha val="91000"/>
                    </a:schemeClr>
                  </a:glow>
                </a:effectLst>
                <a:ea typeface="ＭＳ Ｐゴシック" charset="0"/>
              </a:rPr>
              <a:t>أيام الخليقة</a:t>
            </a:r>
            <a:endParaRPr lang="en-US" dirty="0">
              <a:effectLst>
                <a:glow rad="101600">
                  <a:schemeClr val="tx1">
                    <a:alpha val="91000"/>
                  </a:schemeClr>
                </a:glow>
              </a:effectLst>
              <a:ea typeface="ＭＳ Ｐゴシック" charset="0"/>
            </a:endParaRPr>
          </a:p>
        </p:txBody>
      </p:sp>
    </p:spTree>
    <p:extLst>
      <p:ext uri="{BB962C8B-B14F-4D97-AF65-F5344CB8AC3E}">
        <p14:creationId xmlns:p14="http://schemas.microsoft.com/office/powerpoint/2010/main" val="211139498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theme/theme1.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3_Office Theme">
  <a:themeElements>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9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6271</TotalTime>
  <Words>5336</Words>
  <Application>Microsoft Macintosh PowerPoint</Application>
  <PresentationFormat>On-screen Show (4:3)</PresentationFormat>
  <Paragraphs>931</Paragraphs>
  <Slides>128</Slides>
  <Notes>120</Notes>
  <HiddenSlides>0</HiddenSlides>
  <MMClips>0</MMClips>
  <ScaleCrop>false</ScaleCrop>
  <HeadingPairs>
    <vt:vector size="6" baseType="variant">
      <vt:variant>
        <vt:lpstr>Fonts Used</vt:lpstr>
      </vt:variant>
      <vt:variant>
        <vt:i4>18</vt:i4>
      </vt:variant>
      <vt:variant>
        <vt:lpstr>Theme</vt:lpstr>
      </vt:variant>
      <vt:variant>
        <vt:i4>39</vt:i4>
      </vt:variant>
      <vt:variant>
        <vt:lpstr>Slide Titles</vt:lpstr>
      </vt:variant>
      <vt:variant>
        <vt:i4>128</vt:i4>
      </vt:variant>
    </vt:vector>
  </HeadingPairs>
  <TitlesOfParts>
    <vt:vector size="185" baseType="lpstr">
      <vt:lpstr>B VAG Rounded Bold</vt:lpstr>
      <vt:lpstr>Charcoal CY</vt:lpstr>
      <vt:lpstr>Kosher-Normal</vt:lpstr>
      <vt:lpstr>ＭＳ Ｐゴシック</vt:lpstr>
      <vt:lpstr>Times</vt:lpstr>
      <vt:lpstr>Arial</vt:lpstr>
      <vt:lpstr>Arial Black</vt:lpstr>
      <vt:lpstr>Arial Narrow Bold</vt:lpstr>
      <vt:lpstr>Calibri</vt:lpstr>
      <vt:lpstr>Candara</vt:lpstr>
      <vt:lpstr>Comic Sans MS</vt:lpstr>
      <vt:lpstr>Monotype Sorts</vt:lpstr>
      <vt:lpstr>Papyrus</vt:lpstr>
      <vt:lpstr>Symbol</vt:lpstr>
      <vt:lpstr>Tahoma</vt:lpstr>
      <vt:lpstr>Times New Roman</vt:lpstr>
      <vt:lpstr>Trebuchet MS</vt:lpstr>
      <vt:lpstr>Wingdings</vt:lpstr>
      <vt:lpstr>Title &amp; Bullets</vt:lpstr>
      <vt:lpstr>Default Design</vt:lpstr>
      <vt:lpstr>1_Orbit</vt:lpstr>
      <vt:lpstr>2_Default Design</vt:lpstr>
      <vt:lpstr>3_Default Design</vt:lpstr>
      <vt:lpstr>1_Title &amp; Bullets</vt:lpstr>
      <vt:lpstr>6_Default Design</vt:lpstr>
      <vt:lpstr>7_Default Design</vt:lpstr>
      <vt:lpstr>8_Default Design</vt:lpstr>
      <vt:lpstr>2_Title &amp; Bullets</vt:lpstr>
      <vt:lpstr>9_Default Design</vt:lpstr>
      <vt:lpstr>Compass</vt:lpstr>
      <vt:lpstr>11_Default Design</vt:lpstr>
      <vt:lpstr>5_Compass</vt:lpstr>
      <vt:lpstr>10_Default Design</vt:lpstr>
      <vt:lpstr>blstripc.ppt - Blue Stripes</vt:lpstr>
      <vt:lpstr>5_Default Design</vt:lpstr>
      <vt:lpstr>2_Orbit</vt:lpstr>
      <vt:lpstr>12_Default Design</vt:lpstr>
      <vt:lpstr>Orbit</vt:lpstr>
      <vt:lpstr>Lock And Key</vt:lpstr>
      <vt:lpstr>1_Default Design</vt:lpstr>
      <vt:lpstr>4_Orbit</vt:lpstr>
      <vt:lpstr>untitled 2</vt:lpstr>
      <vt:lpstr>1_Lock And Key</vt:lpstr>
      <vt:lpstr>13_Default Design</vt:lpstr>
      <vt:lpstr>14_Default Design</vt:lpstr>
      <vt:lpstr>21_Blank Presentation</vt:lpstr>
      <vt:lpstr>49_Blank Presentation</vt:lpstr>
      <vt:lpstr>4_Default Design</vt:lpstr>
      <vt:lpstr>3_Orbit</vt:lpstr>
      <vt:lpstr>16_Default Design</vt:lpstr>
      <vt:lpstr>53_Office Theme</vt:lpstr>
      <vt:lpstr>17_Default Design</vt:lpstr>
      <vt:lpstr>18_Default Design</vt:lpstr>
      <vt:lpstr>20_Default Design</vt:lpstr>
      <vt:lpstr>21_Default Design</vt:lpstr>
      <vt:lpstr>19_Default Design</vt:lpstr>
      <vt:lpstr>Droplet</vt:lpstr>
      <vt:lpstr>الخليقة بحسب سفر التكوين حرفية أم أدبية؟</vt:lpstr>
      <vt:lpstr>الخليقة في ستة أيام</vt:lpstr>
      <vt:lpstr>Day 1</vt:lpstr>
      <vt:lpstr>Formless &amp; Void</vt:lpstr>
      <vt:lpstr>Light</vt:lpstr>
      <vt:lpstr>First Day</vt:lpstr>
      <vt:lpstr>Day 2</vt:lpstr>
      <vt:lpstr>Expanse</vt:lpstr>
      <vt:lpstr>Sky</vt:lpstr>
      <vt:lpstr>Second Day</vt:lpstr>
      <vt:lpstr>Day 3</vt:lpstr>
      <vt:lpstr>رودينيا – العالم الذي هلك</vt:lpstr>
      <vt:lpstr>Land &amp; Seas</vt:lpstr>
      <vt:lpstr>Vegetation</vt:lpstr>
      <vt:lpstr>Third Day</vt:lpstr>
      <vt:lpstr>Day 4</vt:lpstr>
      <vt:lpstr>Sun &amp; Moon</vt:lpstr>
      <vt:lpstr>الشمس</vt:lpstr>
      <vt:lpstr>Moon</vt:lpstr>
      <vt:lpstr>Stars</vt:lpstr>
      <vt:lpstr>Fourth Day</vt:lpstr>
      <vt:lpstr>Day 5</vt:lpstr>
      <vt:lpstr>Birds</vt:lpstr>
      <vt:lpstr>Whales</vt:lpstr>
      <vt:lpstr>Penguins</vt:lpstr>
      <vt:lpstr>Multiply</vt:lpstr>
      <vt:lpstr>Fifth Day</vt:lpstr>
      <vt:lpstr>Animals</vt:lpstr>
      <vt:lpstr>Man</vt:lpstr>
      <vt:lpstr>المرأة</vt:lpstr>
      <vt:lpstr>Mandate</vt:lpstr>
      <vt:lpstr>Food</vt:lpstr>
      <vt:lpstr>Food</vt:lpstr>
      <vt:lpstr>Sixth Day</vt:lpstr>
      <vt:lpstr>Summary</vt:lpstr>
      <vt:lpstr>Day 7</vt:lpstr>
      <vt:lpstr>Sabbath</vt:lpstr>
      <vt:lpstr>Black</vt:lpstr>
      <vt:lpstr>أهمية سفر التكوين</vt:lpstr>
      <vt:lpstr>أسئلة يطرحها كل شخص </vt:lpstr>
      <vt:lpstr>في البدء</vt:lpstr>
      <vt:lpstr>Man</vt:lpstr>
      <vt:lpstr>Convincing Dialogue</vt:lpstr>
      <vt:lpstr>Convincing Dialogue</vt:lpstr>
      <vt:lpstr>Convincing Dialogue</vt:lpstr>
      <vt:lpstr>تكوين 3 : 15</vt:lpstr>
      <vt:lpstr>Black</vt:lpstr>
      <vt:lpstr>كيف تقرأ تكوين 1  عن الخليقة؟</vt:lpstr>
      <vt:lpstr>هل تكوين 1  واضح؟</vt:lpstr>
      <vt:lpstr>إلهنا هو الملك الذي خلق كل شيء على عكس الأفكار التي صنعها الإنسان (تكوين 1).</vt:lpstr>
      <vt:lpstr>أيام الخلق</vt:lpstr>
      <vt:lpstr>الله : لقد خلقت فترة من 24 ساعة تتراوح بين النور و الظلمة على الأرض ...</vt:lpstr>
      <vt:lpstr>لماذا 24 ساعة؟</vt:lpstr>
      <vt:lpstr>لماذا 24 ساعة؟</vt:lpstr>
      <vt:lpstr> دا 8 : 26 فقط (إلى جانب تك 1) تحتوي على الصباح و المساء – بشكل حرفي</vt:lpstr>
      <vt:lpstr>لماذا 24 ساعة؟</vt:lpstr>
      <vt:lpstr>عدد 7 : 12</vt:lpstr>
      <vt:lpstr>First Day</vt:lpstr>
      <vt:lpstr>PowerPoint Presentation</vt:lpstr>
      <vt:lpstr>لقد حصلنا على الأسبوع المكون من سبعة أيام من تكوين 1</vt:lpstr>
      <vt:lpstr>متى يبدأ اليوم</vt:lpstr>
      <vt:lpstr>لماذا 24 ساعة؟</vt:lpstr>
      <vt:lpstr>رومية 1: 20</vt:lpstr>
      <vt:lpstr>من أين دخل الموت إلى العالم؟</vt:lpstr>
      <vt:lpstr>هل كان الموت موجوداً قبل الخطية؟</vt:lpstr>
      <vt:lpstr>نظريات الخلق</vt:lpstr>
      <vt:lpstr>Evolution: Death-Man 00413</vt:lpstr>
      <vt:lpstr>Creation: Actions-Death 00412</vt:lpstr>
      <vt:lpstr>Black</vt:lpstr>
      <vt:lpstr>علم الأنساب و التسلسل الزمني للعهد القديم</vt:lpstr>
      <vt:lpstr>PowerPoint Presentation</vt:lpstr>
      <vt:lpstr>صورة الأطفال آدم و حواء</vt:lpstr>
      <vt:lpstr>سلسلة نسب تكوين 5</vt:lpstr>
      <vt:lpstr>هل يمكن أن نجد تاريخ الخلق من  تكوين 5 و 11</vt:lpstr>
      <vt:lpstr>أسرار أنساب سفر التكوين</vt:lpstr>
      <vt:lpstr>لماذا لا يوجد فجوات في تكوين 5 و 11؟</vt:lpstr>
      <vt:lpstr>العمر عند ولادة الأولاد</vt:lpstr>
      <vt:lpstr>لماذا لا يوجد فجوات في تكوين 5 و 11؟</vt:lpstr>
      <vt:lpstr>تكوين 5 أقصر من لوقا 3</vt:lpstr>
      <vt:lpstr>لماذا لا يوجد فجوات في تكوين 5 و 11</vt:lpstr>
      <vt:lpstr>جدول الأمم</vt:lpstr>
      <vt:lpstr>هل جدول الأمم دقيق (تك 10 – 11)؟</vt:lpstr>
      <vt:lpstr>دعم تسلسل الأنساب المستقيم</vt:lpstr>
      <vt:lpstr>كيف يمكنك أن تعرف عمر الأرض؟</vt:lpstr>
      <vt:lpstr>قم بالعملية الحسابية</vt:lpstr>
      <vt:lpstr>سلسلة أنساب الآباء (تك 5, 11)</vt:lpstr>
      <vt:lpstr>Methuselah's Death</vt:lpstr>
      <vt:lpstr>التسلسل الزمني للطوفان</vt:lpstr>
      <vt:lpstr>التسلسل الزمني للطوفان</vt:lpstr>
      <vt:lpstr>يبين الطوفان لماذا صارت  الحياة قصيرة</vt:lpstr>
      <vt:lpstr>التسلسل الزمني للطوفان</vt:lpstr>
      <vt:lpstr>التسلسل الزمني للطوفان</vt:lpstr>
      <vt:lpstr>Patriarch's long lives</vt:lpstr>
      <vt:lpstr>Patriarch's long lives</vt:lpstr>
      <vt:lpstr>كيف تستطيع أن تعرف عمر الأرض؟</vt:lpstr>
      <vt:lpstr>Black</vt:lpstr>
      <vt:lpstr>لماذا يختلف اللاهوتيون؟</vt:lpstr>
      <vt:lpstr>تتعرض نظرية الخلق وملك الله للهجوم باستمرار اليوم.</vt:lpstr>
      <vt:lpstr>أيام الخليقة</vt:lpstr>
      <vt:lpstr>ملحمة أتراحاسيس</vt:lpstr>
      <vt:lpstr>قائمة الملوك السومريين</vt:lpstr>
      <vt:lpstr>Sumerian King List</vt:lpstr>
      <vt:lpstr>قائمة ملوك السومريين</vt:lpstr>
      <vt:lpstr>اختلاف الإنجيليين</vt:lpstr>
      <vt:lpstr>تكوين : حرفي أم أدبي</vt:lpstr>
      <vt:lpstr>الله كملك في تكوين 1</vt:lpstr>
      <vt:lpstr>Blocks-Genesis Doctrine &amp; Doctrines 00405</vt:lpstr>
      <vt:lpstr>Q335-Sagan 00434</vt:lpstr>
      <vt:lpstr>Nailing Genesis 1-11 to church</vt:lpstr>
      <vt:lpstr>Blocks-God's Word &amp; Man's Opinion 00403</vt:lpstr>
      <vt:lpstr>Reinterpretations 00363</vt:lpstr>
      <vt:lpstr>يتغير العلم باستمرار</vt:lpstr>
      <vt:lpstr>إعادة كتابة قصة خلق الأرض</vt:lpstr>
      <vt:lpstr>Science itself constantly changes</vt:lpstr>
      <vt:lpstr> علينا أن ندافع ضد من يهاجمون الله كخالق و ملك</vt:lpstr>
      <vt:lpstr>مشكلة البالونات-تطور أم إبداع</vt:lpstr>
      <vt:lpstr>Balloons problem—man's vs God's word</vt:lpstr>
      <vt:lpstr>أفكار رئيسية</vt:lpstr>
      <vt:lpstr>Coming to Grips with Genesis 04702</vt:lpstr>
      <vt:lpstr>AiG Web Address 00439</vt:lpstr>
      <vt:lpstr>Creation link at BibleStudyDownloads.org</vt:lpstr>
      <vt:lpstr>BibleStudyDownloads.org</vt:lpstr>
      <vt:lpstr>BibleStudyDownloads.org</vt:lpstr>
      <vt:lpstr>BibleStudyDownloads.org</vt:lpstr>
      <vt:lpstr>BibleStudyDownloads.org</vt:lpstr>
      <vt:lpstr>فكرة رئيسية</vt:lpstr>
      <vt:lpstr>PowerPoint Presentation</vt:lpstr>
      <vt:lpstr>Creation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Days of Creation</dc:title>
  <dc:creator>Rick Griffith</dc:creator>
  <cp:lastModifiedBy>Rick Griffith</cp:lastModifiedBy>
  <cp:revision>181</cp:revision>
  <dcterms:created xsi:type="dcterms:W3CDTF">2004-09-10T02:55:13Z</dcterms:created>
  <dcterms:modified xsi:type="dcterms:W3CDTF">2026-06-09T16:08:03Z</dcterms:modified>
</cp:coreProperties>
</file>