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8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9.xml" ContentType="application/vnd.openxmlformats-officedocument.theme+xml"/>
  <Override PartName="/ppt/slideLayouts/slideLayout118.xml" ContentType="application/vnd.openxmlformats-officedocument.presentationml.slideLayout+xml"/>
  <Override PartName="/ppt/theme/theme10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1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  <p:sldMasterId id="2147483653" r:id="rId2"/>
    <p:sldMasterId id="2147483651" r:id="rId3"/>
    <p:sldMasterId id="2147483764" r:id="rId4"/>
    <p:sldMasterId id="2147483779" r:id="rId5"/>
    <p:sldMasterId id="2147483794" r:id="rId6"/>
    <p:sldMasterId id="2147484245" r:id="rId7"/>
    <p:sldMasterId id="2147484388" r:id="rId8"/>
    <p:sldMasterId id="2147484549" r:id="rId9"/>
    <p:sldMasterId id="2147484564" r:id="rId10"/>
    <p:sldMasterId id="2147484566" r:id="rId11"/>
    <p:sldMasterId id="2147484581" r:id="rId12"/>
  </p:sldMasterIdLst>
  <p:notesMasterIdLst>
    <p:notesMasterId r:id="rId57"/>
  </p:notesMasterIdLst>
  <p:sldIdLst>
    <p:sldId id="256" r:id="rId13"/>
    <p:sldId id="289" r:id="rId14"/>
    <p:sldId id="269" r:id="rId15"/>
    <p:sldId id="267" r:id="rId16"/>
    <p:sldId id="274" r:id="rId17"/>
    <p:sldId id="273" r:id="rId18"/>
    <p:sldId id="271" r:id="rId19"/>
    <p:sldId id="270" r:id="rId20"/>
    <p:sldId id="339" r:id="rId21"/>
    <p:sldId id="266" r:id="rId22"/>
    <p:sldId id="275" r:id="rId23"/>
    <p:sldId id="276" r:id="rId24"/>
    <p:sldId id="292" r:id="rId25"/>
    <p:sldId id="293" r:id="rId26"/>
    <p:sldId id="291" r:id="rId27"/>
    <p:sldId id="258" r:id="rId28"/>
    <p:sldId id="302" r:id="rId29"/>
    <p:sldId id="306" r:id="rId30"/>
    <p:sldId id="263" r:id="rId31"/>
    <p:sldId id="305" r:id="rId32"/>
    <p:sldId id="268" r:id="rId33"/>
    <p:sldId id="281" r:id="rId34"/>
    <p:sldId id="283" r:id="rId35"/>
    <p:sldId id="282" r:id="rId36"/>
    <p:sldId id="337" r:id="rId37"/>
    <p:sldId id="284" r:id="rId38"/>
    <p:sldId id="259" r:id="rId39"/>
    <p:sldId id="285" r:id="rId40"/>
    <p:sldId id="3840" r:id="rId41"/>
    <p:sldId id="279" r:id="rId42"/>
    <p:sldId id="294" r:id="rId43"/>
    <p:sldId id="295" r:id="rId44"/>
    <p:sldId id="264" r:id="rId45"/>
    <p:sldId id="290" r:id="rId46"/>
    <p:sldId id="297" r:id="rId47"/>
    <p:sldId id="300" r:id="rId48"/>
    <p:sldId id="299" r:id="rId49"/>
    <p:sldId id="296" r:id="rId50"/>
    <p:sldId id="301" r:id="rId51"/>
    <p:sldId id="298" r:id="rId52"/>
    <p:sldId id="287" r:id="rId53"/>
    <p:sldId id="288" r:id="rId54"/>
    <p:sldId id="303" r:id="rId55"/>
    <p:sldId id="307" r:id="rId56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6EEE5"/>
    <a:srgbClr val="FEF9EB"/>
    <a:srgbClr val="00699D"/>
    <a:srgbClr val="2828E4"/>
    <a:srgbClr val="993717"/>
    <a:srgbClr val="F0EEB3"/>
    <a:srgbClr val="EEEAB0"/>
    <a:srgbClr val="EBE7AB"/>
    <a:srgbClr val="FF6533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918" autoAdjust="0"/>
    <p:restoredTop sz="94249" autoAdjust="0"/>
  </p:normalViewPr>
  <p:slideViewPr>
    <p:cSldViewPr>
      <p:cViewPr>
        <p:scale>
          <a:sx n="85" d="100"/>
          <a:sy n="85" d="100"/>
        </p:scale>
        <p:origin x="296" y="17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2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tableStyles" Target="tableStyles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viewProps" Target="viewProps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" pitchFamily="2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2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46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" pitchFamily="2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846B313-4366-FB45-A107-DCCEC3CAE7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5828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24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24" charset="0"/>
        <a:ea typeface="ＭＳ Ｐゴシック" pitchFamily="2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24" charset="0"/>
        <a:ea typeface="ＭＳ Ｐゴシック" pitchFamily="2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24" charset="0"/>
        <a:ea typeface="ＭＳ Ｐゴシック" pitchFamily="2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24" charset="0"/>
        <a:ea typeface="ＭＳ Ｐゴシック" pitchFamily="2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58F25FE-9982-2843-807C-D4FC55B8BBE3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____________</a:t>
            </a:r>
          </a:p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OB-42-Women in ANE-1</a:t>
            </a:r>
          </a:p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NS-07-1Cor10-16—121</a:t>
            </a:r>
          </a:p>
          <a:p>
            <a:pPr eaLnBrk="1" hangingPunct="1"/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660546E-E252-E444-9933-F38EEADE6BDF}" type="slidenum">
              <a:rPr lang="en-US" sz="1200"/>
              <a:pPr/>
              <a:t>10</a:t>
            </a:fld>
            <a:endParaRPr lang="en-US" sz="1200"/>
          </a:p>
        </p:txBody>
      </p:sp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F3E8F40-6E49-1C4F-8FE8-BCDBC888944B}" type="slidenum">
              <a:rPr lang="en-US" sz="1200"/>
              <a:pPr/>
              <a:t>11</a:t>
            </a:fld>
            <a:endParaRPr lang="en-US" sz="1200"/>
          </a:p>
        </p:txBody>
      </p:sp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1CE2429D-6CF2-C24B-8D9F-95355C6BD0BE}" type="slidenum">
              <a:rPr lang="en-US" sz="1200"/>
              <a:pPr/>
              <a:t>12</a:t>
            </a:fld>
            <a:endParaRPr lang="en-US" sz="1200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F00086D-3E98-AD45-8E9D-D5FA927DA44E}" type="slidenum">
              <a:rPr lang="en-US" sz="1200">
                <a:solidFill>
                  <a:srgbClr val="000000"/>
                </a:solidFill>
              </a:rPr>
              <a:pPr/>
              <a:t>13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Times" charset="0"/>
                <a:ea typeface="ＭＳ Ｐゴシック" charset="0"/>
                <a:cs typeface="ＭＳ Ｐゴシック" charset="0"/>
              </a:rPr>
              <a:t>http://www.jwolfe.clara.net/Humour/MedPicts/BrainMaleFemale.gif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60EB7D51-02DF-734A-B032-BE16A753AACB}" type="slidenum">
              <a:rPr lang="en-US" sz="1200">
                <a:solidFill>
                  <a:srgbClr val="000000"/>
                </a:solidFill>
              </a:rPr>
              <a:pPr/>
              <a:t>14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Times" charset="0"/>
                <a:ea typeface="ＭＳ Ｐゴシック" charset="0"/>
                <a:cs typeface="ＭＳ Ｐゴシック" charset="0"/>
              </a:rPr>
              <a:t>http://www.jwolfe.clara.net/Humour/MedPicts/BrainMaleFemale.gif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55593F7-B8DD-B040-BDED-AD00E1206B66}" type="slidenum">
              <a:rPr lang="en-US" sz="1200"/>
              <a:pPr/>
              <a:t>16</a:t>
            </a:fld>
            <a:endParaRPr lang="en-US" sz="1200"/>
          </a:p>
        </p:txBody>
      </p:sp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D84CA54-448A-B142-8457-A63BE07D3B79}" type="slidenum">
              <a:rPr lang="en-US" sz="1200"/>
              <a:pPr/>
              <a:t>17</a:t>
            </a:fld>
            <a:endParaRPr lang="en-US" sz="1200"/>
          </a:p>
        </p:txBody>
      </p:sp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ACE72FD-5E34-6646-90E3-F56D0A7E7448}" type="slidenum">
              <a:rPr lang="en-US" sz="1200">
                <a:solidFill>
                  <a:prstClr val="black"/>
                </a:solidFill>
              </a:rPr>
              <a:pPr/>
              <a:t>18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6BBB8AD-AF48-C948-882A-C7A707B1628B}" type="slidenum">
              <a:rPr lang="en-US" sz="1200"/>
              <a:pPr/>
              <a:t>19</a:t>
            </a:fld>
            <a:endParaRPr lang="en-US" sz="1200"/>
          </a:p>
        </p:txBody>
      </p:sp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736A636-2F6E-2F48-8612-74941CC512F4}" type="slidenum">
              <a:rPr lang="en-US" sz="1200">
                <a:solidFill>
                  <a:srgbClr val="000000"/>
                </a:solidFill>
              </a:rPr>
              <a:pPr/>
              <a:t>20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C3A11A6-1C9E-0342-9E67-8B308111878C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945B787E-2BCB-DF4C-8E2E-8020B5C15B08}" type="slidenum">
              <a:rPr lang="en-US" sz="1200"/>
              <a:pPr/>
              <a:t>21</a:t>
            </a:fld>
            <a:endParaRPr lang="en-US" sz="1200"/>
          </a:p>
        </p:txBody>
      </p:sp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62F6BBE-9372-AC49-9751-878D45108D60}" type="slidenum">
              <a:rPr lang="en-US" sz="1200"/>
              <a:pPr/>
              <a:t>22</a:t>
            </a:fld>
            <a:endParaRPr lang="en-US" sz="1200"/>
          </a:p>
        </p:txBody>
      </p:sp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7597311-1990-1E4F-AF60-62205C963ECB}" type="slidenum">
              <a:rPr lang="en-US" sz="1200"/>
              <a:pPr/>
              <a:t>23</a:t>
            </a:fld>
            <a:endParaRPr lang="en-US" sz="1200"/>
          </a:p>
        </p:txBody>
      </p:sp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Times" charset="0"/>
                <a:ea typeface="ＭＳ Ｐゴシック" charset="0"/>
                <a:cs typeface="ＭＳ Ｐゴシック" charset="0"/>
              </a:rPr>
              <a:t>http://www.wholesomewords.org/missions/giants/biocarey2.html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41C8E87-F6D5-A640-AAEE-B1E03523A18A}" type="slidenum">
              <a:rPr lang="en-US" sz="1200"/>
              <a:pPr/>
              <a:t>24</a:t>
            </a:fld>
            <a:endParaRPr lang="en-US" sz="1200"/>
          </a:p>
        </p:txBody>
      </p:sp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3864CE-A296-3240-AB7F-F9F865AC5B4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C57E6AB-5005-E14A-8E24-FE2CE6889018}" type="slidenum">
              <a:rPr lang="en-US" sz="1200"/>
              <a:pPr/>
              <a:t>26</a:t>
            </a:fld>
            <a:endParaRPr lang="en-US" sz="1200"/>
          </a:p>
        </p:txBody>
      </p:sp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112E8B1-74B7-4A48-891D-0F365694F25D}" type="slidenum">
              <a:rPr lang="en-US" sz="1200"/>
              <a:pPr/>
              <a:t>27</a:t>
            </a:fld>
            <a:endParaRPr lang="en-US" sz="1200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B2353CA-8C68-6949-BD75-34B89591237C}" type="slidenum">
              <a:rPr lang="en-US" sz="1200"/>
              <a:pPr/>
              <a:t>28</a:t>
            </a:fld>
            <a:endParaRPr lang="en-US" sz="1200"/>
          </a:p>
        </p:txBody>
      </p:sp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2FABF8-A3EC-764E-9135-D23CDDD8C2AD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887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87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1DCBCD9-A6D7-F34A-B65C-12FC06AC0CE8}" type="slidenum">
              <a:rPr lang="en-US" sz="1200"/>
              <a:pPr/>
              <a:t>30</a:t>
            </a:fld>
            <a:endParaRPr lang="en-US" sz="1200"/>
          </a:p>
        </p:txBody>
      </p:sp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B125E44-1B31-904C-AD47-F653494069EA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41A5FB4-5EA4-634C-BA80-534E06CDDF0A}" type="slidenum">
              <a:rPr lang="en-US" sz="1200">
                <a:solidFill>
                  <a:srgbClr val="000000"/>
                </a:solidFill>
              </a:rPr>
              <a:pPr/>
              <a:t>31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D25CCF9-022E-5A40-9A83-A1FBC9DB7027}" type="slidenum">
              <a:rPr lang="en-US" sz="1200">
                <a:solidFill>
                  <a:srgbClr val="000000"/>
                </a:solidFill>
              </a:rPr>
              <a:pPr/>
              <a:t>32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6BD470B-9864-074F-A366-0D0585ACF55E}" type="slidenum">
              <a:rPr lang="en-US" sz="1200"/>
              <a:pPr/>
              <a:t>33</a:t>
            </a:fld>
            <a:endParaRPr lang="en-US" sz="1200"/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100B846D-08A2-914B-A9EA-C2AE0BC9D8D1}" type="slidenum">
              <a:rPr lang="en-US" sz="1200"/>
              <a:pPr/>
              <a:t>34</a:t>
            </a:fld>
            <a:endParaRPr lang="en-US" sz="1200"/>
          </a:p>
        </p:txBody>
      </p:sp>
      <p:sp>
        <p:nvSpPr>
          <p:cNvPr id="1832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508A528-9A69-6242-AF1D-67283149FCC0}" type="slidenum">
              <a:rPr lang="en-US" sz="1200"/>
              <a:pPr/>
              <a:t>35</a:t>
            </a:fld>
            <a:endParaRPr lang="en-US" sz="1200"/>
          </a:p>
        </p:txBody>
      </p:sp>
      <p:sp>
        <p:nvSpPr>
          <p:cNvPr id="1853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DC536C7-7B02-BF4A-AF00-ECD38399933F}" type="slidenum">
              <a:rPr lang="en-US" sz="1200"/>
              <a:pPr/>
              <a:t>36</a:t>
            </a:fld>
            <a:endParaRPr lang="en-US" sz="1200"/>
          </a:p>
        </p:txBody>
      </p:sp>
      <p:sp>
        <p:nvSpPr>
          <p:cNvPr id="1873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CCBEC84-DCD7-4844-B786-C504352FA7E2}" type="slidenum">
              <a:rPr lang="en-US" sz="1200"/>
              <a:pPr/>
              <a:t>37</a:t>
            </a:fld>
            <a:endParaRPr lang="en-US" sz="1200"/>
          </a:p>
        </p:txBody>
      </p:sp>
      <p:sp>
        <p:nvSpPr>
          <p:cNvPr id="1894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65F955A-5ACA-1B4A-8D58-4FC63A01A707}" type="slidenum">
              <a:rPr lang="en-US" sz="1200"/>
              <a:pPr/>
              <a:t>38</a:t>
            </a:fld>
            <a:endParaRPr lang="en-US" sz="1200"/>
          </a:p>
        </p:txBody>
      </p:sp>
      <p:sp>
        <p:nvSpPr>
          <p:cNvPr id="1914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BB5A6FD-1B23-EC49-8015-C20FF53D50AF}" type="slidenum">
              <a:rPr lang="en-US" sz="1200"/>
              <a:pPr/>
              <a:t>39</a:t>
            </a:fld>
            <a:endParaRPr lang="en-US" sz="1200"/>
          </a:p>
        </p:txBody>
      </p:sp>
      <p:sp>
        <p:nvSpPr>
          <p:cNvPr id="1935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060C3E8-6001-5047-AB0A-52B91457DA24}" type="slidenum">
              <a:rPr lang="en-US" sz="1200"/>
              <a:pPr/>
              <a:t>40</a:t>
            </a:fld>
            <a:endParaRPr lang="en-US" sz="1200"/>
          </a:p>
        </p:txBody>
      </p:sp>
      <p:sp>
        <p:nvSpPr>
          <p:cNvPr id="1955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63DA43B-2430-BA43-BD66-8FFEA637AF96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3FA5CC7-8792-0949-AA56-75A2E0D4EF20}" type="slidenum">
              <a:rPr lang="en-US" sz="1200"/>
              <a:pPr/>
              <a:t>41</a:t>
            </a:fld>
            <a:endParaRPr lang="en-US" sz="1200"/>
          </a:p>
        </p:txBody>
      </p:sp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C04D98D-5374-764C-B467-3D572916FBF7}" type="slidenum">
              <a:rPr lang="en-US" sz="1200"/>
              <a:pPr/>
              <a:t>42</a:t>
            </a:fld>
            <a:endParaRPr lang="en-US" sz="1200"/>
          </a:p>
        </p:txBody>
      </p:sp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44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OT Survey</a:t>
            </a:r>
            <a:r>
              <a:rPr lang="en-US" baseline="0" dirty="0">
                <a:latin typeface="Arial" charset="0"/>
                <a:ea typeface="ＭＳ Ｐゴシック" charset="0"/>
                <a:cs typeface="ＭＳ Ｐゴシック" charset="0"/>
              </a:rPr>
              <a:t> (</a:t>
            </a:r>
            <a:r>
              <a:rPr lang="en-US" baseline="0" dirty="0" err="1">
                <a:latin typeface="Arial" charset="0"/>
                <a:ea typeface="ＭＳ Ｐゴシック" charset="0"/>
                <a:cs typeface="ＭＳ Ｐゴシック" charset="0"/>
              </a:rPr>
              <a:t>os</a:t>
            </a:r>
            <a:r>
              <a:rPr lang="en-US" baseline="0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7F31990-1BFF-B747-9640-CEC90819E7AD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59E594F-B392-3F4C-8D56-D7D7A9FF4071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8090409-3193-8F46-8CF8-46DCEC4874FD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5D450DA-F50F-CF4D-A78F-2FFA83388461}" type="slidenum">
              <a:rPr lang="en-US" sz="1200"/>
              <a:pPr/>
              <a:t>8</a:t>
            </a:fld>
            <a:endParaRPr lang="en-US" sz="1200"/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Times" charset="0"/>
                <a:ea typeface="ＭＳ Ｐゴシック" charset="0"/>
                <a:cs typeface="ＭＳ Ｐゴシック" charset="0"/>
              </a:rPr>
              <a:t>http://www.google.com.sg/imgres?imgurl=www.ironrangeresearchcenter.org/RC5/women_miner_10.jpg&amp;imgrefurl=http://www.ironrangeresearchcenter.org/RC5/ironworld_women.htm&amp;h=1840&amp;w=1255&amp;sz=211&amp;tbnid=g3ok6tiCyysJ:&amp;tbnh=149&amp;tbnw=102&amp;start=77&amp;prev=/images%3Fq%3Dwomen%2Bat%2Bwork%26start%3D60%26imgsz%3Dxxlarge%26svnum%3D10%26hl%3Den%26lr%3D%26ie%3DUTF-8%26sa%3DN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 txBox="1">
            <a:spLocks noGrp="1" noChangeArrowheads="1"/>
          </p:cNvSpPr>
          <p:nvPr/>
        </p:nvSpPr>
        <p:spPr bwMode="auto">
          <a:xfrm>
            <a:off x="3900488" y="9515475"/>
            <a:ext cx="298132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51" tIns="48276" rIns="96551" bIns="48276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5DE975-F472-BA4C-A774-8264D4B0B4CD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993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757738"/>
            <a:ext cx="5046663" cy="45069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b="1">
                <a:solidFill>
                  <a:srgbClr val="0000CC"/>
                </a:solidFill>
                <a:latin typeface="Arial-BoldMT" charset="0"/>
                <a:ea typeface="ＭＳ Ｐゴシック" charset="0"/>
                <a:cs typeface="ＭＳ Ｐゴシック" charset="0"/>
              </a:rPr>
              <a:t>www.work4women.org/multimedia/ photos.cfm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830 w 5740"/>
                <a:gd name="T1" fmla="*/ 33 h 4316"/>
                <a:gd name="T2" fmla="*/ 0 w 5740"/>
                <a:gd name="T3" fmla="*/ 33 h 4316"/>
                <a:gd name="T4" fmla="*/ 0 w 5740"/>
                <a:gd name="T5" fmla="*/ 0 h 4316"/>
                <a:gd name="T6" fmla="*/ 5830 w 5740"/>
                <a:gd name="T7" fmla="*/ 0 h 4316"/>
                <a:gd name="T8" fmla="*/ 5830 w 5740"/>
                <a:gd name="T9" fmla="*/ 33 h 4316"/>
                <a:gd name="T10" fmla="*/ 5830 w 5740"/>
                <a:gd name="T11" fmla="*/ 33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1776" y="3024"/>
              <a:ext cx="3929" cy="1290"/>
              <a:chOff x="1776" y="3024"/>
              <a:chExt cx="3929" cy="1290"/>
            </a:xfrm>
          </p:grpSpPr>
          <p:grpSp>
            <p:nvGrpSpPr>
              <p:cNvPr id="7" name="Group 5"/>
              <p:cNvGrpSpPr>
                <a:grpSpLocks/>
              </p:cNvGrpSpPr>
              <p:nvPr/>
            </p:nvGrpSpPr>
            <p:grpSpPr bwMode="auto">
              <a:xfrm>
                <a:off x="2268" y="3934"/>
                <a:ext cx="638" cy="377"/>
                <a:chOff x="2268" y="3934"/>
                <a:chExt cx="638" cy="377"/>
              </a:xfrm>
            </p:grpSpPr>
            <p:sp>
              <p:nvSpPr>
                <p:cNvPr id="60" name="Oval 6"/>
                <p:cNvSpPr>
                  <a:spLocks noChangeArrowheads="1"/>
                </p:cNvSpPr>
                <p:nvPr/>
              </p:nvSpPr>
              <p:spPr bwMode="hidden">
                <a:xfrm>
                  <a:off x="2268" y="3934"/>
                  <a:ext cx="638" cy="3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2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Oval 7"/>
                <p:cNvSpPr>
                  <a:spLocks noChangeArrowheads="1"/>
                </p:cNvSpPr>
                <p:nvPr/>
              </p:nvSpPr>
              <p:spPr bwMode="hidden">
                <a:xfrm>
                  <a:off x="2314" y="3958"/>
                  <a:ext cx="543" cy="3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87843"/>
                        <a:invGamma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2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Oval 8"/>
                <p:cNvSpPr>
                  <a:spLocks noChangeArrowheads="1"/>
                </p:cNvSpPr>
                <p:nvPr/>
              </p:nvSpPr>
              <p:spPr bwMode="hidden">
                <a:xfrm>
                  <a:off x="2341" y="3979"/>
                  <a:ext cx="501" cy="29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098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2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Oval 9"/>
                <p:cNvSpPr>
                  <a:spLocks noChangeArrowheads="1"/>
                </p:cNvSpPr>
                <p:nvPr/>
              </p:nvSpPr>
              <p:spPr bwMode="hidden">
                <a:xfrm>
                  <a:off x="2368" y="3997"/>
                  <a:ext cx="444" cy="258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2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Oval 10"/>
                <p:cNvSpPr>
                  <a:spLocks noChangeArrowheads="1"/>
                </p:cNvSpPr>
                <p:nvPr/>
              </p:nvSpPr>
              <p:spPr bwMode="hidden">
                <a:xfrm>
                  <a:off x="2385" y="4005"/>
                  <a:ext cx="413" cy="24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2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Oval 11"/>
                <p:cNvSpPr>
                  <a:spLocks noChangeArrowheads="1"/>
                </p:cNvSpPr>
                <p:nvPr/>
              </p:nvSpPr>
              <p:spPr bwMode="hidden">
                <a:xfrm>
                  <a:off x="2437" y="4026"/>
                  <a:ext cx="306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2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Oval 12"/>
                <p:cNvSpPr>
                  <a:spLocks noChangeArrowheads="1"/>
                </p:cNvSpPr>
                <p:nvPr/>
              </p:nvSpPr>
              <p:spPr bwMode="hidden">
                <a:xfrm>
                  <a:off x="2476" y="4056"/>
                  <a:ext cx="227" cy="13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2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Oval 13"/>
                <p:cNvSpPr>
                  <a:spLocks noChangeArrowheads="1"/>
                </p:cNvSpPr>
                <p:nvPr/>
              </p:nvSpPr>
              <p:spPr bwMode="hidden">
                <a:xfrm>
                  <a:off x="2542" y="4097"/>
                  <a:ext cx="90" cy="6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2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" name="Oval 14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9" name="Oval 15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10" name="Oval 16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11" name="Oval 17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12" name="Oval 18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13" name="Freeform 19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14" name="Freeform 20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84706"/>
                      <a:invGamma/>
                    </a:schemeClr>
                  </a:gs>
                  <a:gs pos="100000">
                    <a:schemeClr val="accent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15" name="Freeform 21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16" name="Freeform 22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17" name="Freeform 23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18" name="Freeform 24"/>
              <p:cNvSpPr>
                <a:spLocks/>
              </p:cNvSpPr>
              <p:nvPr/>
            </p:nvSpPr>
            <p:spPr bwMode="hidden">
              <a:xfrm>
                <a:off x="4175" y="4050"/>
                <a:ext cx="180" cy="132"/>
              </a:xfrm>
              <a:custGeom>
                <a:avLst/>
                <a:gdLst/>
                <a:ahLst/>
                <a:cxnLst>
                  <a:cxn ang="0">
                    <a:pos x="0" y="132"/>
                  </a:cxn>
                  <a:cxn ang="0">
                    <a:pos x="29" y="132"/>
                  </a:cxn>
                  <a:cxn ang="0">
                    <a:pos x="77" y="108"/>
                  </a:cxn>
                  <a:cxn ang="0">
                    <a:pos x="119" y="78"/>
                  </a:cxn>
                  <a:cxn ang="0">
                    <a:pos x="155" y="48"/>
                  </a:cxn>
                  <a:cxn ang="0">
                    <a:pos x="179" y="12"/>
                  </a:cxn>
                  <a:cxn ang="0">
                    <a:pos x="173" y="6"/>
                  </a:cxn>
                  <a:cxn ang="0">
                    <a:pos x="167" y="0"/>
                  </a:cxn>
                  <a:cxn ang="0">
                    <a:pos x="137" y="42"/>
                  </a:cxn>
                  <a:cxn ang="0">
                    <a:pos x="101" y="78"/>
                  </a:cxn>
                  <a:cxn ang="0">
                    <a:pos x="53" y="108"/>
                  </a:cxn>
                  <a:cxn ang="0">
                    <a:pos x="0" y="132"/>
                  </a:cxn>
                  <a:cxn ang="0">
                    <a:pos x="0" y="132"/>
                  </a:cxn>
                </a:cxnLst>
                <a:rect l="0" t="0" r="r" b="b"/>
                <a:pathLst>
                  <a:path w="179" h="132">
                    <a:moveTo>
                      <a:pt x="0" y="132"/>
                    </a:moveTo>
                    <a:lnTo>
                      <a:pt x="29" y="132"/>
                    </a:lnTo>
                    <a:lnTo>
                      <a:pt x="77" y="108"/>
                    </a:lnTo>
                    <a:lnTo>
                      <a:pt x="119" y="78"/>
                    </a:lnTo>
                    <a:lnTo>
                      <a:pt x="155" y="48"/>
                    </a:lnTo>
                    <a:lnTo>
                      <a:pt x="179" y="12"/>
                    </a:lnTo>
                    <a:lnTo>
                      <a:pt x="173" y="6"/>
                    </a:lnTo>
                    <a:lnTo>
                      <a:pt x="167" y="0"/>
                    </a:lnTo>
                    <a:lnTo>
                      <a:pt x="137" y="42"/>
                    </a:lnTo>
                    <a:lnTo>
                      <a:pt x="101" y="78"/>
                    </a:lnTo>
                    <a:lnTo>
                      <a:pt x="53" y="108"/>
                    </a:lnTo>
                    <a:lnTo>
                      <a:pt x="0" y="132"/>
                    </a:lnTo>
                    <a:lnTo>
                      <a:pt x="0" y="1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19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20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21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22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23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26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27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28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35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0" name="Freeform 36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1" name="Freeform 37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2" name="Freeform 38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3" name="Freeform 39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4" name="Freeform 40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5" name="Freeform 41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6" name="Freeform 42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686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7" name="Freeform 43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8" name="Freeform 44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9" name="Freeform 45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40" name="Freeform 46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4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4 w 382"/>
                  <a:gd name="T19" fmla="*/ 96 h 96"/>
                  <a:gd name="T20" fmla="*/ 268 w 382"/>
                  <a:gd name="T21" fmla="*/ 90 h 96"/>
                  <a:gd name="T22" fmla="*/ 316 w 382"/>
                  <a:gd name="T23" fmla="*/ 84 h 96"/>
                  <a:gd name="T24" fmla="*/ 357 w 382"/>
                  <a:gd name="T25" fmla="*/ 66 h 96"/>
                  <a:gd name="T26" fmla="*/ 387 w 382"/>
                  <a:gd name="T27" fmla="*/ 42 h 96"/>
                  <a:gd name="T28" fmla="*/ 381 w 382"/>
                  <a:gd name="T29" fmla="*/ 42 h 96"/>
                  <a:gd name="T30" fmla="*/ 351 w 382"/>
                  <a:gd name="T31" fmla="*/ 66 h 96"/>
                  <a:gd name="T32" fmla="*/ 310 w 382"/>
                  <a:gd name="T33" fmla="*/ 78 h 96"/>
                  <a:gd name="T34" fmla="*/ 268 w 382"/>
                  <a:gd name="T35" fmla="*/ 90 h 96"/>
                  <a:gd name="T36" fmla="*/ 214 w 382"/>
                  <a:gd name="T37" fmla="*/ 96 h 96"/>
                  <a:gd name="T38" fmla="*/ 214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47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48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49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50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51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4 w 185"/>
                  <a:gd name="T5" fmla="*/ 36 h 210"/>
                  <a:gd name="T6" fmla="*/ 160 w 185"/>
                  <a:gd name="T7" fmla="*/ 72 h 210"/>
                  <a:gd name="T8" fmla="*/ 166 w 185"/>
                  <a:gd name="T9" fmla="*/ 90 h 210"/>
                  <a:gd name="T10" fmla="*/ 172 w 185"/>
                  <a:gd name="T11" fmla="*/ 114 h 210"/>
                  <a:gd name="T12" fmla="*/ 166 w 185"/>
                  <a:gd name="T13" fmla="*/ 138 h 210"/>
                  <a:gd name="T14" fmla="*/ 154 w 185"/>
                  <a:gd name="T15" fmla="*/ 162 h 210"/>
                  <a:gd name="T16" fmla="*/ 124 w 185"/>
                  <a:gd name="T17" fmla="*/ 180 h 210"/>
                  <a:gd name="T18" fmla="*/ 90 w 185"/>
                  <a:gd name="T19" fmla="*/ 198 h 210"/>
                  <a:gd name="T20" fmla="*/ 101 w 185"/>
                  <a:gd name="T21" fmla="*/ 210 h 210"/>
                  <a:gd name="T22" fmla="*/ 136 w 185"/>
                  <a:gd name="T23" fmla="*/ 192 h 210"/>
                  <a:gd name="T24" fmla="*/ 166 w 185"/>
                  <a:gd name="T25" fmla="*/ 168 h 210"/>
                  <a:gd name="T26" fmla="*/ 184 w 185"/>
                  <a:gd name="T27" fmla="*/ 144 h 210"/>
                  <a:gd name="T28" fmla="*/ 190 w 185"/>
                  <a:gd name="T29" fmla="*/ 114 h 210"/>
                  <a:gd name="T30" fmla="*/ 184 w 185"/>
                  <a:gd name="T31" fmla="*/ 90 h 210"/>
                  <a:gd name="T32" fmla="*/ 178 w 185"/>
                  <a:gd name="T33" fmla="*/ 66 h 210"/>
                  <a:gd name="T34" fmla="*/ 160 w 185"/>
                  <a:gd name="T35" fmla="*/ 48 h 210"/>
                  <a:gd name="T36" fmla="*/ 136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52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Oval 53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grpSp>
            <p:nvGrpSpPr>
              <p:cNvPr id="48" name="Group 54"/>
              <p:cNvGrpSpPr>
                <a:grpSpLocks/>
              </p:cNvGrpSpPr>
              <p:nvPr/>
            </p:nvGrpSpPr>
            <p:grpSpPr bwMode="auto">
              <a:xfrm>
                <a:off x="4546" y="3608"/>
                <a:ext cx="518" cy="319"/>
                <a:chOff x="4546" y="3608"/>
                <a:chExt cx="518" cy="319"/>
              </a:xfrm>
            </p:grpSpPr>
            <p:sp>
              <p:nvSpPr>
                <p:cNvPr id="54" name="Oval 55"/>
                <p:cNvSpPr>
                  <a:spLocks noChangeArrowheads="1"/>
                </p:cNvSpPr>
                <p:nvPr/>
              </p:nvSpPr>
              <p:spPr bwMode="hidden">
                <a:xfrm>
                  <a:off x="4546" y="3608"/>
                  <a:ext cx="518" cy="31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2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Oval 56"/>
                <p:cNvSpPr>
                  <a:spLocks noChangeArrowheads="1"/>
                </p:cNvSpPr>
                <p:nvPr/>
              </p:nvSpPr>
              <p:spPr bwMode="hidden">
                <a:xfrm>
                  <a:off x="4578" y="3630"/>
                  <a:ext cx="446" cy="27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tint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2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Oval 57"/>
                <p:cNvSpPr>
                  <a:spLocks noChangeArrowheads="1"/>
                </p:cNvSpPr>
                <p:nvPr/>
              </p:nvSpPr>
              <p:spPr bwMode="hidden">
                <a:xfrm>
                  <a:off x="4610" y="3650"/>
                  <a:ext cx="386" cy="2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2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Oval 58"/>
                <p:cNvSpPr>
                  <a:spLocks noChangeArrowheads="1"/>
                </p:cNvSpPr>
                <p:nvPr/>
              </p:nvSpPr>
              <p:spPr bwMode="hidden">
                <a:xfrm>
                  <a:off x="4654" y="3678"/>
                  <a:ext cx="298" cy="1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2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Oval 59"/>
                <p:cNvSpPr>
                  <a:spLocks noChangeArrowheads="1"/>
                </p:cNvSpPr>
                <p:nvPr/>
              </p:nvSpPr>
              <p:spPr bwMode="hidden">
                <a:xfrm>
                  <a:off x="4690" y="3698"/>
                  <a:ext cx="222" cy="13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2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Oval 60"/>
                <p:cNvSpPr>
                  <a:spLocks noChangeArrowheads="1"/>
                </p:cNvSpPr>
                <p:nvPr/>
              </p:nvSpPr>
              <p:spPr bwMode="hidden">
                <a:xfrm>
                  <a:off x="4738" y="3728"/>
                  <a:ext cx="126" cy="8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2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9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50" name="Oval 62"/>
                <p:cNvSpPr>
                  <a:spLocks noChangeArrowheads="1"/>
                </p:cNvSpPr>
                <p:nvPr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" name="Oval 63"/>
                <p:cNvSpPr>
                  <a:spLocks noChangeArrowheads="1"/>
                </p:cNvSpPr>
                <p:nvPr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" name="Oval 64"/>
                <p:cNvSpPr>
                  <a:spLocks noChangeArrowheads="1"/>
                </p:cNvSpPr>
                <p:nvPr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" name="Oval 65"/>
                <p:cNvSpPr>
                  <a:spLocks noChangeArrowheads="1"/>
                </p:cNvSpPr>
                <p:nvPr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4162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63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4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F3AB2A-23B6-9541-9E8A-D571D0111E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819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1C0AAA-5DE6-F842-9788-D3BBA59B62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50874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22F1A-001F-7C40-B3E2-9EC3D40FBA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27833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7239F4-4038-2D47-BDCB-A4D2911CA2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95915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2503D9-E147-DA48-AEC5-ED33732DDA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70141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915D06-21CE-D34A-AA79-D5501D47FE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73568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94 w 5740"/>
                <a:gd name="T1" fmla="*/ 233 h 4316"/>
                <a:gd name="T2" fmla="*/ 0 w 5740"/>
                <a:gd name="T3" fmla="*/ 233 h 4316"/>
                <a:gd name="T4" fmla="*/ 0 w 5740"/>
                <a:gd name="T5" fmla="*/ 0 h 4316"/>
                <a:gd name="T6" fmla="*/ 5794 w 5740"/>
                <a:gd name="T7" fmla="*/ 0 h 4316"/>
                <a:gd name="T8" fmla="*/ 5794 w 5740"/>
                <a:gd name="T9" fmla="*/ 233 h 4316"/>
                <a:gd name="T10" fmla="*/ 5794 w 5740"/>
                <a:gd name="T11" fmla="*/ 233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1776" y="3024"/>
              <a:ext cx="3929" cy="1290"/>
              <a:chOff x="1776" y="3024"/>
              <a:chExt cx="3929" cy="1290"/>
            </a:xfrm>
          </p:grpSpPr>
          <p:grpSp>
            <p:nvGrpSpPr>
              <p:cNvPr id="7" name="Group 5"/>
              <p:cNvGrpSpPr>
                <a:grpSpLocks/>
              </p:cNvGrpSpPr>
              <p:nvPr/>
            </p:nvGrpSpPr>
            <p:grpSpPr bwMode="auto">
              <a:xfrm>
                <a:off x="2268" y="3934"/>
                <a:ext cx="638" cy="377"/>
                <a:chOff x="2268" y="3934"/>
                <a:chExt cx="638" cy="377"/>
              </a:xfrm>
            </p:grpSpPr>
            <p:sp>
              <p:nvSpPr>
                <p:cNvPr id="60" name="Oval 6"/>
                <p:cNvSpPr>
                  <a:spLocks noChangeArrowheads="1"/>
                </p:cNvSpPr>
                <p:nvPr/>
              </p:nvSpPr>
              <p:spPr bwMode="hidden">
                <a:xfrm>
                  <a:off x="2268" y="3934"/>
                  <a:ext cx="638" cy="3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61" name="Oval 7"/>
                <p:cNvSpPr>
                  <a:spLocks noChangeArrowheads="1"/>
                </p:cNvSpPr>
                <p:nvPr/>
              </p:nvSpPr>
              <p:spPr bwMode="hidden">
                <a:xfrm>
                  <a:off x="2314" y="3958"/>
                  <a:ext cx="543" cy="3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87843"/>
                        <a:invGamma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62" name="Oval 8"/>
                <p:cNvSpPr>
                  <a:spLocks noChangeArrowheads="1"/>
                </p:cNvSpPr>
                <p:nvPr/>
              </p:nvSpPr>
              <p:spPr bwMode="hidden">
                <a:xfrm>
                  <a:off x="2341" y="3979"/>
                  <a:ext cx="501" cy="29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098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63" name="Oval 9"/>
                <p:cNvSpPr>
                  <a:spLocks noChangeArrowheads="1"/>
                </p:cNvSpPr>
                <p:nvPr/>
              </p:nvSpPr>
              <p:spPr bwMode="hidden">
                <a:xfrm>
                  <a:off x="2368" y="3997"/>
                  <a:ext cx="444" cy="258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64" name="Oval 10"/>
                <p:cNvSpPr>
                  <a:spLocks noChangeArrowheads="1"/>
                </p:cNvSpPr>
                <p:nvPr/>
              </p:nvSpPr>
              <p:spPr bwMode="hidden">
                <a:xfrm>
                  <a:off x="2385" y="4005"/>
                  <a:ext cx="413" cy="24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65" name="Oval 11"/>
                <p:cNvSpPr>
                  <a:spLocks noChangeArrowheads="1"/>
                </p:cNvSpPr>
                <p:nvPr/>
              </p:nvSpPr>
              <p:spPr bwMode="hidden">
                <a:xfrm>
                  <a:off x="2437" y="4026"/>
                  <a:ext cx="306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66" name="Oval 12"/>
                <p:cNvSpPr>
                  <a:spLocks noChangeArrowheads="1"/>
                </p:cNvSpPr>
                <p:nvPr/>
              </p:nvSpPr>
              <p:spPr bwMode="hidden">
                <a:xfrm>
                  <a:off x="2476" y="4056"/>
                  <a:ext cx="227" cy="13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67" name="Oval 13"/>
                <p:cNvSpPr>
                  <a:spLocks noChangeArrowheads="1"/>
                </p:cNvSpPr>
                <p:nvPr/>
              </p:nvSpPr>
              <p:spPr bwMode="hidden">
                <a:xfrm>
                  <a:off x="2542" y="4097"/>
                  <a:ext cx="90" cy="6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</p:grpSp>
          <p:sp>
            <p:nvSpPr>
              <p:cNvPr id="8" name="Oval 14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9" name="Oval 15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10" name="Oval 16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11" name="Oval 17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12" name="Oval 18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13" name="Freeform 19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14" name="Freeform 20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84706"/>
                      <a:invGamma/>
                    </a:schemeClr>
                  </a:gs>
                  <a:gs pos="100000">
                    <a:schemeClr val="accent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15" name="Freeform 21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16" name="Freeform 22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17" name="Freeform 23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18" name="Freeform 24"/>
              <p:cNvSpPr>
                <a:spLocks/>
              </p:cNvSpPr>
              <p:nvPr/>
            </p:nvSpPr>
            <p:spPr bwMode="hidden">
              <a:xfrm>
                <a:off x="4175" y="4050"/>
                <a:ext cx="180" cy="132"/>
              </a:xfrm>
              <a:custGeom>
                <a:avLst/>
                <a:gdLst/>
                <a:ahLst/>
                <a:cxnLst>
                  <a:cxn ang="0">
                    <a:pos x="0" y="132"/>
                  </a:cxn>
                  <a:cxn ang="0">
                    <a:pos x="29" y="132"/>
                  </a:cxn>
                  <a:cxn ang="0">
                    <a:pos x="77" y="108"/>
                  </a:cxn>
                  <a:cxn ang="0">
                    <a:pos x="119" y="78"/>
                  </a:cxn>
                  <a:cxn ang="0">
                    <a:pos x="155" y="48"/>
                  </a:cxn>
                  <a:cxn ang="0">
                    <a:pos x="179" y="12"/>
                  </a:cxn>
                  <a:cxn ang="0">
                    <a:pos x="173" y="6"/>
                  </a:cxn>
                  <a:cxn ang="0">
                    <a:pos x="167" y="0"/>
                  </a:cxn>
                  <a:cxn ang="0">
                    <a:pos x="137" y="42"/>
                  </a:cxn>
                  <a:cxn ang="0">
                    <a:pos x="101" y="78"/>
                  </a:cxn>
                  <a:cxn ang="0">
                    <a:pos x="53" y="108"/>
                  </a:cxn>
                  <a:cxn ang="0">
                    <a:pos x="0" y="132"/>
                  </a:cxn>
                  <a:cxn ang="0">
                    <a:pos x="0" y="132"/>
                  </a:cxn>
                </a:cxnLst>
                <a:rect l="0" t="0" r="r" b="b"/>
                <a:pathLst>
                  <a:path w="179" h="132">
                    <a:moveTo>
                      <a:pt x="0" y="132"/>
                    </a:moveTo>
                    <a:lnTo>
                      <a:pt x="29" y="132"/>
                    </a:lnTo>
                    <a:lnTo>
                      <a:pt x="77" y="108"/>
                    </a:lnTo>
                    <a:lnTo>
                      <a:pt x="119" y="78"/>
                    </a:lnTo>
                    <a:lnTo>
                      <a:pt x="155" y="48"/>
                    </a:lnTo>
                    <a:lnTo>
                      <a:pt x="179" y="12"/>
                    </a:lnTo>
                    <a:lnTo>
                      <a:pt x="173" y="6"/>
                    </a:lnTo>
                    <a:lnTo>
                      <a:pt x="167" y="0"/>
                    </a:lnTo>
                    <a:lnTo>
                      <a:pt x="137" y="42"/>
                    </a:lnTo>
                    <a:lnTo>
                      <a:pt x="101" y="78"/>
                    </a:lnTo>
                    <a:lnTo>
                      <a:pt x="53" y="108"/>
                    </a:lnTo>
                    <a:lnTo>
                      <a:pt x="0" y="132"/>
                    </a:lnTo>
                    <a:lnTo>
                      <a:pt x="0" y="1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19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20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21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22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23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4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26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27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28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Freeform 35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0" name="Freeform 36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1" name="Freeform 37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2" name="Freeform 38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3" name="Freeform 39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4" name="Freeform 40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5" name="Freeform 41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6" name="Freeform 42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686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7" name="Freeform 43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8" name="Freeform 44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9" name="Freeform 45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40" name="Freeform 46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2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2 w 382"/>
                  <a:gd name="T19" fmla="*/ 96 h 96"/>
                  <a:gd name="T20" fmla="*/ 266 w 382"/>
                  <a:gd name="T21" fmla="*/ 90 h 96"/>
                  <a:gd name="T22" fmla="*/ 314 w 382"/>
                  <a:gd name="T23" fmla="*/ 84 h 96"/>
                  <a:gd name="T24" fmla="*/ 355 w 382"/>
                  <a:gd name="T25" fmla="*/ 66 h 96"/>
                  <a:gd name="T26" fmla="*/ 385 w 382"/>
                  <a:gd name="T27" fmla="*/ 42 h 96"/>
                  <a:gd name="T28" fmla="*/ 379 w 382"/>
                  <a:gd name="T29" fmla="*/ 42 h 96"/>
                  <a:gd name="T30" fmla="*/ 349 w 382"/>
                  <a:gd name="T31" fmla="*/ 66 h 96"/>
                  <a:gd name="T32" fmla="*/ 308 w 382"/>
                  <a:gd name="T33" fmla="*/ 78 h 96"/>
                  <a:gd name="T34" fmla="*/ 266 w 382"/>
                  <a:gd name="T35" fmla="*/ 90 h 96"/>
                  <a:gd name="T36" fmla="*/ 212 w 382"/>
                  <a:gd name="T37" fmla="*/ 96 h 96"/>
                  <a:gd name="T38" fmla="*/ 212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Freeform 47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Freeform 48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Freeform 49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4" name="Freeform 50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5" name="Freeform 51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2 w 185"/>
                  <a:gd name="T5" fmla="*/ 36 h 210"/>
                  <a:gd name="T6" fmla="*/ 158 w 185"/>
                  <a:gd name="T7" fmla="*/ 72 h 210"/>
                  <a:gd name="T8" fmla="*/ 164 w 185"/>
                  <a:gd name="T9" fmla="*/ 90 h 210"/>
                  <a:gd name="T10" fmla="*/ 170 w 185"/>
                  <a:gd name="T11" fmla="*/ 114 h 210"/>
                  <a:gd name="T12" fmla="*/ 164 w 185"/>
                  <a:gd name="T13" fmla="*/ 138 h 210"/>
                  <a:gd name="T14" fmla="*/ 152 w 185"/>
                  <a:gd name="T15" fmla="*/ 162 h 210"/>
                  <a:gd name="T16" fmla="*/ 122 w 185"/>
                  <a:gd name="T17" fmla="*/ 180 h 210"/>
                  <a:gd name="T18" fmla="*/ 90 w 185"/>
                  <a:gd name="T19" fmla="*/ 198 h 210"/>
                  <a:gd name="T20" fmla="*/ 99 w 185"/>
                  <a:gd name="T21" fmla="*/ 210 h 210"/>
                  <a:gd name="T22" fmla="*/ 134 w 185"/>
                  <a:gd name="T23" fmla="*/ 192 h 210"/>
                  <a:gd name="T24" fmla="*/ 164 w 185"/>
                  <a:gd name="T25" fmla="*/ 168 h 210"/>
                  <a:gd name="T26" fmla="*/ 182 w 185"/>
                  <a:gd name="T27" fmla="*/ 144 h 210"/>
                  <a:gd name="T28" fmla="*/ 188 w 185"/>
                  <a:gd name="T29" fmla="*/ 114 h 210"/>
                  <a:gd name="T30" fmla="*/ 182 w 185"/>
                  <a:gd name="T31" fmla="*/ 90 h 210"/>
                  <a:gd name="T32" fmla="*/ 176 w 185"/>
                  <a:gd name="T33" fmla="*/ 66 h 210"/>
                  <a:gd name="T34" fmla="*/ 158 w 185"/>
                  <a:gd name="T35" fmla="*/ 48 h 210"/>
                  <a:gd name="T36" fmla="*/ 134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6" name="Freeform 52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7" name="Oval 53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grpSp>
            <p:nvGrpSpPr>
              <p:cNvPr id="48" name="Group 54"/>
              <p:cNvGrpSpPr>
                <a:grpSpLocks/>
              </p:cNvGrpSpPr>
              <p:nvPr/>
            </p:nvGrpSpPr>
            <p:grpSpPr bwMode="auto">
              <a:xfrm>
                <a:off x="4546" y="3608"/>
                <a:ext cx="518" cy="319"/>
                <a:chOff x="4546" y="3608"/>
                <a:chExt cx="518" cy="319"/>
              </a:xfrm>
            </p:grpSpPr>
            <p:sp>
              <p:nvSpPr>
                <p:cNvPr id="54" name="Oval 55"/>
                <p:cNvSpPr>
                  <a:spLocks noChangeArrowheads="1"/>
                </p:cNvSpPr>
                <p:nvPr/>
              </p:nvSpPr>
              <p:spPr bwMode="hidden">
                <a:xfrm>
                  <a:off x="4546" y="3608"/>
                  <a:ext cx="518" cy="31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55" name="Oval 56"/>
                <p:cNvSpPr>
                  <a:spLocks noChangeArrowheads="1"/>
                </p:cNvSpPr>
                <p:nvPr/>
              </p:nvSpPr>
              <p:spPr bwMode="hidden">
                <a:xfrm>
                  <a:off x="4578" y="3630"/>
                  <a:ext cx="446" cy="27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tint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56" name="Oval 57"/>
                <p:cNvSpPr>
                  <a:spLocks noChangeArrowheads="1"/>
                </p:cNvSpPr>
                <p:nvPr/>
              </p:nvSpPr>
              <p:spPr bwMode="hidden">
                <a:xfrm>
                  <a:off x="4610" y="3650"/>
                  <a:ext cx="386" cy="2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57" name="Oval 58"/>
                <p:cNvSpPr>
                  <a:spLocks noChangeArrowheads="1"/>
                </p:cNvSpPr>
                <p:nvPr/>
              </p:nvSpPr>
              <p:spPr bwMode="hidden">
                <a:xfrm>
                  <a:off x="4654" y="3678"/>
                  <a:ext cx="298" cy="1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58" name="Oval 59"/>
                <p:cNvSpPr>
                  <a:spLocks noChangeArrowheads="1"/>
                </p:cNvSpPr>
                <p:nvPr/>
              </p:nvSpPr>
              <p:spPr bwMode="hidden">
                <a:xfrm>
                  <a:off x="4690" y="3698"/>
                  <a:ext cx="222" cy="13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59" name="Oval 60"/>
                <p:cNvSpPr>
                  <a:spLocks noChangeArrowheads="1"/>
                </p:cNvSpPr>
                <p:nvPr/>
              </p:nvSpPr>
              <p:spPr bwMode="hidden">
                <a:xfrm>
                  <a:off x="4738" y="3728"/>
                  <a:ext cx="126" cy="8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</p:grpSp>
          <p:grpSp>
            <p:nvGrpSpPr>
              <p:cNvPr id="49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50" name="Oval 62"/>
                <p:cNvSpPr>
                  <a:spLocks noChangeArrowheads="1"/>
                </p:cNvSpPr>
                <p:nvPr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1" name="Oval 63"/>
                <p:cNvSpPr>
                  <a:spLocks noChangeArrowheads="1"/>
                </p:cNvSpPr>
                <p:nvPr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2" name="Oval 64"/>
                <p:cNvSpPr>
                  <a:spLocks noChangeArrowheads="1"/>
                </p:cNvSpPr>
                <p:nvPr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3" name="Oval 65"/>
                <p:cNvSpPr>
                  <a:spLocks noChangeArrowheads="1"/>
                </p:cNvSpPr>
                <p:nvPr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4162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63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4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E44C9-B236-F343-8E03-3DEE443E0CE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75825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EB8575-1631-764C-8FC7-3AE763BF985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12599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690EA3-C8D8-B442-8612-984527B5B78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67025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E95D1A-8587-8840-A2A1-C298BA5D524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97148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9C4722-7CBD-CD48-9F46-D1C5924EEFA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29187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CE6128-8367-434B-9825-DE3ED76D89E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366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D32623-F10E-824D-9C0B-03E50445F1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24829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800693-91D7-7643-8169-543EF27ACD6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70639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690F3F-B3CF-CF40-8A36-6BAA6CCF474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45880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3887A5-3D15-F546-B621-303B6BB6EA6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9454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23C73F-8576-A145-A1A8-04E2C385D01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31485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7B69E9-CA3E-2946-9A4E-64D85092874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41072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C8CEDF-3E1A-F04F-9953-9B241C59A1B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4420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EEFD4-AACC-C64B-AEC5-6A025ADC934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21755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B7C5E2-8726-B74F-AF7E-57EB00D6D37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20633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ADDE7978-45DF-AC47-8989-CA54FBD1E7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956253"/>
      </p:ext>
    </p:extLst>
  </p:cSld>
  <p:clrMapOvr>
    <a:masterClrMapping/>
  </p:clrMapOvr>
  <p:transition>
    <p:fade thruBlk="1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40 w 5740"/>
                <a:gd name="T1" fmla="*/ 4316 h 4316"/>
                <a:gd name="T2" fmla="*/ 0 w 5740"/>
                <a:gd name="T3" fmla="*/ 4316 h 4316"/>
                <a:gd name="T4" fmla="*/ 0 w 5740"/>
                <a:gd name="T5" fmla="*/ 0 h 4316"/>
                <a:gd name="T6" fmla="*/ 5740 w 5740"/>
                <a:gd name="T7" fmla="*/ 0 h 4316"/>
                <a:gd name="T8" fmla="*/ 5740 w 5740"/>
                <a:gd name="T9" fmla="*/ 4316 h 4316"/>
                <a:gd name="T10" fmla="*/ 5740 w 5740"/>
                <a:gd name="T11" fmla="*/ 4316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/>
              <a:endParaRPr lang="en-US" b="0">
                <a:solidFill>
                  <a:srgbClr val="FFFFFF"/>
                </a:solidFill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1776" y="3024"/>
              <a:ext cx="3929" cy="1290"/>
              <a:chOff x="1776" y="3024"/>
              <a:chExt cx="3929" cy="1290"/>
            </a:xfrm>
          </p:grpSpPr>
          <p:grpSp>
            <p:nvGrpSpPr>
              <p:cNvPr id="7" name="Group 5"/>
              <p:cNvGrpSpPr>
                <a:grpSpLocks/>
              </p:cNvGrpSpPr>
              <p:nvPr/>
            </p:nvGrpSpPr>
            <p:grpSpPr bwMode="auto">
              <a:xfrm>
                <a:off x="2268" y="3934"/>
                <a:ext cx="638" cy="377"/>
                <a:chOff x="2268" y="3934"/>
                <a:chExt cx="638" cy="377"/>
              </a:xfrm>
            </p:grpSpPr>
            <p:sp>
              <p:nvSpPr>
                <p:cNvPr id="60" name="Oval 6"/>
                <p:cNvSpPr>
                  <a:spLocks noChangeArrowheads="1"/>
                </p:cNvSpPr>
                <p:nvPr/>
              </p:nvSpPr>
              <p:spPr bwMode="hidden">
                <a:xfrm>
                  <a:off x="2268" y="3934"/>
                  <a:ext cx="638" cy="3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l" eaLnBrk="0" hangingPunct="0">
                    <a:defRPr/>
                  </a:pPr>
                  <a:endParaRPr lang="en-US" b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1" name="Oval 7"/>
                <p:cNvSpPr>
                  <a:spLocks noChangeArrowheads="1"/>
                </p:cNvSpPr>
                <p:nvPr/>
              </p:nvSpPr>
              <p:spPr bwMode="hidden">
                <a:xfrm>
                  <a:off x="2314" y="3958"/>
                  <a:ext cx="543" cy="3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87843"/>
                        <a:invGamma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l" eaLnBrk="0" hangingPunct="0">
                    <a:defRPr/>
                  </a:pPr>
                  <a:endParaRPr lang="en-US" b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2" name="Oval 8"/>
                <p:cNvSpPr>
                  <a:spLocks noChangeArrowheads="1"/>
                </p:cNvSpPr>
                <p:nvPr/>
              </p:nvSpPr>
              <p:spPr bwMode="hidden">
                <a:xfrm>
                  <a:off x="2341" y="3979"/>
                  <a:ext cx="501" cy="29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098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l" eaLnBrk="0" hangingPunct="0">
                    <a:defRPr/>
                  </a:pPr>
                  <a:endParaRPr lang="en-US" b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3" name="Oval 9"/>
                <p:cNvSpPr>
                  <a:spLocks noChangeArrowheads="1"/>
                </p:cNvSpPr>
                <p:nvPr/>
              </p:nvSpPr>
              <p:spPr bwMode="hidden">
                <a:xfrm>
                  <a:off x="2368" y="3997"/>
                  <a:ext cx="444" cy="258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l" eaLnBrk="0" hangingPunct="0">
                    <a:defRPr/>
                  </a:pPr>
                  <a:endParaRPr lang="en-US" b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4" name="Oval 10"/>
                <p:cNvSpPr>
                  <a:spLocks noChangeArrowheads="1"/>
                </p:cNvSpPr>
                <p:nvPr/>
              </p:nvSpPr>
              <p:spPr bwMode="hidden">
                <a:xfrm>
                  <a:off x="2385" y="4005"/>
                  <a:ext cx="413" cy="24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l" eaLnBrk="0" hangingPunct="0">
                    <a:defRPr/>
                  </a:pPr>
                  <a:endParaRPr lang="en-US" b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5" name="Oval 11"/>
                <p:cNvSpPr>
                  <a:spLocks noChangeArrowheads="1"/>
                </p:cNvSpPr>
                <p:nvPr/>
              </p:nvSpPr>
              <p:spPr bwMode="hidden">
                <a:xfrm>
                  <a:off x="2437" y="4026"/>
                  <a:ext cx="306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l" eaLnBrk="0" hangingPunct="0">
                    <a:defRPr/>
                  </a:pPr>
                  <a:endParaRPr lang="en-US" b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6" name="Oval 12"/>
                <p:cNvSpPr>
                  <a:spLocks noChangeArrowheads="1"/>
                </p:cNvSpPr>
                <p:nvPr/>
              </p:nvSpPr>
              <p:spPr bwMode="hidden">
                <a:xfrm>
                  <a:off x="2476" y="4056"/>
                  <a:ext cx="227" cy="13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l" eaLnBrk="0" hangingPunct="0">
                    <a:defRPr/>
                  </a:pPr>
                  <a:endParaRPr lang="en-US" b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7" name="Oval 13"/>
                <p:cNvSpPr>
                  <a:spLocks noChangeArrowheads="1"/>
                </p:cNvSpPr>
                <p:nvPr/>
              </p:nvSpPr>
              <p:spPr bwMode="hidden">
                <a:xfrm>
                  <a:off x="2542" y="4097"/>
                  <a:ext cx="90" cy="6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l" eaLnBrk="0" hangingPunct="0">
                    <a:defRPr/>
                  </a:pPr>
                  <a:endParaRPr lang="en-US" b="0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8" name="Oval 14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l" eaLnBrk="0" hangingPunct="0">
                  <a:defRPr/>
                </a:pPr>
                <a:endParaRPr 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Oval 15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l" eaLnBrk="0" hangingPunct="0">
                  <a:defRPr/>
                </a:pPr>
                <a:endParaRPr 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Oval 16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l" eaLnBrk="0" hangingPunct="0">
                  <a:defRPr/>
                </a:pPr>
                <a:endParaRPr 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Oval 17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l" eaLnBrk="0" hangingPunct="0">
                  <a:defRPr/>
                </a:pPr>
                <a:endParaRPr 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Oval 18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l" eaLnBrk="0" hangingPunct="0">
                  <a:defRPr/>
                </a:pPr>
                <a:endParaRPr 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Freeform 19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l" eaLnBrk="0" hangingPunct="0">
                  <a:defRPr/>
                </a:pPr>
                <a:endParaRPr 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Freeform 20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84706"/>
                      <a:invGamma/>
                    </a:schemeClr>
                  </a:gs>
                  <a:gs pos="100000">
                    <a:schemeClr val="accent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l" eaLnBrk="0" hangingPunct="0">
                  <a:defRPr/>
                </a:pPr>
                <a:endParaRPr 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Freeform 21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l" eaLnBrk="0" hangingPunct="0">
                  <a:defRPr/>
                </a:pPr>
                <a:endParaRPr 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Freeform 22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l" eaLnBrk="0" hangingPunct="0">
                  <a:defRPr/>
                </a:pPr>
                <a:endParaRPr 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7" name="Freeform 23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l" eaLnBrk="0" hangingPunct="0">
                  <a:defRPr/>
                </a:pPr>
                <a:endParaRPr 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8" name="Freeform 24"/>
              <p:cNvSpPr>
                <a:spLocks/>
              </p:cNvSpPr>
              <p:nvPr/>
            </p:nvSpPr>
            <p:spPr bwMode="hidden">
              <a:xfrm>
                <a:off x="4175" y="4050"/>
                <a:ext cx="180" cy="132"/>
              </a:xfrm>
              <a:custGeom>
                <a:avLst/>
                <a:gdLst/>
                <a:ahLst/>
                <a:cxnLst>
                  <a:cxn ang="0">
                    <a:pos x="0" y="132"/>
                  </a:cxn>
                  <a:cxn ang="0">
                    <a:pos x="29" y="132"/>
                  </a:cxn>
                  <a:cxn ang="0">
                    <a:pos x="77" y="108"/>
                  </a:cxn>
                  <a:cxn ang="0">
                    <a:pos x="119" y="78"/>
                  </a:cxn>
                  <a:cxn ang="0">
                    <a:pos x="155" y="48"/>
                  </a:cxn>
                  <a:cxn ang="0">
                    <a:pos x="179" y="12"/>
                  </a:cxn>
                  <a:cxn ang="0">
                    <a:pos x="173" y="6"/>
                  </a:cxn>
                  <a:cxn ang="0">
                    <a:pos x="167" y="0"/>
                  </a:cxn>
                  <a:cxn ang="0">
                    <a:pos x="137" y="42"/>
                  </a:cxn>
                  <a:cxn ang="0">
                    <a:pos x="101" y="78"/>
                  </a:cxn>
                  <a:cxn ang="0">
                    <a:pos x="53" y="108"/>
                  </a:cxn>
                  <a:cxn ang="0">
                    <a:pos x="0" y="132"/>
                  </a:cxn>
                  <a:cxn ang="0">
                    <a:pos x="0" y="132"/>
                  </a:cxn>
                </a:cxnLst>
                <a:rect l="0" t="0" r="r" b="b"/>
                <a:pathLst>
                  <a:path w="179" h="132">
                    <a:moveTo>
                      <a:pt x="0" y="132"/>
                    </a:moveTo>
                    <a:lnTo>
                      <a:pt x="29" y="132"/>
                    </a:lnTo>
                    <a:lnTo>
                      <a:pt x="77" y="108"/>
                    </a:lnTo>
                    <a:lnTo>
                      <a:pt x="119" y="78"/>
                    </a:lnTo>
                    <a:lnTo>
                      <a:pt x="155" y="48"/>
                    </a:lnTo>
                    <a:lnTo>
                      <a:pt x="179" y="12"/>
                    </a:lnTo>
                    <a:lnTo>
                      <a:pt x="173" y="6"/>
                    </a:lnTo>
                    <a:lnTo>
                      <a:pt x="167" y="0"/>
                    </a:lnTo>
                    <a:lnTo>
                      <a:pt x="137" y="42"/>
                    </a:lnTo>
                    <a:lnTo>
                      <a:pt x="101" y="78"/>
                    </a:lnTo>
                    <a:lnTo>
                      <a:pt x="53" y="108"/>
                    </a:lnTo>
                    <a:lnTo>
                      <a:pt x="0" y="132"/>
                    </a:lnTo>
                    <a:lnTo>
                      <a:pt x="0" y="1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l" eaLnBrk="0" hangingPunct="0">
                  <a:defRPr/>
                </a:pPr>
                <a:endParaRPr 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9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l" eaLnBrk="0" hangingPunct="0">
                  <a:defRPr/>
                </a:pPr>
                <a:endParaRPr 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0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l" eaLnBrk="0" hangingPunct="0">
                  <a:defRPr/>
                </a:pPr>
                <a:endParaRPr 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1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l" eaLnBrk="0" hangingPunct="0">
                  <a:defRPr/>
                </a:pPr>
                <a:endParaRPr 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l" eaLnBrk="0" hangingPunct="0">
                  <a:defRPr/>
                </a:pPr>
                <a:endParaRPr 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3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eaLnBrk="0" hangingPunct="0"/>
                <a:endParaRPr 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4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eaLnBrk="0" hangingPunct="0"/>
                <a:endParaRPr 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l" eaLnBrk="0" hangingPunct="0">
                  <a:defRPr/>
                </a:pPr>
                <a:endParaRPr 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l" eaLnBrk="0" hangingPunct="0">
                  <a:defRPr/>
                </a:pPr>
                <a:endParaRPr 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l" eaLnBrk="0" hangingPunct="0">
                  <a:defRPr/>
                </a:pPr>
                <a:endParaRPr 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eaLnBrk="0" hangingPunct="0"/>
                <a:endParaRPr 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Freeform 35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l" eaLnBrk="0" hangingPunct="0">
                  <a:defRPr/>
                </a:pPr>
                <a:endParaRPr 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Freeform 36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l" eaLnBrk="0" hangingPunct="0">
                  <a:defRPr/>
                </a:pPr>
                <a:endParaRPr 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Freeform 37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l" eaLnBrk="0" hangingPunct="0">
                  <a:defRPr/>
                </a:pPr>
                <a:endParaRPr 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Freeform 38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l" eaLnBrk="0" hangingPunct="0">
                  <a:defRPr/>
                </a:pPr>
                <a:endParaRPr 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Freeform 39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l" eaLnBrk="0" hangingPunct="0">
                  <a:defRPr/>
                </a:pPr>
                <a:endParaRPr 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Freeform 40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l" eaLnBrk="0" hangingPunct="0">
                  <a:defRPr/>
                </a:pPr>
                <a:endParaRPr 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Freeform 41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l" eaLnBrk="0" hangingPunct="0">
                  <a:defRPr/>
                </a:pPr>
                <a:endParaRPr 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Freeform 42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686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l" eaLnBrk="0" hangingPunct="0">
                  <a:defRPr/>
                </a:pPr>
                <a:endParaRPr 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Freeform 43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l" eaLnBrk="0" hangingPunct="0">
                  <a:defRPr/>
                </a:pPr>
                <a:endParaRPr 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Freeform 44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l" eaLnBrk="0" hangingPunct="0">
                  <a:defRPr/>
                </a:pPr>
                <a:endParaRPr 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Freeform 45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l" eaLnBrk="0" hangingPunct="0">
                  <a:defRPr/>
                </a:pPr>
                <a:endParaRPr 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Freeform 46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09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09 w 382"/>
                  <a:gd name="T19" fmla="*/ 96 h 96"/>
                  <a:gd name="T20" fmla="*/ 263 w 382"/>
                  <a:gd name="T21" fmla="*/ 90 h 96"/>
                  <a:gd name="T22" fmla="*/ 311 w 382"/>
                  <a:gd name="T23" fmla="*/ 84 h 96"/>
                  <a:gd name="T24" fmla="*/ 352 w 382"/>
                  <a:gd name="T25" fmla="*/ 66 h 96"/>
                  <a:gd name="T26" fmla="*/ 382 w 382"/>
                  <a:gd name="T27" fmla="*/ 42 h 96"/>
                  <a:gd name="T28" fmla="*/ 376 w 382"/>
                  <a:gd name="T29" fmla="*/ 42 h 96"/>
                  <a:gd name="T30" fmla="*/ 346 w 382"/>
                  <a:gd name="T31" fmla="*/ 66 h 96"/>
                  <a:gd name="T32" fmla="*/ 305 w 382"/>
                  <a:gd name="T33" fmla="*/ 78 h 96"/>
                  <a:gd name="T34" fmla="*/ 263 w 382"/>
                  <a:gd name="T35" fmla="*/ 90 h 96"/>
                  <a:gd name="T36" fmla="*/ 209 w 382"/>
                  <a:gd name="T37" fmla="*/ 96 h 96"/>
                  <a:gd name="T38" fmla="*/ 209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eaLnBrk="0" hangingPunct="0"/>
                <a:endParaRPr 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Freeform 47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eaLnBrk="0" hangingPunct="0"/>
                <a:endParaRPr 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Freeform 48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eaLnBrk="0" hangingPunct="0"/>
                <a:endParaRPr 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Freeform 49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eaLnBrk="0" hangingPunct="0"/>
                <a:endParaRPr 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4" name="Freeform 50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eaLnBrk="0" hangingPunct="0"/>
                <a:endParaRPr 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5" name="Freeform 51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19 w 185"/>
                  <a:gd name="T5" fmla="*/ 36 h 210"/>
                  <a:gd name="T6" fmla="*/ 155 w 185"/>
                  <a:gd name="T7" fmla="*/ 72 h 210"/>
                  <a:gd name="T8" fmla="*/ 161 w 185"/>
                  <a:gd name="T9" fmla="*/ 90 h 210"/>
                  <a:gd name="T10" fmla="*/ 167 w 185"/>
                  <a:gd name="T11" fmla="*/ 114 h 210"/>
                  <a:gd name="T12" fmla="*/ 161 w 185"/>
                  <a:gd name="T13" fmla="*/ 138 h 210"/>
                  <a:gd name="T14" fmla="*/ 149 w 185"/>
                  <a:gd name="T15" fmla="*/ 162 h 210"/>
                  <a:gd name="T16" fmla="*/ 119 w 185"/>
                  <a:gd name="T17" fmla="*/ 180 h 210"/>
                  <a:gd name="T18" fmla="*/ 90 w 185"/>
                  <a:gd name="T19" fmla="*/ 198 h 210"/>
                  <a:gd name="T20" fmla="*/ 96 w 185"/>
                  <a:gd name="T21" fmla="*/ 210 h 210"/>
                  <a:gd name="T22" fmla="*/ 131 w 185"/>
                  <a:gd name="T23" fmla="*/ 192 h 210"/>
                  <a:gd name="T24" fmla="*/ 161 w 185"/>
                  <a:gd name="T25" fmla="*/ 168 h 210"/>
                  <a:gd name="T26" fmla="*/ 179 w 185"/>
                  <a:gd name="T27" fmla="*/ 144 h 210"/>
                  <a:gd name="T28" fmla="*/ 185 w 185"/>
                  <a:gd name="T29" fmla="*/ 114 h 210"/>
                  <a:gd name="T30" fmla="*/ 179 w 185"/>
                  <a:gd name="T31" fmla="*/ 90 h 210"/>
                  <a:gd name="T32" fmla="*/ 173 w 185"/>
                  <a:gd name="T33" fmla="*/ 66 h 210"/>
                  <a:gd name="T34" fmla="*/ 155 w 185"/>
                  <a:gd name="T35" fmla="*/ 48 h 210"/>
                  <a:gd name="T36" fmla="*/ 131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eaLnBrk="0" hangingPunct="0"/>
                <a:endParaRPr 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6" name="Freeform 52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eaLnBrk="0" hangingPunct="0"/>
                <a:endParaRPr 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7" name="Oval 53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l" eaLnBrk="0" hangingPunct="0">
                  <a:defRPr/>
                </a:pPr>
                <a:endParaRPr lang="en-US" b="0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48" name="Group 54"/>
              <p:cNvGrpSpPr>
                <a:grpSpLocks/>
              </p:cNvGrpSpPr>
              <p:nvPr/>
            </p:nvGrpSpPr>
            <p:grpSpPr bwMode="auto">
              <a:xfrm>
                <a:off x="4546" y="3608"/>
                <a:ext cx="518" cy="319"/>
                <a:chOff x="4546" y="3608"/>
                <a:chExt cx="518" cy="319"/>
              </a:xfrm>
            </p:grpSpPr>
            <p:sp>
              <p:nvSpPr>
                <p:cNvPr id="54" name="Oval 55"/>
                <p:cNvSpPr>
                  <a:spLocks noChangeArrowheads="1"/>
                </p:cNvSpPr>
                <p:nvPr/>
              </p:nvSpPr>
              <p:spPr bwMode="hidden">
                <a:xfrm>
                  <a:off x="4546" y="3608"/>
                  <a:ext cx="518" cy="31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l" eaLnBrk="0" hangingPunct="0">
                    <a:defRPr/>
                  </a:pPr>
                  <a:endParaRPr lang="en-US" b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5" name="Oval 56"/>
                <p:cNvSpPr>
                  <a:spLocks noChangeArrowheads="1"/>
                </p:cNvSpPr>
                <p:nvPr/>
              </p:nvSpPr>
              <p:spPr bwMode="hidden">
                <a:xfrm>
                  <a:off x="4578" y="3630"/>
                  <a:ext cx="446" cy="27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tint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l" eaLnBrk="0" hangingPunct="0">
                    <a:defRPr/>
                  </a:pPr>
                  <a:endParaRPr lang="en-US" b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" name="Oval 57"/>
                <p:cNvSpPr>
                  <a:spLocks noChangeArrowheads="1"/>
                </p:cNvSpPr>
                <p:nvPr/>
              </p:nvSpPr>
              <p:spPr bwMode="hidden">
                <a:xfrm>
                  <a:off x="4610" y="3650"/>
                  <a:ext cx="386" cy="2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l" eaLnBrk="0" hangingPunct="0">
                    <a:defRPr/>
                  </a:pPr>
                  <a:endParaRPr lang="en-US" b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" name="Oval 58"/>
                <p:cNvSpPr>
                  <a:spLocks noChangeArrowheads="1"/>
                </p:cNvSpPr>
                <p:nvPr/>
              </p:nvSpPr>
              <p:spPr bwMode="hidden">
                <a:xfrm>
                  <a:off x="4654" y="3678"/>
                  <a:ext cx="298" cy="1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l" eaLnBrk="0" hangingPunct="0">
                    <a:defRPr/>
                  </a:pPr>
                  <a:endParaRPr lang="en-US" b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8" name="Oval 59"/>
                <p:cNvSpPr>
                  <a:spLocks noChangeArrowheads="1"/>
                </p:cNvSpPr>
                <p:nvPr/>
              </p:nvSpPr>
              <p:spPr bwMode="hidden">
                <a:xfrm>
                  <a:off x="4690" y="3698"/>
                  <a:ext cx="222" cy="13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l" eaLnBrk="0" hangingPunct="0">
                    <a:defRPr/>
                  </a:pPr>
                  <a:endParaRPr lang="en-US" b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9" name="Oval 60"/>
                <p:cNvSpPr>
                  <a:spLocks noChangeArrowheads="1"/>
                </p:cNvSpPr>
                <p:nvPr/>
              </p:nvSpPr>
              <p:spPr bwMode="hidden">
                <a:xfrm>
                  <a:off x="4738" y="3728"/>
                  <a:ext cx="126" cy="8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l" eaLnBrk="0" hangingPunct="0">
                    <a:defRPr/>
                  </a:pPr>
                  <a:endParaRPr lang="en-US" b="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49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50" name="Oval 62"/>
                <p:cNvSpPr>
                  <a:spLocks noChangeArrowheads="1"/>
                </p:cNvSpPr>
                <p:nvPr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l" eaLnBrk="0" hangingPunct="0"/>
                  <a:endParaRPr lang="en-US" b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1" name="Oval 63"/>
                <p:cNvSpPr>
                  <a:spLocks noChangeArrowheads="1"/>
                </p:cNvSpPr>
                <p:nvPr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l" eaLnBrk="0" hangingPunct="0"/>
                  <a:endParaRPr lang="en-US" b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2" name="Oval 64"/>
                <p:cNvSpPr>
                  <a:spLocks noChangeArrowheads="1"/>
                </p:cNvSpPr>
                <p:nvPr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l" eaLnBrk="0" hangingPunct="0"/>
                  <a:endParaRPr lang="en-US" b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3" name="Oval 65"/>
                <p:cNvSpPr>
                  <a:spLocks noChangeArrowheads="1"/>
                </p:cNvSpPr>
                <p:nvPr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l" eaLnBrk="0" hangingPunct="0"/>
                  <a:endParaRPr lang="en-US" b="0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36930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6931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0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40D0E9C-8909-F543-8160-0C3EFADF877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0377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9FF255-E2E5-9940-AF97-1F85884987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81876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530F04-8252-8D49-8621-066D1670D60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99437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3A6FC8-65C5-EE46-930C-3270F032CB7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50606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18810A-0F3A-DF41-847D-90F4AF9A97B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71377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8B4CC3-4ECF-B145-B927-1A62075A6AE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88964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CF0855-1D9A-5C49-A473-2DC89C861AD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1222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489B50-8D29-1841-A446-E019A16FC2C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01454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86EC3F-B173-9B4C-AF0B-61D09239A20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5628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C8E438-63FA-3B4C-B8D0-D190FBA64EE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43880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074ECF-F29F-0244-BA66-426363CF7A5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64511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5A887B-9F58-F54A-93BD-8EC42C50FD4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1027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221146-C001-324B-8343-82B86556E3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1564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E45881-6E9F-0645-AAFA-A4B91A09912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14236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92435C-754B-A748-BB2D-718E14EE68A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28455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46C1B6-4DDF-E249-9524-099795511B8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48690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Engravers MT" charset="0"/>
              </a:defRPr>
            </a:lvl1pPr>
          </a:lstStyle>
          <a:p>
            <a:pPr>
              <a:defRPr/>
            </a:pPr>
            <a:fld id="{16DEC45D-C811-7148-8153-CF8B7FE9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93502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Engravers MT" charset="0"/>
              </a:defRPr>
            </a:lvl1pPr>
          </a:lstStyle>
          <a:p>
            <a:pPr>
              <a:defRPr/>
            </a:pPr>
            <a:fld id="{CA61734E-D973-5249-BD11-0B1A89756A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14998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Engravers MT" charset="0"/>
              </a:defRPr>
            </a:lvl1pPr>
          </a:lstStyle>
          <a:p>
            <a:pPr>
              <a:defRPr/>
            </a:pPr>
            <a:fld id="{D38C7381-6E33-8B44-A212-589FA1C5D6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13378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4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Engravers MT" charset="0"/>
              </a:defRPr>
            </a:lvl1pPr>
          </a:lstStyle>
          <a:p>
            <a:pPr>
              <a:defRPr/>
            </a:pPr>
            <a:fld id="{D8FFDEDC-BB62-7446-AFE3-9383BF248C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44381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940 w 5740"/>
                <a:gd name="T1" fmla="*/ 0 h 4316"/>
                <a:gd name="T2" fmla="*/ 0 w 5740"/>
                <a:gd name="T3" fmla="*/ 0 h 4316"/>
                <a:gd name="T4" fmla="*/ 0 w 5740"/>
                <a:gd name="T5" fmla="*/ 0 h 4316"/>
                <a:gd name="T6" fmla="*/ 5940 w 5740"/>
                <a:gd name="T7" fmla="*/ 0 h 4316"/>
                <a:gd name="T8" fmla="*/ 5940 w 5740"/>
                <a:gd name="T9" fmla="*/ 0 h 4316"/>
                <a:gd name="T10" fmla="*/ 5940 w 5740"/>
                <a:gd name="T11" fmla="*/ 0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1776" y="3024"/>
              <a:ext cx="3929" cy="1290"/>
              <a:chOff x="1776" y="3024"/>
              <a:chExt cx="3929" cy="1290"/>
            </a:xfrm>
          </p:grpSpPr>
          <p:grpSp>
            <p:nvGrpSpPr>
              <p:cNvPr id="7" name="Group 5"/>
              <p:cNvGrpSpPr>
                <a:grpSpLocks/>
              </p:cNvGrpSpPr>
              <p:nvPr/>
            </p:nvGrpSpPr>
            <p:grpSpPr bwMode="auto">
              <a:xfrm>
                <a:off x="2268" y="3934"/>
                <a:ext cx="638" cy="377"/>
                <a:chOff x="2268" y="3934"/>
                <a:chExt cx="638" cy="377"/>
              </a:xfrm>
            </p:grpSpPr>
            <p:sp>
              <p:nvSpPr>
                <p:cNvPr id="60" name="Oval 6"/>
                <p:cNvSpPr>
                  <a:spLocks noChangeArrowheads="1"/>
                </p:cNvSpPr>
                <p:nvPr/>
              </p:nvSpPr>
              <p:spPr bwMode="hidden">
                <a:xfrm>
                  <a:off x="2268" y="3934"/>
                  <a:ext cx="638" cy="3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sz="2400" b="0">
                    <a:solidFill>
                      <a:srgbClr val="FFFFFF"/>
                    </a:solidFill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61" name="Oval 7"/>
                <p:cNvSpPr>
                  <a:spLocks noChangeArrowheads="1"/>
                </p:cNvSpPr>
                <p:nvPr/>
              </p:nvSpPr>
              <p:spPr bwMode="hidden">
                <a:xfrm>
                  <a:off x="2314" y="3958"/>
                  <a:ext cx="543" cy="3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87843"/>
                        <a:invGamma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sz="2400" b="0">
                    <a:solidFill>
                      <a:srgbClr val="FFFFFF"/>
                    </a:solidFill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62" name="Oval 8"/>
                <p:cNvSpPr>
                  <a:spLocks noChangeArrowheads="1"/>
                </p:cNvSpPr>
                <p:nvPr/>
              </p:nvSpPr>
              <p:spPr bwMode="hidden">
                <a:xfrm>
                  <a:off x="2341" y="3979"/>
                  <a:ext cx="501" cy="29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098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sz="2400" b="0">
                    <a:solidFill>
                      <a:srgbClr val="FFFFFF"/>
                    </a:solidFill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63" name="Oval 9"/>
                <p:cNvSpPr>
                  <a:spLocks noChangeArrowheads="1"/>
                </p:cNvSpPr>
                <p:nvPr/>
              </p:nvSpPr>
              <p:spPr bwMode="hidden">
                <a:xfrm>
                  <a:off x="2368" y="3997"/>
                  <a:ext cx="444" cy="258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sz="2400" b="0">
                    <a:solidFill>
                      <a:srgbClr val="FFFFFF"/>
                    </a:solidFill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64" name="Oval 10"/>
                <p:cNvSpPr>
                  <a:spLocks noChangeArrowheads="1"/>
                </p:cNvSpPr>
                <p:nvPr/>
              </p:nvSpPr>
              <p:spPr bwMode="hidden">
                <a:xfrm>
                  <a:off x="2385" y="4005"/>
                  <a:ext cx="413" cy="24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sz="2400" b="0">
                    <a:solidFill>
                      <a:srgbClr val="FFFFFF"/>
                    </a:solidFill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65" name="Oval 11"/>
                <p:cNvSpPr>
                  <a:spLocks noChangeArrowheads="1"/>
                </p:cNvSpPr>
                <p:nvPr/>
              </p:nvSpPr>
              <p:spPr bwMode="hidden">
                <a:xfrm>
                  <a:off x="2437" y="4026"/>
                  <a:ext cx="306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sz="2400" b="0">
                    <a:solidFill>
                      <a:srgbClr val="FFFFFF"/>
                    </a:solidFill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66" name="Oval 12"/>
                <p:cNvSpPr>
                  <a:spLocks noChangeArrowheads="1"/>
                </p:cNvSpPr>
                <p:nvPr/>
              </p:nvSpPr>
              <p:spPr bwMode="hidden">
                <a:xfrm>
                  <a:off x="2476" y="4056"/>
                  <a:ext cx="227" cy="13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sz="2400" b="0">
                    <a:solidFill>
                      <a:srgbClr val="FFFFFF"/>
                    </a:solidFill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67" name="Oval 13"/>
                <p:cNvSpPr>
                  <a:spLocks noChangeArrowheads="1"/>
                </p:cNvSpPr>
                <p:nvPr/>
              </p:nvSpPr>
              <p:spPr bwMode="hidden">
                <a:xfrm>
                  <a:off x="2542" y="4097"/>
                  <a:ext cx="90" cy="6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sz="2400" b="0">
                    <a:solidFill>
                      <a:srgbClr val="FFFFFF"/>
                    </a:solidFill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sp>
            <p:nvSpPr>
              <p:cNvPr id="8" name="Oval 14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 b="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" name="Oval 15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 b="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0" name="Oval 16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 b="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1" name="Oval 17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 b="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2" name="Oval 18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 b="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3" name="Freeform 19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 b="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4" name="Freeform 20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84706"/>
                      <a:invGamma/>
                    </a:schemeClr>
                  </a:gs>
                  <a:gs pos="100000">
                    <a:schemeClr val="accent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 b="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5" name="Freeform 21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 b="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6" name="Freeform 22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 b="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7" name="Freeform 23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 b="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8" name="Freeform 24"/>
              <p:cNvSpPr>
                <a:spLocks/>
              </p:cNvSpPr>
              <p:nvPr/>
            </p:nvSpPr>
            <p:spPr bwMode="hidden">
              <a:xfrm>
                <a:off x="4175" y="4050"/>
                <a:ext cx="180" cy="132"/>
              </a:xfrm>
              <a:custGeom>
                <a:avLst/>
                <a:gdLst/>
                <a:ahLst/>
                <a:cxnLst>
                  <a:cxn ang="0">
                    <a:pos x="0" y="132"/>
                  </a:cxn>
                  <a:cxn ang="0">
                    <a:pos x="29" y="132"/>
                  </a:cxn>
                  <a:cxn ang="0">
                    <a:pos x="77" y="108"/>
                  </a:cxn>
                  <a:cxn ang="0">
                    <a:pos x="119" y="78"/>
                  </a:cxn>
                  <a:cxn ang="0">
                    <a:pos x="155" y="48"/>
                  </a:cxn>
                  <a:cxn ang="0">
                    <a:pos x="179" y="12"/>
                  </a:cxn>
                  <a:cxn ang="0">
                    <a:pos x="173" y="6"/>
                  </a:cxn>
                  <a:cxn ang="0">
                    <a:pos x="167" y="0"/>
                  </a:cxn>
                  <a:cxn ang="0">
                    <a:pos x="137" y="42"/>
                  </a:cxn>
                  <a:cxn ang="0">
                    <a:pos x="101" y="78"/>
                  </a:cxn>
                  <a:cxn ang="0">
                    <a:pos x="53" y="108"/>
                  </a:cxn>
                  <a:cxn ang="0">
                    <a:pos x="0" y="132"/>
                  </a:cxn>
                  <a:cxn ang="0">
                    <a:pos x="0" y="132"/>
                  </a:cxn>
                </a:cxnLst>
                <a:rect l="0" t="0" r="r" b="b"/>
                <a:pathLst>
                  <a:path w="179" h="132">
                    <a:moveTo>
                      <a:pt x="0" y="132"/>
                    </a:moveTo>
                    <a:lnTo>
                      <a:pt x="29" y="132"/>
                    </a:lnTo>
                    <a:lnTo>
                      <a:pt x="77" y="108"/>
                    </a:lnTo>
                    <a:lnTo>
                      <a:pt x="119" y="78"/>
                    </a:lnTo>
                    <a:lnTo>
                      <a:pt x="155" y="48"/>
                    </a:lnTo>
                    <a:lnTo>
                      <a:pt x="179" y="12"/>
                    </a:lnTo>
                    <a:lnTo>
                      <a:pt x="173" y="6"/>
                    </a:lnTo>
                    <a:lnTo>
                      <a:pt x="167" y="0"/>
                    </a:lnTo>
                    <a:lnTo>
                      <a:pt x="137" y="42"/>
                    </a:lnTo>
                    <a:lnTo>
                      <a:pt x="101" y="78"/>
                    </a:lnTo>
                    <a:lnTo>
                      <a:pt x="53" y="108"/>
                    </a:lnTo>
                    <a:lnTo>
                      <a:pt x="0" y="132"/>
                    </a:lnTo>
                    <a:lnTo>
                      <a:pt x="0" y="1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 b="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9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 b="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0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 b="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1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 b="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2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 b="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3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 b="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6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 b="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7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 b="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8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35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 b="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0" name="Freeform 36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 b="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1" name="Freeform 37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 b="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2" name="Freeform 38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 b="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3" name="Freeform 39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 b="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4" name="Freeform 40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 b="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5" name="Freeform 41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 b="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6" name="Freeform 42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686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 b="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7" name="Freeform 43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 b="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8" name="Freeform 44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 b="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9" name="Freeform 45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 b="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0" name="Freeform 46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20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20 w 382"/>
                  <a:gd name="T19" fmla="*/ 96 h 96"/>
                  <a:gd name="T20" fmla="*/ 274 w 382"/>
                  <a:gd name="T21" fmla="*/ 90 h 96"/>
                  <a:gd name="T22" fmla="*/ 322 w 382"/>
                  <a:gd name="T23" fmla="*/ 84 h 96"/>
                  <a:gd name="T24" fmla="*/ 363 w 382"/>
                  <a:gd name="T25" fmla="*/ 66 h 96"/>
                  <a:gd name="T26" fmla="*/ 393 w 382"/>
                  <a:gd name="T27" fmla="*/ 42 h 96"/>
                  <a:gd name="T28" fmla="*/ 387 w 382"/>
                  <a:gd name="T29" fmla="*/ 42 h 96"/>
                  <a:gd name="T30" fmla="*/ 357 w 382"/>
                  <a:gd name="T31" fmla="*/ 66 h 96"/>
                  <a:gd name="T32" fmla="*/ 316 w 382"/>
                  <a:gd name="T33" fmla="*/ 78 h 96"/>
                  <a:gd name="T34" fmla="*/ 274 w 382"/>
                  <a:gd name="T35" fmla="*/ 90 h 96"/>
                  <a:gd name="T36" fmla="*/ 220 w 382"/>
                  <a:gd name="T37" fmla="*/ 96 h 96"/>
                  <a:gd name="T38" fmla="*/ 220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47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48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49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50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51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30 w 185"/>
                  <a:gd name="T5" fmla="*/ 36 h 210"/>
                  <a:gd name="T6" fmla="*/ 166 w 185"/>
                  <a:gd name="T7" fmla="*/ 72 h 210"/>
                  <a:gd name="T8" fmla="*/ 172 w 185"/>
                  <a:gd name="T9" fmla="*/ 90 h 210"/>
                  <a:gd name="T10" fmla="*/ 178 w 185"/>
                  <a:gd name="T11" fmla="*/ 114 h 210"/>
                  <a:gd name="T12" fmla="*/ 172 w 185"/>
                  <a:gd name="T13" fmla="*/ 138 h 210"/>
                  <a:gd name="T14" fmla="*/ 160 w 185"/>
                  <a:gd name="T15" fmla="*/ 162 h 210"/>
                  <a:gd name="T16" fmla="*/ 130 w 185"/>
                  <a:gd name="T17" fmla="*/ 180 h 210"/>
                  <a:gd name="T18" fmla="*/ 90 w 185"/>
                  <a:gd name="T19" fmla="*/ 198 h 210"/>
                  <a:gd name="T20" fmla="*/ 107 w 185"/>
                  <a:gd name="T21" fmla="*/ 210 h 210"/>
                  <a:gd name="T22" fmla="*/ 142 w 185"/>
                  <a:gd name="T23" fmla="*/ 192 h 210"/>
                  <a:gd name="T24" fmla="*/ 172 w 185"/>
                  <a:gd name="T25" fmla="*/ 168 h 210"/>
                  <a:gd name="T26" fmla="*/ 190 w 185"/>
                  <a:gd name="T27" fmla="*/ 144 h 210"/>
                  <a:gd name="T28" fmla="*/ 196 w 185"/>
                  <a:gd name="T29" fmla="*/ 114 h 210"/>
                  <a:gd name="T30" fmla="*/ 190 w 185"/>
                  <a:gd name="T31" fmla="*/ 90 h 210"/>
                  <a:gd name="T32" fmla="*/ 184 w 185"/>
                  <a:gd name="T33" fmla="*/ 66 h 210"/>
                  <a:gd name="T34" fmla="*/ 166 w 185"/>
                  <a:gd name="T35" fmla="*/ 48 h 210"/>
                  <a:gd name="T36" fmla="*/ 142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52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Oval 53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 b="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grpSp>
            <p:nvGrpSpPr>
              <p:cNvPr id="48" name="Group 54"/>
              <p:cNvGrpSpPr>
                <a:grpSpLocks/>
              </p:cNvGrpSpPr>
              <p:nvPr/>
            </p:nvGrpSpPr>
            <p:grpSpPr bwMode="auto">
              <a:xfrm>
                <a:off x="4546" y="3608"/>
                <a:ext cx="518" cy="319"/>
                <a:chOff x="4546" y="3608"/>
                <a:chExt cx="518" cy="319"/>
              </a:xfrm>
            </p:grpSpPr>
            <p:sp>
              <p:nvSpPr>
                <p:cNvPr id="54" name="Oval 55"/>
                <p:cNvSpPr>
                  <a:spLocks noChangeArrowheads="1"/>
                </p:cNvSpPr>
                <p:nvPr/>
              </p:nvSpPr>
              <p:spPr bwMode="hidden">
                <a:xfrm>
                  <a:off x="4546" y="3608"/>
                  <a:ext cx="518" cy="31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sz="2400" b="0">
                    <a:solidFill>
                      <a:srgbClr val="FFFFFF"/>
                    </a:solidFill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5" name="Oval 56"/>
                <p:cNvSpPr>
                  <a:spLocks noChangeArrowheads="1"/>
                </p:cNvSpPr>
                <p:nvPr/>
              </p:nvSpPr>
              <p:spPr bwMode="hidden">
                <a:xfrm>
                  <a:off x="4578" y="3630"/>
                  <a:ext cx="446" cy="27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tint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sz="2400" b="0">
                    <a:solidFill>
                      <a:srgbClr val="FFFFFF"/>
                    </a:solidFill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6" name="Oval 57"/>
                <p:cNvSpPr>
                  <a:spLocks noChangeArrowheads="1"/>
                </p:cNvSpPr>
                <p:nvPr/>
              </p:nvSpPr>
              <p:spPr bwMode="hidden">
                <a:xfrm>
                  <a:off x="4610" y="3650"/>
                  <a:ext cx="386" cy="2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sz="2400" b="0">
                    <a:solidFill>
                      <a:srgbClr val="FFFFFF"/>
                    </a:solidFill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7" name="Oval 58"/>
                <p:cNvSpPr>
                  <a:spLocks noChangeArrowheads="1"/>
                </p:cNvSpPr>
                <p:nvPr/>
              </p:nvSpPr>
              <p:spPr bwMode="hidden">
                <a:xfrm>
                  <a:off x="4654" y="3678"/>
                  <a:ext cx="298" cy="1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sz="2400" b="0">
                    <a:solidFill>
                      <a:srgbClr val="FFFFFF"/>
                    </a:solidFill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8" name="Oval 59"/>
                <p:cNvSpPr>
                  <a:spLocks noChangeArrowheads="1"/>
                </p:cNvSpPr>
                <p:nvPr/>
              </p:nvSpPr>
              <p:spPr bwMode="hidden">
                <a:xfrm>
                  <a:off x="4690" y="3698"/>
                  <a:ext cx="222" cy="13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sz="2400" b="0">
                    <a:solidFill>
                      <a:srgbClr val="FFFFFF"/>
                    </a:solidFill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9" name="Oval 60"/>
                <p:cNvSpPr>
                  <a:spLocks noChangeArrowheads="1"/>
                </p:cNvSpPr>
                <p:nvPr/>
              </p:nvSpPr>
              <p:spPr bwMode="hidden">
                <a:xfrm>
                  <a:off x="4738" y="3728"/>
                  <a:ext cx="126" cy="8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sz="2400" b="0">
                    <a:solidFill>
                      <a:srgbClr val="FFFFFF"/>
                    </a:solidFill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grpSp>
            <p:nvGrpSpPr>
              <p:cNvPr id="49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50" name="Oval 62"/>
                <p:cNvSpPr>
                  <a:spLocks noChangeArrowheads="1"/>
                </p:cNvSpPr>
                <p:nvPr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400" b="0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51" name="Oval 63"/>
                <p:cNvSpPr>
                  <a:spLocks noChangeArrowheads="1"/>
                </p:cNvSpPr>
                <p:nvPr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400" b="0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52" name="Oval 64"/>
                <p:cNvSpPr>
                  <a:spLocks noChangeArrowheads="1"/>
                </p:cNvSpPr>
                <p:nvPr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400" b="0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53" name="Oval 65"/>
                <p:cNvSpPr>
                  <a:spLocks noChangeArrowheads="1"/>
                </p:cNvSpPr>
                <p:nvPr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400" b="0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</p:grpSp>
        </p:grpSp>
      </p:grpSp>
      <p:sp>
        <p:nvSpPr>
          <p:cNvPr id="36930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7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6931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0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algn="ctr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Engravers MT" charset="0"/>
              </a:defRPr>
            </a:lvl1pPr>
          </a:lstStyle>
          <a:p>
            <a:pPr>
              <a:defRPr/>
            </a:pPr>
            <a:fld id="{BF9E065D-43F3-414F-9553-C391A79B3F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3837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DD148D-613E-804B-BCF2-DC93AC3186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5047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E1A701-DDD2-8149-9F9E-301D167748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2804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479E90-5F28-1F45-B4D5-6FCBAE6189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673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4EAF99-4F52-694B-912F-476F1C8AF6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308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55F9F7-F899-F340-807B-B4A68FA862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620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A6309E-6C5D-BA41-BA91-6538623863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37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8FBD04-FF27-9E48-A084-1F9BAEFF26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2577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F55E38-F000-9C4B-84DE-432FEA9F35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8037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3F854-9CC0-1B49-909A-A0A9EEC916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0963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D00986-D41E-8E4C-BA25-D3815E8BAD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3463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CEA8E8-4416-8545-9092-95CCC6DDB3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28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27466A-6DB3-9549-A9BD-F8E468E57D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1677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6B0815-B437-9041-84F3-55AFB58A20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782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inv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3600"/>
            <a:ext cx="7772400" cy="9906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200400"/>
            <a:ext cx="7772400" cy="1219200"/>
          </a:xfrm>
          <a:effectLst>
            <a:outerShdw blurRad="50800" dist="25399" dir="2700000" algn="ctr" rotWithShape="0">
              <a:schemeClr val="bg2">
                <a:alpha val="75000"/>
              </a:schemeClr>
            </a:outerShdw>
          </a:effectLst>
        </p:spPr>
        <p:txBody>
          <a:bodyPr anchor="ctr"/>
          <a:lstStyle>
            <a:lvl1pPr marL="0" indent="0" algn="ctr">
              <a:buFont typeface="Wingdings" pitchFamily="24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81B03C-2AFC-A542-8E26-603AB31A24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4603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257D00-B978-E64C-A991-3EC486FEC8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8919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BBD389-D65D-3D40-A249-34299BCD8C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8485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8100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38100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C36665-6981-7A44-BF8F-7EC3358EEC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394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B7A1AB-ED3B-C14B-BB13-5EDC1ED827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1523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1E14C-CAF0-914A-B835-2A5F4A1FE6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2455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474DE-0565-4040-BA43-DF398B9BB7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8352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EB05B3-02AF-084C-8A5A-A2CC4D938C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9608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0702F0-20A1-6D45-A9E6-21C8D23024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3559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A8DB4D-9717-774E-A258-1B64636ECF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3492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EA7D49-31A1-774F-A8ED-41A6D438A8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6096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85800"/>
            <a:ext cx="1943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5676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DFDD06-7602-2D49-8FAE-FD32D33E62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5926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848 w 5740"/>
                <a:gd name="T1" fmla="*/ 12 h 4316"/>
                <a:gd name="T2" fmla="*/ 0 w 5740"/>
                <a:gd name="T3" fmla="*/ 12 h 4316"/>
                <a:gd name="T4" fmla="*/ 0 w 5740"/>
                <a:gd name="T5" fmla="*/ 0 h 4316"/>
                <a:gd name="T6" fmla="*/ 5848 w 5740"/>
                <a:gd name="T7" fmla="*/ 0 h 4316"/>
                <a:gd name="T8" fmla="*/ 5848 w 5740"/>
                <a:gd name="T9" fmla="*/ 12 h 4316"/>
                <a:gd name="T10" fmla="*/ 5848 w 5740"/>
                <a:gd name="T11" fmla="*/ 12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1776" y="3024"/>
              <a:ext cx="3929" cy="1290"/>
              <a:chOff x="1776" y="3024"/>
              <a:chExt cx="3929" cy="1290"/>
            </a:xfrm>
          </p:grpSpPr>
          <p:grpSp>
            <p:nvGrpSpPr>
              <p:cNvPr id="7" name="Group 5"/>
              <p:cNvGrpSpPr>
                <a:grpSpLocks/>
              </p:cNvGrpSpPr>
              <p:nvPr/>
            </p:nvGrpSpPr>
            <p:grpSpPr bwMode="auto">
              <a:xfrm>
                <a:off x="2268" y="3934"/>
                <a:ext cx="638" cy="377"/>
                <a:chOff x="2268" y="3934"/>
                <a:chExt cx="638" cy="377"/>
              </a:xfrm>
            </p:grpSpPr>
            <p:sp>
              <p:nvSpPr>
                <p:cNvPr id="60" name="Oval 6"/>
                <p:cNvSpPr>
                  <a:spLocks noChangeArrowheads="1"/>
                </p:cNvSpPr>
                <p:nvPr/>
              </p:nvSpPr>
              <p:spPr bwMode="hidden">
                <a:xfrm>
                  <a:off x="2268" y="3934"/>
                  <a:ext cx="638" cy="3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61" name="Oval 7"/>
                <p:cNvSpPr>
                  <a:spLocks noChangeArrowheads="1"/>
                </p:cNvSpPr>
                <p:nvPr/>
              </p:nvSpPr>
              <p:spPr bwMode="hidden">
                <a:xfrm>
                  <a:off x="2314" y="3958"/>
                  <a:ext cx="543" cy="3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87843"/>
                        <a:invGamma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62" name="Oval 8"/>
                <p:cNvSpPr>
                  <a:spLocks noChangeArrowheads="1"/>
                </p:cNvSpPr>
                <p:nvPr/>
              </p:nvSpPr>
              <p:spPr bwMode="hidden">
                <a:xfrm>
                  <a:off x="2341" y="3979"/>
                  <a:ext cx="501" cy="29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098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63" name="Oval 9"/>
                <p:cNvSpPr>
                  <a:spLocks noChangeArrowheads="1"/>
                </p:cNvSpPr>
                <p:nvPr/>
              </p:nvSpPr>
              <p:spPr bwMode="hidden">
                <a:xfrm>
                  <a:off x="2368" y="3997"/>
                  <a:ext cx="444" cy="258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64" name="Oval 10"/>
                <p:cNvSpPr>
                  <a:spLocks noChangeArrowheads="1"/>
                </p:cNvSpPr>
                <p:nvPr/>
              </p:nvSpPr>
              <p:spPr bwMode="hidden">
                <a:xfrm>
                  <a:off x="2385" y="4005"/>
                  <a:ext cx="413" cy="24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65" name="Oval 11"/>
                <p:cNvSpPr>
                  <a:spLocks noChangeArrowheads="1"/>
                </p:cNvSpPr>
                <p:nvPr/>
              </p:nvSpPr>
              <p:spPr bwMode="hidden">
                <a:xfrm>
                  <a:off x="2437" y="4026"/>
                  <a:ext cx="306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66" name="Oval 12"/>
                <p:cNvSpPr>
                  <a:spLocks noChangeArrowheads="1"/>
                </p:cNvSpPr>
                <p:nvPr/>
              </p:nvSpPr>
              <p:spPr bwMode="hidden">
                <a:xfrm>
                  <a:off x="2476" y="4056"/>
                  <a:ext cx="227" cy="13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67" name="Oval 13"/>
                <p:cNvSpPr>
                  <a:spLocks noChangeArrowheads="1"/>
                </p:cNvSpPr>
                <p:nvPr/>
              </p:nvSpPr>
              <p:spPr bwMode="hidden">
                <a:xfrm>
                  <a:off x="2542" y="4097"/>
                  <a:ext cx="90" cy="6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</p:grpSp>
          <p:sp>
            <p:nvSpPr>
              <p:cNvPr id="8" name="Oval 14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9" name="Oval 15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0" name="Oval 16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1" name="Oval 17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2" name="Oval 18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3" name="Freeform 19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>
                  <a:gd name="T0" fmla="*/ 376 w 382"/>
                  <a:gd name="T1" fmla="*/ 12 h 161"/>
                  <a:gd name="T2" fmla="*/ 257 w 382"/>
                  <a:gd name="T3" fmla="*/ 24 h 161"/>
                  <a:gd name="T4" fmla="*/ 149 w 382"/>
                  <a:gd name="T5" fmla="*/ 54 h 161"/>
                  <a:gd name="T6" fmla="*/ 101 w 382"/>
                  <a:gd name="T7" fmla="*/ 77 h 161"/>
                  <a:gd name="T8" fmla="*/ 59 w 382"/>
                  <a:gd name="T9" fmla="*/ 101 h 161"/>
                  <a:gd name="T10" fmla="*/ 24 w 382"/>
                  <a:gd name="T11" fmla="*/ 131 h 161"/>
                  <a:gd name="T12" fmla="*/ 0 w 382"/>
                  <a:gd name="T13" fmla="*/ 161 h 161"/>
                  <a:gd name="T14" fmla="*/ 0 w 382"/>
                  <a:gd name="T15" fmla="*/ 137 h 161"/>
                  <a:gd name="T16" fmla="*/ 29 w 382"/>
                  <a:gd name="T17" fmla="*/ 107 h 161"/>
                  <a:gd name="T18" fmla="*/ 65 w 382"/>
                  <a:gd name="T19" fmla="*/ 83 h 161"/>
                  <a:gd name="T20" fmla="*/ 155 w 382"/>
                  <a:gd name="T21" fmla="*/ 36 h 161"/>
                  <a:gd name="T22" fmla="*/ 257 w 382"/>
                  <a:gd name="T23" fmla="*/ 12 h 161"/>
                  <a:gd name="T24" fmla="*/ 376 w 382"/>
                  <a:gd name="T25" fmla="*/ 0 h 161"/>
                  <a:gd name="T26" fmla="*/ 376 w 382"/>
                  <a:gd name="T27" fmla="*/ 0 h 161"/>
                  <a:gd name="T28" fmla="*/ 382 w 382"/>
                  <a:gd name="T29" fmla="*/ 0 h 161"/>
                  <a:gd name="T30" fmla="*/ 382 w 382"/>
                  <a:gd name="T31" fmla="*/ 12 h 161"/>
                  <a:gd name="T32" fmla="*/ 376 w 382"/>
                  <a:gd name="T33" fmla="*/ 12 h 161"/>
                  <a:gd name="T34" fmla="*/ 376 w 382"/>
                  <a:gd name="T35" fmla="*/ 12 h 161"/>
                  <a:gd name="T36" fmla="*/ 376 w 382"/>
                  <a:gd name="T37" fmla="*/ 12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4" name="Freeform 20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>
                  <a:gd name="T0" fmla="*/ 257 w 443"/>
                  <a:gd name="T1" fmla="*/ 54 h 66"/>
                  <a:gd name="T2" fmla="*/ 353 w 443"/>
                  <a:gd name="T3" fmla="*/ 48 h 66"/>
                  <a:gd name="T4" fmla="*/ 443 w 443"/>
                  <a:gd name="T5" fmla="*/ 24 h 66"/>
                  <a:gd name="T6" fmla="*/ 443 w 443"/>
                  <a:gd name="T7" fmla="*/ 36 h 66"/>
                  <a:gd name="T8" fmla="*/ 353 w 443"/>
                  <a:gd name="T9" fmla="*/ 60 h 66"/>
                  <a:gd name="T10" fmla="*/ 257 w 443"/>
                  <a:gd name="T11" fmla="*/ 66 h 66"/>
                  <a:gd name="T12" fmla="*/ 186 w 443"/>
                  <a:gd name="T13" fmla="*/ 60 h 66"/>
                  <a:gd name="T14" fmla="*/ 120 w 443"/>
                  <a:gd name="T15" fmla="*/ 48 h 66"/>
                  <a:gd name="T16" fmla="*/ 60 w 443"/>
                  <a:gd name="T17" fmla="*/ 36 h 66"/>
                  <a:gd name="T18" fmla="*/ 0 w 443"/>
                  <a:gd name="T19" fmla="*/ 12 h 66"/>
                  <a:gd name="T20" fmla="*/ 0 w 443"/>
                  <a:gd name="T21" fmla="*/ 0 h 66"/>
                  <a:gd name="T22" fmla="*/ 54 w 443"/>
                  <a:gd name="T23" fmla="*/ 24 h 66"/>
                  <a:gd name="T24" fmla="*/ 120 w 443"/>
                  <a:gd name="T25" fmla="*/ 36 h 66"/>
                  <a:gd name="T26" fmla="*/ 186 w 443"/>
                  <a:gd name="T27" fmla="*/ 48 h 66"/>
                  <a:gd name="T28" fmla="*/ 257 w 443"/>
                  <a:gd name="T29" fmla="*/ 54 h 66"/>
                  <a:gd name="T30" fmla="*/ 257 w 443"/>
                  <a:gd name="T3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84706"/>
                      <a:invGamma/>
                    </a:schemeClr>
                  </a:gs>
                  <a:gs pos="100000">
                    <a:schemeClr val="accent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5" name="Freeform 21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>
                  <a:gd name="T0" fmla="*/ 12 w 89"/>
                  <a:gd name="T1" fmla="*/ 66 h 216"/>
                  <a:gd name="T2" fmla="*/ 18 w 89"/>
                  <a:gd name="T3" fmla="*/ 108 h 216"/>
                  <a:gd name="T4" fmla="*/ 36 w 89"/>
                  <a:gd name="T5" fmla="*/ 144 h 216"/>
                  <a:gd name="T6" fmla="*/ 60 w 89"/>
                  <a:gd name="T7" fmla="*/ 180 h 216"/>
                  <a:gd name="T8" fmla="*/ 89 w 89"/>
                  <a:gd name="T9" fmla="*/ 216 h 216"/>
                  <a:gd name="T10" fmla="*/ 72 w 89"/>
                  <a:gd name="T11" fmla="*/ 216 h 216"/>
                  <a:gd name="T12" fmla="*/ 42 w 89"/>
                  <a:gd name="T13" fmla="*/ 180 h 216"/>
                  <a:gd name="T14" fmla="*/ 18 w 89"/>
                  <a:gd name="T15" fmla="*/ 144 h 216"/>
                  <a:gd name="T16" fmla="*/ 6 w 89"/>
                  <a:gd name="T17" fmla="*/ 108 h 216"/>
                  <a:gd name="T18" fmla="*/ 0 w 89"/>
                  <a:gd name="T19" fmla="*/ 66 h 216"/>
                  <a:gd name="T20" fmla="*/ 0 w 89"/>
                  <a:gd name="T21" fmla="*/ 30 h 216"/>
                  <a:gd name="T22" fmla="*/ 12 w 89"/>
                  <a:gd name="T23" fmla="*/ 0 h 216"/>
                  <a:gd name="T24" fmla="*/ 30 w 89"/>
                  <a:gd name="T25" fmla="*/ 0 h 216"/>
                  <a:gd name="T26" fmla="*/ 18 w 89"/>
                  <a:gd name="T27" fmla="*/ 30 h 216"/>
                  <a:gd name="T28" fmla="*/ 12 w 89"/>
                  <a:gd name="T29" fmla="*/ 66 h 216"/>
                  <a:gd name="T30" fmla="*/ 12 w 89"/>
                  <a:gd name="T31" fmla="*/ 6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6" name="Freeform 22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>
                  <a:gd name="T0" fmla="*/ 382 w 747"/>
                  <a:gd name="T1" fmla="*/ 443 h 461"/>
                  <a:gd name="T2" fmla="*/ 311 w 747"/>
                  <a:gd name="T3" fmla="*/ 437 h 461"/>
                  <a:gd name="T4" fmla="*/ 245 w 747"/>
                  <a:gd name="T5" fmla="*/ 425 h 461"/>
                  <a:gd name="T6" fmla="*/ 185 w 747"/>
                  <a:gd name="T7" fmla="*/ 407 h 461"/>
                  <a:gd name="T8" fmla="*/ 131 w 747"/>
                  <a:gd name="T9" fmla="*/ 383 h 461"/>
                  <a:gd name="T10" fmla="*/ 83 w 747"/>
                  <a:gd name="T11" fmla="*/ 347 h 461"/>
                  <a:gd name="T12" fmla="*/ 53 w 747"/>
                  <a:gd name="T13" fmla="*/ 311 h 461"/>
                  <a:gd name="T14" fmla="*/ 30 w 747"/>
                  <a:gd name="T15" fmla="*/ 269 h 461"/>
                  <a:gd name="T16" fmla="*/ 24 w 747"/>
                  <a:gd name="T17" fmla="*/ 227 h 461"/>
                  <a:gd name="T18" fmla="*/ 30 w 747"/>
                  <a:gd name="T19" fmla="*/ 185 h 461"/>
                  <a:gd name="T20" fmla="*/ 53 w 747"/>
                  <a:gd name="T21" fmla="*/ 143 h 461"/>
                  <a:gd name="T22" fmla="*/ 83 w 747"/>
                  <a:gd name="T23" fmla="*/ 107 h 461"/>
                  <a:gd name="T24" fmla="*/ 131 w 747"/>
                  <a:gd name="T25" fmla="*/ 77 h 461"/>
                  <a:gd name="T26" fmla="*/ 185 w 747"/>
                  <a:gd name="T27" fmla="*/ 47 h 461"/>
                  <a:gd name="T28" fmla="*/ 245 w 747"/>
                  <a:gd name="T29" fmla="*/ 30 h 461"/>
                  <a:gd name="T30" fmla="*/ 311 w 747"/>
                  <a:gd name="T31" fmla="*/ 18 h 461"/>
                  <a:gd name="T32" fmla="*/ 382 w 747"/>
                  <a:gd name="T33" fmla="*/ 12 h 461"/>
                  <a:gd name="T34" fmla="*/ 478 w 747"/>
                  <a:gd name="T35" fmla="*/ 18 h 461"/>
                  <a:gd name="T36" fmla="*/ 562 w 747"/>
                  <a:gd name="T37" fmla="*/ 41 h 461"/>
                  <a:gd name="T38" fmla="*/ 562 w 747"/>
                  <a:gd name="T39" fmla="*/ 36 h 461"/>
                  <a:gd name="T40" fmla="*/ 562 w 747"/>
                  <a:gd name="T41" fmla="*/ 30 h 461"/>
                  <a:gd name="T42" fmla="*/ 478 w 747"/>
                  <a:gd name="T43" fmla="*/ 6 h 461"/>
                  <a:gd name="T44" fmla="*/ 382 w 747"/>
                  <a:gd name="T45" fmla="*/ 0 h 461"/>
                  <a:gd name="T46" fmla="*/ 305 w 747"/>
                  <a:gd name="T47" fmla="*/ 6 h 461"/>
                  <a:gd name="T48" fmla="*/ 233 w 747"/>
                  <a:gd name="T49" fmla="*/ 18 h 461"/>
                  <a:gd name="T50" fmla="*/ 167 w 747"/>
                  <a:gd name="T51" fmla="*/ 41 h 461"/>
                  <a:gd name="T52" fmla="*/ 113 w 747"/>
                  <a:gd name="T53" fmla="*/ 65 h 461"/>
                  <a:gd name="T54" fmla="*/ 65 w 747"/>
                  <a:gd name="T55" fmla="*/ 101 h 461"/>
                  <a:gd name="T56" fmla="*/ 30 w 747"/>
                  <a:gd name="T57" fmla="*/ 137 h 461"/>
                  <a:gd name="T58" fmla="*/ 6 w 747"/>
                  <a:gd name="T59" fmla="*/ 179 h 461"/>
                  <a:gd name="T60" fmla="*/ 0 w 747"/>
                  <a:gd name="T61" fmla="*/ 227 h 461"/>
                  <a:gd name="T62" fmla="*/ 6 w 747"/>
                  <a:gd name="T63" fmla="*/ 275 h 461"/>
                  <a:gd name="T64" fmla="*/ 30 w 747"/>
                  <a:gd name="T65" fmla="*/ 317 h 461"/>
                  <a:gd name="T66" fmla="*/ 65 w 747"/>
                  <a:gd name="T67" fmla="*/ 359 h 461"/>
                  <a:gd name="T68" fmla="*/ 113 w 747"/>
                  <a:gd name="T69" fmla="*/ 395 h 461"/>
                  <a:gd name="T70" fmla="*/ 167 w 747"/>
                  <a:gd name="T71" fmla="*/ 419 h 461"/>
                  <a:gd name="T72" fmla="*/ 233 w 747"/>
                  <a:gd name="T73" fmla="*/ 443 h 461"/>
                  <a:gd name="T74" fmla="*/ 305 w 747"/>
                  <a:gd name="T75" fmla="*/ 455 h 461"/>
                  <a:gd name="T76" fmla="*/ 382 w 747"/>
                  <a:gd name="T77" fmla="*/ 461 h 461"/>
                  <a:gd name="T78" fmla="*/ 448 w 747"/>
                  <a:gd name="T79" fmla="*/ 455 h 461"/>
                  <a:gd name="T80" fmla="*/ 508 w 747"/>
                  <a:gd name="T81" fmla="*/ 449 h 461"/>
                  <a:gd name="T82" fmla="*/ 609 w 747"/>
                  <a:gd name="T83" fmla="*/ 413 h 461"/>
                  <a:gd name="T84" fmla="*/ 657 w 747"/>
                  <a:gd name="T85" fmla="*/ 389 h 461"/>
                  <a:gd name="T86" fmla="*/ 693 w 747"/>
                  <a:gd name="T87" fmla="*/ 359 h 461"/>
                  <a:gd name="T88" fmla="*/ 723 w 747"/>
                  <a:gd name="T89" fmla="*/ 329 h 461"/>
                  <a:gd name="T90" fmla="*/ 747 w 747"/>
                  <a:gd name="T91" fmla="*/ 293 h 461"/>
                  <a:gd name="T92" fmla="*/ 741 w 747"/>
                  <a:gd name="T93" fmla="*/ 287 h 461"/>
                  <a:gd name="T94" fmla="*/ 729 w 747"/>
                  <a:gd name="T95" fmla="*/ 281 h 461"/>
                  <a:gd name="T96" fmla="*/ 711 w 747"/>
                  <a:gd name="T97" fmla="*/ 317 h 461"/>
                  <a:gd name="T98" fmla="*/ 681 w 747"/>
                  <a:gd name="T99" fmla="*/ 347 h 461"/>
                  <a:gd name="T100" fmla="*/ 645 w 747"/>
                  <a:gd name="T101" fmla="*/ 377 h 461"/>
                  <a:gd name="T102" fmla="*/ 604 w 747"/>
                  <a:gd name="T103" fmla="*/ 401 h 461"/>
                  <a:gd name="T104" fmla="*/ 502 w 747"/>
                  <a:gd name="T105" fmla="*/ 431 h 461"/>
                  <a:gd name="T106" fmla="*/ 442 w 747"/>
                  <a:gd name="T107" fmla="*/ 443 h 461"/>
                  <a:gd name="T108" fmla="*/ 382 w 747"/>
                  <a:gd name="T109" fmla="*/ 443 h 461"/>
                  <a:gd name="T110" fmla="*/ 382 w 747"/>
                  <a:gd name="T111" fmla="*/ 44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7" name="Freeform 23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>
                  <a:gd name="T0" fmla="*/ 0 w 96"/>
                  <a:gd name="T1" fmla="*/ 0 h 30"/>
                  <a:gd name="T2" fmla="*/ 0 w 96"/>
                  <a:gd name="T3" fmla="*/ 12 h 30"/>
                  <a:gd name="T4" fmla="*/ 48 w 96"/>
                  <a:gd name="T5" fmla="*/ 18 h 30"/>
                  <a:gd name="T6" fmla="*/ 96 w 96"/>
                  <a:gd name="T7" fmla="*/ 30 h 30"/>
                  <a:gd name="T8" fmla="*/ 96 w 96"/>
                  <a:gd name="T9" fmla="*/ 24 h 30"/>
                  <a:gd name="T10" fmla="*/ 96 w 96"/>
                  <a:gd name="T11" fmla="*/ 18 h 30"/>
                  <a:gd name="T12" fmla="*/ 48 w 96"/>
                  <a:gd name="T13" fmla="*/ 12 h 30"/>
                  <a:gd name="T14" fmla="*/ 0 w 96"/>
                  <a:gd name="T15" fmla="*/ 0 h 30"/>
                  <a:gd name="T16" fmla="*/ 0 w 96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8" name="Freeform 24"/>
              <p:cNvSpPr>
                <a:spLocks/>
              </p:cNvSpPr>
              <p:nvPr/>
            </p:nvSpPr>
            <p:spPr bwMode="hidden">
              <a:xfrm>
                <a:off x="4175" y="4050"/>
                <a:ext cx="180" cy="132"/>
              </a:xfrm>
              <a:custGeom>
                <a:avLst/>
                <a:gdLst>
                  <a:gd name="T0" fmla="*/ 0 w 179"/>
                  <a:gd name="T1" fmla="*/ 132 h 132"/>
                  <a:gd name="T2" fmla="*/ 29 w 179"/>
                  <a:gd name="T3" fmla="*/ 132 h 132"/>
                  <a:gd name="T4" fmla="*/ 77 w 179"/>
                  <a:gd name="T5" fmla="*/ 108 h 132"/>
                  <a:gd name="T6" fmla="*/ 119 w 179"/>
                  <a:gd name="T7" fmla="*/ 78 h 132"/>
                  <a:gd name="T8" fmla="*/ 155 w 179"/>
                  <a:gd name="T9" fmla="*/ 48 h 132"/>
                  <a:gd name="T10" fmla="*/ 179 w 179"/>
                  <a:gd name="T11" fmla="*/ 12 h 132"/>
                  <a:gd name="T12" fmla="*/ 173 w 179"/>
                  <a:gd name="T13" fmla="*/ 6 h 132"/>
                  <a:gd name="T14" fmla="*/ 167 w 179"/>
                  <a:gd name="T15" fmla="*/ 0 h 132"/>
                  <a:gd name="T16" fmla="*/ 137 w 179"/>
                  <a:gd name="T17" fmla="*/ 42 h 132"/>
                  <a:gd name="T18" fmla="*/ 101 w 179"/>
                  <a:gd name="T19" fmla="*/ 78 h 132"/>
                  <a:gd name="T20" fmla="*/ 53 w 179"/>
                  <a:gd name="T21" fmla="*/ 108 h 132"/>
                  <a:gd name="T22" fmla="*/ 0 w 179"/>
                  <a:gd name="T23" fmla="*/ 132 h 132"/>
                  <a:gd name="T24" fmla="*/ 0 w 179"/>
                  <a:gd name="T25" fmla="*/ 132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32">
                    <a:moveTo>
                      <a:pt x="0" y="132"/>
                    </a:moveTo>
                    <a:lnTo>
                      <a:pt x="29" y="132"/>
                    </a:lnTo>
                    <a:lnTo>
                      <a:pt x="77" y="108"/>
                    </a:lnTo>
                    <a:lnTo>
                      <a:pt x="119" y="78"/>
                    </a:lnTo>
                    <a:lnTo>
                      <a:pt x="155" y="48"/>
                    </a:lnTo>
                    <a:lnTo>
                      <a:pt x="179" y="12"/>
                    </a:lnTo>
                    <a:lnTo>
                      <a:pt x="173" y="6"/>
                    </a:lnTo>
                    <a:lnTo>
                      <a:pt x="167" y="0"/>
                    </a:lnTo>
                    <a:lnTo>
                      <a:pt x="137" y="42"/>
                    </a:lnTo>
                    <a:lnTo>
                      <a:pt x="101" y="78"/>
                    </a:lnTo>
                    <a:lnTo>
                      <a:pt x="53" y="108"/>
                    </a:lnTo>
                    <a:lnTo>
                      <a:pt x="0" y="132"/>
                    </a:lnTo>
                    <a:lnTo>
                      <a:pt x="0" y="1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9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>
                  <a:gd name="T0" fmla="*/ 6 w 448"/>
                  <a:gd name="T1" fmla="*/ 6 h 186"/>
                  <a:gd name="T2" fmla="*/ 78 w 448"/>
                  <a:gd name="T3" fmla="*/ 12 h 186"/>
                  <a:gd name="T4" fmla="*/ 150 w 448"/>
                  <a:gd name="T5" fmla="*/ 18 h 186"/>
                  <a:gd name="T6" fmla="*/ 215 w 448"/>
                  <a:gd name="T7" fmla="*/ 36 h 186"/>
                  <a:gd name="T8" fmla="*/ 275 w 448"/>
                  <a:gd name="T9" fmla="*/ 60 h 186"/>
                  <a:gd name="T10" fmla="*/ 329 w 448"/>
                  <a:gd name="T11" fmla="*/ 84 h 186"/>
                  <a:gd name="T12" fmla="*/ 377 w 448"/>
                  <a:gd name="T13" fmla="*/ 114 h 186"/>
                  <a:gd name="T14" fmla="*/ 419 w 448"/>
                  <a:gd name="T15" fmla="*/ 150 h 186"/>
                  <a:gd name="T16" fmla="*/ 448 w 448"/>
                  <a:gd name="T17" fmla="*/ 186 h 186"/>
                  <a:gd name="T18" fmla="*/ 448 w 448"/>
                  <a:gd name="T19" fmla="*/ 162 h 186"/>
                  <a:gd name="T20" fmla="*/ 413 w 448"/>
                  <a:gd name="T21" fmla="*/ 126 h 186"/>
                  <a:gd name="T22" fmla="*/ 371 w 448"/>
                  <a:gd name="T23" fmla="*/ 96 h 186"/>
                  <a:gd name="T24" fmla="*/ 323 w 448"/>
                  <a:gd name="T25" fmla="*/ 66 h 186"/>
                  <a:gd name="T26" fmla="*/ 269 w 448"/>
                  <a:gd name="T27" fmla="*/ 48 h 186"/>
                  <a:gd name="T28" fmla="*/ 144 w 448"/>
                  <a:gd name="T29" fmla="*/ 12 h 186"/>
                  <a:gd name="T30" fmla="*/ 78 w 448"/>
                  <a:gd name="T31" fmla="*/ 6 h 186"/>
                  <a:gd name="T32" fmla="*/ 6 w 448"/>
                  <a:gd name="T33" fmla="*/ 0 h 186"/>
                  <a:gd name="T34" fmla="*/ 0 w 448"/>
                  <a:gd name="T35" fmla="*/ 0 h 186"/>
                  <a:gd name="T36" fmla="*/ 0 w 448"/>
                  <a:gd name="T37" fmla="*/ 0 h 186"/>
                  <a:gd name="T38" fmla="*/ 0 w 448"/>
                  <a:gd name="T39" fmla="*/ 6 h 186"/>
                  <a:gd name="T40" fmla="*/ 0 w 448"/>
                  <a:gd name="T41" fmla="*/ 6 h 186"/>
                  <a:gd name="T42" fmla="*/ 6 w 448"/>
                  <a:gd name="T43" fmla="*/ 6 h 186"/>
                  <a:gd name="T44" fmla="*/ 6 w 448"/>
                  <a:gd name="T45" fmla="*/ 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20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>
                  <a:gd name="T0" fmla="*/ 23 w 890"/>
                  <a:gd name="T1" fmla="*/ 276 h 462"/>
                  <a:gd name="T2" fmla="*/ 29 w 890"/>
                  <a:gd name="T3" fmla="*/ 222 h 462"/>
                  <a:gd name="T4" fmla="*/ 59 w 890"/>
                  <a:gd name="T5" fmla="*/ 174 h 462"/>
                  <a:gd name="T6" fmla="*/ 95 w 890"/>
                  <a:gd name="T7" fmla="*/ 132 h 462"/>
                  <a:gd name="T8" fmla="*/ 149 w 890"/>
                  <a:gd name="T9" fmla="*/ 96 h 462"/>
                  <a:gd name="T10" fmla="*/ 209 w 890"/>
                  <a:gd name="T11" fmla="*/ 60 h 462"/>
                  <a:gd name="T12" fmla="*/ 281 w 890"/>
                  <a:gd name="T13" fmla="*/ 36 h 462"/>
                  <a:gd name="T14" fmla="*/ 364 w 890"/>
                  <a:gd name="T15" fmla="*/ 24 h 462"/>
                  <a:gd name="T16" fmla="*/ 448 w 890"/>
                  <a:gd name="T17" fmla="*/ 18 h 462"/>
                  <a:gd name="T18" fmla="*/ 532 w 890"/>
                  <a:gd name="T19" fmla="*/ 24 h 462"/>
                  <a:gd name="T20" fmla="*/ 609 w 890"/>
                  <a:gd name="T21" fmla="*/ 36 h 462"/>
                  <a:gd name="T22" fmla="*/ 681 w 890"/>
                  <a:gd name="T23" fmla="*/ 60 h 462"/>
                  <a:gd name="T24" fmla="*/ 741 w 890"/>
                  <a:gd name="T25" fmla="*/ 96 h 462"/>
                  <a:gd name="T26" fmla="*/ 795 w 890"/>
                  <a:gd name="T27" fmla="*/ 132 h 462"/>
                  <a:gd name="T28" fmla="*/ 831 w 890"/>
                  <a:gd name="T29" fmla="*/ 174 h 462"/>
                  <a:gd name="T30" fmla="*/ 861 w 890"/>
                  <a:gd name="T31" fmla="*/ 222 h 462"/>
                  <a:gd name="T32" fmla="*/ 867 w 890"/>
                  <a:gd name="T33" fmla="*/ 276 h 462"/>
                  <a:gd name="T34" fmla="*/ 855 w 890"/>
                  <a:gd name="T35" fmla="*/ 330 h 462"/>
                  <a:gd name="T36" fmla="*/ 831 w 890"/>
                  <a:gd name="T37" fmla="*/ 378 h 462"/>
                  <a:gd name="T38" fmla="*/ 783 w 890"/>
                  <a:gd name="T39" fmla="*/ 426 h 462"/>
                  <a:gd name="T40" fmla="*/ 723 w 890"/>
                  <a:gd name="T41" fmla="*/ 462 h 462"/>
                  <a:gd name="T42" fmla="*/ 765 w 890"/>
                  <a:gd name="T43" fmla="*/ 462 h 462"/>
                  <a:gd name="T44" fmla="*/ 819 w 890"/>
                  <a:gd name="T45" fmla="*/ 426 h 462"/>
                  <a:gd name="T46" fmla="*/ 855 w 890"/>
                  <a:gd name="T47" fmla="*/ 378 h 462"/>
                  <a:gd name="T48" fmla="*/ 884 w 890"/>
                  <a:gd name="T49" fmla="*/ 330 h 462"/>
                  <a:gd name="T50" fmla="*/ 890 w 890"/>
                  <a:gd name="T51" fmla="*/ 276 h 462"/>
                  <a:gd name="T52" fmla="*/ 884 w 890"/>
                  <a:gd name="T53" fmla="*/ 222 h 462"/>
                  <a:gd name="T54" fmla="*/ 855 w 890"/>
                  <a:gd name="T55" fmla="*/ 168 h 462"/>
                  <a:gd name="T56" fmla="*/ 813 w 890"/>
                  <a:gd name="T57" fmla="*/ 120 h 462"/>
                  <a:gd name="T58" fmla="*/ 759 w 890"/>
                  <a:gd name="T59" fmla="*/ 84 h 462"/>
                  <a:gd name="T60" fmla="*/ 693 w 890"/>
                  <a:gd name="T61" fmla="*/ 48 h 462"/>
                  <a:gd name="T62" fmla="*/ 621 w 890"/>
                  <a:gd name="T63" fmla="*/ 24 h 462"/>
                  <a:gd name="T64" fmla="*/ 538 w 890"/>
                  <a:gd name="T65" fmla="*/ 6 h 462"/>
                  <a:gd name="T66" fmla="*/ 448 w 890"/>
                  <a:gd name="T67" fmla="*/ 0 h 462"/>
                  <a:gd name="T68" fmla="*/ 358 w 890"/>
                  <a:gd name="T69" fmla="*/ 6 h 462"/>
                  <a:gd name="T70" fmla="*/ 275 w 890"/>
                  <a:gd name="T71" fmla="*/ 24 h 462"/>
                  <a:gd name="T72" fmla="*/ 197 w 890"/>
                  <a:gd name="T73" fmla="*/ 48 h 462"/>
                  <a:gd name="T74" fmla="*/ 131 w 890"/>
                  <a:gd name="T75" fmla="*/ 84 h 462"/>
                  <a:gd name="T76" fmla="*/ 77 w 890"/>
                  <a:gd name="T77" fmla="*/ 120 h 462"/>
                  <a:gd name="T78" fmla="*/ 35 w 890"/>
                  <a:gd name="T79" fmla="*/ 168 h 462"/>
                  <a:gd name="T80" fmla="*/ 12 w 890"/>
                  <a:gd name="T81" fmla="*/ 222 h 462"/>
                  <a:gd name="T82" fmla="*/ 0 w 890"/>
                  <a:gd name="T83" fmla="*/ 276 h 462"/>
                  <a:gd name="T84" fmla="*/ 6 w 890"/>
                  <a:gd name="T85" fmla="*/ 330 h 462"/>
                  <a:gd name="T86" fmla="*/ 35 w 890"/>
                  <a:gd name="T87" fmla="*/ 378 h 462"/>
                  <a:gd name="T88" fmla="*/ 71 w 890"/>
                  <a:gd name="T89" fmla="*/ 426 h 462"/>
                  <a:gd name="T90" fmla="*/ 125 w 890"/>
                  <a:gd name="T91" fmla="*/ 462 h 462"/>
                  <a:gd name="T92" fmla="*/ 167 w 890"/>
                  <a:gd name="T93" fmla="*/ 462 h 462"/>
                  <a:gd name="T94" fmla="*/ 107 w 890"/>
                  <a:gd name="T95" fmla="*/ 426 h 462"/>
                  <a:gd name="T96" fmla="*/ 59 w 890"/>
                  <a:gd name="T97" fmla="*/ 378 h 462"/>
                  <a:gd name="T98" fmla="*/ 35 w 890"/>
                  <a:gd name="T99" fmla="*/ 330 h 462"/>
                  <a:gd name="T100" fmla="*/ 23 w 890"/>
                  <a:gd name="T101" fmla="*/ 276 h 462"/>
                  <a:gd name="T102" fmla="*/ 23 w 890"/>
                  <a:gd name="T103" fmla="*/ 276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21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>
                  <a:gd name="T0" fmla="*/ 18 w 406"/>
                  <a:gd name="T1" fmla="*/ 300 h 486"/>
                  <a:gd name="T2" fmla="*/ 24 w 406"/>
                  <a:gd name="T3" fmla="*/ 246 h 486"/>
                  <a:gd name="T4" fmla="*/ 48 w 406"/>
                  <a:gd name="T5" fmla="*/ 198 h 486"/>
                  <a:gd name="T6" fmla="*/ 83 w 406"/>
                  <a:gd name="T7" fmla="*/ 150 h 486"/>
                  <a:gd name="T8" fmla="*/ 131 w 406"/>
                  <a:gd name="T9" fmla="*/ 108 h 486"/>
                  <a:gd name="T10" fmla="*/ 185 w 406"/>
                  <a:gd name="T11" fmla="*/ 72 h 486"/>
                  <a:gd name="T12" fmla="*/ 251 w 406"/>
                  <a:gd name="T13" fmla="*/ 42 h 486"/>
                  <a:gd name="T14" fmla="*/ 329 w 406"/>
                  <a:gd name="T15" fmla="*/ 24 h 486"/>
                  <a:gd name="T16" fmla="*/ 406 w 406"/>
                  <a:gd name="T17" fmla="*/ 6 h 486"/>
                  <a:gd name="T18" fmla="*/ 406 w 406"/>
                  <a:gd name="T19" fmla="*/ 0 h 486"/>
                  <a:gd name="T20" fmla="*/ 323 w 406"/>
                  <a:gd name="T21" fmla="*/ 12 h 486"/>
                  <a:gd name="T22" fmla="*/ 245 w 406"/>
                  <a:gd name="T23" fmla="*/ 36 h 486"/>
                  <a:gd name="T24" fmla="*/ 179 w 406"/>
                  <a:gd name="T25" fmla="*/ 66 h 486"/>
                  <a:gd name="T26" fmla="*/ 119 w 406"/>
                  <a:gd name="T27" fmla="*/ 102 h 486"/>
                  <a:gd name="T28" fmla="*/ 72 w 406"/>
                  <a:gd name="T29" fmla="*/ 144 h 486"/>
                  <a:gd name="T30" fmla="*/ 30 w 406"/>
                  <a:gd name="T31" fmla="*/ 192 h 486"/>
                  <a:gd name="T32" fmla="*/ 6 w 406"/>
                  <a:gd name="T33" fmla="*/ 246 h 486"/>
                  <a:gd name="T34" fmla="*/ 0 w 406"/>
                  <a:gd name="T35" fmla="*/ 300 h 486"/>
                  <a:gd name="T36" fmla="*/ 6 w 406"/>
                  <a:gd name="T37" fmla="*/ 348 h 486"/>
                  <a:gd name="T38" fmla="*/ 30 w 406"/>
                  <a:gd name="T39" fmla="*/ 396 h 486"/>
                  <a:gd name="T40" fmla="*/ 66 w 406"/>
                  <a:gd name="T41" fmla="*/ 444 h 486"/>
                  <a:gd name="T42" fmla="*/ 107 w 406"/>
                  <a:gd name="T43" fmla="*/ 486 h 486"/>
                  <a:gd name="T44" fmla="*/ 131 w 406"/>
                  <a:gd name="T45" fmla="*/ 486 h 486"/>
                  <a:gd name="T46" fmla="*/ 83 w 406"/>
                  <a:gd name="T47" fmla="*/ 450 h 486"/>
                  <a:gd name="T48" fmla="*/ 48 w 406"/>
                  <a:gd name="T49" fmla="*/ 402 h 486"/>
                  <a:gd name="T50" fmla="*/ 24 w 406"/>
                  <a:gd name="T51" fmla="*/ 354 h 486"/>
                  <a:gd name="T52" fmla="*/ 18 w 406"/>
                  <a:gd name="T53" fmla="*/ 300 h 486"/>
                  <a:gd name="T54" fmla="*/ 18 w 406"/>
                  <a:gd name="T55" fmla="*/ 30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22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>
                  <a:gd name="T0" fmla="*/ 89 w 107"/>
                  <a:gd name="T1" fmla="*/ 84 h 252"/>
                  <a:gd name="T2" fmla="*/ 83 w 107"/>
                  <a:gd name="T3" fmla="*/ 132 h 252"/>
                  <a:gd name="T4" fmla="*/ 65 w 107"/>
                  <a:gd name="T5" fmla="*/ 174 h 252"/>
                  <a:gd name="T6" fmla="*/ 36 w 107"/>
                  <a:gd name="T7" fmla="*/ 216 h 252"/>
                  <a:gd name="T8" fmla="*/ 0 w 107"/>
                  <a:gd name="T9" fmla="*/ 252 h 252"/>
                  <a:gd name="T10" fmla="*/ 18 w 107"/>
                  <a:gd name="T11" fmla="*/ 252 h 252"/>
                  <a:gd name="T12" fmla="*/ 53 w 107"/>
                  <a:gd name="T13" fmla="*/ 216 h 252"/>
                  <a:gd name="T14" fmla="*/ 83 w 107"/>
                  <a:gd name="T15" fmla="*/ 174 h 252"/>
                  <a:gd name="T16" fmla="*/ 101 w 107"/>
                  <a:gd name="T17" fmla="*/ 132 h 252"/>
                  <a:gd name="T18" fmla="*/ 107 w 107"/>
                  <a:gd name="T19" fmla="*/ 84 h 252"/>
                  <a:gd name="T20" fmla="*/ 101 w 107"/>
                  <a:gd name="T21" fmla="*/ 42 h 252"/>
                  <a:gd name="T22" fmla="*/ 89 w 107"/>
                  <a:gd name="T23" fmla="*/ 0 h 252"/>
                  <a:gd name="T24" fmla="*/ 65 w 107"/>
                  <a:gd name="T25" fmla="*/ 0 h 252"/>
                  <a:gd name="T26" fmla="*/ 83 w 107"/>
                  <a:gd name="T27" fmla="*/ 42 h 252"/>
                  <a:gd name="T28" fmla="*/ 89 w 107"/>
                  <a:gd name="T29" fmla="*/ 84 h 252"/>
                  <a:gd name="T30" fmla="*/ 89 w 107"/>
                  <a:gd name="T31" fmla="*/ 8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23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>
                  <a:gd name="T0" fmla="*/ 360 w 360"/>
                  <a:gd name="T1" fmla="*/ 365 h 563"/>
                  <a:gd name="T2" fmla="*/ 353 w 360"/>
                  <a:gd name="T3" fmla="*/ 305 h 563"/>
                  <a:gd name="T4" fmla="*/ 335 w 360"/>
                  <a:gd name="T5" fmla="*/ 251 h 563"/>
                  <a:gd name="T6" fmla="*/ 305 w 360"/>
                  <a:gd name="T7" fmla="*/ 204 h 563"/>
                  <a:gd name="T8" fmla="*/ 262 w 360"/>
                  <a:gd name="T9" fmla="*/ 156 h 563"/>
                  <a:gd name="T10" fmla="*/ 213 w 360"/>
                  <a:gd name="T11" fmla="*/ 108 h 563"/>
                  <a:gd name="T12" fmla="*/ 159 w 360"/>
                  <a:gd name="T13" fmla="*/ 66 h 563"/>
                  <a:gd name="T14" fmla="*/ 92 w 360"/>
                  <a:gd name="T15" fmla="*/ 30 h 563"/>
                  <a:gd name="T16" fmla="*/ 19 w 360"/>
                  <a:gd name="T17" fmla="*/ 0 h 563"/>
                  <a:gd name="T18" fmla="*/ 0 w 360"/>
                  <a:gd name="T19" fmla="*/ 12 h 563"/>
                  <a:gd name="T20" fmla="*/ 67 w 360"/>
                  <a:gd name="T21" fmla="*/ 42 h 563"/>
                  <a:gd name="T22" fmla="*/ 134 w 360"/>
                  <a:gd name="T23" fmla="*/ 78 h 563"/>
                  <a:gd name="T24" fmla="*/ 189 w 360"/>
                  <a:gd name="T25" fmla="*/ 114 h 563"/>
                  <a:gd name="T26" fmla="*/ 238 w 360"/>
                  <a:gd name="T27" fmla="*/ 162 h 563"/>
                  <a:gd name="T28" fmla="*/ 274 w 360"/>
                  <a:gd name="T29" fmla="*/ 210 h 563"/>
                  <a:gd name="T30" fmla="*/ 299 w 360"/>
                  <a:gd name="T31" fmla="*/ 257 h 563"/>
                  <a:gd name="T32" fmla="*/ 317 w 360"/>
                  <a:gd name="T33" fmla="*/ 311 h 563"/>
                  <a:gd name="T34" fmla="*/ 323 w 360"/>
                  <a:gd name="T35" fmla="*/ 365 h 563"/>
                  <a:gd name="T36" fmla="*/ 317 w 360"/>
                  <a:gd name="T37" fmla="*/ 419 h 563"/>
                  <a:gd name="T38" fmla="*/ 299 w 360"/>
                  <a:gd name="T39" fmla="*/ 467 h 563"/>
                  <a:gd name="T40" fmla="*/ 274 w 360"/>
                  <a:gd name="T41" fmla="*/ 515 h 563"/>
                  <a:gd name="T42" fmla="*/ 238 w 360"/>
                  <a:gd name="T43" fmla="*/ 563 h 563"/>
                  <a:gd name="T44" fmla="*/ 268 w 360"/>
                  <a:gd name="T45" fmla="*/ 563 h 563"/>
                  <a:gd name="T46" fmla="*/ 311 w 360"/>
                  <a:gd name="T47" fmla="*/ 515 h 563"/>
                  <a:gd name="T48" fmla="*/ 335 w 360"/>
                  <a:gd name="T49" fmla="*/ 467 h 563"/>
                  <a:gd name="T50" fmla="*/ 353 w 360"/>
                  <a:gd name="T51" fmla="*/ 419 h 563"/>
                  <a:gd name="T52" fmla="*/ 360 w 360"/>
                  <a:gd name="T53" fmla="*/ 365 h 563"/>
                  <a:gd name="T54" fmla="*/ 360 w 360"/>
                  <a:gd name="T55" fmla="*/ 365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26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>
                  <a:gd name="T0" fmla="*/ 1053 w 1078"/>
                  <a:gd name="T1" fmla="*/ 425 h 425"/>
                  <a:gd name="T2" fmla="*/ 1078 w 1078"/>
                  <a:gd name="T3" fmla="*/ 419 h 425"/>
                  <a:gd name="T4" fmla="*/ 1066 w 1078"/>
                  <a:gd name="T5" fmla="*/ 377 h 425"/>
                  <a:gd name="T6" fmla="*/ 1047 w 1078"/>
                  <a:gd name="T7" fmla="*/ 336 h 425"/>
                  <a:gd name="T8" fmla="*/ 986 w 1078"/>
                  <a:gd name="T9" fmla="*/ 252 h 425"/>
                  <a:gd name="T10" fmla="*/ 907 w 1078"/>
                  <a:gd name="T11" fmla="*/ 180 h 425"/>
                  <a:gd name="T12" fmla="*/ 810 w 1078"/>
                  <a:gd name="T13" fmla="*/ 120 h 425"/>
                  <a:gd name="T14" fmla="*/ 694 w 1078"/>
                  <a:gd name="T15" fmla="*/ 72 h 425"/>
                  <a:gd name="T16" fmla="*/ 560 w 1078"/>
                  <a:gd name="T17" fmla="*/ 30 h 425"/>
                  <a:gd name="T18" fmla="*/ 420 w 1078"/>
                  <a:gd name="T19" fmla="*/ 6 h 425"/>
                  <a:gd name="T20" fmla="*/ 268 w 1078"/>
                  <a:gd name="T21" fmla="*/ 0 h 425"/>
                  <a:gd name="T22" fmla="*/ 134 w 1078"/>
                  <a:gd name="T23" fmla="*/ 6 h 425"/>
                  <a:gd name="T24" fmla="*/ 0 w 1078"/>
                  <a:gd name="T25" fmla="*/ 24 h 425"/>
                  <a:gd name="T26" fmla="*/ 12 w 1078"/>
                  <a:gd name="T27" fmla="*/ 36 h 425"/>
                  <a:gd name="T28" fmla="*/ 134 w 1078"/>
                  <a:gd name="T29" fmla="*/ 18 h 425"/>
                  <a:gd name="T30" fmla="*/ 268 w 1078"/>
                  <a:gd name="T31" fmla="*/ 12 h 425"/>
                  <a:gd name="T32" fmla="*/ 420 w 1078"/>
                  <a:gd name="T33" fmla="*/ 18 h 425"/>
                  <a:gd name="T34" fmla="*/ 554 w 1078"/>
                  <a:gd name="T35" fmla="*/ 42 h 425"/>
                  <a:gd name="T36" fmla="*/ 682 w 1078"/>
                  <a:gd name="T37" fmla="*/ 84 h 425"/>
                  <a:gd name="T38" fmla="*/ 798 w 1078"/>
                  <a:gd name="T39" fmla="*/ 132 h 425"/>
                  <a:gd name="T40" fmla="*/ 895 w 1078"/>
                  <a:gd name="T41" fmla="*/ 192 h 425"/>
                  <a:gd name="T42" fmla="*/ 968 w 1078"/>
                  <a:gd name="T43" fmla="*/ 264 h 425"/>
                  <a:gd name="T44" fmla="*/ 999 w 1078"/>
                  <a:gd name="T45" fmla="*/ 300 h 425"/>
                  <a:gd name="T46" fmla="*/ 1023 w 1078"/>
                  <a:gd name="T47" fmla="*/ 342 h 425"/>
                  <a:gd name="T48" fmla="*/ 1041 w 1078"/>
                  <a:gd name="T49" fmla="*/ 383 h 425"/>
                  <a:gd name="T50" fmla="*/ 1053 w 1078"/>
                  <a:gd name="T51" fmla="*/ 425 h 425"/>
                  <a:gd name="T52" fmla="*/ 1053 w 1078"/>
                  <a:gd name="T53" fmla="*/ 425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27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>
                  <a:gd name="T0" fmla="*/ 0 w 98"/>
                  <a:gd name="T1" fmla="*/ 234 h 234"/>
                  <a:gd name="T2" fmla="*/ 25 w 98"/>
                  <a:gd name="T3" fmla="*/ 234 h 234"/>
                  <a:gd name="T4" fmla="*/ 55 w 98"/>
                  <a:gd name="T5" fmla="*/ 186 h 234"/>
                  <a:gd name="T6" fmla="*/ 80 w 98"/>
                  <a:gd name="T7" fmla="*/ 138 h 234"/>
                  <a:gd name="T8" fmla="*/ 92 w 98"/>
                  <a:gd name="T9" fmla="*/ 90 h 234"/>
                  <a:gd name="T10" fmla="*/ 98 w 98"/>
                  <a:gd name="T11" fmla="*/ 36 h 234"/>
                  <a:gd name="T12" fmla="*/ 98 w 98"/>
                  <a:gd name="T13" fmla="*/ 0 h 234"/>
                  <a:gd name="T14" fmla="*/ 74 w 98"/>
                  <a:gd name="T15" fmla="*/ 0 h 234"/>
                  <a:gd name="T16" fmla="*/ 74 w 98"/>
                  <a:gd name="T17" fmla="*/ 36 h 234"/>
                  <a:gd name="T18" fmla="*/ 67 w 98"/>
                  <a:gd name="T19" fmla="*/ 90 h 234"/>
                  <a:gd name="T20" fmla="*/ 55 w 98"/>
                  <a:gd name="T21" fmla="*/ 138 h 234"/>
                  <a:gd name="T22" fmla="*/ 31 w 98"/>
                  <a:gd name="T23" fmla="*/ 186 h 234"/>
                  <a:gd name="T24" fmla="*/ 0 w 98"/>
                  <a:gd name="T25" fmla="*/ 234 h 234"/>
                  <a:gd name="T26" fmla="*/ 0 w 98"/>
                  <a:gd name="T27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28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35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>
                  <a:gd name="T0" fmla="*/ 484 w 1201"/>
                  <a:gd name="T1" fmla="*/ 6 h 731"/>
                  <a:gd name="T2" fmla="*/ 263 w 1201"/>
                  <a:gd name="T3" fmla="*/ 60 h 731"/>
                  <a:gd name="T4" fmla="*/ 101 w 1201"/>
                  <a:gd name="T5" fmla="*/ 162 h 731"/>
                  <a:gd name="T6" fmla="*/ 12 w 1201"/>
                  <a:gd name="T7" fmla="*/ 294 h 731"/>
                  <a:gd name="T8" fmla="*/ 0 w 1201"/>
                  <a:gd name="T9" fmla="*/ 366 h 731"/>
                  <a:gd name="T10" fmla="*/ 12 w 1201"/>
                  <a:gd name="T11" fmla="*/ 437 h 731"/>
                  <a:gd name="T12" fmla="*/ 101 w 1201"/>
                  <a:gd name="T13" fmla="*/ 569 h 731"/>
                  <a:gd name="T14" fmla="*/ 263 w 1201"/>
                  <a:gd name="T15" fmla="*/ 671 h 731"/>
                  <a:gd name="T16" fmla="*/ 484 w 1201"/>
                  <a:gd name="T17" fmla="*/ 725 h 731"/>
                  <a:gd name="T18" fmla="*/ 723 w 1201"/>
                  <a:gd name="T19" fmla="*/ 725 h 731"/>
                  <a:gd name="T20" fmla="*/ 938 w 1201"/>
                  <a:gd name="T21" fmla="*/ 671 h 731"/>
                  <a:gd name="T22" fmla="*/ 1100 w 1201"/>
                  <a:gd name="T23" fmla="*/ 569 h 731"/>
                  <a:gd name="T24" fmla="*/ 1189 w 1201"/>
                  <a:gd name="T25" fmla="*/ 437 h 731"/>
                  <a:gd name="T26" fmla="*/ 1201 w 1201"/>
                  <a:gd name="T27" fmla="*/ 366 h 731"/>
                  <a:gd name="T28" fmla="*/ 1189 w 1201"/>
                  <a:gd name="T29" fmla="*/ 294 h 731"/>
                  <a:gd name="T30" fmla="*/ 1100 w 1201"/>
                  <a:gd name="T31" fmla="*/ 162 h 731"/>
                  <a:gd name="T32" fmla="*/ 938 w 1201"/>
                  <a:gd name="T33" fmla="*/ 60 h 731"/>
                  <a:gd name="T34" fmla="*/ 723 w 1201"/>
                  <a:gd name="T35" fmla="*/ 6 h 731"/>
                  <a:gd name="T36" fmla="*/ 604 w 1201"/>
                  <a:gd name="T37" fmla="*/ 0 h 731"/>
                  <a:gd name="T38" fmla="*/ 490 w 1201"/>
                  <a:gd name="T39" fmla="*/ 701 h 731"/>
                  <a:gd name="T40" fmla="*/ 287 w 1201"/>
                  <a:gd name="T41" fmla="*/ 647 h 731"/>
                  <a:gd name="T42" fmla="*/ 131 w 1201"/>
                  <a:gd name="T43" fmla="*/ 557 h 731"/>
                  <a:gd name="T44" fmla="*/ 48 w 1201"/>
                  <a:gd name="T45" fmla="*/ 437 h 731"/>
                  <a:gd name="T46" fmla="*/ 36 w 1201"/>
                  <a:gd name="T47" fmla="*/ 366 h 731"/>
                  <a:gd name="T48" fmla="*/ 48 w 1201"/>
                  <a:gd name="T49" fmla="*/ 300 h 731"/>
                  <a:gd name="T50" fmla="*/ 131 w 1201"/>
                  <a:gd name="T51" fmla="*/ 174 h 731"/>
                  <a:gd name="T52" fmla="*/ 287 w 1201"/>
                  <a:gd name="T53" fmla="*/ 84 h 731"/>
                  <a:gd name="T54" fmla="*/ 490 w 1201"/>
                  <a:gd name="T55" fmla="*/ 30 h 731"/>
                  <a:gd name="T56" fmla="*/ 717 w 1201"/>
                  <a:gd name="T57" fmla="*/ 30 h 731"/>
                  <a:gd name="T58" fmla="*/ 920 w 1201"/>
                  <a:gd name="T59" fmla="*/ 84 h 731"/>
                  <a:gd name="T60" fmla="*/ 1070 w 1201"/>
                  <a:gd name="T61" fmla="*/ 174 h 731"/>
                  <a:gd name="T62" fmla="*/ 1153 w 1201"/>
                  <a:gd name="T63" fmla="*/ 300 h 731"/>
                  <a:gd name="T64" fmla="*/ 1153 w 1201"/>
                  <a:gd name="T65" fmla="*/ 437 h 731"/>
                  <a:gd name="T66" fmla="*/ 1070 w 1201"/>
                  <a:gd name="T67" fmla="*/ 557 h 731"/>
                  <a:gd name="T68" fmla="*/ 920 w 1201"/>
                  <a:gd name="T69" fmla="*/ 647 h 731"/>
                  <a:gd name="T70" fmla="*/ 717 w 1201"/>
                  <a:gd name="T71" fmla="*/ 701 h 731"/>
                  <a:gd name="T72" fmla="*/ 604 w 1201"/>
                  <a:gd name="T73" fmla="*/ 707 h 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0" name="Freeform 36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>
                  <a:gd name="T0" fmla="*/ 24 w 544"/>
                  <a:gd name="T1" fmla="*/ 402 h 737"/>
                  <a:gd name="T2" fmla="*/ 36 w 544"/>
                  <a:gd name="T3" fmla="*/ 330 h 737"/>
                  <a:gd name="T4" fmla="*/ 66 w 544"/>
                  <a:gd name="T5" fmla="*/ 264 h 737"/>
                  <a:gd name="T6" fmla="*/ 108 w 544"/>
                  <a:gd name="T7" fmla="*/ 204 h 737"/>
                  <a:gd name="T8" fmla="*/ 173 w 544"/>
                  <a:gd name="T9" fmla="*/ 150 h 737"/>
                  <a:gd name="T10" fmla="*/ 251 w 544"/>
                  <a:gd name="T11" fmla="*/ 102 h 737"/>
                  <a:gd name="T12" fmla="*/ 335 w 544"/>
                  <a:gd name="T13" fmla="*/ 60 h 737"/>
                  <a:gd name="T14" fmla="*/ 436 w 544"/>
                  <a:gd name="T15" fmla="*/ 30 h 737"/>
                  <a:gd name="T16" fmla="*/ 544 w 544"/>
                  <a:gd name="T17" fmla="*/ 12 h 737"/>
                  <a:gd name="T18" fmla="*/ 544 w 544"/>
                  <a:gd name="T19" fmla="*/ 0 h 737"/>
                  <a:gd name="T20" fmla="*/ 430 w 544"/>
                  <a:gd name="T21" fmla="*/ 18 h 737"/>
                  <a:gd name="T22" fmla="*/ 329 w 544"/>
                  <a:gd name="T23" fmla="*/ 48 h 737"/>
                  <a:gd name="T24" fmla="*/ 233 w 544"/>
                  <a:gd name="T25" fmla="*/ 90 h 737"/>
                  <a:gd name="T26" fmla="*/ 155 w 544"/>
                  <a:gd name="T27" fmla="*/ 138 h 737"/>
                  <a:gd name="T28" fmla="*/ 90 w 544"/>
                  <a:gd name="T29" fmla="*/ 198 h 737"/>
                  <a:gd name="T30" fmla="*/ 42 w 544"/>
                  <a:gd name="T31" fmla="*/ 258 h 737"/>
                  <a:gd name="T32" fmla="*/ 12 w 544"/>
                  <a:gd name="T33" fmla="*/ 330 h 737"/>
                  <a:gd name="T34" fmla="*/ 0 w 544"/>
                  <a:gd name="T35" fmla="*/ 402 h 737"/>
                  <a:gd name="T36" fmla="*/ 6 w 544"/>
                  <a:gd name="T37" fmla="*/ 455 h 737"/>
                  <a:gd name="T38" fmla="*/ 18 w 544"/>
                  <a:gd name="T39" fmla="*/ 503 h 737"/>
                  <a:gd name="T40" fmla="*/ 42 w 544"/>
                  <a:gd name="T41" fmla="*/ 545 h 737"/>
                  <a:gd name="T42" fmla="*/ 78 w 544"/>
                  <a:gd name="T43" fmla="*/ 593 h 737"/>
                  <a:gd name="T44" fmla="*/ 114 w 544"/>
                  <a:gd name="T45" fmla="*/ 635 h 737"/>
                  <a:gd name="T46" fmla="*/ 161 w 544"/>
                  <a:gd name="T47" fmla="*/ 671 h 737"/>
                  <a:gd name="T48" fmla="*/ 221 w 544"/>
                  <a:gd name="T49" fmla="*/ 707 h 737"/>
                  <a:gd name="T50" fmla="*/ 281 w 544"/>
                  <a:gd name="T51" fmla="*/ 737 h 737"/>
                  <a:gd name="T52" fmla="*/ 323 w 544"/>
                  <a:gd name="T53" fmla="*/ 737 h 737"/>
                  <a:gd name="T54" fmla="*/ 257 w 544"/>
                  <a:gd name="T55" fmla="*/ 707 h 737"/>
                  <a:gd name="T56" fmla="*/ 203 w 544"/>
                  <a:gd name="T57" fmla="*/ 671 h 737"/>
                  <a:gd name="T58" fmla="*/ 149 w 544"/>
                  <a:gd name="T59" fmla="*/ 635 h 737"/>
                  <a:gd name="T60" fmla="*/ 108 w 544"/>
                  <a:gd name="T61" fmla="*/ 593 h 737"/>
                  <a:gd name="T62" fmla="*/ 72 w 544"/>
                  <a:gd name="T63" fmla="*/ 551 h 737"/>
                  <a:gd name="T64" fmla="*/ 48 w 544"/>
                  <a:gd name="T65" fmla="*/ 503 h 737"/>
                  <a:gd name="T66" fmla="*/ 30 w 544"/>
                  <a:gd name="T67" fmla="*/ 455 h 737"/>
                  <a:gd name="T68" fmla="*/ 24 w 544"/>
                  <a:gd name="T69" fmla="*/ 402 h 737"/>
                  <a:gd name="T70" fmla="*/ 24 w 544"/>
                  <a:gd name="T71" fmla="*/ 402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1" name="Freeform 37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>
                  <a:gd name="T0" fmla="*/ 12 w 609"/>
                  <a:gd name="T1" fmla="*/ 12 h 252"/>
                  <a:gd name="T2" fmla="*/ 113 w 609"/>
                  <a:gd name="T3" fmla="*/ 18 h 252"/>
                  <a:gd name="T4" fmla="*/ 203 w 609"/>
                  <a:gd name="T5" fmla="*/ 30 h 252"/>
                  <a:gd name="T6" fmla="*/ 292 w 609"/>
                  <a:gd name="T7" fmla="*/ 48 h 252"/>
                  <a:gd name="T8" fmla="*/ 376 w 609"/>
                  <a:gd name="T9" fmla="*/ 78 h 252"/>
                  <a:gd name="T10" fmla="*/ 448 w 609"/>
                  <a:gd name="T11" fmla="*/ 114 h 252"/>
                  <a:gd name="T12" fmla="*/ 514 w 609"/>
                  <a:gd name="T13" fmla="*/ 156 h 252"/>
                  <a:gd name="T14" fmla="*/ 567 w 609"/>
                  <a:gd name="T15" fmla="*/ 198 h 252"/>
                  <a:gd name="T16" fmla="*/ 609 w 609"/>
                  <a:gd name="T17" fmla="*/ 252 h 252"/>
                  <a:gd name="T18" fmla="*/ 609 w 609"/>
                  <a:gd name="T19" fmla="*/ 216 h 252"/>
                  <a:gd name="T20" fmla="*/ 561 w 609"/>
                  <a:gd name="T21" fmla="*/ 168 h 252"/>
                  <a:gd name="T22" fmla="*/ 502 w 609"/>
                  <a:gd name="T23" fmla="*/ 126 h 252"/>
                  <a:gd name="T24" fmla="*/ 436 w 609"/>
                  <a:gd name="T25" fmla="*/ 90 h 252"/>
                  <a:gd name="T26" fmla="*/ 364 w 609"/>
                  <a:gd name="T27" fmla="*/ 60 h 252"/>
                  <a:gd name="T28" fmla="*/ 286 w 609"/>
                  <a:gd name="T29" fmla="*/ 36 h 252"/>
                  <a:gd name="T30" fmla="*/ 197 w 609"/>
                  <a:gd name="T31" fmla="*/ 18 h 252"/>
                  <a:gd name="T32" fmla="*/ 107 w 609"/>
                  <a:gd name="T33" fmla="*/ 6 h 252"/>
                  <a:gd name="T34" fmla="*/ 12 w 609"/>
                  <a:gd name="T35" fmla="*/ 0 h 252"/>
                  <a:gd name="T36" fmla="*/ 6 w 609"/>
                  <a:gd name="T37" fmla="*/ 0 h 252"/>
                  <a:gd name="T38" fmla="*/ 0 w 609"/>
                  <a:gd name="T39" fmla="*/ 0 h 252"/>
                  <a:gd name="T40" fmla="*/ 0 w 609"/>
                  <a:gd name="T41" fmla="*/ 12 h 252"/>
                  <a:gd name="T42" fmla="*/ 6 w 609"/>
                  <a:gd name="T43" fmla="*/ 12 h 252"/>
                  <a:gd name="T44" fmla="*/ 12 w 609"/>
                  <a:gd name="T45" fmla="*/ 12 h 252"/>
                  <a:gd name="T46" fmla="*/ 12 w 609"/>
                  <a:gd name="T47" fmla="*/ 1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2" name="Freeform 38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>
                  <a:gd name="T0" fmla="*/ 72 w 72"/>
                  <a:gd name="T1" fmla="*/ 0 h 54"/>
                  <a:gd name="T2" fmla="*/ 36 w 72"/>
                  <a:gd name="T3" fmla="*/ 30 h 54"/>
                  <a:gd name="T4" fmla="*/ 0 w 72"/>
                  <a:gd name="T5" fmla="*/ 54 h 54"/>
                  <a:gd name="T6" fmla="*/ 36 w 72"/>
                  <a:gd name="T7" fmla="*/ 54 h 54"/>
                  <a:gd name="T8" fmla="*/ 54 w 72"/>
                  <a:gd name="T9" fmla="*/ 42 h 54"/>
                  <a:gd name="T10" fmla="*/ 72 w 72"/>
                  <a:gd name="T11" fmla="*/ 24 h 54"/>
                  <a:gd name="T12" fmla="*/ 72 w 72"/>
                  <a:gd name="T13" fmla="*/ 24 h 54"/>
                  <a:gd name="T14" fmla="*/ 72 w 72"/>
                  <a:gd name="T15" fmla="*/ 0 h 54"/>
                  <a:gd name="T16" fmla="*/ 72 w 72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3" name="Freeform 39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>
                  <a:gd name="T0" fmla="*/ 299 w 705"/>
                  <a:gd name="T1" fmla="*/ 90 h 108"/>
                  <a:gd name="T2" fmla="*/ 221 w 705"/>
                  <a:gd name="T3" fmla="*/ 90 h 108"/>
                  <a:gd name="T4" fmla="*/ 143 w 705"/>
                  <a:gd name="T5" fmla="*/ 78 h 108"/>
                  <a:gd name="T6" fmla="*/ 0 w 705"/>
                  <a:gd name="T7" fmla="*/ 48 h 108"/>
                  <a:gd name="T8" fmla="*/ 0 w 705"/>
                  <a:gd name="T9" fmla="*/ 66 h 108"/>
                  <a:gd name="T10" fmla="*/ 143 w 705"/>
                  <a:gd name="T11" fmla="*/ 96 h 108"/>
                  <a:gd name="T12" fmla="*/ 221 w 705"/>
                  <a:gd name="T13" fmla="*/ 108 h 108"/>
                  <a:gd name="T14" fmla="*/ 299 w 705"/>
                  <a:gd name="T15" fmla="*/ 108 h 108"/>
                  <a:gd name="T16" fmla="*/ 412 w 705"/>
                  <a:gd name="T17" fmla="*/ 102 h 108"/>
                  <a:gd name="T18" fmla="*/ 520 w 705"/>
                  <a:gd name="T19" fmla="*/ 84 h 108"/>
                  <a:gd name="T20" fmla="*/ 615 w 705"/>
                  <a:gd name="T21" fmla="*/ 60 h 108"/>
                  <a:gd name="T22" fmla="*/ 705 w 705"/>
                  <a:gd name="T23" fmla="*/ 24 h 108"/>
                  <a:gd name="T24" fmla="*/ 705 w 705"/>
                  <a:gd name="T25" fmla="*/ 0 h 108"/>
                  <a:gd name="T26" fmla="*/ 615 w 705"/>
                  <a:gd name="T27" fmla="*/ 42 h 108"/>
                  <a:gd name="T28" fmla="*/ 520 w 705"/>
                  <a:gd name="T29" fmla="*/ 66 h 108"/>
                  <a:gd name="T30" fmla="*/ 412 w 705"/>
                  <a:gd name="T31" fmla="*/ 84 h 108"/>
                  <a:gd name="T32" fmla="*/ 299 w 705"/>
                  <a:gd name="T33" fmla="*/ 90 h 108"/>
                  <a:gd name="T34" fmla="*/ 299 w 705"/>
                  <a:gd name="T35" fmla="*/ 9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4" name="Freeform 40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>
                  <a:gd name="T0" fmla="*/ 119 w 143"/>
                  <a:gd name="T1" fmla="*/ 114 h 341"/>
                  <a:gd name="T2" fmla="*/ 113 w 143"/>
                  <a:gd name="T3" fmla="*/ 173 h 341"/>
                  <a:gd name="T4" fmla="*/ 89 w 143"/>
                  <a:gd name="T5" fmla="*/ 239 h 341"/>
                  <a:gd name="T6" fmla="*/ 47 w 143"/>
                  <a:gd name="T7" fmla="*/ 293 h 341"/>
                  <a:gd name="T8" fmla="*/ 0 w 143"/>
                  <a:gd name="T9" fmla="*/ 341 h 341"/>
                  <a:gd name="T10" fmla="*/ 29 w 143"/>
                  <a:gd name="T11" fmla="*/ 341 h 341"/>
                  <a:gd name="T12" fmla="*/ 77 w 143"/>
                  <a:gd name="T13" fmla="*/ 287 h 341"/>
                  <a:gd name="T14" fmla="*/ 113 w 143"/>
                  <a:gd name="T15" fmla="*/ 233 h 341"/>
                  <a:gd name="T16" fmla="*/ 137 w 143"/>
                  <a:gd name="T17" fmla="*/ 173 h 341"/>
                  <a:gd name="T18" fmla="*/ 143 w 143"/>
                  <a:gd name="T19" fmla="*/ 114 h 341"/>
                  <a:gd name="T20" fmla="*/ 137 w 143"/>
                  <a:gd name="T21" fmla="*/ 60 h 341"/>
                  <a:gd name="T22" fmla="*/ 119 w 143"/>
                  <a:gd name="T23" fmla="*/ 0 h 341"/>
                  <a:gd name="T24" fmla="*/ 89 w 143"/>
                  <a:gd name="T25" fmla="*/ 0 h 341"/>
                  <a:gd name="T26" fmla="*/ 113 w 143"/>
                  <a:gd name="T27" fmla="*/ 60 h 341"/>
                  <a:gd name="T28" fmla="*/ 119 w 143"/>
                  <a:gd name="T29" fmla="*/ 114 h 341"/>
                  <a:gd name="T30" fmla="*/ 119 w 143"/>
                  <a:gd name="T31" fmla="*/ 114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5" name="Freeform 41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>
                  <a:gd name="T0" fmla="*/ 59 w 83"/>
                  <a:gd name="T1" fmla="*/ 90 h 90"/>
                  <a:gd name="T2" fmla="*/ 83 w 83"/>
                  <a:gd name="T3" fmla="*/ 84 h 90"/>
                  <a:gd name="T4" fmla="*/ 71 w 83"/>
                  <a:gd name="T5" fmla="*/ 60 h 90"/>
                  <a:gd name="T6" fmla="*/ 53 w 83"/>
                  <a:gd name="T7" fmla="*/ 42 h 90"/>
                  <a:gd name="T8" fmla="*/ 6 w 83"/>
                  <a:gd name="T9" fmla="*/ 0 h 90"/>
                  <a:gd name="T10" fmla="*/ 0 w 83"/>
                  <a:gd name="T11" fmla="*/ 18 h 90"/>
                  <a:gd name="T12" fmla="*/ 35 w 83"/>
                  <a:gd name="T13" fmla="*/ 48 h 90"/>
                  <a:gd name="T14" fmla="*/ 59 w 83"/>
                  <a:gd name="T15" fmla="*/ 90 h 90"/>
                  <a:gd name="T16" fmla="*/ 59 w 8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6" name="Freeform 42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686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7" name="Freeform 43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>
                  <a:gd name="T0" fmla="*/ 616 w 909"/>
                  <a:gd name="T1" fmla="*/ 0 h 533"/>
                  <a:gd name="T2" fmla="*/ 616 w 909"/>
                  <a:gd name="T3" fmla="*/ 18 h 533"/>
                  <a:gd name="T4" fmla="*/ 724 w 909"/>
                  <a:gd name="T5" fmla="*/ 60 h 533"/>
                  <a:gd name="T6" fmla="*/ 765 w 909"/>
                  <a:gd name="T7" fmla="*/ 84 h 533"/>
                  <a:gd name="T8" fmla="*/ 807 w 909"/>
                  <a:gd name="T9" fmla="*/ 114 h 533"/>
                  <a:gd name="T10" fmla="*/ 837 w 909"/>
                  <a:gd name="T11" fmla="*/ 144 h 533"/>
                  <a:gd name="T12" fmla="*/ 861 w 909"/>
                  <a:gd name="T13" fmla="*/ 180 h 533"/>
                  <a:gd name="T14" fmla="*/ 873 w 909"/>
                  <a:gd name="T15" fmla="*/ 216 h 533"/>
                  <a:gd name="T16" fmla="*/ 879 w 909"/>
                  <a:gd name="T17" fmla="*/ 258 h 533"/>
                  <a:gd name="T18" fmla="*/ 873 w 909"/>
                  <a:gd name="T19" fmla="*/ 311 h 533"/>
                  <a:gd name="T20" fmla="*/ 843 w 909"/>
                  <a:gd name="T21" fmla="*/ 359 h 533"/>
                  <a:gd name="T22" fmla="*/ 807 w 909"/>
                  <a:gd name="T23" fmla="*/ 401 h 533"/>
                  <a:gd name="T24" fmla="*/ 753 w 909"/>
                  <a:gd name="T25" fmla="*/ 443 h 533"/>
                  <a:gd name="T26" fmla="*/ 694 w 909"/>
                  <a:gd name="T27" fmla="*/ 473 h 533"/>
                  <a:gd name="T28" fmla="*/ 622 w 909"/>
                  <a:gd name="T29" fmla="*/ 497 h 533"/>
                  <a:gd name="T30" fmla="*/ 538 w 909"/>
                  <a:gd name="T31" fmla="*/ 509 h 533"/>
                  <a:gd name="T32" fmla="*/ 455 w 909"/>
                  <a:gd name="T33" fmla="*/ 515 h 533"/>
                  <a:gd name="T34" fmla="*/ 371 w 909"/>
                  <a:gd name="T35" fmla="*/ 509 h 533"/>
                  <a:gd name="T36" fmla="*/ 287 w 909"/>
                  <a:gd name="T37" fmla="*/ 497 h 533"/>
                  <a:gd name="T38" fmla="*/ 215 w 909"/>
                  <a:gd name="T39" fmla="*/ 473 h 533"/>
                  <a:gd name="T40" fmla="*/ 156 w 909"/>
                  <a:gd name="T41" fmla="*/ 443 h 533"/>
                  <a:gd name="T42" fmla="*/ 102 w 909"/>
                  <a:gd name="T43" fmla="*/ 401 h 533"/>
                  <a:gd name="T44" fmla="*/ 66 w 909"/>
                  <a:gd name="T45" fmla="*/ 359 h 533"/>
                  <a:gd name="T46" fmla="*/ 36 w 909"/>
                  <a:gd name="T47" fmla="*/ 311 h 533"/>
                  <a:gd name="T48" fmla="*/ 30 w 909"/>
                  <a:gd name="T49" fmla="*/ 258 h 533"/>
                  <a:gd name="T50" fmla="*/ 36 w 909"/>
                  <a:gd name="T51" fmla="*/ 222 h 533"/>
                  <a:gd name="T52" fmla="*/ 48 w 909"/>
                  <a:gd name="T53" fmla="*/ 186 h 533"/>
                  <a:gd name="T54" fmla="*/ 66 w 909"/>
                  <a:gd name="T55" fmla="*/ 156 h 533"/>
                  <a:gd name="T56" fmla="*/ 90 w 909"/>
                  <a:gd name="T57" fmla="*/ 126 h 533"/>
                  <a:gd name="T58" fmla="*/ 66 w 909"/>
                  <a:gd name="T59" fmla="*/ 114 h 533"/>
                  <a:gd name="T60" fmla="*/ 36 w 909"/>
                  <a:gd name="T61" fmla="*/ 144 h 533"/>
                  <a:gd name="T62" fmla="*/ 18 w 909"/>
                  <a:gd name="T63" fmla="*/ 180 h 533"/>
                  <a:gd name="T64" fmla="*/ 6 w 909"/>
                  <a:gd name="T65" fmla="*/ 216 h 533"/>
                  <a:gd name="T66" fmla="*/ 0 w 909"/>
                  <a:gd name="T67" fmla="*/ 258 h 533"/>
                  <a:gd name="T68" fmla="*/ 12 w 909"/>
                  <a:gd name="T69" fmla="*/ 311 h 533"/>
                  <a:gd name="T70" fmla="*/ 36 w 909"/>
                  <a:gd name="T71" fmla="*/ 365 h 533"/>
                  <a:gd name="T72" fmla="*/ 78 w 909"/>
                  <a:gd name="T73" fmla="*/ 413 h 533"/>
                  <a:gd name="T74" fmla="*/ 132 w 909"/>
                  <a:gd name="T75" fmla="*/ 449 h 533"/>
                  <a:gd name="T76" fmla="*/ 203 w 909"/>
                  <a:gd name="T77" fmla="*/ 485 h 533"/>
                  <a:gd name="T78" fmla="*/ 275 w 909"/>
                  <a:gd name="T79" fmla="*/ 509 h 533"/>
                  <a:gd name="T80" fmla="*/ 365 w 909"/>
                  <a:gd name="T81" fmla="*/ 527 h 533"/>
                  <a:gd name="T82" fmla="*/ 455 w 909"/>
                  <a:gd name="T83" fmla="*/ 533 h 533"/>
                  <a:gd name="T84" fmla="*/ 544 w 909"/>
                  <a:gd name="T85" fmla="*/ 527 h 533"/>
                  <a:gd name="T86" fmla="*/ 634 w 909"/>
                  <a:gd name="T87" fmla="*/ 509 h 533"/>
                  <a:gd name="T88" fmla="*/ 712 w 909"/>
                  <a:gd name="T89" fmla="*/ 485 h 533"/>
                  <a:gd name="T90" fmla="*/ 777 w 909"/>
                  <a:gd name="T91" fmla="*/ 449 h 533"/>
                  <a:gd name="T92" fmla="*/ 831 w 909"/>
                  <a:gd name="T93" fmla="*/ 413 h 533"/>
                  <a:gd name="T94" fmla="*/ 873 w 909"/>
                  <a:gd name="T95" fmla="*/ 365 h 533"/>
                  <a:gd name="T96" fmla="*/ 897 w 909"/>
                  <a:gd name="T97" fmla="*/ 311 h 533"/>
                  <a:gd name="T98" fmla="*/ 909 w 909"/>
                  <a:gd name="T99" fmla="*/ 258 h 533"/>
                  <a:gd name="T100" fmla="*/ 903 w 909"/>
                  <a:gd name="T101" fmla="*/ 216 h 533"/>
                  <a:gd name="T102" fmla="*/ 885 w 909"/>
                  <a:gd name="T103" fmla="*/ 174 h 533"/>
                  <a:gd name="T104" fmla="*/ 861 w 909"/>
                  <a:gd name="T105" fmla="*/ 132 h 533"/>
                  <a:gd name="T106" fmla="*/ 825 w 909"/>
                  <a:gd name="T107" fmla="*/ 102 h 533"/>
                  <a:gd name="T108" fmla="*/ 783 w 909"/>
                  <a:gd name="T109" fmla="*/ 66 h 533"/>
                  <a:gd name="T110" fmla="*/ 735 w 909"/>
                  <a:gd name="T111" fmla="*/ 42 h 533"/>
                  <a:gd name="T112" fmla="*/ 616 w 909"/>
                  <a:gd name="T113" fmla="*/ 0 h 533"/>
                  <a:gd name="T114" fmla="*/ 616 w 909"/>
                  <a:gd name="T115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8" name="Freeform 44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>
                  <a:gd name="T0" fmla="*/ 240 w 365"/>
                  <a:gd name="T1" fmla="*/ 18 h 66"/>
                  <a:gd name="T2" fmla="*/ 299 w 365"/>
                  <a:gd name="T3" fmla="*/ 24 h 66"/>
                  <a:gd name="T4" fmla="*/ 359 w 365"/>
                  <a:gd name="T5" fmla="*/ 30 h 66"/>
                  <a:gd name="T6" fmla="*/ 365 w 365"/>
                  <a:gd name="T7" fmla="*/ 12 h 66"/>
                  <a:gd name="T8" fmla="*/ 305 w 365"/>
                  <a:gd name="T9" fmla="*/ 6 h 66"/>
                  <a:gd name="T10" fmla="*/ 240 w 365"/>
                  <a:gd name="T11" fmla="*/ 0 h 66"/>
                  <a:gd name="T12" fmla="*/ 174 w 365"/>
                  <a:gd name="T13" fmla="*/ 6 h 66"/>
                  <a:gd name="T14" fmla="*/ 114 w 365"/>
                  <a:gd name="T15" fmla="*/ 12 h 66"/>
                  <a:gd name="T16" fmla="*/ 0 w 365"/>
                  <a:gd name="T17" fmla="*/ 42 h 66"/>
                  <a:gd name="T18" fmla="*/ 0 w 365"/>
                  <a:gd name="T19" fmla="*/ 66 h 66"/>
                  <a:gd name="T20" fmla="*/ 54 w 365"/>
                  <a:gd name="T21" fmla="*/ 48 h 66"/>
                  <a:gd name="T22" fmla="*/ 114 w 365"/>
                  <a:gd name="T23" fmla="*/ 30 h 66"/>
                  <a:gd name="T24" fmla="*/ 174 w 365"/>
                  <a:gd name="T25" fmla="*/ 24 h 66"/>
                  <a:gd name="T26" fmla="*/ 240 w 365"/>
                  <a:gd name="T27" fmla="*/ 18 h 66"/>
                  <a:gd name="T28" fmla="*/ 240 w 365"/>
                  <a:gd name="T29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9" name="Freeform 45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>
                  <a:gd name="T0" fmla="*/ 66 w 66"/>
                  <a:gd name="T1" fmla="*/ 18 h 48"/>
                  <a:gd name="T2" fmla="*/ 48 w 66"/>
                  <a:gd name="T3" fmla="*/ 0 h 48"/>
                  <a:gd name="T4" fmla="*/ 24 w 66"/>
                  <a:gd name="T5" fmla="*/ 12 h 48"/>
                  <a:gd name="T6" fmla="*/ 0 w 66"/>
                  <a:gd name="T7" fmla="*/ 30 h 48"/>
                  <a:gd name="T8" fmla="*/ 12 w 66"/>
                  <a:gd name="T9" fmla="*/ 48 h 48"/>
                  <a:gd name="T10" fmla="*/ 42 w 66"/>
                  <a:gd name="T11" fmla="*/ 30 h 48"/>
                  <a:gd name="T12" fmla="*/ 66 w 66"/>
                  <a:gd name="T13" fmla="*/ 18 h 48"/>
                  <a:gd name="T14" fmla="*/ 66 w 66"/>
                  <a:gd name="T15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40" name="Freeform 46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5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5 w 382"/>
                  <a:gd name="T19" fmla="*/ 96 h 96"/>
                  <a:gd name="T20" fmla="*/ 269 w 382"/>
                  <a:gd name="T21" fmla="*/ 90 h 96"/>
                  <a:gd name="T22" fmla="*/ 317 w 382"/>
                  <a:gd name="T23" fmla="*/ 84 h 96"/>
                  <a:gd name="T24" fmla="*/ 358 w 382"/>
                  <a:gd name="T25" fmla="*/ 66 h 96"/>
                  <a:gd name="T26" fmla="*/ 388 w 382"/>
                  <a:gd name="T27" fmla="*/ 42 h 96"/>
                  <a:gd name="T28" fmla="*/ 382 w 382"/>
                  <a:gd name="T29" fmla="*/ 42 h 96"/>
                  <a:gd name="T30" fmla="*/ 352 w 382"/>
                  <a:gd name="T31" fmla="*/ 66 h 96"/>
                  <a:gd name="T32" fmla="*/ 311 w 382"/>
                  <a:gd name="T33" fmla="*/ 78 h 96"/>
                  <a:gd name="T34" fmla="*/ 269 w 382"/>
                  <a:gd name="T35" fmla="*/ 90 h 96"/>
                  <a:gd name="T36" fmla="*/ 215 w 382"/>
                  <a:gd name="T37" fmla="*/ 96 h 96"/>
                  <a:gd name="T38" fmla="*/ 215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47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48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49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50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51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5 w 185"/>
                  <a:gd name="T5" fmla="*/ 36 h 210"/>
                  <a:gd name="T6" fmla="*/ 161 w 185"/>
                  <a:gd name="T7" fmla="*/ 72 h 210"/>
                  <a:gd name="T8" fmla="*/ 167 w 185"/>
                  <a:gd name="T9" fmla="*/ 90 h 210"/>
                  <a:gd name="T10" fmla="*/ 173 w 185"/>
                  <a:gd name="T11" fmla="*/ 114 h 210"/>
                  <a:gd name="T12" fmla="*/ 167 w 185"/>
                  <a:gd name="T13" fmla="*/ 138 h 210"/>
                  <a:gd name="T14" fmla="*/ 155 w 185"/>
                  <a:gd name="T15" fmla="*/ 162 h 210"/>
                  <a:gd name="T16" fmla="*/ 125 w 185"/>
                  <a:gd name="T17" fmla="*/ 180 h 210"/>
                  <a:gd name="T18" fmla="*/ 90 w 185"/>
                  <a:gd name="T19" fmla="*/ 198 h 210"/>
                  <a:gd name="T20" fmla="*/ 102 w 185"/>
                  <a:gd name="T21" fmla="*/ 210 h 210"/>
                  <a:gd name="T22" fmla="*/ 137 w 185"/>
                  <a:gd name="T23" fmla="*/ 192 h 210"/>
                  <a:gd name="T24" fmla="*/ 167 w 185"/>
                  <a:gd name="T25" fmla="*/ 168 h 210"/>
                  <a:gd name="T26" fmla="*/ 185 w 185"/>
                  <a:gd name="T27" fmla="*/ 144 h 210"/>
                  <a:gd name="T28" fmla="*/ 191 w 185"/>
                  <a:gd name="T29" fmla="*/ 114 h 210"/>
                  <a:gd name="T30" fmla="*/ 185 w 185"/>
                  <a:gd name="T31" fmla="*/ 90 h 210"/>
                  <a:gd name="T32" fmla="*/ 179 w 185"/>
                  <a:gd name="T33" fmla="*/ 66 h 210"/>
                  <a:gd name="T34" fmla="*/ 161 w 185"/>
                  <a:gd name="T35" fmla="*/ 48 h 210"/>
                  <a:gd name="T36" fmla="*/ 137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52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Oval 53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grpSp>
            <p:nvGrpSpPr>
              <p:cNvPr id="48" name="Group 54"/>
              <p:cNvGrpSpPr>
                <a:grpSpLocks/>
              </p:cNvGrpSpPr>
              <p:nvPr/>
            </p:nvGrpSpPr>
            <p:grpSpPr bwMode="auto">
              <a:xfrm>
                <a:off x="4546" y="3608"/>
                <a:ext cx="518" cy="319"/>
                <a:chOff x="4546" y="3608"/>
                <a:chExt cx="518" cy="319"/>
              </a:xfrm>
            </p:grpSpPr>
            <p:sp>
              <p:nvSpPr>
                <p:cNvPr id="54" name="Oval 55"/>
                <p:cNvSpPr>
                  <a:spLocks noChangeArrowheads="1"/>
                </p:cNvSpPr>
                <p:nvPr/>
              </p:nvSpPr>
              <p:spPr bwMode="hidden">
                <a:xfrm>
                  <a:off x="4546" y="3608"/>
                  <a:ext cx="518" cy="31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55" name="Oval 56"/>
                <p:cNvSpPr>
                  <a:spLocks noChangeArrowheads="1"/>
                </p:cNvSpPr>
                <p:nvPr/>
              </p:nvSpPr>
              <p:spPr bwMode="hidden">
                <a:xfrm>
                  <a:off x="4578" y="3630"/>
                  <a:ext cx="446" cy="27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tint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56" name="Oval 57"/>
                <p:cNvSpPr>
                  <a:spLocks noChangeArrowheads="1"/>
                </p:cNvSpPr>
                <p:nvPr/>
              </p:nvSpPr>
              <p:spPr bwMode="hidden">
                <a:xfrm>
                  <a:off x="4610" y="3650"/>
                  <a:ext cx="386" cy="2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57" name="Oval 58"/>
                <p:cNvSpPr>
                  <a:spLocks noChangeArrowheads="1"/>
                </p:cNvSpPr>
                <p:nvPr/>
              </p:nvSpPr>
              <p:spPr bwMode="hidden">
                <a:xfrm>
                  <a:off x="4654" y="3678"/>
                  <a:ext cx="298" cy="1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58" name="Oval 59"/>
                <p:cNvSpPr>
                  <a:spLocks noChangeArrowheads="1"/>
                </p:cNvSpPr>
                <p:nvPr/>
              </p:nvSpPr>
              <p:spPr bwMode="hidden">
                <a:xfrm>
                  <a:off x="4690" y="3698"/>
                  <a:ext cx="222" cy="13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59" name="Oval 60"/>
                <p:cNvSpPr>
                  <a:spLocks noChangeArrowheads="1"/>
                </p:cNvSpPr>
                <p:nvPr/>
              </p:nvSpPr>
              <p:spPr bwMode="hidden">
                <a:xfrm>
                  <a:off x="4738" y="3728"/>
                  <a:ext cx="126" cy="8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</p:grpSp>
          <p:grpSp>
            <p:nvGrpSpPr>
              <p:cNvPr id="49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50" name="Oval 62"/>
                <p:cNvSpPr>
                  <a:spLocks noChangeArrowheads="1"/>
                </p:cNvSpPr>
                <p:nvPr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51" name="Oval 63"/>
                <p:cNvSpPr>
                  <a:spLocks noChangeArrowheads="1"/>
                </p:cNvSpPr>
                <p:nvPr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52" name="Oval 64"/>
                <p:cNvSpPr>
                  <a:spLocks noChangeArrowheads="1"/>
                </p:cNvSpPr>
                <p:nvPr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53" name="Oval 65"/>
                <p:cNvSpPr>
                  <a:spLocks noChangeArrowheads="1"/>
                </p:cNvSpPr>
                <p:nvPr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</p:grpSp>
        </p:grpSp>
      </p:grpSp>
      <p:sp>
        <p:nvSpPr>
          <p:cNvPr id="4162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163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B41EC057-2D52-1B45-94A2-59E01C6783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8718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A24EDF8C-FB46-044B-912C-49E610C6E1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3553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666AFC50-6A0E-754A-B926-2FA8ECDF99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744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FAEC9A-0B9A-C046-884F-19359C1537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7114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E6B05AE5-4360-5343-85EE-82FFFD2959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5786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2A52AEDB-FD71-C644-A81E-98164C9857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9826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DE71F282-3C10-FA43-90C4-A958CAC24F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7924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C4CE9C75-2CCE-F142-9718-C0F626ADA4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2145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7D8A959F-69D7-484A-89F0-8104DE6139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9412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DB3DB272-0648-C24A-96B6-BAB822ADAD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7992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784BD8E6-053D-1B4A-B123-8BC1A36868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1739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B2AE0C61-BAD9-4147-BBCA-F28AF8E602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5423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DC11BCE5-959D-624B-A4D2-30FDC8BA3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3869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EED8C5AB-BC88-EF42-AE9B-D849FA074A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036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CD7986-8901-2743-80AD-F67C2DDF8E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574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48881221-254A-CC4E-BCA0-88EBA3F2D3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2177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848 w 5740"/>
                <a:gd name="T1" fmla="*/ 12 h 4316"/>
                <a:gd name="T2" fmla="*/ 0 w 5740"/>
                <a:gd name="T3" fmla="*/ 12 h 4316"/>
                <a:gd name="T4" fmla="*/ 0 w 5740"/>
                <a:gd name="T5" fmla="*/ 0 h 4316"/>
                <a:gd name="T6" fmla="*/ 5848 w 5740"/>
                <a:gd name="T7" fmla="*/ 0 h 4316"/>
                <a:gd name="T8" fmla="*/ 5848 w 5740"/>
                <a:gd name="T9" fmla="*/ 12 h 4316"/>
                <a:gd name="T10" fmla="*/ 5848 w 5740"/>
                <a:gd name="T11" fmla="*/ 12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1776" y="3024"/>
              <a:ext cx="3929" cy="1290"/>
              <a:chOff x="1776" y="3024"/>
              <a:chExt cx="3929" cy="1290"/>
            </a:xfrm>
          </p:grpSpPr>
          <p:grpSp>
            <p:nvGrpSpPr>
              <p:cNvPr id="7" name="Group 5"/>
              <p:cNvGrpSpPr>
                <a:grpSpLocks/>
              </p:cNvGrpSpPr>
              <p:nvPr/>
            </p:nvGrpSpPr>
            <p:grpSpPr bwMode="auto">
              <a:xfrm>
                <a:off x="2268" y="3934"/>
                <a:ext cx="638" cy="377"/>
                <a:chOff x="2268" y="3934"/>
                <a:chExt cx="638" cy="377"/>
              </a:xfrm>
            </p:grpSpPr>
            <p:sp>
              <p:nvSpPr>
                <p:cNvPr id="60" name="Oval 6"/>
                <p:cNvSpPr>
                  <a:spLocks noChangeArrowheads="1"/>
                </p:cNvSpPr>
                <p:nvPr/>
              </p:nvSpPr>
              <p:spPr bwMode="hidden">
                <a:xfrm>
                  <a:off x="2268" y="3934"/>
                  <a:ext cx="638" cy="3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1" name="Oval 7"/>
                <p:cNvSpPr>
                  <a:spLocks noChangeArrowheads="1"/>
                </p:cNvSpPr>
                <p:nvPr/>
              </p:nvSpPr>
              <p:spPr bwMode="hidden">
                <a:xfrm>
                  <a:off x="2314" y="3958"/>
                  <a:ext cx="543" cy="3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87843"/>
                        <a:invGamma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2" name="Oval 8"/>
                <p:cNvSpPr>
                  <a:spLocks noChangeArrowheads="1"/>
                </p:cNvSpPr>
                <p:nvPr/>
              </p:nvSpPr>
              <p:spPr bwMode="hidden">
                <a:xfrm>
                  <a:off x="2341" y="3979"/>
                  <a:ext cx="501" cy="29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098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3" name="Oval 9"/>
                <p:cNvSpPr>
                  <a:spLocks noChangeArrowheads="1"/>
                </p:cNvSpPr>
                <p:nvPr/>
              </p:nvSpPr>
              <p:spPr bwMode="hidden">
                <a:xfrm>
                  <a:off x="2368" y="3997"/>
                  <a:ext cx="444" cy="258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4" name="Oval 10"/>
                <p:cNvSpPr>
                  <a:spLocks noChangeArrowheads="1"/>
                </p:cNvSpPr>
                <p:nvPr/>
              </p:nvSpPr>
              <p:spPr bwMode="hidden">
                <a:xfrm>
                  <a:off x="2385" y="4005"/>
                  <a:ext cx="413" cy="24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5" name="Oval 11"/>
                <p:cNvSpPr>
                  <a:spLocks noChangeArrowheads="1"/>
                </p:cNvSpPr>
                <p:nvPr/>
              </p:nvSpPr>
              <p:spPr bwMode="hidden">
                <a:xfrm>
                  <a:off x="2437" y="4026"/>
                  <a:ext cx="306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6" name="Oval 12"/>
                <p:cNvSpPr>
                  <a:spLocks noChangeArrowheads="1"/>
                </p:cNvSpPr>
                <p:nvPr/>
              </p:nvSpPr>
              <p:spPr bwMode="hidden">
                <a:xfrm>
                  <a:off x="2476" y="4056"/>
                  <a:ext cx="227" cy="13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7" name="Oval 13"/>
                <p:cNvSpPr>
                  <a:spLocks noChangeArrowheads="1"/>
                </p:cNvSpPr>
                <p:nvPr/>
              </p:nvSpPr>
              <p:spPr bwMode="hidden">
                <a:xfrm>
                  <a:off x="2542" y="4097"/>
                  <a:ext cx="90" cy="6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8" name="Oval 14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Oval 15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Oval 16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Oval 17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Oval 18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Freeform 19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>
                  <a:gd name="T0" fmla="*/ 376 w 382"/>
                  <a:gd name="T1" fmla="*/ 12 h 161"/>
                  <a:gd name="T2" fmla="*/ 257 w 382"/>
                  <a:gd name="T3" fmla="*/ 24 h 161"/>
                  <a:gd name="T4" fmla="*/ 149 w 382"/>
                  <a:gd name="T5" fmla="*/ 54 h 161"/>
                  <a:gd name="T6" fmla="*/ 101 w 382"/>
                  <a:gd name="T7" fmla="*/ 77 h 161"/>
                  <a:gd name="T8" fmla="*/ 59 w 382"/>
                  <a:gd name="T9" fmla="*/ 101 h 161"/>
                  <a:gd name="T10" fmla="*/ 24 w 382"/>
                  <a:gd name="T11" fmla="*/ 131 h 161"/>
                  <a:gd name="T12" fmla="*/ 0 w 382"/>
                  <a:gd name="T13" fmla="*/ 161 h 161"/>
                  <a:gd name="T14" fmla="*/ 0 w 382"/>
                  <a:gd name="T15" fmla="*/ 137 h 161"/>
                  <a:gd name="T16" fmla="*/ 29 w 382"/>
                  <a:gd name="T17" fmla="*/ 107 h 161"/>
                  <a:gd name="T18" fmla="*/ 65 w 382"/>
                  <a:gd name="T19" fmla="*/ 83 h 161"/>
                  <a:gd name="T20" fmla="*/ 155 w 382"/>
                  <a:gd name="T21" fmla="*/ 36 h 161"/>
                  <a:gd name="T22" fmla="*/ 257 w 382"/>
                  <a:gd name="T23" fmla="*/ 12 h 161"/>
                  <a:gd name="T24" fmla="*/ 376 w 382"/>
                  <a:gd name="T25" fmla="*/ 0 h 161"/>
                  <a:gd name="T26" fmla="*/ 376 w 382"/>
                  <a:gd name="T27" fmla="*/ 0 h 161"/>
                  <a:gd name="T28" fmla="*/ 382 w 382"/>
                  <a:gd name="T29" fmla="*/ 0 h 161"/>
                  <a:gd name="T30" fmla="*/ 382 w 382"/>
                  <a:gd name="T31" fmla="*/ 12 h 161"/>
                  <a:gd name="T32" fmla="*/ 376 w 382"/>
                  <a:gd name="T33" fmla="*/ 12 h 161"/>
                  <a:gd name="T34" fmla="*/ 376 w 382"/>
                  <a:gd name="T35" fmla="*/ 12 h 161"/>
                  <a:gd name="T36" fmla="*/ 376 w 382"/>
                  <a:gd name="T37" fmla="*/ 12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Freeform 20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>
                  <a:gd name="T0" fmla="*/ 257 w 443"/>
                  <a:gd name="T1" fmla="*/ 54 h 66"/>
                  <a:gd name="T2" fmla="*/ 353 w 443"/>
                  <a:gd name="T3" fmla="*/ 48 h 66"/>
                  <a:gd name="T4" fmla="*/ 443 w 443"/>
                  <a:gd name="T5" fmla="*/ 24 h 66"/>
                  <a:gd name="T6" fmla="*/ 443 w 443"/>
                  <a:gd name="T7" fmla="*/ 36 h 66"/>
                  <a:gd name="T8" fmla="*/ 353 w 443"/>
                  <a:gd name="T9" fmla="*/ 60 h 66"/>
                  <a:gd name="T10" fmla="*/ 257 w 443"/>
                  <a:gd name="T11" fmla="*/ 66 h 66"/>
                  <a:gd name="T12" fmla="*/ 186 w 443"/>
                  <a:gd name="T13" fmla="*/ 60 h 66"/>
                  <a:gd name="T14" fmla="*/ 120 w 443"/>
                  <a:gd name="T15" fmla="*/ 48 h 66"/>
                  <a:gd name="T16" fmla="*/ 60 w 443"/>
                  <a:gd name="T17" fmla="*/ 36 h 66"/>
                  <a:gd name="T18" fmla="*/ 0 w 443"/>
                  <a:gd name="T19" fmla="*/ 12 h 66"/>
                  <a:gd name="T20" fmla="*/ 0 w 443"/>
                  <a:gd name="T21" fmla="*/ 0 h 66"/>
                  <a:gd name="T22" fmla="*/ 54 w 443"/>
                  <a:gd name="T23" fmla="*/ 24 h 66"/>
                  <a:gd name="T24" fmla="*/ 120 w 443"/>
                  <a:gd name="T25" fmla="*/ 36 h 66"/>
                  <a:gd name="T26" fmla="*/ 186 w 443"/>
                  <a:gd name="T27" fmla="*/ 48 h 66"/>
                  <a:gd name="T28" fmla="*/ 257 w 443"/>
                  <a:gd name="T29" fmla="*/ 54 h 66"/>
                  <a:gd name="T30" fmla="*/ 257 w 443"/>
                  <a:gd name="T3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84706"/>
                      <a:invGamma/>
                    </a:schemeClr>
                  </a:gs>
                  <a:gs pos="100000">
                    <a:schemeClr val="accent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Freeform 21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>
                  <a:gd name="T0" fmla="*/ 12 w 89"/>
                  <a:gd name="T1" fmla="*/ 66 h 216"/>
                  <a:gd name="T2" fmla="*/ 18 w 89"/>
                  <a:gd name="T3" fmla="*/ 108 h 216"/>
                  <a:gd name="T4" fmla="*/ 36 w 89"/>
                  <a:gd name="T5" fmla="*/ 144 h 216"/>
                  <a:gd name="T6" fmla="*/ 60 w 89"/>
                  <a:gd name="T7" fmla="*/ 180 h 216"/>
                  <a:gd name="T8" fmla="*/ 89 w 89"/>
                  <a:gd name="T9" fmla="*/ 216 h 216"/>
                  <a:gd name="T10" fmla="*/ 72 w 89"/>
                  <a:gd name="T11" fmla="*/ 216 h 216"/>
                  <a:gd name="T12" fmla="*/ 42 w 89"/>
                  <a:gd name="T13" fmla="*/ 180 h 216"/>
                  <a:gd name="T14" fmla="*/ 18 w 89"/>
                  <a:gd name="T15" fmla="*/ 144 h 216"/>
                  <a:gd name="T16" fmla="*/ 6 w 89"/>
                  <a:gd name="T17" fmla="*/ 108 h 216"/>
                  <a:gd name="T18" fmla="*/ 0 w 89"/>
                  <a:gd name="T19" fmla="*/ 66 h 216"/>
                  <a:gd name="T20" fmla="*/ 0 w 89"/>
                  <a:gd name="T21" fmla="*/ 30 h 216"/>
                  <a:gd name="T22" fmla="*/ 12 w 89"/>
                  <a:gd name="T23" fmla="*/ 0 h 216"/>
                  <a:gd name="T24" fmla="*/ 30 w 89"/>
                  <a:gd name="T25" fmla="*/ 0 h 216"/>
                  <a:gd name="T26" fmla="*/ 18 w 89"/>
                  <a:gd name="T27" fmla="*/ 30 h 216"/>
                  <a:gd name="T28" fmla="*/ 12 w 89"/>
                  <a:gd name="T29" fmla="*/ 66 h 216"/>
                  <a:gd name="T30" fmla="*/ 12 w 89"/>
                  <a:gd name="T31" fmla="*/ 6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Freeform 22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>
                  <a:gd name="T0" fmla="*/ 382 w 747"/>
                  <a:gd name="T1" fmla="*/ 443 h 461"/>
                  <a:gd name="T2" fmla="*/ 311 w 747"/>
                  <a:gd name="T3" fmla="*/ 437 h 461"/>
                  <a:gd name="T4" fmla="*/ 245 w 747"/>
                  <a:gd name="T5" fmla="*/ 425 h 461"/>
                  <a:gd name="T6" fmla="*/ 185 w 747"/>
                  <a:gd name="T7" fmla="*/ 407 h 461"/>
                  <a:gd name="T8" fmla="*/ 131 w 747"/>
                  <a:gd name="T9" fmla="*/ 383 h 461"/>
                  <a:gd name="T10" fmla="*/ 83 w 747"/>
                  <a:gd name="T11" fmla="*/ 347 h 461"/>
                  <a:gd name="T12" fmla="*/ 53 w 747"/>
                  <a:gd name="T13" fmla="*/ 311 h 461"/>
                  <a:gd name="T14" fmla="*/ 30 w 747"/>
                  <a:gd name="T15" fmla="*/ 269 h 461"/>
                  <a:gd name="T16" fmla="*/ 24 w 747"/>
                  <a:gd name="T17" fmla="*/ 227 h 461"/>
                  <a:gd name="T18" fmla="*/ 30 w 747"/>
                  <a:gd name="T19" fmla="*/ 185 h 461"/>
                  <a:gd name="T20" fmla="*/ 53 w 747"/>
                  <a:gd name="T21" fmla="*/ 143 h 461"/>
                  <a:gd name="T22" fmla="*/ 83 w 747"/>
                  <a:gd name="T23" fmla="*/ 107 h 461"/>
                  <a:gd name="T24" fmla="*/ 131 w 747"/>
                  <a:gd name="T25" fmla="*/ 77 h 461"/>
                  <a:gd name="T26" fmla="*/ 185 w 747"/>
                  <a:gd name="T27" fmla="*/ 47 h 461"/>
                  <a:gd name="T28" fmla="*/ 245 w 747"/>
                  <a:gd name="T29" fmla="*/ 30 h 461"/>
                  <a:gd name="T30" fmla="*/ 311 w 747"/>
                  <a:gd name="T31" fmla="*/ 18 h 461"/>
                  <a:gd name="T32" fmla="*/ 382 w 747"/>
                  <a:gd name="T33" fmla="*/ 12 h 461"/>
                  <a:gd name="T34" fmla="*/ 478 w 747"/>
                  <a:gd name="T35" fmla="*/ 18 h 461"/>
                  <a:gd name="T36" fmla="*/ 562 w 747"/>
                  <a:gd name="T37" fmla="*/ 41 h 461"/>
                  <a:gd name="T38" fmla="*/ 562 w 747"/>
                  <a:gd name="T39" fmla="*/ 36 h 461"/>
                  <a:gd name="T40" fmla="*/ 562 w 747"/>
                  <a:gd name="T41" fmla="*/ 30 h 461"/>
                  <a:gd name="T42" fmla="*/ 478 w 747"/>
                  <a:gd name="T43" fmla="*/ 6 h 461"/>
                  <a:gd name="T44" fmla="*/ 382 w 747"/>
                  <a:gd name="T45" fmla="*/ 0 h 461"/>
                  <a:gd name="T46" fmla="*/ 305 w 747"/>
                  <a:gd name="T47" fmla="*/ 6 h 461"/>
                  <a:gd name="T48" fmla="*/ 233 w 747"/>
                  <a:gd name="T49" fmla="*/ 18 h 461"/>
                  <a:gd name="T50" fmla="*/ 167 w 747"/>
                  <a:gd name="T51" fmla="*/ 41 h 461"/>
                  <a:gd name="T52" fmla="*/ 113 w 747"/>
                  <a:gd name="T53" fmla="*/ 65 h 461"/>
                  <a:gd name="T54" fmla="*/ 65 w 747"/>
                  <a:gd name="T55" fmla="*/ 101 h 461"/>
                  <a:gd name="T56" fmla="*/ 30 w 747"/>
                  <a:gd name="T57" fmla="*/ 137 h 461"/>
                  <a:gd name="T58" fmla="*/ 6 w 747"/>
                  <a:gd name="T59" fmla="*/ 179 h 461"/>
                  <a:gd name="T60" fmla="*/ 0 w 747"/>
                  <a:gd name="T61" fmla="*/ 227 h 461"/>
                  <a:gd name="T62" fmla="*/ 6 w 747"/>
                  <a:gd name="T63" fmla="*/ 275 h 461"/>
                  <a:gd name="T64" fmla="*/ 30 w 747"/>
                  <a:gd name="T65" fmla="*/ 317 h 461"/>
                  <a:gd name="T66" fmla="*/ 65 w 747"/>
                  <a:gd name="T67" fmla="*/ 359 h 461"/>
                  <a:gd name="T68" fmla="*/ 113 w 747"/>
                  <a:gd name="T69" fmla="*/ 395 h 461"/>
                  <a:gd name="T70" fmla="*/ 167 w 747"/>
                  <a:gd name="T71" fmla="*/ 419 h 461"/>
                  <a:gd name="T72" fmla="*/ 233 w 747"/>
                  <a:gd name="T73" fmla="*/ 443 h 461"/>
                  <a:gd name="T74" fmla="*/ 305 w 747"/>
                  <a:gd name="T75" fmla="*/ 455 h 461"/>
                  <a:gd name="T76" fmla="*/ 382 w 747"/>
                  <a:gd name="T77" fmla="*/ 461 h 461"/>
                  <a:gd name="T78" fmla="*/ 448 w 747"/>
                  <a:gd name="T79" fmla="*/ 455 h 461"/>
                  <a:gd name="T80" fmla="*/ 508 w 747"/>
                  <a:gd name="T81" fmla="*/ 449 h 461"/>
                  <a:gd name="T82" fmla="*/ 609 w 747"/>
                  <a:gd name="T83" fmla="*/ 413 h 461"/>
                  <a:gd name="T84" fmla="*/ 657 w 747"/>
                  <a:gd name="T85" fmla="*/ 389 h 461"/>
                  <a:gd name="T86" fmla="*/ 693 w 747"/>
                  <a:gd name="T87" fmla="*/ 359 h 461"/>
                  <a:gd name="T88" fmla="*/ 723 w 747"/>
                  <a:gd name="T89" fmla="*/ 329 h 461"/>
                  <a:gd name="T90" fmla="*/ 747 w 747"/>
                  <a:gd name="T91" fmla="*/ 293 h 461"/>
                  <a:gd name="T92" fmla="*/ 741 w 747"/>
                  <a:gd name="T93" fmla="*/ 287 h 461"/>
                  <a:gd name="T94" fmla="*/ 729 w 747"/>
                  <a:gd name="T95" fmla="*/ 281 h 461"/>
                  <a:gd name="T96" fmla="*/ 711 w 747"/>
                  <a:gd name="T97" fmla="*/ 317 h 461"/>
                  <a:gd name="T98" fmla="*/ 681 w 747"/>
                  <a:gd name="T99" fmla="*/ 347 h 461"/>
                  <a:gd name="T100" fmla="*/ 645 w 747"/>
                  <a:gd name="T101" fmla="*/ 377 h 461"/>
                  <a:gd name="T102" fmla="*/ 604 w 747"/>
                  <a:gd name="T103" fmla="*/ 401 h 461"/>
                  <a:gd name="T104" fmla="*/ 502 w 747"/>
                  <a:gd name="T105" fmla="*/ 431 h 461"/>
                  <a:gd name="T106" fmla="*/ 442 w 747"/>
                  <a:gd name="T107" fmla="*/ 443 h 461"/>
                  <a:gd name="T108" fmla="*/ 382 w 747"/>
                  <a:gd name="T109" fmla="*/ 443 h 461"/>
                  <a:gd name="T110" fmla="*/ 382 w 747"/>
                  <a:gd name="T111" fmla="*/ 44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" name="Freeform 23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>
                  <a:gd name="T0" fmla="*/ 0 w 96"/>
                  <a:gd name="T1" fmla="*/ 0 h 30"/>
                  <a:gd name="T2" fmla="*/ 0 w 96"/>
                  <a:gd name="T3" fmla="*/ 12 h 30"/>
                  <a:gd name="T4" fmla="*/ 48 w 96"/>
                  <a:gd name="T5" fmla="*/ 18 h 30"/>
                  <a:gd name="T6" fmla="*/ 96 w 96"/>
                  <a:gd name="T7" fmla="*/ 30 h 30"/>
                  <a:gd name="T8" fmla="*/ 96 w 96"/>
                  <a:gd name="T9" fmla="*/ 24 h 30"/>
                  <a:gd name="T10" fmla="*/ 96 w 96"/>
                  <a:gd name="T11" fmla="*/ 18 h 30"/>
                  <a:gd name="T12" fmla="*/ 48 w 96"/>
                  <a:gd name="T13" fmla="*/ 12 h 30"/>
                  <a:gd name="T14" fmla="*/ 0 w 96"/>
                  <a:gd name="T15" fmla="*/ 0 h 30"/>
                  <a:gd name="T16" fmla="*/ 0 w 96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8" name="Freeform 24"/>
              <p:cNvSpPr>
                <a:spLocks/>
              </p:cNvSpPr>
              <p:nvPr/>
            </p:nvSpPr>
            <p:spPr bwMode="hidden">
              <a:xfrm>
                <a:off x="4175" y="4050"/>
                <a:ext cx="180" cy="132"/>
              </a:xfrm>
              <a:custGeom>
                <a:avLst/>
                <a:gdLst>
                  <a:gd name="T0" fmla="*/ 0 w 179"/>
                  <a:gd name="T1" fmla="*/ 132 h 132"/>
                  <a:gd name="T2" fmla="*/ 29 w 179"/>
                  <a:gd name="T3" fmla="*/ 132 h 132"/>
                  <a:gd name="T4" fmla="*/ 77 w 179"/>
                  <a:gd name="T5" fmla="*/ 108 h 132"/>
                  <a:gd name="T6" fmla="*/ 119 w 179"/>
                  <a:gd name="T7" fmla="*/ 78 h 132"/>
                  <a:gd name="T8" fmla="*/ 155 w 179"/>
                  <a:gd name="T9" fmla="*/ 48 h 132"/>
                  <a:gd name="T10" fmla="*/ 179 w 179"/>
                  <a:gd name="T11" fmla="*/ 12 h 132"/>
                  <a:gd name="T12" fmla="*/ 173 w 179"/>
                  <a:gd name="T13" fmla="*/ 6 h 132"/>
                  <a:gd name="T14" fmla="*/ 167 w 179"/>
                  <a:gd name="T15" fmla="*/ 0 h 132"/>
                  <a:gd name="T16" fmla="*/ 137 w 179"/>
                  <a:gd name="T17" fmla="*/ 42 h 132"/>
                  <a:gd name="T18" fmla="*/ 101 w 179"/>
                  <a:gd name="T19" fmla="*/ 78 h 132"/>
                  <a:gd name="T20" fmla="*/ 53 w 179"/>
                  <a:gd name="T21" fmla="*/ 108 h 132"/>
                  <a:gd name="T22" fmla="*/ 0 w 179"/>
                  <a:gd name="T23" fmla="*/ 132 h 132"/>
                  <a:gd name="T24" fmla="*/ 0 w 179"/>
                  <a:gd name="T25" fmla="*/ 132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32">
                    <a:moveTo>
                      <a:pt x="0" y="132"/>
                    </a:moveTo>
                    <a:lnTo>
                      <a:pt x="29" y="132"/>
                    </a:lnTo>
                    <a:lnTo>
                      <a:pt x="77" y="108"/>
                    </a:lnTo>
                    <a:lnTo>
                      <a:pt x="119" y="78"/>
                    </a:lnTo>
                    <a:lnTo>
                      <a:pt x="155" y="48"/>
                    </a:lnTo>
                    <a:lnTo>
                      <a:pt x="179" y="12"/>
                    </a:lnTo>
                    <a:lnTo>
                      <a:pt x="173" y="6"/>
                    </a:lnTo>
                    <a:lnTo>
                      <a:pt x="167" y="0"/>
                    </a:lnTo>
                    <a:lnTo>
                      <a:pt x="137" y="42"/>
                    </a:lnTo>
                    <a:lnTo>
                      <a:pt x="101" y="78"/>
                    </a:lnTo>
                    <a:lnTo>
                      <a:pt x="53" y="108"/>
                    </a:lnTo>
                    <a:lnTo>
                      <a:pt x="0" y="132"/>
                    </a:lnTo>
                    <a:lnTo>
                      <a:pt x="0" y="1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9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>
                  <a:gd name="T0" fmla="*/ 6 w 448"/>
                  <a:gd name="T1" fmla="*/ 6 h 186"/>
                  <a:gd name="T2" fmla="*/ 78 w 448"/>
                  <a:gd name="T3" fmla="*/ 12 h 186"/>
                  <a:gd name="T4" fmla="*/ 150 w 448"/>
                  <a:gd name="T5" fmla="*/ 18 h 186"/>
                  <a:gd name="T6" fmla="*/ 215 w 448"/>
                  <a:gd name="T7" fmla="*/ 36 h 186"/>
                  <a:gd name="T8" fmla="*/ 275 w 448"/>
                  <a:gd name="T9" fmla="*/ 60 h 186"/>
                  <a:gd name="T10" fmla="*/ 329 w 448"/>
                  <a:gd name="T11" fmla="*/ 84 h 186"/>
                  <a:gd name="T12" fmla="*/ 377 w 448"/>
                  <a:gd name="T13" fmla="*/ 114 h 186"/>
                  <a:gd name="T14" fmla="*/ 419 w 448"/>
                  <a:gd name="T15" fmla="*/ 150 h 186"/>
                  <a:gd name="T16" fmla="*/ 448 w 448"/>
                  <a:gd name="T17" fmla="*/ 186 h 186"/>
                  <a:gd name="T18" fmla="*/ 448 w 448"/>
                  <a:gd name="T19" fmla="*/ 162 h 186"/>
                  <a:gd name="T20" fmla="*/ 413 w 448"/>
                  <a:gd name="T21" fmla="*/ 126 h 186"/>
                  <a:gd name="T22" fmla="*/ 371 w 448"/>
                  <a:gd name="T23" fmla="*/ 96 h 186"/>
                  <a:gd name="T24" fmla="*/ 323 w 448"/>
                  <a:gd name="T25" fmla="*/ 66 h 186"/>
                  <a:gd name="T26" fmla="*/ 269 w 448"/>
                  <a:gd name="T27" fmla="*/ 48 h 186"/>
                  <a:gd name="T28" fmla="*/ 144 w 448"/>
                  <a:gd name="T29" fmla="*/ 12 h 186"/>
                  <a:gd name="T30" fmla="*/ 78 w 448"/>
                  <a:gd name="T31" fmla="*/ 6 h 186"/>
                  <a:gd name="T32" fmla="*/ 6 w 448"/>
                  <a:gd name="T33" fmla="*/ 0 h 186"/>
                  <a:gd name="T34" fmla="*/ 0 w 448"/>
                  <a:gd name="T35" fmla="*/ 0 h 186"/>
                  <a:gd name="T36" fmla="*/ 0 w 448"/>
                  <a:gd name="T37" fmla="*/ 0 h 186"/>
                  <a:gd name="T38" fmla="*/ 0 w 448"/>
                  <a:gd name="T39" fmla="*/ 6 h 186"/>
                  <a:gd name="T40" fmla="*/ 0 w 448"/>
                  <a:gd name="T41" fmla="*/ 6 h 186"/>
                  <a:gd name="T42" fmla="*/ 6 w 448"/>
                  <a:gd name="T43" fmla="*/ 6 h 186"/>
                  <a:gd name="T44" fmla="*/ 6 w 448"/>
                  <a:gd name="T45" fmla="*/ 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>
                  <a:gd name="T0" fmla="*/ 23 w 890"/>
                  <a:gd name="T1" fmla="*/ 276 h 462"/>
                  <a:gd name="T2" fmla="*/ 29 w 890"/>
                  <a:gd name="T3" fmla="*/ 222 h 462"/>
                  <a:gd name="T4" fmla="*/ 59 w 890"/>
                  <a:gd name="T5" fmla="*/ 174 h 462"/>
                  <a:gd name="T6" fmla="*/ 95 w 890"/>
                  <a:gd name="T7" fmla="*/ 132 h 462"/>
                  <a:gd name="T8" fmla="*/ 149 w 890"/>
                  <a:gd name="T9" fmla="*/ 96 h 462"/>
                  <a:gd name="T10" fmla="*/ 209 w 890"/>
                  <a:gd name="T11" fmla="*/ 60 h 462"/>
                  <a:gd name="T12" fmla="*/ 281 w 890"/>
                  <a:gd name="T13" fmla="*/ 36 h 462"/>
                  <a:gd name="T14" fmla="*/ 364 w 890"/>
                  <a:gd name="T15" fmla="*/ 24 h 462"/>
                  <a:gd name="T16" fmla="*/ 448 w 890"/>
                  <a:gd name="T17" fmla="*/ 18 h 462"/>
                  <a:gd name="T18" fmla="*/ 532 w 890"/>
                  <a:gd name="T19" fmla="*/ 24 h 462"/>
                  <a:gd name="T20" fmla="*/ 609 w 890"/>
                  <a:gd name="T21" fmla="*/ 36 h 462"/>
                  <a:gd name="T22" fmla="*/ 681 w 890"/>
                  <a:gd name="T23" fmla="*/ 60 h 462"/>
                  <a:gd name="T24" fmla="*/ 741 w 890"/>
                  <a:gd name="T25" fmla="*/ 96 h 462"/>
                  <a:gd name="T26" fmla="*/ 795 w 890"/>
                  <a:gd name="T27" fmla="*/ 132 h 462"/>
                  <a:gd name="T28" fmla="*/ 831 w 890"/>
                  <a:gd name="T29" fmla="*/ 174 h 462"/>
                  <a:gd name="T30" fmla="*/ 861 w 890"/>
                  <a:gd name="T31" fmla="*/ 222 h 462"/>
                  <a:gd name="T32" fmla="*/ 867 w 890"/>
                  <a:gd name="T33" fmla="*/ 276 h 462"/>
                  <a:gd name="T34" fmla="*/ 855 w 890"/>
                  <a:gd name="T35" fmla="*/ 330 h 462"/>
                  <a:gd name="T36" fmla="*/ 831 w 890"/>
                  <a:gd name="T37" fmla="*/ 378 h 462"/>
                  <a:gd name="T38" fmla="*/ 783 w 890"/>
                  <a:gd name="T39" fmla="*/ 426 h 462"/>
                  <a:gd name="T40" fmla="*/ 723 w 890"/>
                  <a:gd name="T41" fmla="*/ 462 h 462"/>
                  <a:gd name="T42" fmla="*/ 765 w 890"/>
                  <a:gd name="T43" fmla="*/ 462 h 462"/>
                  <a:gd name="T44" fmla="*/ 819 w 890"/>
                  <a:gd name="T45" fmla="*/ 426 h 462"/>
                  <a:gd name="T46" fmla="*/ 855 w 890"/>
                  <a:gd name="T47" fmla="*/ 378 h 462"/>
                  <a:gd name="T48" fmla="*/ 884 w 890"/>
                  <a:gd name="T49" fmla="*/ 330 h 462"/>
                  <a:gd name="T50" fmla="*/ 890 w 890"/>
                  <a:gd name="T51" fmla="*/ 276 h 462"/>
                  <a:gd name="T52" fmla="*/ 884 w 890"/>
                  <a:gd name="T53" fmla="*/ 222 h 462"/>
                  <a:gd name="T54" fmla="*/ 855 w 890"/>
                  <a:gd name="T55" fmla="*/ 168 h 462"/>
                  <a:gd name="T56" fmla="*/ 813 w 890"/>
                  <a:gd name="T57" fmla="*/ 120 h 462"/>
                  <a:gd name="T58" fmla="*/ 759 w 890"/>
                  <a:gd name="T59" fmla="*/ 84 h 462"/>
                  <a:gd name="T60" fmla="*/ 693 w 890"/>
                  <a:gd name="T61" fmla="*/ 48 h 462"/>
                  <a:gd name="T62" fmla="*/ 621 w 890"/>
                  <a:gd name="T63" fmla="*/ 24 h 462"/>
                  <a:gd name="T64" fmla="*/ 538 w 890"/>
                  <a:gd name="T65" fmla="*/ 6 h 462"/>
                  <a:gd name="T66" fmla="*/ 448 w 890"/>
                  <a:gd name="T67" fmla="*/ 0 h 462"/>
                  <a:gd name="T68" fmla="*/ 358 w 890"/>
                  <a:gd name="T69" fmla="*/ 6 h 462"/>
                  <a:gd name="T70" fmla="*/ 275 w 890"/>
                  <a:gd name="T71" fmla="*/ 24 h 462"/>
                  <a:gd name="T72" fmla="*/ 197 w 890"/>
                  <a:gd name="T73" fmla="*/ 48 h 462"/>
                  <a:gd name="T74" fmla="*/ 131 w 890"/>
                  <a:gd name="T75" fmla="*/ 84 h 462"/>
                  <a:gd name="T76" fmla="*/ 77 w 890"/>
                  <a:gd name="T77" fmla="*/ 120 h 462"/>
                  <a:gd name="T78" fmla="*/ 35 w 890"/>
                  <a:gd name="T79" fmla="*/ 168 h 462"/>
                  <a:gd name="T80" fmla="*/ 12 w 890"/>
                  <a:gd name="T81" fmla="*/ 222 h 462"/>
                  <a:gd name="T82" fmla="*/ 0 w 890"/>
                  <a:gd name="T83" fmla="*/ 276 h 462"/>
                  <a:gd name="T84" fmla="*/ 6 w 890"/>
                  <a:gd name="T85" fmla="*/ 330 h 462"/>
                  <a:gd name="T86" fmla="*/ 35 w 890"/>
                  <a:gd name="T87" fmla="*/ 378 h 462"/>
                  <a:gd name="T88" fmla="*/ 71 w 890"/>
                  <a:gd name="T89" fmla="*/ 426 h 462"/>
                  <a:gd name="T90" fmla="*/ 125 w 890"/>
                  <a:gd name="T91" fmla="*/ 462 h 462"/>
                  <a:gd name="T92" fmla="*/ 167 w 890"/>
                  <a:gd name="T93" fmla="*/ 462 h 462"/>
                  <a:gd name="T94" fmla="*/ 107 w 890"/>
                  <a:gd name="T95" fmla="*/ 426 h 462"/>
                  <a:gd name="T96" fmla="*/ 59 w 890"/>
                  <a:gd name="T97" fmla="*/ 378 h 462"/>
                  <a:gd name="T98" fmla="*/ 35 w 890"/>
                  <a:gd name="T99" fmla="*/ 330 h 462"/>
                  <a:gd name="T100" fmla="*/ 23 w 890"/>
                  <a:gd name="T101" fmla="*/ 276 h 462"/>
                  <a:gd name="T102" fmla="*/ 23 w 890"/>
                  <a:gd name="T103" fmla="*/ 276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>
                  <a:gd name="T0" fmla="*/ 18 w 406"/>
                  <a:gd name="T1" fmla="*/ 300 h 486"/>
                  <a:gd name="T2" fmla="*/ 24 w 406"/>
                  <a:gd name="T3" fmla="*/ 246 h 486"/>
                  <a:gd name="T4" fmla="*/ 48 w 406"/>
                  <a:gd name="T5" fmla="*/ 198 h 486"/>
                  <a:gd name="T6" fmla="*/ 83 w 406"/>
                  <a:gd name="T7" fmla="*/ 150 h 486"/>
                  <a:gd name="T8" fmla="*/ 131 w 406"/>
                  <a:gd name="T9" fmla="*/ 108 h 486"/>
                  <a:gd name="T10" fmla="*/ 185 w 406"/>
                  <a:gd name="T11" fmla="*/ 72 h 486"/>
                  <a:gd name="T12" fmla="*/ 251 w 406"/>
                  <a:gd name="T13" fmla="*/ 42 h 486"/>
                  <a:gd name="T14" fmla="*/ 329 w 406"/>
                  <a:gd name="T15" fmla="*/ 24 h 486"/>
                  <a:gd name="T16" fmla="*/ 406 w 406"/>
                  <a:gd name="T17" fmla="*/ 6 h 486"/>
                  <a:gd name="T18" fmla="*/ 406 w 406"/>
                  <a:gd name="T19" fmla="*/ 0 h 486"/>
                  <a:gd name="T20" fmla="*/ 323 w 406"/>
                  <a:gd name="T21" fmla="*/ 12 h 486"/>
                  <a:gd name="T22" fmla="*/ 245 w 406"/>
                  <a:gd name="T23" fmla="*/ 36 h 486"/>
                  <a:gd name="T24" fmla="*/ 179 w 406"/>
                  <a:gd name="T25" fmla="*/ 66 h 486"/>
                  <a:gd name="T26" fmla="*/ 119 w 406"/>
                  <a:gd name="T27" fmla="*/ 102 h 486"/>
                  <a:gd name="T28" fmla="*/ 72 w 406"/>
                  <a:gd name="T29" fmla="*/ 144 h 486"/>
                  <a:gd name="T30" fmla="*/ 30 w 406"/>
                  <a:gd name="T31" fmla="*/ 192 h 486"/>
                  <a:gd name="T32" fmla="*/ 6 w 406"/>
                  <a:gd name="T33" fmla="*/ 246 h 486"/>
                  <a:gd name="T34" fmla="*/ 0 w 406"/>
                  <a:gd name="T35" fmla="*/ 300 h 486"/>
                  <a:gd name="T36" fmla="*/ 6 w 406"/>
                  <a:gd name="T37" fmla="*/ 348 h 486"/>
                  <a:gd name="T38" fmla="*/ 30 w 406"/>
                  <a:gd name="T39" fmla="*/ 396 h 486"/>
                  <a:gd name="T40" fmla="*/ 66 w 406"/>
                  <a:gd name="T41" fmla="*/ 444 h 486"/>
                  <a:gd name="T42" fmla="*/ 107 w 406"/>
                  <a:gd name="T43" fmla="*/ 486 h 486"/>
                  <a:gd name="T44" fmla="*/ 131 w 406"/>
                  <a:gd name="T45" fmla="*/ 486 h 486"/>
                  <a:gd name="T46" fmla="*/ 83 w 406"/>
                  <a:gd name="T47" fmla="*/ 450 h 486"/>
                  <a:gd name="T48" fmla="*/ 48 w 406"/>
                  <a:gd name="T49" fmla="*/ 402 h 486"/>
                  <a:gd name="T50" fmla="*/ 24 w 406"/>
                  <a:gd name="T51" fmla="*/ 354 h 486"/>
                  <a:gd name="T52" fmla="*/ 18 w 406"/>
                  <a:gd name="T53" fmla="*/ 300 h 486"/>
                  <a:gd name="T54" fmla="*/ 18 w 406"/>
                  <a:gd name="T55" fmla="*/ 30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2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>
                  <a:gd name="T0" fmla="*/ 89 w 107"/>
                  <a:gd name="T1" fmla="*/ 84 h 252"/>
                  <a:gd name="T2" fmla="*/ 83 w 107"/>
                  <a:gd name="T3" fmla="*/ 132 h 252"/>
                  <a:gd name="T4" fmla="*/ 65 w 107"/>
                  <a:gd name="T5" fmla="*/ 174 h 252"/>
                  <a:gd name="T6" fmla="*/ 36 w 107"/>
                  <a:gd name="T7" fmla="*/ 216 h 252"/>
                  <a:gd name="T8" fmla="*/ 0 w 107"/>
                  <a:gd name="T9" fmla="*/ 252 h 252"/>
                  <a:gd name="T10" fmla="*/ 18 w 107"/>
                  <a:gd name="T11" fmla="*/ 252 h 252"/>
                  <a:gd name="T12" fmla="*/ 53 w 107"/>
                  <a:gd name="T13" fmla="*/ 216 h 252"/>
                  <a:gd name="T14" fmla="*/ 83 w 107"/>
                  <a:gd name="T15" fmla="*/ 174 h 252"/>
                  <a:gd name="T16" fmla="*/ 101 w 107"/>
                  <a:gd name="T17" fmla="*/ 132 h 252"/>
                  <a:gd name="T18" fmla="*/ 107 w 107"/>
                  <a:gd name="T19" fmla="*/ 84 h 252"/>
                  <a:gd name="T20" fmla="*/ 101 w 107"/>
                  <a:gd name="T21" fmla="*/ 42 h 252"/>
                  <a:gd name="T22" fmla="*/ 89 w 107"/>
                  <a:gd name="T23" fmla="*/ 0 h 252"/>
                  <a:gd name="T24" fmla="*/ 65 w 107"/>
                  <a:gd name="T25" fmla="*/ 0 h 252"/>
                  <a:gd name="T26" fmla="*/ 83 w 107"/>
                  <a:gd name="T27" fmla="*/ 42 h 252"/>
                  <a:gd name="T28" fmla="*/ 89 w 107"/>
                  <a:gd name="T29" fmla="*/ 84 h 252"/>
                  <a:gd name="T30" fmla="*/ 89 w 107"/>
                  <a:gd name="T31" fmla="*/ 8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3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>
                  <a:gd name="T0" fmla="*/ 360 w 360"/>
                  <a:gd name="T1" fmla="*/ 365 h 563"/>
                  <a:gd name="T2" fmla="*/ 353 w 360"/>
                  <a:gd name="T3" fmla="*/ 305 h 563"/>
                  <a:gd name="T4" fmla="*/ 335 w 360"/>
                  <a:gd name="T5" fmla="*/ 251 h 563"/>
                  <a:gd name="T6" fmla="*/ 305 w 360"/>
                  <a:gd name="T7" fmla="*/ 204 h 563"/>
                  <a:gd name="T8" fmla="*/ 262 w 360"/>
                  <a:gd name="T9" fmla="*/ 156 h 563"/>
                  <a:gd name="T10" fmla="*/ 213 w 360"/>
                  <a:gd name="T11" fmla="*/ 108 h 563"/>
                  <a:gd name="T12" fmla="*/ 159 w 360"/>
                  <a:gd name="T13" fmla="*/ 66 h 563"/>
                  <a:gd name="T14" fmla="*/ 92 w 360"/>
                  <a:gd name="T15" fmla="*/ 30 h 563"/>
                  <a:gd name="T16" fmla="*/ 19 w 360"/>
                  <a:gd name="T17" fmla="*/ 0 h 563"/>
                  <a:gd name="T18" fmla="*/ 0 w 360"/>
                  <a:gd name="T19" fmla="*/ 12 h 563"/>
                  <a:gd name="T20" fmla="*/ 67 w 360"/>
                  <a:gd name="T21" fmla="*/ 42 h 563"/>
                  <a:gd name="T22" fmla="*/ 134 w 360"/>
                  <a:gd name="T23" fmla="*/ 78 h 563"/>
                  <a:gd name="T24" fmla="*/ 189 w 360"/>
                  <a:gd name="T25" fmla="*/ 114 h 563"/>
                  <a:gd name="T26" fmla="*/ 238 w 360"/>
                  <a:gd name="T27" fmla="*/ 162 h 563"/>
                  <a:gd name="T28" fmla="*/ 274 w 360"/>
                  <a:gd name="T29" fmla="*/ 210 h 563"/>
                  <a:gd name="T30" fmla="*/ 299 w 360"/>
                  <a:gd name="T31" fmla="*/ 257 h 563"/>
                  <a:gd name="T32" fmla="*/ 317 w 360"/>
                  <a:gd name="T33" fmla="*/ 311 h 563"/>
                  <a:gd name="T34" fmla="*/ 323 w 360"/>
                  <a:gd name="T35" fmla="*/ 365 h 563"/>
                  <a:gd name="T36" fmla="*/ 317 w 360"/>
                  <a:gd name="T37" fmla="*/ 419 h 563"/>
                  <a:gd name="T38" fmla="*/ 299 w 360"/>
                  <a:gd name="T39" fmla="*/ 467 h 563"/>
                  <a:gd name="T40" fmla="*/ 274 w 360"/>
                  <a:gd name="T41" fmla="*/ 515 h 563"/>
                  <a:gd name="T42" fmla="*/ 238 w 360"/>
                  <a:gd name="T43" fmla="*/ 563 h 563"/>
                  <a:gd name="T44" fmla="*/ 268 w 360"/>
                  <a:gd name="T45" fmla="*/ 563 h 563"/>
                  <a:gd name="T46" fmla="*/ 311 w 360"/>
                  <a:gd name="T47" fmla="*/ 515 h 563"/>
                  <a:gd name="T48" fmla="*/ 335 w 360"/>
                  <a:gd name="T49" fmla="*/ 467 h 563"/>
                  <a:gd name="T50" fmla="*/ 353 w 360"/>
                  <a:gd name="T51" fmla="*/ 419 h 563"/>
                  <a:gd name="T52" fmla="*/ 360 w 360"/>
                  <a:gd name="T53" fmla="*/ 365 h 563"/>
                  <a:gd name="T54" fmla="*/ 360 w 360"/>
                  <a:gd name="T55" fmla="*/ 365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>
                  <a:gd name="T0" fmla="*/ 1053 w 1078"/>
                  <a:gd name="T1" fmla="*/ 425 h 425"/>
                  <a:gd name="T2" fmla="*/ 1078 w 1078"/>
                  <a:gd name="T3" fmla="*/ 419 h 425"/>
                  <a:gd name="T4" fmla="*/ 1066 w 1078"/>
                  <a:gd name="T5" fmla="*/ 377 h 425"/>
                  <a:gd name="T6" fmla="*/ 1047 w 1078"/>
                  <a:gd name="T7" fmla="*/ 336 h 425"/>
                  <a:gd name="T8" fmla="*/ 986 w 1078"/>
                  <a:gd name="T9" fmla="*/ 252 h 425"/>
                  <a:gd name="T10" fmla="*/ 907 w 1078"/>
                  <a:gd name="T11" fmla="*/ 180 h 425"/>
                  <a:gd name="T12" fmla="*/ 810 w 1078"/>
                  <a:gd name="T13" fmla="*/ 120 h 425"/>
                  <a:gd name="T14" fmla="*/ 694 w 1078"/>
                  <a:gd name="T15" fmla="*/ 72 h 425"/>
                  <a:gd name="T16" fmla="*/ 560 w 1078"/>
                  <a:gd name="T17" fmla="*/ 30 h 425"/>
                  <a:gd name="T18" fmla="*/ 420 w 1078"/>
                  <a:gd name="T19" fmla="*/ 6 h 425"/>
                  <a:gd name="T20" fmla="*/ 268 w 1078"/>
                  <a:gd name="T21" fmla="*/ 0 h 425"/>
                  <a:gd name="T22" fmla="*/ 134 w 1078"/>
                  <a:gd name="T23" fmla="*/ 6 h 425"/>
                  <a:gd name="T24" fmla="*/ 0 w 1078"/>
                  <a:gd name="T25" fmla="*/ 24 h 425"/>
                  <a:gd name="T26" fmla="*/ 12 w 1078"/>
                  <a:gd name="T27" fmla="*/ 36 h 425"/>
                  <a:gd name="T28" fmla="*/ 134 w 1078"/>
                  <a:gd name="T29" fmla="*/ 18 h 425"/>
                  <a:gd name="T30" fmla="*/ 268 w 1078"/>
                  <a:gd name="T31" fmla="*/ 12 h 425"/>
                  <a:gd name="T32" fmla="*/ 420 w 1078"/>
                  <a:gd name="T33" fmla="*/ 18 h 425"/>
                  <a:gd name="T34" fmla="*/ 554 w 1078"/>
                  <a:gd name="T35" fmla="*/ 42 h 425"/>
                  <a:gd name="T36" fmla="*/ 682 w 1078"/>
                  <a:gd name="T37" fmla="*/ 84 h 425"/>
                  <a:gd name="T38" fmla="*/ 798 w 1078"/>
                  <a:gd name="T39" fmla="*/ 132 h 425"/>
                  <a:gd name="T40" fmla="*/ 895 w 1078"/>
                  <a:gd name="T41" fmla="*/ 192 h 425"/>
                  <a:gd name="T42" fmla="*/ 968 w 1078"/>
                  <a:gd name="T43" fmla="*/ 264 h 425"/>
                  <a:gd name="T44" fmla="*/ 999 w 1078"/>
                  <a:gd name="T45" fmla="*/ 300 h 425"/>
                  <a:gd name="T46" fmla="*/ 1023 w 1078"/>
                  <a:gd name="T47" fmla="*/ 342 h 425"/>
                  <a:gd name="T48" fmla="*/ 1041 w 1078"/>
                  <a:gd name="T49" fmla="*/ 383 h 425"/>
                  <a:gd name="T50" fmla="*/ 1053 w 1078"/>
                  <a:gd name="T51" fmla="*/ 425 h 425"/>
                  <a:gd name="T52" fmla="*/ 1053 w 1078"/>
                  <a:gd name="T53" fmla="*/ 425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>
                  <a:gd name="T0" fmla="*/ 0 w 98"/>
                  <a:gd name="T1" fmla="*/ 234 h 234"/>
                  <a:gd name="T2" fmla="*/ 25 w 98"/>
                  <a:gd name="T3" fmla="*/ 234 h 234"/>
                  <a:gd name="T4" fmla="*/ 55 w 98"/>
                  <a:gd name="T5" fmla="*/ 186 h 234"/>
                  <a:gd name="T6" fmla="*/ 80 w 98"/>
                  <a:gd name="T7" fmla="*/ 138 h 234"/>
                  <a:gd name="T8" fmla="*/ 92 w 98"/>
                  <a:gd name="T9" fmla="*/ 90 h 234"/>
                  <a:gd name="T10" fmla="*/ 98 w 98"/>
                  <a:gd name="T11" fmla="*/ 36 h 234"/>
                  <a:gd name="T12" fmla="*/ 98 w 98"/>
                  <a:gd name="T13" fmla="*/ 0 h 234"/>
                  <a:gd name="T14" fmla="*/ 74 w 98"/>
                  <a:gd name="T15" fmla="*/ 0 h 234"/>
                  <a:gd name="T16" fmla="*/ 74 w 98"/>
                  <a:gd name="T17" fmla="*/ 36 h 234"/>
                  <a:gd name="T18" fmla="*/ 67 w 98"/>
                  <a:gd name="T19" fmla="*/ 90 h 234"/>
                  <a:gd name="T20" fmla="*/ 55 w 98"/>
                  <a:gd name="T21" fmla="*/ 138 h 234"/>
                  <a:gd name="T22" fmla="*/ 31 w 98"/>
                  <a:gd name="T23" fmla="*/ 186 h 234"/>
                  <a:gd name="T24" fmla="*/ 0 w 98"/>
                  <a:gd name="T25" fmla="*/ 234 h 234"/>
                  <a:gd name="T26" fmla="*/ 0 w 98"/>
                  <a:gd name="T27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35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>
                  <a:gd name="T0" fmla="*/ 484 w 1201"/>
                  <a:gd name="T1" fmla="*/ 6 h 731"/>
                  <a:gd name="T2" fmla="*/ 263 w 1201"/>
                  <a:gd name="T3" fmla="*/ 60 h 731"/>
                  <a:gd name="T4" fmla="*/ 101 w 1201"/>
                  <a:gd name="T5" fmla="*/ 162 h 731"/>
                  <a:gd name="T6" fmla="*/ 12 w 1201"/>
                  <a:gd name="T7" fmla="*/ 294 h 731"/>
                  <a:gd name="T8" fmla="*/ 0 w 1201"/>
                  <a:gd name="T9" fmla="*/ 366 h 731"/>
                  <a:gd name="T10" fmla="*/ 12 w 1201"/>
                  <a:gd name="T11" fmla="*/ 437 h 731"/>
                  <a:gd name="T12" fmla="*/ 101 w 1201"/>
                  <a:gd name="T13" fmla="*/ 569 h 731"/>
                  <a:gd name="T14" fmla="*/ 263 w 1201"/>
                  <a:gd name="T15" fmla="*/ 671 h 731"/>
                  <a:gd name="T16" fmla="*/ 484 w 1201"/>
                  <a:gd name="T17" fmla="*/ 725 h 731"/>
                  <a:gd name="T18" fmla="*/ 723 w 1201"/>
                  <a:gd name="T19" fmla="*/ 725 h 731"/>
                  <a:gd name="T20" fmla="*/ 938 w 1201"/>
                  <a:gd name="T21" fmla="*/ 671 h 731"/>
                  <a:gd name="T22" fmla="*/ 1100 w 1201"/>
                  <a:gd name="T23" fmla="*/ 569 h 731"/>
                  <a:gd name="T24" fmla="*/ 1189 w 1201"/>
                  <a:gd name="T25" fmla="*/ 437 h 731"/>
                  <a:gd name="T26" fmla="*/ 1201 w 1201"/>
                  <a:gd name="T27" fmla="*/ 366 h 731"/>
                  <a:gd name="T28" fmla="*/ 1189 w 1201"/>
                  <a:gd name="T29" fmla="*/ 294 h 731"/>
                  <a:gd name="T30" fmla="*/ 1100 w 1201"/>
                  <a:gd name="T31" fmla="*/ 162 h 731"/>
                  <a:gd name="T32" fmla="*/ 938 w 1201"/>
                  <a:gd name="T33" fmla="*/ 60 h 731"/>
                  <a:gd name="T34" fmla="*/ 723 w 1201"/>
                  <a:gd name="T35" fmla="*/ 6 h 731"/>
                  <a:gd name="T36" fmla="*/ 604 w 1201"/>
                  <a:gd name="T37" fmla="*/ 0 h 731"/>
                  <a:gd name="T38" fmla="*/ 490 w 1201"/>
                  <a:gd name="T39" fmla="*/ 701 h 731"/>
                  <a:gd name="T40" fmla="*/ 287 w 1201"/>
                  <a:gd name="T41" fmla="*/ 647 h 731"/>
                  <a:gd name="T42" fmla="*/ 131 w 1201"/>
                  <a:gd name="T43" fmla="*/ 557 h 731"/>
                  <a:gd name="T44" fmla="*/ 48 w 1201"/>
                  <a:gd name="T45" fmla="*/ 437 h 731"/>
                  <a:gd name="T46" fmla="*/ 36 w 1201"/>
                  <a:gd name="T47" fmla="*/ 366 h 731"/>
                  <a:gd name="T48" fmla="*/ 48 w 1201"/>
                  <a:gd name="T49" fmla="*/ 300 h 731"/>
                  <a:gd name="T50" fmla="*/ 131 w 1201"/>
                  <a:gd name="T51" fmla="*/ 174 h 731"/>
                  <a:gd name="T52" fmla="*/ 287 w 1201"/>
                  <a:gd name="T53" fmla="*/ 84 h 731"/>
                  <a:gd name="T54" fmla="*/ 490 w 1201"/>
                  <a:gd name="T55" fmla="*/ 30 h 731"/>
                  <a:gd name="T56" fmla="*/ 717 w 1201"/>
                  <a:gd name="T57" fmla="*/ 30 h 731"/>
                  <a:gd name="T58" fmla="*/ 920 w 1201"/>
                  <a:gd name="T59" fmla="*/ 84 h 731"/>
                  <a:gd name="T60" fmla="*/ 1070 w 1201"/>
                  <a:gd name="T61" fmla="*/ 174 h 731"/>
                  <a:gd name="T62" fmla="*/ 1153 w 1201"/>
                  <a:gd name="T63" fmla="*/ 300 h 731"/>
                  <a:gd name="T64" fmla="*/ 1153 w 1201"/>
                  <a:gd name="T65" fmla="*/ 437 h 731"/>
                  <a:gd name="T66" fmla="*/ 1070 w 1201"/>
                  <a:gd name="T67" fmla="*/ 557 h 731"/>
                  <a:gd name="T68" fmla="*/ 920 w 1201"/>
                  <a:gd name="T69" fmla="*/ 647 h 731"/>
                  <a:gd name="T70" fmla="*/ 717 w 1201"/>
                  <a:gd name="T71" fmla="*/ 701 h 731"/>
                  <a:gd name="T72" fmla="*/ 604 w 1201"/>
                  <a:gd name="T73" fmla="*/ 707 h 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Freeform 36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>
                  <a:gd name="T0" fmla="*/ 24 w 544"/>
                  <a:gd name="T1" fmla="*/ 402 h 737"/>
                  <a:gd name="T2" fmla="*/ 36 w 544"/>
                  <a:gd name="T3" fmla="*/ 330 h 737"/>
                  <a:gd name="T4" fmla="*/ 66 w 544"/>
                  <a:gd name="T5" fmla="*/ 264 h 737"/>
                  <a:gd name="T6" fmla="*/ 108 w 544"/>
                  <a:gd name="T7" fmla="*/ 204 h 737"/>
                  <a:gd name="T8" fmla="*/ 173 w 544"/>
                  <a:gd name="T9" fmla="*/ 150 h 737"/>
                  <a:gd name="T10" fmla="*/ 251 w 544"/>
                  <a:gd name="T11" fmla="*/ 102 h 737"/>
                  <a:gd name="T12" fmla="*/ 335 w 544"/>
                  <a:gd name="T13" fmla="*/ 60 h 737"/>
                  <a:gd name="T14" fmla="*/ 436 w 544"/>
                  <a:gd name="T15" fmla="*/ 30 h 737"/>
                  <a:gd name="T16" fmla="*/ 544 w 544"/>
                  <a:gd name="T17" fmla="*/ 12 h 737"/>
                  <a:gd name="T18" fmla="*/ 544 w 544"/>
                  <a:gd name="T19" fmla="*/ 0 h 737"/>
                  <a:gd name="T20" fmla="*/ 430 w 544"/>
                  <a:gd name="T21" fmla="*/ 18 h 737"/>
                  <a:gd name="T22" fmla="*/ 329 w 544"/>
                  <a:gd name="T23" fmla="*/ 48 h 737"/>
                  <a:gd name="T24" fmla="*/ 233 w 544"/>
                  <a:gd name="T25" fmla="*/ 90 h 737"/>
                  <a:gd name="T26" fmla="*/ 155 w 544"/>
                  <a:gd name="T27" fmla="*/ 138 h 737"/>
                  <a:gd name="T28" fmla="*/ 90 w 544"/>
                  <a:gd name="T29" fmla="*/ 198 h 737"/>
                  <a:gd name="T30" fmla="*/ 42 w 544"/>
                  <a:gd name="T31" fmla="*/ 258 h 737"/>
                  <a:gd name="T32" fmla="*/ 12 w 544"/>
                  <a:gd name="T33" fmla="*/ 330 h 737"/>
                  <a:gd name="T34" fmla="*/ 0 w 544"/>
                  <a:gd name="T35" fmla="*/ 402 h 737"/>
                  <a:gd name="T36" fmla="*/ 6 w 544"/>
                  <a:gd name="T37" fmla="*/ 455 h 737"/>
                  <a:gd name="T38" fmla="*/ 18 w 544"/>
                  <a:gd name="T39" fmla="*/ 503 h 737"/>
                  <a:gd name="T40" fmla="*/ 42 w 544"/>
                  <a:gd name="T41" fmla="*/ 545 h 737"/>
                  <a:gd name="T42" fmla="*/ 78 w 544"/>
                  <a:gd name="T43" fmla="*/ 593 h 737"/>
                  <a:gd name="T44" fmla="*/ 114 w 544"/>
                  <a:gd name="T45" fmla="*/ 635 h 737"/>
                  <a:gd name="T46" fmla="*/ 161 w 544"/>
                  <a:gd name="T47" fmla="*/ 671 h 737"/>
                  <a:gd name="T48" fmla="*/ 221 w 544"/>
                  <a:gd name="T49" fmla="*/ 707 h 737"/>
                  <a:gd name="T50" fmla="*/ 281 w 544"/>
                  <a:gd name="T51" fmla="*/ 737 h 737"/>
                  <a:gd name="T52" fmla="*/ 323 w 544"/>
                  <a:gd name="T53" fmla="*/ 737 h 737"/>
                  <a:gd name="T54" fmla="*/ 257 w 544"/>
                  <a:gd name="T55" fmla="*/ 707 h 737"/>
                  <a:gd name="T56" fmla="*/ 203 w 544"/>
                  <a:gd name="T57" fmla="*/ 671 h 737"/>
                  <a:gd name="T58" fmla="*/ 149 w 544"/>
                  <a:gd name="T59" fmla="*/ 635 h 737"/>
                  <a:gd name="T60" fmla="*/ 108 w 544"/>
                  <a:gd name="T61" fmla="*/ 593 h 737"/>
                  <a:gd name="T62" fmla="*/ 72 w 544"/>
                  <a:gd name="T63" fmla="*/ 551 h 737"/>
                  <a:gd name="T64" fmla="*/ 48 w 544"/>
                  <a:gd name="T65" fmla="*/ 503 h 737"/>
                  <a:gd name="T66" fmla="*/ 30 w 544"/>
                  <a:gd name="T67" fmla="*/ 455 h 737"/>
                  <a:gd name="T68" fmla="*/ 24 w 544"/>
                  <a:gd name="T69" fmla="*/ 402 h 737"/>
                  <a:gd name="T70" fmla="*/ 24 w 544"/>
                  <a:gd name="T71" fmla="*/ 402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Freeform 37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>
                  <a:gd name="T0" fmla="*/ 12 w 609"/>
                  <a:gd name="T1" fmla="*/ 12 h 252"/>
                  <a:gd name="T2" fmla="*/ 113 w 609"/>
                  <a:gd name="T3" fmla="*/ 18 h 252"/>
                  <a:gd name="T4" fmla="*/ 203 w 609"/>
                  <a:gd name="T5" fmla="*/ 30 h 252"/>
                  <a:gd name="T6" fmla="*/ 292 w 609"/>
                  <a:gd name="T7" fmla="*/ 48 h 252"/>
                  <a:gd name="T8" fmla="*/ 376 w 609"/>
                  <a:gd name="T9" fmla="*/ 78 h 252"/>
                  <a:gd name="T10" fmla="*/ 448 w 609"/>
                  <a:gd name="T11" fmla="*/ 114 h 252"/>
                  <a:gd name="T12" fmla="*/ 514 w 609"/>
                  <a:gd name="T13" fmla="*/ 156 h 252"/>
                  <a:gd name="T14" fmla="*/ 567 w 609"/>
                  <a:gd name="T15" fmla="*/ 198 h 252"/>
                  <a:gd name="T16" fmla="*/ 609 w 609"/>
                  <a:gd name="T17" fmla="*/ 252 h 252"/>
                  <a:gd name="T18" fmla="*/ 609 w 609"/>
                  <a:gd name="T19" fmla="*/ 216 h 252"/>
                  <a:gd name="T20" fmla="*/ 561 w 609"/>
                  <a:gd name="T21" fmla="*/ 168 h 252"/>
                  <a:gd name="T22" fmla="*/ 502 w 609"/>
                  <a:gd name="T23" fmla="*/ 126 h 252"/>
                  <a:gd name="T24" fmla="*/ 436 w 609"/>
                  <a:gd name="T25" fmla="*/ 90 h 252"/>
                  <a:gd name="T26" fmla="*/ 364 w 609"/>
                  <a:gd name="T27" fmla="*/ 60 h 252"/>
                  <a:gd name="T28" fmla="*/ 286 w 609"/>
                  <a:gd name="T29" fmla="*/ 36 h 252"/>
                  <a:gd name="T30" fmla="*/ 197 w 609"/>
                  <a:gd name="T31" fmla="*/ 18 h 252"/>
                  <a:gd name="T32" fmla="*/ 107 w 609"/>
                  <a:gd name="T33" fmla="*/ 6 h 252"/>
                  <a:gd name="T34" fmla="*/ 12 w 609"/>
                  <a:gd name="T35" fmla="*/ 0 h 252"/>
                  <a:gd name="T36" fmla="*/ 6 w 609"/>
                  <a:gd name="T37" fmla="*/ 0 h 252"/>
                  <a:gd name="T38" fmla="*/ 0 w 609"/>
                  <a:gd name="T39" fmla="*/ 0 h 252"/>
                  <a:gd name="T40" fmla="*/ 0 w 609"/>
                  <a:gd name="T41" fmla="*/ 12 h 252"/>
                  <a:gd name="T42" fmla="*/ 6 w 609"/>
                  <a:gd name="T43" fmla="*/ 12 h 252"/>
                  <a:gd name="T44" fmla="*/ 12 w 609"/>
                  <a:gd name="T45" fmla="*/ 12 h 252"/>
                  <a:gd name="T46" fmla="*/ 12 w 609"/>
                  <a:gd name="T47" fmla="*/ 1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Freeform 38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>
                  <a:gd name="T0" fmla="*/ 72 w 72"/>
                  <a:gd name="T1" fmla="*/ 0 h 54"/>
                  <a:gd name="T2" fmla="*/ 36 w 72"/>
                  <a:gd name="T3" fmla="*/ 30 h 54"/>
                  <a:gd name="T4" fmla="*/ 0 w 72"/>
                  <a:gd name="T5" fmla="*/ 54 h 54"/>
                  <a:gd name="T6" fmla="*/ 36 w 72"/>
                  <a:gd name="T7" fmla="*/ 54 h 54"/>
                  <a:gd name="T8" fmla="*/ 54 w 72"/>
                  <a:gd name="T9" fmla="*/ 42 h 54"/>
                  <a:gd name="T10" fmla="*/ 72 w 72"/>
                  <a:gd name="T11" fmla="*/ 24 h 54"/>
                  <a:gd name="T12" fmla="*/ 72 w 72"/>
                  <a:gd name="T13" fmla="*/ 24 h 54"/>
                  <a:gd name="T14" fmla="*/ 72 w 72"/>
                  <a:gd name="T15" fmla="*/ 0 h 54"/>
                  <a:gd name="T16" fmla="*/ 72 w 72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Freeform 39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>
                  <a:gd name="T0" fmla="*/ 299 w 705"/>
                  <a:gd name="T1" fmla="*/ 90 h 108"/>
                  <a:gd name="T2" fmla="*/ 221 w 705"/>
                  <a:gd name="T3" fmla="*/ 90 h 108"/>
                  <a:gd name="T4" fmla="*/ 143 w 705"/>
                  <a:gd name="T5" fmla="*/ 78 h 108"/>
                  <a:gd name="T6" fmla="*/ 0 w 705"/>
                  <a:gd name="T7" fmla="*/ 48 h 108"/>
                  <a:gd name="T8" fmla="*/ 0 w 705"/>
                  <a:gd name="T9" fmla="*/ 66 h 108"/>
                  <a:gd name="T10" fmla="*/ 143 w 705"/>
                  <a:gd name="T11" fmla="*/ 96 h 108"/>
                  <a:gd name="T12" fmla="*/ 221 w 705"/>
                  <a:gd name="T13" fmla="*/ 108 h 108"/>
                  <a:gd name="T14" fmla="*/ 299 w 705"/>
                  <a:gd name="T15" fmla="*/ 108 h 108"/>
                  <a:gd name="T16" fmla="*/ 412 w 705"/>
                  <a:gd name="T17" fmla="*/ 102 h 108"/>
                  <a:gd name="T18" fmla="*/ 520 w 705"/>
                  <a:gd name="T19" fmla="*/ 84 h 108"/>
                  <a:gd name="T20" fmla="*/ 615 w 705"/>
                  <a:gd name="T21" fmla="*/ 60 h 108"/>
                  <a:gd name="T22" fmla="*/ 705 w 705"/>
                  <a:gd name="T23" fmla="*/ 24 h 108"/>
                  <a:gd name="T24" fmla="*/ 705 w 705"/>
                  <a:gd name="T25" fmla="*/ 0 h 108"/>
                  <a:gd name="T26" fmla="*/ 615 w 705"/>
                  <a:gd name="T27" fmla="*/ 42 h 108"/>
                  <a:gd name="T28" fmla="*/ 520 w 705"/>
                  <a:gd name="T29" fmla="*/ 66 h 108"/>
                  <a:gd name="T30" fmla="*/ 412 w 705"/>
                  <a:gd name="T31" fmla="*/ 84 h 108"/>
                  <a:gd name="T32" fmla="*/ 299 w 705"/>
                  <a:gd name="T33" fmla="*/ 90 h 108"/>
                  <a:gd name="T34" fmla="*/ 299 w 705"/>
                  <a:gd name="T35" fmla="*/ 9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Freeform 40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>
                  <a:gd name="T0" fmla="*/ 119 w 143"/>
                  <a:gd name="T1" fmla="*/ 114 h 341"/>
                  <a:gd name="T2" fmla="*/ 113 w 143"/>
                  <a:gd name="T3" fmla="*/ 173 h 341"/>
                  <a:gd name="T4" fmla="*/ 89 w 143"/>
                  <a:gd name="T5" fmla="*/ 239 h 341"/>
                  <a:gd name="T6" fmla="*/ 47 w 143"/>
                  <a:gd name="T7" fmla="*/ 293 h 341"/>
                  <a:gd name="T8" fmla="*/ 0 w 143"/>
                  <a:gd name="T9" fmla="*/ 341 h 341"/>
                  <a:gd name="T10" fmla="*/ 29 w 143"/>
                  <a:gd name="T11" fmla="*/ 341 h 341"/>
                  <a:gd name="T12" fmla="*/ 77 w 143"/>
                  <a:gd name="T13" fmla="*/ 287 h 341"/>
                  <a:gd name="T14" fmla="*/ 113 w 143"/>
                  <a:gd name="T15" fmla="*/ 233 h 341"/>
                  <a:gd name="T16" fmla="*/ 137 w 143"/>
                  <a:gd name="T17" fmla="*/ 173 h 341"/>
                  <a:gd name="T18" fmla="*/ 143 w 143"/>
                  <a:gd name="T19" fmla="*/ 114 h 341"/>
                  <a:gd name="T20" fmla="*/ 137 w 143"/>
                  <a:gd name="T21" fmla="*/ 60 h 341"/>
                  <a:gd name="T22" fmla="*/ 119 w 143"/>
                  <a:gd name="T23" fmla="*/ 0 h 341"/>
                  <a:gd name="T24" fmla="*/ 89 w 143"/>
                  <a:gd name="T25" fmla="*/ 0 h 341"/>
                  <a:gd name="T26" fmla="*/ 113 w 143"/>
                  <a:gd name="T27" fmla="*/ 60 h 341"/>
                  <a:gd name="T28" fmla="*/ 119 w 143"/>
                  <a:gd name="T29" fmla="*/ 114 h 341"/>
                  <a:gd name="T30" fmla="*/ 119 w 143"/>
                  <a:gd name="T31" fmla="*/ 114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Freeform 41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>
                  <a:gd name="T0" fmla="*/ 59 w 83"/>
                  <a:gd name="T1" fmla="*/ 90 h 90"/>
                  <a:gd name="T2" fmla="*/ 83 w 83"/>
                  <a:gd name="T3" fmla="*/ 84 h 90"/>
                  <a:gd name="T4" fmla="*/ 71 w 83"/>
                  <a:gd name="T5" fmla="*/ 60 h 90"/>
                  <a:gd name="T6" fmla="*/ 53 w 83"/>
                  <a:gd name="T7" fmla="*/ 42 h 90"/>
                  <a:gd name="T8" fmla="*/ 6 w 83"/>
                  <a:gd name="T9" fmla="*/ 0 h 90"/>
                  <a:gd name="T10" fmla="*/ 0 w 83"/>
                  <a:gd name="T11" fmla="*/ 18 h 90"/>
                  <a:gd name="T12" fmla="*/ 35 w 83"/>
                  <a:gd name="T13" fmla="*/ 48 h 90"/>
                  <a:gd name="T14" fmla="*/ 59 w 83"/>
                  <a:gd name="T15" fmla="*/ 90 h 90"/>
                  <a:gd name="T16" fmla="*/ 59 w 8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Freeform 42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686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Freeform 43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>
                  <a:gd name="T0" fmla="*/ 616 w 909"/>
                  <a:gd name="T1" fmla="*/ 0 h 533"/>
                  <a:gd name="T2" fmla="*/ 616 w 909"/>
                  <a:gd name="T3" fmla="*/ 18 h 533"/>
                  <a:gd name="T4" fmla="*/ 724 w 909"/>
                  <a:gd name="T5" fmla="*/ 60 h 533"/>
                  <a:gd name="T6" fmla="*/ 765 w 909"/>
                  <a:gd name="T7" fmla="*/ 84 h 533"/>
                  <a:gd name="T8" fmla="*/ 807 w 909"/>
                  <a:gd name="T9" fmla="*/ 114 h 533"/>
                  <a:gd name="T10" fmla="*/ 837 w 909"/>
                  <a:gd name="T11" fmla="*/ 144 h 533"/>
                  <a:gd name="T12" fmla="*/ 861 w 909"/>
                  <a:gd name="T13" fmla="*/ 180 h 533"/>
                  <a:gd name="T14" fmla="*/ 873 w 909"/>
                  <a:gd name="T15" fmla="*/ 216 h 533"/>
                  <a:gd name="T16" fmla="*/ 879 w 909"/>
                  <a:gd name="T17" fmla="*/ 258 h 533"/>
                  <a:gd name="T18" fmla="*/ 873 w 909"/>
                  <a:gd name="T19" fmla="*/ 311 h 533"/>
                  <a:gd name="T20" fmla="*/ 843 w 909"/>
                  <a:gd name="T21" fmla="*/ 359 h 533"/>
                  <a:gd name="T22" fmla="*/ 807 w 909"/>
                  <a:gd name="T23" fmla="*/ 401 h 533"/>
                  <a:gd name="T24" fmla="*/ 753 w 909"/>
                  <a:gd name="T25" fmla="*/ 443 h 533"/>
                  <a:gd name="T26" fmla="*/ 694 w 909"/>
                  <a:gd name="T27" fmla="*/ 473 h 533"/>
                  <a:gd name="T28" fmla="*/ 622 w 909"/>
                  <a:gd name="T29" fmla="*/ 497 h 533"/>
                  <a:gd name="T30" fmla="*/ 538 w 909"/>
                  <a:gd name="T31" fmla="*/ 509 h 533"/>
                  <a:gd name="T32" fmla="*/ 455 w 909"/>
                  <a:gd name="T33" fmla="*/ 515 h 533"/>
                  <a:gd name="T34" fmla="*/ 371 w 909"/>
                  <a:gd name="T35" fmla="*/ 509 h 533"/>
                  <a:gd name="T36" fmla="*/ 287 w 909"/>
                  <a:gd name="T37" fmla="*/ 497 h 533"/>
                  <a:gd name="T38" fmla="*/ 215 w 909"/>
                  <a:gd name="T39" fmla="*/ 473 h 533"/>
                  <a:gd name="T40" fmla="*/ 156 w 909"/>
                  <a:gd name="T41" fmla="*/ 443 h 533"/>
                  <a:gd name="T42" fmla="*/ 102 w 909"/>
                  <a:gd name="T43" fmla="*/ 401 h 533"/>
                  <a:gd name="T44" fmla="*/ 66 w 909"/>
                  <a:gd name="T45" fmla="*/ 359 h 533"/>
                  <a:gd name="T46" fmla="*/ 36 w 909"/>
                  <a:gd name="T47" fmla="*/ 311 h 533"/>
                  <a:gd name="T48" fmla="*/ 30 w 909"/>
                  <a:gd name="T49" fmla="*/ 258 h 533"/>
                  <a:gd name="T50" fmla="*/ 36 w 909"/>
                  <a:gd name="T51" fmla="*/ 222 h 533"/>
                  <a:gd name="T52" fmla="*/ 48 w 909"/>
                  <a:gd name="T53" fmla="*/ 186 h 533"/>
                  <a:gd name="T54" fmla="*/ 66 w 909"/>
                  <a:gd name="T55" fmla="*/ 156 h 533"/>
                  <a:gd name="T56" fmla="*/ 90 w 909"/>
                  <a:gd name="T57" fmla="*/ 126 h 533"/>
                  <a:gd name="T58" fmla="*/ 66 w 909"/>
                  <a:gd name="T59" fmla="*/ 114 h 533"/>
                  <a:gd name="T60" fmla="*/ 36 w 909"/>
                  <a:gd name="T61" fmla="*/ 144 h 533"/>
                  <a:gd name="T62" fmla="*/ 18 w 909"/>
                  <a:gd name="T63" fmla="*/ 180 h 533"/>
                  <a:gd name="T64" fmla="*/ 6 w 909"/>
                  <a:gd name="T65" fmla="*/ 216 h 533"/>
                  <a:gd name="T66" fmla="*/ 0 w 909"/>
                  <a:gd name="T67" fmla="*/ 258 h 533"/>
                  <a:gd name="T68" fmla="*/ 12 w 909"/>
                  <a:gd name="T69" fmla="*/ 311 h 533"/>
                  <a:gd name="T70" fmla="*/ 36 w 909"/>
                  <a:gd name="T71" fmla="*/ 365 h 533"/>
                  <a:gd name="T72" fmla="*/ 78 w 909"/>
                  <a:gd name="T73" fmla="*/ 413 h 533"/>
                  <a:gd name="T74" fmla="*/ 132 w 909"/>
                  <a:gd name="T75" fmla="*/ 449 h 533"/>
                  <a:gd name="T76" fmla="*/ 203 w 909"/>
                  <a:gd name="T77" fmla="*/ 485 h 533"/>
                  <a:gd name="T78" fmla="*/ 275 w 909"/>
                  <a:gd name="T79" fmla="*/ 509 h 533"/>
                  <a:gd name="T80" fmla="*/ 365 w 909"/>
                  <a:gd name="T81" fmla="*/ 527 h 533"/>
                  <a:gd name="T82" fmla="*/ 455 w 909"/>
                  <a:gd name="T83" fmla="*/ 533 h 533"/>
                  <a:gd name="T84" fmla="*/ 544 w 909"/>
                  <a:gd name="T85" fmla="*/ 527 h 533"/>
                  <a:gd name="T86" fmla="*/ 634 w 909"/>
                  <a:gd name="T87" fmla="*/ 509 h 533"/>
                  <a:gd name="T88" fmla="*/ 712 w 909"/>
                  <a:gd name="T89" fmla="*/ 485 h 533"/>
                  <a:gd name="T90" fmla="*/ 777 w 909"/>
                  <a:gd name="T91" fmla="*/ 449 h 533"/>
                  <a:gd name="T92" fmla="*/ 831 w 909"/>
                  <a:gd name="T93" fmla="*/ 413 h 533"/>
                  <a:gd name="T94" fmla="*/ 873 w 909"/>
                  <a:gd name="T95" fmla="*/ 365 h 533"/>
                  <a:gd name="T96" fmla="*/ 897 w 909"/>
                  <a:gd name="T97" fmla="*/ 311 h 533"/>
                  <a:gd name="T98" fmla="*/ 909 w 909"/>
                  <a:gd name="T99" fmla="*/ 258 h 533"/>
                  <a:gd name="T100" fmla="*/ 903 w 909"/>
                  <a:gd name="T101" fmla="*/ 216 h 533"/>
                  <a:gd name="T102" fmla="*/ 885 w 909"/>
                  <a:gd name="T103" fmla="*/ 174 h 533"/>
                  <a:gd name="T104" fmla="*/ 861 w 909"/>
                  <a:gd name="T105" fmla="*/ 132 h 533"/>
                  <a:gd name="T106" fmla="*/ 825 w 909"/>
                  <a:gd name="T107" fmla="*/ 102 h 533"/>
                  <a:gd name="T108" fmla="*/ 783 w 909"/>
                  <a:gd name="T109" fmla="*/ 66 h 533"/>
                  <a:gd name="T110" fmla="*/ 735 w 909"/>
                  <a:gd name="T111" fmla="*/ 42 h 533"/>
                  <a:gd name="T112" fmla="*/ 616 w 909"/>
                  <a:gd name="T113" fmla="*/ 0 h 533"/>
                  <a:gd name="T114" fmla="*/ 616 w 909"/>
                  <a:gd name="T115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Freeform 44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>
                  <a:gd name="T0" fmla="*/ 240 w 365"/>
                  <a:gd name="T1" fmla="*/ 18 h 66"/>
                  <a:gd name="T2" fmla="*/ 299 w 365"/>
                  <a:gd name="T3" fmla="*/ 24 h 66"/>
                  <a:gd name="T4" fmla="*/ 359 w 365"/>
                  <a:gd name="T5" fmla="*/ 30 h 66"/>
                  <a:gd name="T6" fmla="*/ 365 w 365"/>
                  <a:gd name="T7" fmla="*/ 12 h 66"/>
                  <a:gd name="T8" fmla="*/ 305 w 365"/>
                  <a:gd name="T9" fmla="*/ 6 h 66"/>
                  <a:gd name="T10" fmla="*/ 240 w 365"/>
                  <a:gd name="T11" fmla="*/ 0 h 66"/>
                  <a:gd name="T12" fmla="*/ 174 w 365"/>
                  <a:gd name="T13" fmla="*/ 6 h 66"/>
                  <a:gd name="T14" fmla="*/ 114 w 365"/>
                  <a:gd name="T15" fmla="*/ 12 h 66"/>
                  <a:gd name="T16" fmla="*/ 0 w 365"/>
                  <a:gd name="T17" fmla="*/ 42 h 66"/>
                  <a:gd name="T18" fmla="*/ 0 w 365"/>
                  <a:gd name="T19" fmla="*/ 66 h 66"/>
                  <a:gd name="T20" fmla="*/ 54 w 365"/>
                  <a:gd name="T21" fmla="*/ 48 h 66"/>
                  <a:gd name="T22" fmla="*/ 114 w 365"/>
                  <a:gd name="T23" fmla="*/ 30 h 66"/>
                  <a:gd name="T24" fmla="*/ 174 w 365"/>
                  <a:gd name="T25" fmla="*/ 24 h 66"/>
                  <a:gd name="T26" fmla="*/ 240 w 365"/>
                  <a:gd name="T27" fmla="*/ 18 h 66"/>
                  <a:gd name="T28" fmla="*/ 240 w 365"/>
                  <a:gd name="T29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Freeform 45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>
                  <a:gd name="T0" fmla="*/ 66 w 66"/>
                  <a:gd name="T1" fmla="*/ 18 h 48"/>
                  <a:gd name="T2" fmla="*/ 48 w 66"/>
                  <a:gd name="T3" fmla="*/ 0 h 48"/>
                  <a:gd name="T4" fmla="*/ 24 w 66"/>
                  <a:gd name="T5" fmla="*/ 12 h 48"/>
                  <a:gd name="T6" fmla="*/ 0 w 66"/>
                  <a:gd name="T7" fmla="*/ 30 h 48"/>
                  <a:gd name="T8" fmla="*/ 12 w 66"/>
                  <a:gd name="T9" fmla="*/ 48 h 48"/>
                  <a:gd name="T10" fmla="*/ 42 w 66"/>
                  <a:gd name="T11" fmla="*/ 30 h 48"/>
                  <a:gd name="T12" fmla="*/ 66 w 66"/>
                  <a:gd name="T13" fmla="*/ 18 h 48"/>
                  <a:gd name="T14" fmla="*/ 66 w 66"/>
                  <a:gd name="T15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Freeform 46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5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5 w 382"/>
                  <a:gd name="T19" fmla="*/ 96 h 96"/>
                  <a:gd name="T20" fmla="*/ 269 w 382"/>
                  <a:gd name="T21" fmla="*/ 90 h 96"/>
                  <a:gd name="T22" fmla="*/ 317 w 382"/>
                  <a:gd name="T23" fmla="*/ 84 h 96"/>
                  <a:gd name="T24" fmla="*/ 358 w 382"/>
                  <a:gd name="T25" fmla="*/ 66 h 96"/>
                  <a:gd name="T26" fmla="*/ 388 w 382"/>
                  <a:gd name="T27" fmla="*/ 42 h 96"/>
                  <a:gd name="T28" fmla="*/ 382 w 382"/>
                  <a:gd name="T29" fmla="*/ 42 h 96"/>
                  <a:gd name="T30" fmla="*/ 352 w 382"/>
                  <a:gd name="T31" fmla="*/ 66 h 96"/>
                  <a:gd name="T32" fmla="*/ 311 w 382"/>
                  <a:gd name="T33" fmla="*/ 78 h 96"/>
                  <a:gd name="T34" fmla="*/ 269 w 382"/>
                  <a:gd name="T35" fmla="*/ 90 h 96"/>
                  <a:gd name="T36" fmla="*/ 215 w 382"/>
                  <a:gd name="T37" fmla="*/ 96 h 96"/>
                  <a:gd name="T38" fmla="*/ 215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47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48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49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50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51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5 w 185"/>
                  <a:gd name="T5" fmla="*/ 36 h 210"/>
                  <a:gd name="T6" fmla="*/ 161 w 185"/>
                  <a:gd name="T7" fmla="*/ 72 h 210"/>
                  <a:gd name="T8" fmla="*/ 167 w 185"/>
                  <a:gd name="T9" fmla="*/ 90 h 210"/>
                  <a:gd name="T10" fmla="*/ 173 w 185"/>
                  <a:gd name="T11" fmla="*/ 114 h 210"/>
                  <a:gd name="T12" fmla="*/ 167 w 185"/>
                  <a:gd name="T13" fmla="*/ 138 h 210"/>
                  <a:gd name="T14" fmla="*/ 155 w 185"/>
                  <a:gd name="T15" fmla="*/ 162 h 210"/>
                  <a:gd name="T16" fmla="*/ 125 w 185"/>
                  <a:gd name="T17" fmla="*/ 180 h 210"/>
                  <a:gd name="T18" fmla="*/ 90 w 185"/>
                  <a:gd name="T19" fmla="*/ 198 h 210"/>
                  <a:gd name="T20" fmla="*/ 102 w 185"/>
                  <a:gd name="T21" fmla="*/ 210 h 210"/>
                  <a:gd name="T22" fmla="*/ 137 w 185"/>
                  <a:gd name="T23" fmla="*/ 192 h 210"/>
                  <a:gd name="T24" fmla="*/ 167 w 185"/>
                  <a:gd name="T25" fmla="*/ 168 h 210"/>
                  <a:gd name="T26" fmla="*/ 185 w 185"/>
                  <a:gd name="T27" fmla="*/ 144 h 210"/>
                  <a:gd name="T28" fmla="*/ 191 w 185"/>
                  <a:gd name="T29" fmla="*/ 114 h 210"/>
                  <a:gd name="T30" fmla="*/ 185 w 185"/>
                  <a:gd name="T31" fmla="*/ 90 h 210"/>
                  <a:gd name="T32" fmla="*/ 179 w 185"/>
                  <a:gd name="T33" fmla="*/ 66 h 210"/>
                  <a:gd name="T34" fmla="*/ 161 w 185"/>
                  <a:gd name="T35" fmla="*/ 48 h 210"/>
                  <a:gd name="T36" fmla="*/ 137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52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Oval 53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48" name="Group 54"/>
              <p:cNvGrpSpPr>
                <a:grpSpLocks/>
              </p:cNvGrpSpPr>
              <p:nvPr/>
            </p:nvGrpSpPr>
            <p:grpSpPr bwMode="auto">
              <a:xfrm>
                <a:off x="4546" y="3608"/>
                <a:ext cx="518" cy="319"/>
                <a:chOff x="4546" y="3608"/>
                <a:chExt cx="518" cy="319"/>
              </a:xfrm>
            </p:grpSpPr>
            <p:sp>
              <p:nvSpPr>
                <p:cNvPr id="54" name="Oval 55"/>
                <p:cNvSpPr>
                  <a:spLocks noChangeArrowheads="1"/>
                </p:cNvSpPr>
                <p:nvPr/>
              </p:nvSpPr>
              <p:spPr bwMode="hidden">
                <a:xfrm>
                  <a:off x="4546" y="3608"/>
                  <a:ext cx="518" cy="31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5" name="Oval 56"/>
                <p:cNvSpPr>
                  <a:spLocks noChangeArrowheads="1"/>
                </p:cNvSpPr>
                <p:nvPr/>
              </p:nvSpPr>
              <p:spPr bwMode="hidden">
                <a:xfrm>
                  <a:off x="4578" y="3630"/>
                  <a:ext cx="446" cy="27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tint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" name="Oval 57"/>
                <p:cNvSpPr>
                  <a:spLocks noChangeArrowheads="1"/>
                </p:cNvSpPr>
                <p:nvPr/>
              </p:nvSpPr>
              <p:spPr bwMode="hidden">
                <a:xfrm>
                  <a:off x="4610" y="3650"/>
                  <a:ext cx="386" cy="2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" name="Oval 58"/>
                <p:cNvSpPr>
                  <a:spLocks noChangeArrowheads="1"/>
                </p:cNvSpPr>
                <p:nvPr/>
              </p:nvSpPr>
              <p:spPr bwMode="hidden">
                <a:xfrm>
                  <a:off x="4654" y="3678"/>
                  <a:ext cx="298" cy="1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8" name="Oval 59"/>
                <p:cNvSpPr>
                  <a:spLocks noChangeArrowheads="1"/>
                </p:cNvSpPr>
                <p:nvPr/>
              </p:nvSpPr>
              <p:spPr bwMode="hidden">
                <a:xfrm>
                  <a:off x="4690" y="3698"/>
                  <a:ext cx="222" cy="13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9" name="Oval 60"/>
                <p:cNvSpPr>
                  <a:spLocks noChangeArrowheads="1"/>
                </p:cNvSpPr>
                <p:nvPr/>
              </p:nvSpPr>
              <p:spPr bwMode="hidden">
                <a:xfrm>
                  <a:off x="4738" y="3728"/>
                  <a:ext cx="126" cy="8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49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50" name="Oval 62"/>
                <p:cNvSpPr>
                  <a:spLocks noChangeArrowheads="1"/>
                </p:cNvSpPr>
                <p:nvPr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1" name="Oval 63"/>
                <p:cNvSpPr>
                  <a:spLocks noChangeArrowheads="1"/>
                </p:cNvSpPr>
                <p:nvPr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2" name="Oval 64"/>
                <p:cNvSpPr>
                  <a:spLocks noChangeArrowheads="1"/>
                </p:cNvSpPr>
                <p:nvPr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3" name="Oval 65"/>
                <p:cNvSpPr>
                  <a:spLocks noChangeArrowheads="1"/>
                </p:cNvSpPr>
                <p:nvPr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4162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163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09EF38-DFB5-6948-B833-33423F1795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0772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245147-83EB-EE4A-8A4D-8D404D2B1A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2251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40F524-8A84-4541-8F35-683D069DAC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1380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812464-E3B0-F149-AF0A-E924ECD235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05362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F3E80C-99A3-8F49-85AC-5811DE06DF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3407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43EF36-2F81-8B49-A92E-EAEA4B5986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5824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A194B-28C0-A643-918D-B7AA7989D0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9503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27B2EE-5E48-0B49-8705-073988379C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4903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DCC7D7-3C98-5D4B-8BEA-616FB4EC55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503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6B6A9-5A61-D140-8468-443ED223CE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725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847EC7-C1E9-E940-8B25-9EEA75492F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59035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45D4DC-B148-E542-BCB9-1DA2A3BE60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844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3F211B-7CAD-DE49-AF6D-1AC8575B42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8510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F12287-0908-1246-9161-1CEFE31497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52644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952261-27C3-B34F-AD5F-A82B5E9AEB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638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848 w 5740"/>
                <a:gd name="T1" fmla="*/ 12 h 4316"/>
                <a:gd name="T2" fmla="*/ 0 w 5740"/>
                <a:gd name="T3" fmla="*/ 12 h 4316"/>
                <a:gd name="T4" fmla="*/ 0 w 5740"/>
                <a:gd name="T5" fmla="*/ 0 h 4316"/>
                <a:gd name="T6" fmla="*/ 5848 w 5740"/>
                <a:gd name="T7" fmla="*/ 0 h 4316"/>
                <a:gd name="T8" fmla="*/ 5848 w 5740"/>
                <a:gd name="T9" fmla="*/ 12 h 4316"/>
                <a:gd name="T10" fmla="*/ 5848 w 5740"/>
                <a:gd name="T11" fmla="*/ 12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1776" y="3024"/>
              <a:ext cx="3929" cy="1290"/>
              <a:chOff x="1776" y="3024"/>
              <a:chExt cx="3929" cy="1290"/>
            </a:xfrm>
          </p:grpSpPr>
          <p:grpSp>
            <p:nvGrpSpPr>
              <p:cNvPr id="7" name="Group 5"/>
              <p:cNvGrpSpPr>
                <a:grpSpLocks/>
              </p:cNvGrpSpPr>
              <p:nvPr/>
            </p:nvGrpSpPr>
            <p:grpSpPr bwMode="auto">
              <a:xfrm>
                <a:off x="2268" y="3934"/>
                <a:ext cx="638" cy="377"/>
                <a:chOff x="2268" y="3934"/>
                <a:chExt cx="638" cy="377"/>
              </a:xfrm>
            </p:grpSpPr>
            <p:sp>
              <p:nvSpPr>
                <p:cNvPr id="60" name="Oval 6"/>
                <p:cNvSpPr>
                  <a:spLocks noChangeArrowheads="1"/>
                </p:cNvSpPr>
                <p:nvPr/>
              </p:nvSpPr>
              <p:spPr bwMode="hidden">
                <a:xfrm>
                  <a:off x="2268" y="3934"/>
                  <a:ext cx="638" cy="3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61" name="Oval 7"/>
                <p:cNvSpPr>
                  <a:spLocks noChangeArrowheads="1"/>
                </p:cNvSpPr>
                <p:nvPr/>
              </p:nvSpPr>
              <p:spPr bwMode="hidden">
                <a:xfrm>
                  <a:off x="2314" y="3958"/>
                  <a:ext cx="543" cy="3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87843"/>
                        <a:invGamma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62" name="Oval 8"/>
                <p:cNvSpPr>
                  <a:spLocks noChangeArrowheads="1"/>
                </p:cNvSpPr>
                <p:nvPr/>
              </p:nvSpPr>
              <p:spPr bwMode="hidden">
                <a:xfrm>
                  <a:off x="2341" y="3979"/>
                  <a:ext cx="501" cy="29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098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63" name="Oval 9"/>
                <p:cNvSpPr>
                  <a:spLocks noChangeArrowheads="1"/>
                </p:cNvSpPr>
                <p:nvPr/>
              </p:nvSpPr>
              <p:spPr bwMode="hidden">
                <a:xfrm>
                  <a:off x="2368" y="3997"/>
                  <a:ext cx="444" cy="258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64" name="Oval 10"/>
                <p:cNvSpPr>
                  <a:spLocks noChangeArrowheads="1"/>
                </p:cNvSpPr>
                <p:nvPr/>
              </p:nvSpPr>
              <p:spPr bwMode="hidden">
                <a:xfrm>
                  <a:off x="2385" y="4005"/>
                  <a:ext cx="413" cy="24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65" name="Oval 11"/>
                <p:cNvSpPr>
                  <a:spLocks noChangeArrowheads="1"/>
                </p:cNvSpPr>
                <p:nvPr/>
              </p:nvSpPr>
              <p:spPr bwMode="hidden">
                <a:xfrm>
                  <a:off x="2437" y="4026"/>
                  <a:ext cx="306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66" name="Oval 12"/>
                <p:cNvSpPr>
                  <a:spLocks noChangeArrowheads="1"/>
                </p:cNvSpPr>
                <p:nvPr/>
              </p:nvSpPr>
              <p:spPr bwMode="hidden">
                <a:xfrm>
                  <a:off x="2476" y="4056"/>
                  <a:ext cx="227" cy="13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67" name="Oval 13"/>
                <p:cNvSpPr>
                  <a:spLocks noChangeArrowheads="1"/>
                </p:cNvSpPr>
                <p:nvPr/>
              </p:nvSpPr>
              <p:spPr bwMode="hidden">
                <a:xfrm>
                  <a:off x="2542" y="4097"/>
                  <a:ext cx="90" cy="6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</p:grpSp>
          <p:sp>
            <p:nvSpPr>
              <p:cNvPr id="8" name="Oval 14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9" name="Oval 15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0" name="Oval 16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1" name="Oval 17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2" name="Oval 18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3" name="Freeform 19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>
                  <a:gd name="T0" fmla="*/ 376 w 382"/>
                  <a:gd name="T1" fmla="*/ 12 h 161"/>
                  <a:gd name="T2" fmla="*/ 257 w 382"/>
                  <a:gd name="T3" fmla="*/ 24 h 161"/>
                  <a:gd name="T4" fmla="*/ 149 w 382"/>
                  <a:gd name="T5" fmla="*/ 54 h 161"/>
                  <a:gd name="T6" fmla="*/ 101 w 382"/>
                  <a:gd name="T7" fmla="*/ 77 h 161"/>
                  <a:gd name="T8" fmla="*/ 59 w 382"/>
                  <a:gd name="T9" fmla="*/ 101 h 161"/>
                  <a:gd name="T10" fmla="*/ 24 w 382"/>
                  <a:gd name="T11" fmla="*/ 131 h 161"/>
                  <a:gd name="T12" fmla="*/ 0 w 382"/>
                  <a:gd name="T13" fmla="*/ 161 h 161"/>
                  <a:gd name="T14" fmla="*/ 0 w 382"/>
                  <a:gd name="T15" fmla="*/ 137 h 161"/>
                  <a:gd name="T16" fmla="*/ 29 w 382"/>
                  <a:gd name="T17" fmla="*/ 107 h 161"/>
                  <a:gd name="T18" fmla="*/ 65 w 382"/>
                  <a:gd name="T19" fmla="*/ 83 h 161"/>
                  <a:gd name="T20" fmla="*/ 155 w 382"/>
                  <a:gd name="T21" fmla="*/ 36 h 161"/>
                  <a:gd name="T22" fmla="*/ 257 w 382"/>
                  <a:gd name="T23" fmla="*/ 12 h 161"/>
                  <a:gd name="T24" fmla="*/ 376 w 382"/>
                  <a:gd name="T25" fmla="*/ 0 h 161"/>
                  <a:gd name="T26" fmla="*/ 376 w 382"/>
                  <a:gd name="T27" fmla="*/ 0 h 161"/>
                  <a:gd name="T28" fmla="*/ 382 w 382"/>
                  <a:gd name="T29" fmla="*/ 0 h 161"/>
                  <a:gd name="T30" fmla="*/ 382 w 382"/>
                  <a:gd name="T31" fmla="*/ 12 h 161"/>
                  <a:gd name="T32" fmla="*/ 376 w 382"/>
                  <a:gd name="T33" fmla="*/ 12 h 161"/>
                  <a:gd name="T34" fmla="*/ 376 w 382"/>
                  <a:gd name="T35" fmla="*/ 12 h 161"/>
                  <a:gd name="T36" fmla="*/ 376 w 382"/>
                  <a:gd name="T37" fmla="*/ 12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4" name="Freeform 20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>
                  <a:gd name="T0" fmla="*/ 257 w 443"/>
                  <a:gd name="T1" fmla="*/ 54 h 66"/>
                  <a:gd name="T2" fmla="*/ 353 w 443"/>
                  <a:gd name="T3" fmla="*/ 48 h 66"/>
                  <a:gd name="T4" fmla="*/ 443 w 443"/>
                  <a:gd name="T5" fmla="*/ 24 h 66"/>
                  <a:gd name="T6" fmla="*/ 443 w 443"/>
                  <a:gd name="T7" fmla="*/ 36 h 66"/>
                  <a:gd name="T8" fmla="*/ 353 w 443"/>
                  <a:gd name="T9" fmla="*/ 60 h 66"/>
                  <a:gd name="T10" fmla="*/ 257 w 443"/>
                  <a:gd name="T11" fmla="*/ 66 h 66"/>
                  <a:gd name="T12" fmla="*/ 186 w 443"/>
                  <a:gd name="T13" fmla="*/ 60 h 66"/>
                  <a:gd name="T14" fmla="*/ 120 w 443"/>
                  <a:gd name="T15" fmla="*/ 48 h 66"/>
                  <a:gd name="T16" fmla="*/ 60 w 443"/>
                  <a:gd name="T17" fmla="*/ 36 h 66"/>
                  <a:gd name="T18" fmla="*/ 0 w 443"/>
                  <a:gd name="T19" fmla="*/ 12 h 66"/>
                  <a:gd name="T20" fmla="*/ 0 w 443"/>
                  <a:gd name="T21" fmla="*/ 0 h 66"/>
                  <a:gd name="T22" fmla="*/ 54 w 443"/>
                  <a:gd name="T23" fmla="*/ 24 h 66"/>
                  <a:gd name="T24" fmla="*/ 120 w 443"/>
                  <a:gd name="T25" fmla="*/ 36 h 66"/>
                  <a:gd name="T26" fmla="*/ 186 w 443"/>
                  <a:gd name="T27" fmla="*/ 48 h 66"/>
                  <a:gd name="T28" fmla="*/ 257 w 443"/>
                  <a:gd name="T29" fmla="*/ 54 h 66"/>
                  <a:gd name="T30" fmla="*/ 257 w 443"/>
                  <a:gd name="T3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84706"/>
                      <a:invGamma/>
                    </a:schemeClr>
                  </a:gs>
                  <a:gs pos="100000">
                    <a:schemeClr val="accent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5" name="Freeform 21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>
                  <a:gd name="T0" fmla="*/ 12 w 89"/>
                  <a:gd name="T1" fmla="*/ 66 h 216"/>
                  <a:gd name="T2" fmla="*/ 18 w 89"/>
                  <a:gd name="T3" fmla="*/ 108 h 216"/>
                  <a:gd name="T4" fmla="*/ 36 w 89"/>
                  <a:gd name="T5" fmla="*/ 144 h 216"/>
                  <a:gd name="T6" fmla="*/ 60 w 89"/>
                  <a:gd name="T7" fmla="*/ 180 h 216"/>
                  <a:gd name="T8" fmla="*/ 89 w 89"/>
                  <a:gd name="T9" fmla="*/ 216 h 216"/>
                  <a:gd name="T10" fmla="*/ 72 w 89"/>
                  <a:gd name="T11" fmla="*/ 216 h 216"/>
                  <a:gd name="T12" fmla="*/ 42 w 89"/>
                  <a:gd name="T13" fmla="*/ 180 h 216"/>
                  <a:gd name="T14" fmla="*/ 18 w 89"/>
                  <a:gd name="T15" fmla="*/ 144 h 216"/>
                  <a:gd name="T16" fmla="*/ 6 w 89"/>
                  <a:gd name="T17" fmla="*/ 108 h 216"/>
                  <a:gd name="T18" fmla="*/ 0 w 89"/>
                  <a:gd name="T19" fmla="*/ 66 h 216"/>
                  <a:gd name="T20" fmla="*/ 0 w 89"/>
                  <a:gd name="T21" fmla="*/ 30 h 216"/>
                  <a:gd name="T22" fmla="*/ 12 w 89"/>
                  <a:gd name="T23" fmla="*/ 0 h 216"/>
                  <a:gd name="T24" fmla="*/ 30 w 89"/>
                  <a:gd name="T25" fmla="*/ 0 h 216"/>
                  <a:gd name="T26" fmla="*/ 18 w 89"/>
                  <a:gd name="T27" fmla="*/ 30 h 216"/>
                  <a:gd name="T28" fmla="*/ 12 w 89"/>
                  <a:gd name="T29" fmla="*/ 66 h 216"/>
                  <a:gd name="T30" fmla="*/ 12 w 89"/>
                  <a:gd name="T31" fmla="*/ 6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6" name="Freeform 22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>
                  <a:gd name="T0" fmla="*/ 382 w 747"/>
                  <a:gd name="T1" fmla="*/ 443 h 461"/>
                  <a:gd name="T2" fmla="*/ 311 w 747"/>
                  <a:gd name="T3" fmla="*/ 437 h 461"/>
                  <a:gd name="T4" fmla="*/ 245 w 747"/>
                  <a:gd name="T5" fmla="*/ 425 h 461"/>
                  <a:gd name="T6" fmla="*/ 185 w 747"/>
                  <a:gd name="T7" fmla="*/ 407 h 461"/>
                  <a:gd name="T8" fmla="*/ 131 w 747"/>
                  <a:gd name="T9" fmla="*/ 383 h 461"/>
                  <a:gd name="T10" fmla="*/ 83 w 747"/>
                  <a:gd name="T11" fmla="*/ 347 h 461"/>
                  <a:gd name="T12" fmla="*/ 53 w 747"/>
                  <a:gd name="T13" fmla="*/ 311 h 461"/>
                  <a:gd name="T14" fmla="*/ 30 w 747"/>
                  <a:gd name="T15" fmla="*/ 269 h 461"/>
                  <a:gd name="T16" fmla="*/ 24 w 747"/>
                  <a:gd name="T17" fmla="*/ 227 h 461"/>
                  <a:gd name="T18" fmla="*/ 30 w 747"/>
                  <a:gd name="T19" fmla="*/ 185 h 461"/>
                  <a:gd name="T20" fmla="*/ 53 w 747"/>
                  <a:gd name="T21" fmla="*/ 143 h 461"/>
                  <a:gd name="T22" fmla="*/ 83 w 747"/>
                  <a:gd name="T23" fmla="*/ 107 h 461"/>
                  <a:gd name="T24" fmla="*/ 131 w 747"/>
                  <a:gd name="T25" fmla="*/ 77 h 461"/>
                  <a:gd name="T26" fmla="*/ 185 w 747"/>
                  <a:gd name="T27" fmla="*/ 47 h 461"/>
                  <a:gd name="T28" fmla="*/ 245 w 747"/>
                  <a:gd name="T29" fmla="*/ 30 h 461"/>
                  <a:gd name="T30" fmla="*/ 311 w 747"/>
                  <a:gd name="T31" fmla="*/ 18 h 461"/>
                  <a:gd name="T32" fmla="*/ 382 w 747"/>
                  <a:gd name="T33" fmla="*/ 12 h 461"/>
                  <a:gd name="T34" fmla="*/ 478 w 747"/>
                  <a:gd name="T35" fmla="*/ 18 h 461"/>
                  <a:gd name="T36" fmla="*/ 562 w 747"/>
                  <a:gd name="T37" fmla="*/ 41 h 461"/>
                  <a:gd name="T38" fmla="*/ 562 w 747"/>
                  <a:gd name="T39" fmla="*/ 36 h 461"/>
                  <a:gd name="T40" fmla="*/ 562 w 747"/>
                  <a:gd name="T41" fmla="*/ 30 h 461"/>
                  <a:gd name="T42" fmla="*/ 478 w 747"/>
                  <a:gd name="T43" fmla="*/ 6 h 461"/>
                  <a:gd name="T44" fmla="*/ 382 w 747"/>
                  <a:gd name="T45" fmla="*/ 0 h 461"/>
                  <a:gd name="T46" fmla="*/ 305 w 747"/>
                  <a:gd name="T47" fmla="*/ 6 h 461"/>
                  <a:gd name="T48" fmla="*/ 233 w 747"/>
                  <a:gd name="T49" fmla="*/ 18 h 461"/>
                  <a:gd name="T50" fmla="*/ 167 w 747"/>
                  <a:gd name="T51" fmla="*/ 41 h 461"/>
                  <a:gd name="T52" fmla="*/ 113 w 747"/>
                  <a:gd name="T53" fmla="*/ 65 h 461"/>
                  <a:gd name="T54" fmla="*/ 65 w 747"/>
                  <a:gd name="T55" fmla="*/ 101 h 461"/>
                  <a:gd name="T56" fmla="*/ 30 w 747"/>
                  <a:gd name="T57" fmla="*/ 137 h 461"/>
                  <a:gd name="T58" fmla="*/ 6 w 747"/>
                  <a:gd name="T59" fmla="*/ 179 h 461"/>
                  <a:gd name="T60" fmla="*/ 0 w 747"/>
                  <a:gd name="T61" fmla="*/ 227 h 461"/>
                  <a:gd name="T62" fmla="*/ 6 w 747"/>
                  <a:gd name="T63" fmla="*/ 275 h 461"/>
                  <a:gd name="T64" fmla="*/ 30 w 747"/>
                  <a:gd name="T65" fmla="*/ 317 h 461"/>
                  <a:gd name="T66" fmla="*/ 65 w 747"/>
                  <a:gd name="T67" fmla="*/ 359 h 461"/>
                  <a:gd name="T68" fmla="*/ 113 w 747"/>
                  <a:gd name="T69" fmla="*/ 395 h 461"/>
                  <a:gd name="T70" fmla="*/ 167 w 747"/>
                  <a:gd name="T71" fmla="*/ 419 h 461"/>
                  <a:gd name="T72" fmla="*/ 233 w 747"/>
                  <a:gd name="T73" fmla="*/ 443 h 461"/>
                  <a:gd name="T74" fmla="*/ 305 w 747"/>
                  <a:gd name="T75" fmla="*/ 455 h 461"/>
                  <a:gd name="T76" fmla="*/ 382 w 747"/>
                  <a:gd name="T77" fmla="*/ 461 h 461"/>
                  <a:gd name="T78" fmla="*/ 448 w 747"/>
                  <a:gd name="T79" fmla="*/ 455 h 461"/>
                  <a:gd name="T80" fmla="*/ 508 w 747"/>
                  <a:gd name="T81" fmla="*/ 449 h 461"/>
                  <a:gd name="T82" fmla="*/ 609 w 747"/>
                  <a:gd name="T83" fmla="*/ 413 h 461"/>
                  <a:gd name="T84" fmla="*/ 657 w 747"/>
                  <a:gd name="T85" fmla="*/ 389 h 461"/>
                  <a:gd name="T86" fmla="*/ 693 w 747"/>
                  <a:gd name="T87" fmla="*/ 359 h 461"/>
                  <a:gd name="T88" fmla="*/ 723 w 747"/>
                  <a:gd name="T89" fmla="*/ 329 h 461"/>
                  <a:gd name="T90" fmla="*/ 747 w 747"/>
                  <a:gd name="T91" fmla="*/ 293 h 461"/>
                  <a:gd name="T92" fmla="*/ 741 w 747"/>
                  <a:gd name="T93" fmla="*/ 287 h 461"/>
                  <a:gd name="T94" fmla="*/ 729 w 747"/>
                  <a:gd name="T95" fmla="*/ 281 h 461"/>
                  <a:gd name="T96" fmla="*/ 711 w 747"/>
                  <a:gd name="T97" fmla="*/ 317 h 461"/>
                  <a:gd name="T98" fmla="*/ 681 w 747"/>
                  <a:gd name="T99" fmla="*/ 347 h 461"/>
                  <a:gd name="T100" fmla="*/ 645 w 747"/>
                  <a:gd name="T101" fmla="*/ 377 h 461"/>
                  <a:gd name="T102" fmla="*/ 604 w 747"/>
                  <a:gd name="T103" fmla="*/ 401 h 461"/>
                  <a:gd name="T104" fmla="*/ 502 w 747"/>
                  <a:gd name="T105" fmla="*/ 431 h 461"/>
                  <a:gd name="T106" fmla="*/ 442 w 747"/>
                  <a:gd name="T107" fmla="*/ 443 h 461"/>
                  <a:gd name="T108" fmla="*/ 382 w 747"/>
                  <a:gd name="T109" fmla="*/ 443 h 461"/>
                  <a:gd name="T110" fmla="*/ 382 w 747"/>
                  <a:gd name="T111" fmla="*/ 44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7" name="Freeform 23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>
                  <a:gd name="T0" fmla="*/ 0 w 96"/>
                  <a:gd name="T1" fmla="*/ 0 h 30"/>
                  <a:gd name="T2" fmla="*/ 0 w 96"/>
                  <a:gd name="T3" fmla="*/ 12 h 30"/>
                  <a:gd name="T4" fmla="*/ 48 w 96"/>
                  <a:gd name="T5" fmla="*/ 18 h 30"/>
                  <a:gd name="T6" fmla="*/ 96 w 96"/>
                  <a:gd name="T7" fmla="*/ 30 h 30"/>
                  <a:gd name="T8" fmla="*/ 96 w 96"/>
                  <a:gd name="T9" fmla="*/ 24 h 30"/>
                  <a:gd name="T10" fmla="*/ 96 w 96"/>
                  <a:gd name="T11" fmla="*/ 18 h 30"/>
                  <a:gd name="T12" fmla="*/ 48 w 96"/>
                  <a:gd name="T13" fmla="*/ 12 h 30"/>
                  <a:gd name="T14" fmla="*/ 0 w 96"/>
                  <a:gd name="T15" fmla="*/ 0 h 30"/>
                  <a:gd name="T16" fmla="*/ 0 w 96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8" name="Freeform 24"/>
              <p:cNvSpPr>
                <a:spLocks/>
              </p:cNvSpPr>
              <p:nvPr/>
            </p:nvSpPr>
            <p:spPr bwMode="hidden">
              <a:xfrm>
                <a:off x="4175" y="4050"/>
                <a:ext cx="180" cy="132"/>
              </a:xfrm>
              <a:custGeom>
                <a:avLst/>
                <a:gdLst>
                  <a:gd name="T0" fmla="*/ 0 w 179"/>
                  <a:gd name="T1" fmla="*/ 132 h 132"/>
                  <a:gd name="T2" fmla="*/ 29 w 179"/>
                  <a:gd name="T3" fmla="*/ 132 h 132"/>
                  <a:gd name="T4" fmla="*/ 77 w 179"/>
                  <a:gd name="T5" fmla="*/ 108 h 132"/>
                  <a:gd name="T6" fmla="*/ 119 w 179"/>
                  <a:gd name="T7" fmla="*/ 78 h 132"/>
                  <a:gd name="T8" fmla="*/ 155 w 179"/>
                  <a:gd name="T9" fmla="*/ 48 h 132"/>
                  <a:gd name="T10" fmla="*/ 179 w 179"/>
                  <a:gd name="T11" fmla="*/ 12 h 132"/>
                  <a:gd name="T12" fmla="*/ 173 w 179"/>
                  <a:gd name="T13" fmla="*/ 6 h 132"/>
                  <a:gd name="T14" fmla="*/ 167 w 179"/>
                  <a:gd name="T15" fmla="*/ 0 h 132"/>
                  <a:gd name="T16" fmla="*/ 137 w 179"/>
                  <a:gd name="T17" fmla="*/ 42 h 132"/>
                  <a:gd name="T18" fmla="*/ 101 w 179"/>
                  <a:gd name="T19" fmla="*/ 78 h 132"/>
                  <a:gd name="T20" fmla="*/ 53 w 179"/>
                  <a:gd name="T21" fmla="*/ 108 h 132"/>
                  <a:gd name="T22" fmla="*/ 0 w 179"/>
                  <a:gd name="T23" fmla="*/ 132 h 132"/>
                  <a:gd name="T24" fmla="*/ 0 w 179"/>
                  <a:gd name="T25" fmla="*/ 132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32">
                    <a:moveTo>
                      <a:pt x="0" y="132"/>
                    </a:moveTo>
                    <a:lnTo>
                      <a:pt x="29" y="132"/>
                    </a:lnTo>
                    <a:lnTo>
                      <a:pt x="77" y="108"/>
                    </a:lnTo>
                    <a:lnTo>
                      <a:pt x="119" y="78"/>
                    </a:lnTo>
                    <a:lnTo>
                      <a:pt x="155" y="48"/>
                    </a:lnTo>
                    <a:lnTo>
                      <a:pt x="179" y="12"/>
                    </a:lnTo>
                    <a:lnTo>
                      <a:pt x="173" y="6"/>
                    </a:lnTo>
                    <a:lnTo>
                      <a:pt x="167" y="0"/>
                    </a:lnTo>
                    <a:lnTo>
                      <a:pt x="137" y="42"/>
                    </a:lnTo>
                    <a:lnTo>
                      <a:pt x="101" y="78"/>
                    </a:lnTo>
                    <a:lnTo>
                      <a:pt x="53" y="108"/>
                    </a:lnTo>
                    <a:lnTo>
                      <a:pt x="0" y="132"/>
                    </a:lnTo>
                    <a:lnTo>
                      <a:pt x="0" y="1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9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>
                  <a:gd name="T0" fmla="*/ 6 w 448"/>
                  <a:gd name="T1" fmla="*/ 6 h 186"/>
                  <a:gd name="T2" fmla="*/ 78 w 448"/>
                  <a:gd name="T3" fmla="*/ 12 h 186"/>
                  <a:gd name="T4" fmla="*/ 150 w 448"/>
                  <a:gd name="T5" fmla="*/ 18 h 186"/>
                  <a:gd name="T6" fmla="*/ 215 w 448"/>
                  <a:gd name="T7" fmla="*/ 36 h 186"/>
                  <a:gd name="T8" fmla="*/ 275 w 448"/>
                  <a:gd name="T9" fmla="*/ 60 h 186"/>
                  <a:gd name="T10" fmla="*/ 329 w 448"/>
                  <a:gd name="T11" fmla="*/ 84 h 186"/>
                  <a:gd name="T12" fmla="*/ 377 w 448"/>
                  <a:gd name="T13" fmla="*/ 114 h 186"/>
                  <a:gd name="T14" fmla="*/ 419 w 448"/>
                  <a:gd name="T15" fmla="*/ 150 h 186"/>
                  <a:gd name="T16" fmla="*/ 448 w 448"/>
                  <a:gd name="T17" fmla="*/ 186 h 186"/>
                  <a:gd name="T18" fmla="*/ 448 w 448"/>
                  <a:gd name="T19" fmla="*/ 162 h 186"/>
                  <a:gd name="T20" fmla="*/ 413 w 448"/>
                  <a:gd name="T21" fmla="*/ 126 h 186"/>
                  <a:gd name="T22" fmla="*/ 371 w 448"/>
                  <a:gd name="T23" fmla="*/ 96 h 186"/>
                  <a:gd name="T24" fmla="*/ 323 w 448"/>
                  <a:gd name="T25" fmla="*/ 66 h 186"/>
                  <a:gd name="T26" fmla="*/ 269 w 448"/>
                  <a:gd name="T27" fmla="*/ 48 h 186"/>
                  <a:gd name="T28" fmla="*/ 144 w 448"/>
                  <a:gd name="T29" fmla="*/ 12 h 186"/>
                  <a:gd name="T30" fmla="*/ 78 w 448"/>
                  <a:gd name="T31" fmla="*/ 6 h 186"/>
                  <a:gd name="T32" fmla="*/ 6 w 448"/>
                  <a:gd name="T33" fmla="*/ 0 h 186"/>
                  <a:gd name="T34" fmla="*/ 0 w 448"/>
                  <a:gd name="T35" fmla="*/ 0 h 186"/>
                  <a:gd name="T36" fmla="*/ 0 w 448"/>
                  <a:gd name="T37" fmla="*/ 0 h 186"/>
                  <a:gd name="T38" fmla="*/ 0 w 448"/>
                  <a:gd name="T39" fmla="*/ 6 h 186"/>
                  <a:gd name="T40" fmla="*/ 0 w 448"/>
                  <a:gd name="T41" fmla="*/ 6 h 186"/>
                  <a:gd name="T42" fmla="*/ 6 w 448"/>
                  <a:gd name="T43" fmla="*/ 6 h 186"/>
                  <a:gd name="T44" fmla="*/ 6 w 448"/>
                  <a:gd name="T45" fmla="*/ 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20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>
                  <a:gd name="T0" fmla="*/ 23 w 890"/>
                  <a:gd name="T1" fmla="*/ 276 h 462"/>
                  <a:gd name="T2" fmla="*/ 29 w 890"/>
                  <a:gd name="T3" fmla="*/ 222 h 462"/>
                  <a:gd name="T4" fmla="*/ 59 w 890"/>
                  <a:gd name="T5" fmla="*/ 174 h 462"/>
                  <a:gd name="T6" fmla="*/ 95 w 890"/>
                  <a:gd name="T7" fmla="*/ 132 h 462"/>
                  <a:gd name="T8" fmla="*/ 149 w 890"/>
                  <a:gd name="T9" fmla="*/ 96 h 462"/>
                  <a:gd name="T10" fmla="*/ 209 w 890"/>
                  <a:gd name="T11" fmla="*/ 60 h 462"/>
                  <a:gd name="T12" fmla="*/ 281 w 890"/>
                  <a:gd name="T13" fmla="*/ 36 h 462"/>
                  <a:gd name="T14" fmla="*/ 364 w 890"/>
                  <a:gd name="T15" fmla="*/ 24 h 462"/>
                  <a:gd name="T16" fmla="*/ 448 w 890"/>
                  <a:gd name="T17" fmla="*/ 18 h 462"/>
                  <a:gd name="T18" fmla="*/ 532 w 890"/>
                  <a:gd name="T19" fmla="*/ 24 h 462"/>
                  <a:gd name="T20" fmla="*/ 609 w 890"/>
                  <a:gd name="T21" fmla="*/ 36 h 462"/>
                  <a:gd name="T22" fmla="*/ 681 w 890"/>
                  <a:gd name="T23" fmla="*/ 60 h 462"/>
                  <a:gd name="T24" fmla="*/ 741 w 890"/>
                  <a:gd name="T25" fmla="*/ 96 h 462"/>
                  <a:gd name="T26" fmla="*/ 795 w 890"/>
                  <a:gd name="T27" fmla="*/ 132 h 462"/>
                  <a:gd name="T28" fmla="*/ 831 w 890"/>
                  <a:gd name="T29" fmla="*/ 174 h 462"/>
                  <a:gd name="T30" fmla="*/ 861 w 890"/>
                  <a:gd name="T31" fmla="*/ 222 h 462"/>
                  <a:gd name="T32" fmla="*/ 867 w 890"/>
                  <a:gd name="T33" fmla="*/ 276 h 462"/>
                  <a:gd name="T34" fmla="*/ 855 w 890"/>
                  <a:gd name="T35" fmla="*/ 330 h 462"/>
                  <a:gd name="T36" fmla="*/ 831 w 890"/>
                  <a:gd name="T37" fmla="*/ 378 h 462"/>
                  <a:gd name="T38" fmla="*/ 783 w 890"/>
                  <a:gd name="T39" fmla="*/ 426 h 462"/>
                  <a:gd name="T40" fmla="*/ 723 w 890"/>
                  <a:gd name="T41" fmla="*/ 462 h 462"/>
                  <a:gd name="T42" fmla="*/ 765 w 890"/>
                  <a:gd name="T43" fmla="*/ 462 h 462"/>
                  <a:gd name="T44" fmla="*/ 819 w 890"/>
                  <a:gd name="T45" fmla="*/ 426 h 462"/>
                  <a:gd name="T46" fmla="*/ 855 w 890"/>
                  <a:gd name="T47" fmla="*/ 378 h 462"/>
                  <a:gd name="T48" fmla="*/ 884 w 890"/>
                  <a:gd name="T49" fmla="*/ 330 h 462"/>
                  <a:gd name="T50" fmla="*/ 890 w 890"/>
                  <a:gd name="T51" fmla="*/ 276 h 462"/>
                  <a:gd name="T52" fmla="*/ 884 w 890"/>
                  <a:gd name="T53" fmla="*/ 222 h 462"/>
                  <a:gd name="T54" fmla="*/ 855 w 890"/>
                  <a:gd name="T55" fmla="*/ 168 h 462"/>
                  <a:gd name="T56" fmla="*/ 813 w 890"/>
                  <a:gd name="T57" fmla="*/ 120 h 462"/>
                  <a:gd name="T58" fmla="*/ 759 w 890"/>
                  <a:gd name="T59" fmla="*/ 84 h 462"/>
                  <a:gd name="T60" fmla="*/ 693 w 890"/>
                  <a:gd name="T61" fmla="*/ 48 h 462"/>
                  <a:gd name="T62" fmla="*/ 621 w 890"/>
                  <a:gd name="T63" fmla="*/ 24 h 462"/>
                  <a:gd name="T64" fmla="*/ 538 w 890"/>
                  <a:gd name="T65" fmla="*/ 6 h 462"/>
                  <a:gd name="T66" fmla="*/ 448 w 890"/>
                  <a:gd name="T67" fmla="*/ 0 h 462"/>
                  <a:gd name="T68" fmla="*/ 358 w 890"/>
                  <a:gd name="T69" fmla="*/ 6 h 462"/>
                  <a:gd name="T70" fmla="*/ 275 w 890"/>
                  <a:gd name="T71" fmla="*/ 24 h 462"/>
                  <a:gd name="T72" fmla="*/ 197 w 890"/>
                  <a:gd name="T73" fmla="*/ 48 h 462"/>
                  <a:gd name="T74" fmla="*/ 131 w 890"/>
                  <a:gd name="T75" fmla="*/ 84 h 462"/>
                  <a:gd name="T76" fmla="*/ 77 w 890"/>
                  <a:gd name="T77" fmla="*/ 120 h 462"/>
                  <a:gd name="T78" fmla="*/ 35 w 890"/>
                  <a:gd name="T79" fmla="*/ 168 h 462"/>
                  <a:gd name="T80" fmla="*/ 12 w 890"/>
                  <a:gd name="T81" fmla="*/ 222 h 462"/>
                  <a:gd name="T82" fmla="*/ 0 w 890"/>
                  <a:gd name="T83" fmla="*/ 276 h 462"/>
                  <a:gd name="T84" fmla="*/ 6 w 890"/>
                  <a:gd name="T85" fmla="*/ 330 h 462"/>
                  <a:gd name="T86" fmla="*/ 35 w 890"/>
                  <a:gd name="T87" fmla="*/ 378 h 462"/>
                  <a:gd name="T88" fmla="*/ 71 w 890"/>
                  <a:gd name="T89" fmla="*/ 426 h 462"/>
                  <a:gd name="T90" fmla="*/ 125 w 890"/>
                  <a:gd name="T91" fmla="*/ 462 h 462"/>
                  <a:gd name="T92" fmla="*/ 167 w 890"/>
                  <a:gd name="T93" fmla="*/ 462 h 462"/>
                  <a:gd name="T94" fmla="*/ 107 w 890"/>
                  <a:gd name="T95" fmla="*/ 426 h 462"/>
                  <a:gd name="T96" fmla="*/ 59 w 890"/>
                  <a:gd name="T97" fmla="*/ 378 h 462"/>
                  <a:gd name="T98" fmla="*/ 35 w 890"/>
                  <a:gd name="T99" fmla="*/ 330 h 462"/>
                  <a:gd name="T100" fmla="*/ 23 w 890"/>
                  <a:gd name="T101" fmla="*/ 276 h 462"/>
                  <a:gd name="T102" fmla="*/ 23 w 890"/>
                  <a:gd name="T103" fmla="*/ 276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21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>
                  <a:gd name="T0" fmla="*/ 18 w 406"/>
                  <a:gd name="T1" fmla="*/ 300 h 486"/>
                  <a:gd name="T2" fmla="*/ 24 w 406"/>
                  <a:gd name="T3" fmla="*/ 246 h 486"/>
                  <a:gd name="T4" fmla="*/ 48 w 406"/>
                  <a:gd name="T5" fmla="*/ 198 h 486"/>
                  <a:gd name="T6" fmla="*/ 83 w 406"/>
                  <a:gd name="T7" fmla="*/ 150 h 486"/>
                  <a:gd name="T8" fmla="*/ 131 w 406"/>
                  <a:gd name="T9" fmla="*/ 108 h 486"/>
                  <a:gd name="T10" fmla="*/ 185 w 406"/>
                  <a:gd name="T11" fmla="*/ 72 h 486"/>
                  <a:gd name="T12" fmla="*/ 251 w 406"/>
                  <a:gd name="T13" fmla="*/ 42 h 486"/>
                  <a:gd name="T14" fmla="*/ 329 w 406"/>
                  <a:gd name="T15" fmla="*/ 24 h 486"/>
                  <a:gd name="T16" fmla="*/ 406 w 406"/>
                  <a:gd name="T17" fmla="*/ 6 h 486"/>
                  <a:gd name="T18" fmla="*/ 406 w 406"/>
                  <a:gd name="T19" fmla="*/ 0 h 486"/>
                  <a:gd name="T20" fmla="*/ 323 w 406"/>
                  <a:gd name="T21" fmla="*/ 12 h 486"/>
                  <a:gd name="T22" fmla="*/ 245 w 406"/>
                  <a:gd name="T23" fmla="*/ 36 h 486"/>
                  <a:gd name="T24" fmla="*/ 179 w 406"/>
                  <a:gd name="T25" fmla="*/ 66 h 486"/>
                  <a:gd name="T26" fmla="*/ 119 w 406"/>
                  <a:gd name="T27" fmla="*/ 102 h 486"/>
                  <a:gd name="T28" fmla="*/ 72 w 406"/>
                  <a:gd name="T29" fmla="*/ 144 h 486"/>
                  <a:gd name="T30" fmla="*/ 30 w 406"/>
                  <a:gd name="T31" fmla="*/ 192 h 486"/>
                  <a:gd name="T32" fmla="*/ 6 w 406"/>
                  <a:gd name="T33" fmla="*/ 246 h 486"/>
                  <a:gd name="T34" fmla="*/ 0 w 406"/>
                  <a:gd name="T35" fmla="*/ 300 h 486"/>
                  <a:gd name="T36" fmla="*/ 6 w 406"/>
                  <a:gd name="T37" fmla="*/ 348 h 486"/>
                  <a:gd name="T38" fmla="*/ 30 w 406"/>
                  <a:gd name="T39" fmla="*/ 396 h 486"/>
                  <a:gd name="T40" fmla="*/ 66 w 406"/>
                  <a:gd name="T41" fmla="*/ 444 h 486"/>
                  <a:gd name="T42" fmla="*/ 107 w 406"/>
                  <a:gd name="T43" fmla="*/ 486 h 486"/>
                  <a:gd name="T44" fmla="*/ 131 w 406"/>
                  <a:gd name="T45" fmla="*/ 486 h 486"/>
                  <a:gd name="T46" fmla="*/ 83 w 406"/>
                  <a:gd name="T47" fmla="*/ 450 h 486"/>
                  <a:gd name="T48" fmla="*/ 48 w 406"/>
                  <a:gd name="T49" fmla="*/ 402 h 486"/>
                  <a:gd name="T50" fmla="*/ 24 w 406"/>
                  <a:gd name="T51" fmla="*/ 354 h 486"/>
                  <a:gd name="T52" fmla="*/ 18 w 406"/>
                  <a:gd name="T53" fmla="*/ 300 h 486"/>
                  <a:gd name="T54" fmla="*/ 18 w 406"/>
                  <a:gd name="T55" fmla="*/ 30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22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>
                  <a:gd name="T0" fmla="*/ 89 w 107"/>
                  <a:gd name="T1" fmla="*/ 84 h 252"/>
                  <a:gd name="T2" fmla="*/ 83 w 107"/>
                  <a:gd name="T3" fmla="*/ 132 h 252"/>
                  <a:gd name="T4" fmla="*/ 65 w 107"/>
                  <a:gd name="T5" fmla="*/ 174 h 252"/>
                  <a:gd name="T6" fmla="*/ 36 w 107"/>
                  <a:gd name="T7" fmla="*/ 216 h 252"/>
                  <a:gd name="T8" fmla="*/ 0 w 107"/>
                  <a:gd name="T9" fmla="*/ 252 h 252"/>
                  <a:gd name="T10" fmla="*/ 18 w 107"/>
                  <a:gd name="T11" fmla="*/ 252 h 252"/>
                  <a:gd name="T12" fmla="*/ 53 w 107"/>
                  <a:gd name="T13" fmla="*/ 216 h 252"/>
                  <a:gd name="T14" fmla="*/ 83 w 107"/>
                  <a:gd name="T15" fmla="*/ 174 h 252"/>
                  <a:gd name="T16" fmla="*/ 101 w 107"/>
                  <a:gd name="T17" fmla="*/ 132 h 252"/>
                  <a:gd name="T18" fmla="*/ 107 w 107"/>
                  <a:gd name="T19" fmla="*/ 84 h 252"/>
                  <a:gd name="T20" fmla="*/ 101 w 107"/>
                  <a:gd name="T21" fmla="*/ 42 h 252"/>
                  <a:gd name="T22" fmla="*/ 89 w 107"/>
                  <a:gd name="T23" fmla="*/ 0 h 252"/>
                  <a:gd name="T24" fmla="*/ 65 w 107"/>
                  <a:gd name="T25" fmla="*/ 0 h 252"/>
                  <a:gd name="T26" fmla="*/ 83 w 107"/>
                  <a:gd name="T27" fmla="*/ 42 h 252"/>
                  <a:gd name="T28" fmla="*/ 89 w 107"/>
                  <a:gd name="T29" fmla="*/ 84 h 252"/>
                  <a:gd name="T30" fmla="*/ 89 w 107"/>
                  <a:gd name="T31" fmla="*/ 8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23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>
                  <a:gd name="T0" fmla="*/ 360 w 360"/>
                  <a:gd name="T1" fmla="*/ 365 h 563"/>
                  <a:gd name="T2" fmla="*/ 353 w 360"/>
                  <a:gd name="T3" fmla="*/ 305 h 563"/>
                  <a:gd name="T4" fmla="*/ 335 w 360"/>
                  <a:gd name="T5" fmla="*/ 251 h 563"/>
                  <a:gd name="T6" fmla="*/ 305 w 360"/>
                  <a:gd name="T7" fmla="*/ 204 h 563"/>
                  <a:gd name="T8" fmla="*/ 262 w 360"/>
                  <a:gd name="T9" fmla="*/ 156 h 563"/>
                  <a:gd name="T10" fmla="*/ 213 w 360"/>
                  <a:gd name="T11" fmla="*/ 108 h 563"/>
                  <a:gd name="T12" fmla="*/ 159 w 360"/>
                  <a:gd name="T13" fmla="*/ 66 h 563"/>
                  <a:gd name="T14" fmla="*/ 92 w 360"/>
                  <a:gd name="T15" fmla="*/ 30 h 563"/>
                  <a:gd name="T16" fmla="*/ 19 w 360"/>
                  <a:gd name="T17" fmla="*/ 0 h 563"/>
                  <a:gd name="T18" fmla="*/ 0 w 360"/>
                  <a:gd name="T19" fmla="*/ 12 h 563"/>
                  <a:gd name="T20" fmla="*/ 67 w 360"/>
                  <a:gd name="T21" fmla="*/ 42 h 563"/>
                  <a:gd name="T22" fmla="*/ 134 w 360"/>
                  <a:gd name="T23" fmla="*/ 78 h 563"/>
                  <a:gd name="T24" fmla="*/ 189 w 360"/>
                  <a:gd name="T25" fmla="*/ 114 h 563"/>
                  <a:gd name="T26" fmla="*/ 238 w 360"/>
                  <a:gd name="T27" fmla="*/ 162 h 563"/>
                  <a:gd name="T28" fmla="*/ 274 w 360"/>
                  <a:gd name="T29" fmla="*/ 210 h 563"/>
                  <a:gd name="T30" fmla="*/ 299 w 360"/>
                  <a:gd name="T31" fmla="*/ 257 h 563"/>
                  <a:gd name="T32" fmla="*/ 317 w 360"/>
                  <a:gd name="T33" fmla="*/ 311 h 563"/>
                  <a:gd name="T34" fmla="*/ 323 w 360"/>
                  <a:gd name="T35" fmla="*/ 365 h 563"/>
                  <a:gd name="T36" fmla="*/ 317 w 360"/>
                  <a:gd name="T37" fmla="*/ 419 h 563"/>
                  <a:gd name="T38" fmla="*/ 299 w 360"/>
                  <a:gd name="T39" fmla="*/ 467 h 563"/>
                  <a:gd name="T40" fmla="*/ 274 w 360"/>
                  <a:gd name="T41" fmla="*/ 515 h 563"/>
                  <a:gd name="T42" fmla="*/ 238 w 360"/>
                  <a:gd name="T43" fmla="*/ 563 h 563"/>
                  <a:gd name="T44" fmla="*/ 268 w 360"/>
                  <a:gd name="T45" fmla="*/ 563 h 563"/>
                  <a:gd name="T46" fmla="*/ 311 w 360"/>
                  <a:gd name="T47" fmla="*/ 515 h 563"/>
                  <a:gd name="T48" fmla="*/ 335 w 360"/>
                  <a:gd name="T49" fmla="*/ 467 h 563"/>
                  <a:gd name="T50" fmla="*/ 353 w 360"/>
                  <a:gd name="T51" fmla="*/ 419 h 563"/>
                  <a:gd name="T52" fmla="*/ 360 w 360"/>
                  <a:gd name="T53" fmla="*/ 365 h 563"/>
                  <a:gd name="T54" fmla="*/ 360 w 360"/>
                  <a:gd name="T55" fmla="*/ 365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26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>
                  <a:gd name="T0" fmla="*/ 1053 w 1078"/>
                  <a:gd name="T1" fmla="*/ 425 h 425"/>
                  <a:gd name="T2" fmla="*/ 1078 w 1078"/>
                  <a:gd name="T3" fmla="*/ 419 h 425"/>
                  <a:gd name="T4" fmla="*/ 1066 w 1078"/>
                  <a:gd name="T5" fmla="*/ 377 h 425"/>
                  <a:gd name="T6" fmla="*/ 1047 w 1078"/>
                  <a:gd name="T7" fmla="*/ 336 h 425"/>
                  <a:gd name="T8" fmla="*/ 986 w 1078"/>
                  <a:gd name="T9" fmla="*/ 252 h 425"/>
                  <a:gd name="T10" fmla="*/ 907 w 1078"/>
                  <a:gd name="T11" fmla="*/ 180 h 425"/>
                  <a:gd name="T12" fmla="*/ 810 w 1078"/>
                  <a:gd name="T13" fmla="*/ 120 h 425"/>
                  <a:gd name="T14" fmla="*/ 694 w 1078"/>
                  <a:gd name="T15" fmla="*/ 72 h 425"/>
                  <a:gd name="T16" fmla="*/ 560 w 1078"/>
                  <a:gd name="T17" fmla="*/ 30 h 425"/>
                  <a:gd name="T18" fmla="*/ 420 w 1078"/>
                  <a:gd name="T19" fmla="*/ 6 h 425"/>
                  <a:gd name="T20" fmla="*/ 268 w 1078"/>
                  <a:gd name="T21" fmla="*/ 0 h 425"/>
                  <a:gd name="T22" fmla="*/ 134 w 1078"/>
                  <a:gd name="T23" fmla="*/ 6 h 425"/>
                  <a:gd name="T24" fmla="*/ 0 w 1078"/>
                  <a:gd name="T25" fmla="*/ 24 h 425"/>
                  <a:gd name="T26" fmla="*/ 12 w 1078"/>
                  <a:gd name="T27" fmla="*/ 36 h 425"/>
                  <a:gd name="T28" fmla="*/ 134 w 1078"/>
                  <a:gd name="T29" fmla="*/ 18 h 425"/>
                  <a:gd name="T30" fmla="*/ 268 w 1078"/>
                  <a:gd name="T31" fmla="*/ 12 h 425"/>
                  <a:gd name="T32" fmla="*/ 420 w 1078"/>
                  <a:gd name="T33" fmla="*/ 18 h 425"/>
                  <a:gd name="T34" fmla="*/ 554 w 1078"/>
                  <a:gd name="T35" fmla="*/ 42 h 425"/>
                  <a:gd name="T36" fmla="*/ 682 w 1078"/>
                  <a:gd name="T37" fmla="*/ 84 h 425"/>
                  <a:gd name="T38" fmla="*/ 798 w 1078"/>
                  <a:gd name="T39" fmla="*/ 132 h 425"/>
                  <a:gd name="T40" fmla="*/ 895 w 1078"/>
                  <a:gd name="T41" fmla="*/ 192 h 425"/>
                  <a:gd name="T42" fmla="*/ 968 w 1078"/>
                  <a:gd name="T43" fmla="*/ 264 h 425"/>
                  <a:gd name="T44" fmla="*/ 999 w 1078"/>
                  <a:gd name="T45" fmla="*/ 300 h 425"/>
                  <a:gd name="T46" fmla="*/ 1023 w 1078"/>
                  <a:gd name="T47" fmla="*/ 342 h 425"/>
                  <a:gd name="T48" fmla="*/ 1041 w 1078"/>
                  <a:gd name="T49" fmla="*/ 383 h 425"/>
                  <a:gd name="T50" fmla="*/ 1053 w 1078"/>
                  <a:gd name="T51" fmla="*/ 425 h 425"/>
                  <a:gd name="T52" fmla="*/ 1053 w 1078"/>
                  <a:gd name="T53" fmla="*/ 425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27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>
                  <a:gd name="T0" fmla="*/ 0 w 98"/>
                  <a:gd name="T1" fmla="*/ 234 h 234"/>
                  <a:gd name="T2" fmla="*/ 25 w 98"/>
                  <a:gd name="T3" fmla="*/ 234 h 234"/>
                  <a:gd name="T4" fmla="*/ 55 w 98"/>
                  <a:gd name="T5" fmla="*/ 186 h 234"/>
                  <a:gd name="T6" fmla="*/ 80 w 98"/>
                  <a:gd name="T7" fmla="*/ 138 h 234"/>
                  <a:gd name="T8" fmla="*/ 92 w 98"/>
                  <a:gd name="T9" fmla="*/ 90 h 234"/>
                  <a:gd name="T10" fmla="*/ 98 w 98"/>
                  <a:gd name="T11" fmla="*/ 36 h 234"/>
                  <a:gd name="T12" fmla="*/ 98 w 98"/>
                  <a:gd name="T13" fmla="*/ 0 h 234"/>
                  <a:gd name="T14" fmla="*/ 74 w 98"/>
                  <a:gd name="T15" fmla="*/ 0 h 234"/>
                  <a:gd name="T16" fmla="*/ 74 w 98"/>
                  <a:gd name="T17" fmla="*/ 36 h 234"/>
                  <a:gd name="T18" fmla="*/ 67 w 98"/>
                  <a:gd name="T19" fmla="*/ 90 h 234"/>
                  <a:gd name="T20" fmla="*/ 55 w 98"/>
                  <a:gd name="T21" fmla="*/ 138 h 234"/>
                  <a:gd name="T22" fmla="*/ 31 w 98"/>
                  <a:gd name="T23" fmla="*/ 186 h 234"/>
                  <a:gd name="T24" fmla="*/ 0 w 98"/>
                  <a:gd name="T25" fmla="*/ 234 h 234"/>
                  <a:gd name="T26" fmla="*/ 0 w 98"/>
                  <a:gd name="T27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28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35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>
                  <a:gd name="T0" fmla="*/ 484 w 1201"/>
                  <a:gd name="T1" fmla="*/ 6 h 731"/>
                  <a:gd name="T2" fmla="*/ 263 w 1201"/>
                  <a:gd name="T3" fmla="*/ 60 h 731"/>
                  <a:gd name="T4" fmla="*/ 101 w 1201"/>
                  <a:gd name="T5" fmla="*/ 162 h 731"/>
                  <a:gd name="T6" fmla="*/ 12 w 1201"/>
                  <a:gd name="T7" fmla="*/ 294 h 731"/>
                  <a:gd name="T8" fmla="*/ 0 w 1201"/>
                  <a:gd name="T9" fmla="*/ 366 h 731"/>
                  <a:gd name="T10" fmla="*/ 12 w 1201"/>
                  <a:gd name="T11" fmla="*/ 437 h 731"/>
                  <a:gd name="T12" fmla="*/ 101 w 1201"/>
                  <a:gd name="T13" fmla="*/ 569 h 731"/>
                  <a:gd name="T14" fmla="*/ 263 w 1201"/>
                  <a:gd name="T15" fmla="*/ 671 h 731"/>
                  <a:gd name="T16" fmla="*/ 484 w 1201"/>
                  <a:gd name="T17" fmla="*/ 725 h 731"/>
                  <a:gd name="T18" fmla="*/ 723 w 1201"/>
                  <a:gd name="T19" fmla="*/ 725 h 731"/>
                  <a:gd name="T20" fmla="*/ 938 w 1201"/>
                  <a:gd name="T21" fmla="*/ 671 h 731"/>
                  <a:gd name="T22" fmla="*/ 1100 w 1201"/>
                  <a:gd name="T23" fmla="*/ 569 h 731"/>
                  <a:gd name="T24" fmla="*/ 1189 w 1201"/>
                  <a:gd name="T25" fmla="*/ 437 h 731"/>
                  <a:gd name="T26" fmla="*/ 1201 w 1201"/>
                  <a:gd name="T27" fmla="*/ 366 h 731"/>
                  <a:gd name="T28" fmla="*/ 1189 w 1201"/>
                  <a:gd name="T29" fmla="*/ 294 h 731"/>
                  <a:gd name="T30" fmla="*/ 1100 w 1201"/>
                  <a:gd name="T31" fmla="*/ 162 h 731"/>
                  <a:gd name="T32" fmla="*/ 938 w 1201"/>
                  <a:gd name="T33" fmla="*/ 60 h 731"/>
                  <a:gd name="T34" fmla="*/ 723 w 1201"/>
                  <a:gd name="T35" fmla="*/ 6 h 731"/>
                  <a:gd name="T36" fmla="*/ 604 w 1201"/>
                  <a:gd name="T37" fmla="*/ 0 h 731"/>
                  <a:gd name="T38" fmla="*/ 490 w 1201"/>
                  <a:gd name="T39" fmla="*/ 701 h 731"/>
                  <a:gd name="T40" fmla="*/ 287 w 1201"/>
                  <a:gd name="T41" fmla="*/ 647 h 731"/>
                  <a:gd name="T42" fmla="*/ 131 w 1201"/>
                  <a:gd name="T43" fmla="*/ 557 h 731"/>
                  <a:gd name="T44" fmla="*/ 48 w 1201"/>
                  <a:gd name="T45" fmla="*/ 437 h 731"/>
                  <a:gd name="T46" fmla="*/ 36 w 1201"/>
                  <a:gd name="T47" fmla="*/ 366 h 731"/>
                  <a:gd name="T48" fmla="*/ 48 w 1201"/>
                  <a:gd name="T49" fmla="*/ 300 h 731"/>
                  <a:gd name="T50" fmla="*/ 131 w 1201"/>
                  <a:gd name="T51" fmla="*/ 174 h 731"/>
                  <a:gd name="T52" fmla="*/ 287 w 1201"/>
                  <a:gd name="T53" fmla="*/ 84 h 731"/>
                  <a:gd name="T54" fmla="*/ 490 w 1201"/>
                  <a:gd name="T55" fmla="*/ 30 h 731"/>
                  <a:gd name="T56" fmla="*/ 717 w 1201"/>
                  <a:gd name="T57" fmla="*/ 30 h 731"/>
                  <a:gd name="T58" fmla="*/ 920 w 1201"/>
                  <a:gd name="T59" fmla="*/ 84 h 731"/>
                  <a:gd name="T60" fmla="*/ 1070 w 1201"/>
                  <a:gd name="T61" fmla="*/ 174 h 731"/>
                  <a:gd name="T62" fmla="*/ 1153 w 1201"/>
                  <a:gd name="T63" fmla="*/ 300 h 731"/>
                  <a:gd name="T64" fmla="*/ 1153 w 1201"/>
                  <a:gd name="T65" fmla="*/ 437 h 731"/>
                  <a:gd name="T66" fmla="*/ 1070 w 1201"/>
                  <a:gd name="T67" fmla="*/ 557 h 731"/>
                  <a:gd name="T68" fmla="*/ 920 w 1201"/>
                  <a:gd name="T69" fmla="*/ 647 h 731"/>
                  <a:gd name="T70" fmla="*/ 717 w 1201"/>
                  <a:gd name="T71" fmla="*/ 701 h 731"/>
                  <a:gd name="T72" fmla="*/ 604 w 1201"/>
                  <a:gd name="T73" fmla="*/ 707 h 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0" name="Freeform 36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>
                  <a:gd name="T0" fmla="*/ 24 w 544"/>
                  <a:gd name="T1" fmla="*/ 402 h 737"/>
                  <a:gd name="T2" fmla="*/ 36 w 544"/>
                  <a:gd name="T3" fmla="*/ 330 h 737"/>
                  <a:gd name="T4" fmla="*/ 66 w 544"/>
                  <a:gd name="T5" fmla="*/ 264 h 737"/>
                  <a:gd name="T6" fmla="*/ 108 w 544"/>
                  <a:gd name="T7" fmla="*/ 204 h 737"/>
                  <a:gd name="T8" fmla="*/ 173 w 544"/>
                  <a:gd name="T9" fmla="*/ 150 h 737"/>
                  <a:gd name="T10" fmla="*/ 251 w 544"/>
                  <a:gd name="T11" fmla="*/ 102 h 737"/>
                  <a:gd name="T12" fmla="*/ 335 w 544"/>
                  <a:gd name="T13" fmla="*/ 60 h 737"/>
                  <a:gd name="T14" fmla="*/ 436 w 544"/>
                  <a:gd name="T15" fmla="*/ 30 h 737"/>
                  <a:gd name="T16" fmla="*/ 544 w 544"/>
                  <a:gd name="T17" fmla="*/ 12 h 737"/>
                  <a:gd name="T18" fmla="*/ 544 w 544"/>
                  <a:gd name="T19" fmla="*/ 0 h 737"/>
                  <a:gd name="T20" fmla="*/ 430 w 544"/>
                  <a:gd name="T21" fmla="*/ 18 h 737"/>
                  <a:gd name="T22" fmla="*/ 329 w 544"/>
                  <a:gd name="T23" fmla="*/ 48 h 737"/>
                  <a:gd name="T24" fmla="*/ 233 w 544"/>
                  <a:gd name="T25" fmla="*/ 90 h 737"/>
                  <a:gd name="T26" fmla="*/ 155 w 544"/>
                  <a:gd name="T27" fmla="*/ 138 h 737"/>
                  <a:gd name="T28" fmla="*/ 90 w 544"/>
                  <a:gd name="T29" fmla="*/ 198 h 737"/>
                  <a:gd name="T30" fmla="*/ 42 w 544"/>
                  <a:gd name="T31" fmla="*/ 258 h 737"/>
                  <a:gd name="T32" fmla="*/ 12 w 544"/>
                  <a:gd name="T33" fmla="*/ 330 h 737"/>
                  <a:gd name="T34" fmla="*/ 0 w 544"/>
                  <a:gd name="T35" fmla="*/ 402 h 737"/>
                  <a:gd name="T36" fmla="*/ 6 w 544"/>
                  <a:gd name="T37" fmla="*/ 455 h 737"/>
                  <a:gd name="T38" fmla="*/ 18 w 544"/>
                  <a:gd name="T39" fmla="*/ 503 h 737"/>
                  <a:gd name="T40" fmla="*/ 42 w 544"/>
                  <a:gd name="T41" fmla="*/ 545 h 737"/>
                  <a:gd name="T42" fmla="*/ 78 w 544"/>
                  <a:gd name="T43" fmla="*/ 593 h 737"/>
                  <a:gd name="T44" fmla="*/ 114 w 544"/>
                  <a:gd name="T45" fmla="*/ 635 h 737"/>
                  <a:gd name="T46" fmla="*/ 161 w 544"/>
                  <a:gd name="T47" fmla="*/ 671 h 737"/>
                  <a:gd name="T48" fmla="*/ 221 w 544"/>
                  <a:gd name="T49" fmla="*/ 707 h 737"/>
                  <a:gd name="T50" fmla="*/ 281 w 544"/>
                  <a:gd name="T51" fmla="*/ 737 h 737"/>
                  <a:gd name="T52" fmla="*/ 323 w 544"/>
                  <a:gd name="T53" fmla="*/ 737 h 737"/>
                  <a:gd name="T54" fmla="*/ 257 w 544"/>
                  <a:gd name="T55" fmla="*/ 707 h 737"/>
                  <a:gd name="T56" fmla="*/ 203 w 544"/>
                  <a:gd name="T57" fmla="*/ 671 h 737"/>
                  <a:gd name="T58" fmla="*/ 149 w 544"/>
                  <a:gd name="T59" fmla="*/ 635 h 737"/>
                  <a:gd name="T60" fmla="*/ 108 w 544"/>
                  <a:gd name="T61" fmla="*/ 593 h 737"/>
                  <a:gd name="T62" fmla="*/ 72 w 544"/>
                  <a:gd name="T63" fmla="*/ 551 h 737"/>
                  <a:gd name="T64" fmla="*/ 48 w 544"/>
                  <a:gd name="T65" fmla="*/ 503 h 737"/>
                  <a:gd name="T66" fmla="*/ 30 w 544"/>
                  <a:gd name="T67" fmla="*/ 455 h 737"/>
                  <a:gd name="T68" fmla="*/ 24 w 544"/>
                  <a:gd name="T69" fmla="*/ 402 h 737"/>
                  <a:gd name="T70" fmla="*/ 24 w 544"/>
                  <a:gd name="T71" fmla="*/ 402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1" name="Freeform 37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>
                  <a:gd name="T0" fmla="*/ 12 w 609"/>
                  <a:gd name="T1" fmla="*/ 12 h 252"/>
                  <a:gd name="T2" fmla="*/ 113 w 609"/>
                  <a:gd name="T3" fmla="*/ 18 h 252"/>
                  <a:gd name="T4" fmla="*/ 203 w 609"/>
                  <a:gd name="T5" fmla="*/ 30 h 252"/>
                  <a:gd name="T6" fmla="*/ 292 w 609"/>
                  <a:gd name="T7" fmla="*/ 48 h 252"/>
                  <a:gd name="T8" fmla="*/ 376 w 609"/>
                  <a:gd name="T9" fmla="*/ 78 h 252"/>
                  <a:gd name="T10" fmla="*/ 448 w 609"/>
                  <a:gd name="T11" fmla="*/ 114 h 252"/>
                  <a:gd name="T12" fmla="*/ 514 w 609"/>
                  <a:gd name="T13" fmla="*/ 156 h 252"/>
                  <a:gd name="T14" fmla="*/ 567 w 609"/>
                  <a:gd name="T15" fmla="*/ 198 h 252"/>
                  <a:gd name="T16" fmla="*/ 609 w 609"/>
                  <a:gd name="T17" fmla="*/ 252 h 252"/>
                  <a:gd name="T18" fmla="*/ 609 w 609"/>
                  <a:gd name="T19" fmla="*/ 216 h 252"/>
                  <a:gd name="T20" fmla="*/ 561 w 609"/>
                  <a:gd name="T21" fmla="*/ 168 h 252"/>
                  <a:gd name="T22" fmla="*/ 502 w 609"/>
                  <a:gd name="T23" fmla="*/ 126 h 252"/>
                  <a:gd name="T24" fmla="*/ 436 w 609"/>
                  <a:gd name="T25" fmla="*/ 90 h 252"/>
                  <a:gd name="T26" fmla="*/ 364 w 609"/>
                  <a:gd name="T27" fmla="*/ 60 h 252"/>
                  <a:gd name="T28" fmla="*/ 286 w 609"/>
                  <a:gd name="T29" fmla="*/ 36 h 252"/>
                  <a:gd name="T30" fmla="*/ 197 w 609"/>
                  <a:gd name="T31" fmla="*/ 18 h 252"/>
                  <a:gd name="T32" fmla="*/ 107 w 609"/>
                  <a:gd name="T33" fmla="*/ 6 h 252"/>
                  <a:gd name="T34" fmla="*/ 12 w 609"/>
                  <a:gd name="T35" fmla="*/ 0 h 252"/>
                  <a:gd name="T36" fmla="*/ 6 w 609"/>
                  <a:gd name="T37" fmla="*/ 0 h 252"/>
                  <a:gd name="T38" fmla="*/ 0 w 609"/>
                  <a:gd name="T39" fmla="*/ 0 h 252"/>
                  <a:gd name="T40" fmla="*/ 0 w 609"/>
                  <a:gd name="T41" fmla="*/ 12 h 252"/>
                  <a:gd name="T42" fmla="*/ 6 w 609"/>
                  <a:gd name="T43" fmla="*/ 12 h 252"/>
                  <a:gd name="T44" fmla="*/ 12 w 609"/>
                  <a:gd name="T45" fmla="*/ 12 h 252"/>
                  <a:gd name="T46" fmla="*/ 12 w 609"/>
                  <a:gd name="T47" fmla="*/ 1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2" name="Freeform 38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>
                  <a:gd name="T0" fmla="*/ 72 w 72"/>
                  <a:gd name="T1" fmla="*/ 0 h 54"/>
                  <a:gd name="T2" fmla="*/ 36 w 72"/>
                  <a:gd name="T3" fmla="*/ 30 h 54"/>
                  <a:gd name="T4" fmla="*/ 0 w 72"/>
                  <a:gd name="T5" fmla="*/ 54 h 54"/>
                  <a:gd name="T6" fmla="*/ 36 w 72"/>
                  <a:gd name="T7" fmla="*/ 54 h 54"/>
                  <a:gd name="T8" fmla="*/ 54 w 72"/>
                  <a:gd name="T9" fmla="*/ 42 h 54"/>
                  <a:gd name="T10" fmla="*/ 72 w 72"/>
                  <a:gd name="T11" fmla="*/ 24 h 54"/>
                  <a:gd name="T12" fmla="*/ 72 w 72"/>
                  <a:gd name="T13" fmla="*/ 24 h 54"/>
                  <a:gd name="T14" fmla="*/ 72 w 72"/>
                  <a:gd name="T15" fmla="*/ 0 h 54"/>
                  <a:gd name="T16" fmla="*/ 72 w 72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3" name="Freeform 39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>
                  <a:gd name="T0" fmla="*/ 299 w 705"/>
                  <a:gd name="T1" fmla="*/ 90 h 108"/>
                  <a:gd name="T2" fmla="*/ 221 w 705"/>
                  <a:gd name="T3" fmla="*/ 90 h 108"/>
                  <a:gd name="T4" fmla="*/ 143 w 705"/>
                  <a:gd name="T5" fmla="*/ 78 h 108"/>
                  <a:gd name="T6" fmla="*/ 0 w 705"/>
                  <a:gd name="T7" fmla="*/ 48 h 108"/>
                  <a:gd name="T8" fmla="*/ 0 w 705"/>
                  <a:gd name="T9" fmla="*/ 66 h 108"/>
                  <a:gd name="T10" fmla="*/ 143 w 705"/>
                  <a:gd name="T11" fmla="*/ 96 h 108"/>
                  <a:gd name="T12" fmla="*/ 221 w 705"/>
                  <a:gd name="T13" fmla="*/ 108 h 108"/>
                  <a:gd name="T14" fmla="*/ 299 w 705"/>
                  <a:gd name="T15" fmla="*/ 108 h 108"/>
                  <a:gd name="T16" fmla="*/ 412 w 705"/>
                  <a:gd name="T17" fmla="*/ 102 h 108"/>
                  <a:gd name="T18" fmla="*/ 520 w 705"/>
                  <a:gd name="T19" fmla="*/ 84 h 108"/>
                  <a:gd name="T20" fmla="*/ 615 w 705"/>
                  <a:gd name="T21" fmla="*/ 60 h 108"/>
                  <a:gd name="T22" fmla="*/ 705 w 705"/>
                  <a:gd name="T23" fmla="*/ 24 h 108"/>
                  <a:gd name="T24" fmla="*/ 705 w 705"/>
                  <a:gd name="T25" fmla="*/ 0 h 108"/>
                  <a:gd name="T26" fmla="*/ 615 w 705"/>
                  <a:gd name="T27" fmla="*/ 42 h 108"/>
                  <a:gd name="T28" fmla="*/ 520 w 705"/>
                  <a:gd name="T29" fmla="*/ 66 h 108"/>
                  <a:gd name="T30" fmla="*/ 412 w 705"/>
                  <a:gd name="T31" fmla="*/ 84 h 108"/>
                  <a:gd name="T32" fmla="*/ 299 w 705"/>
                  <a:gd name="T33" fmla="*/ 90 h 108"/>
                  <a:gd name="T34" fmla="*/ 299 w 705"/>
                  <a:gd name="T35" fmla="*/ 9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4" name="Freeform 40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>
                  <a:gd name="T0" fmla="*/ 119 w 143"/>
                  <a:gd name="T1" fmla="*/ 114 h 341"/>
                  <a:gd name="T2" fmla="*/ 113 w 143"/>
                  <a:gd name="T3" fmla="*/ 173 h 341"/>
                  <a:gd name="T4" fmla="*/ 89 w 143"/>
                  <a:gd name="T5" fmla="*/ 239 h 341"/>
                  <a:gd name="T6" fmla="*/ 47 w 143"/>
                  <a:gd name="T7" fmla="*/ 293 h 341"/>
                  <a:gd name="T8" fmla="*/ 0 w 143"/>
                  <a:gd name="T9" fmla="*/ 341 h 341"/>
                  <a:gd name="T10" fmla="*/ 29 w 143"/>
                  <a:gd name="T11" fmla="*/ 341 h 341"/>
                  <a:gd name="T12" fmla="*/ 77 w 143"/>
                  <a:gd name="T13" fmla="*/ 287 h 341"/>
                  <a:gd name="T14" fmla="*/ 113 w 143"/>
                  <a:gd name="T15" fmla="*/ 233 h 341"/>
                  <a:gd name="T16" fmla="*/ 137 w 143"/>
                  <a:gd name="T17" fmla="*/ 173 h 341"/>
                  <a:gd name="T18" fmla="*/ 143 w 143"/>
                  <a:gd name="T19" fmla="*/ 114 h 341"/>
                  <a:gd name="T20" fmla="*/ 137 w 143"/>
                  <a:gd name="T21" fmla="*/ 60 h 341"/>
                  <a:gd name="T22" fmla="*/ 119 w 143"/>
                  <a:gd name="T23" fmla="*/ 0 h 341"/>
                  <a:gd name="T24" fmla="*/ 89 w 143"/>
                  <a:gd name="T25" fmla="*/ 0 h 341"/>
                  <a:gd name="T26" fmla="*/ 113 w 143"/>
                  <a:gd name="T27" fmla="*/ 60 h 341"/>
                  <a:gd name="T28" fmla="*/ 119 w 143"/>
                  <a:gd name="T29" fmla="*/ 114 h 341"/>
                  <a:gd name="T30" fmla="*/ 119 w 143"/>
                  <a:gd name="T31" fmla="*/ 114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5" name="Freeform 41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>
                  <a:gd name="T0" fmla="*/ 59 w 83"/>
                  <a:gd name="T1" fmla="*/ 90 h 90"/>
                  <a:gd name="T2" fmla="*/ 83 w 83"/>
                  <a:gd name="T3" fmla="*/ 84 h 90"/>
                  <a:gd name="T4" fmla="*/ 71 w 83"/>
                  <a:gd name="T5" fmla="*/ 60 h 90"/>
                  <a:gd name="T6" fmla="*/ 53 w 83"/>
                  <a:gd name="T7" fmla="*/ 42 h 90"/>
                  <a:gd name="T8" fmla="*/ 6 w 83"/>
                  <a:gd name="T9" fmla="*/ 0 h 90"/>
                  <a:gd name="T10" fmla="*/ 0 w 83"/>
                  <a:gd name="T11" fmla="*/ 18 h 90"/>
                  <a:gd name="T12" fmla="*/ 35 w 83"/>
                  <a:gd name="T13" fmla="*/ 48 h 90"/>
                  <a:gd name="T14" fmla="*/ 59 w 83"/>
                  <a:gd name="T15" fmla="*/ 90 h 90"/>
                  <a:gd name="T16" fmla="*/ 59 w 8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6" name="Freeform 42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686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7" name="Freeform 43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>
                  <a:gd name="T0" fmla="*/ 616 w 909"/>
                  <a:gd name="T1" fmla="*/ 0 h 533"/>
                  <a:gd name="T2" fmla="*/ 616 w 909"/>
                  <a:gd name="T3" fmla="*/ 18 h 533"/>
                  <a:gd name="T4" fmla="*/ 724 w 909"/>
                  <a:gd name="T5" fmla="*/ 60 h 533"/>
                  <a:gd name="T6" fmla="*/ 765 w 909"/>
                  <a:gd name="T7" fmla="*/ 84 h 533"/>
                  <a:gd name="T8" fmla="*/ 807 w 909"/>
                  <a:gd name="T9" fmla="*/ 114 h 533"/>
                  <a:gd name="T10" fmla="*/ 837 w 909"/>
                  <a:gd name="T11" fmla="*/ 144 h 533"/>
                  <a:gd name="T12" fmla="*/ 861 w 909"/>
                  <a:gd name="T13" fmla="*/ 180 h 533"/>
                  <a:gd name="T14" fmla="*/ 873 w 909"/>
                  <a:gd name="T15" fmla="*/ 216 h 533"/>
                  <a:gd name="T16" fmla="*/ 879 w 909"/>
                  <a:gd name="T17" fmla="*/ 258 h 533"/>
                  <a:gd name="T18" fmla="*/ 873 w 909"/>
                  <a:gd name="T19" fmla="*/ 311 h 533"/>
                  <a:gd name="T20" fmla="*/ 843 w 909"/>
                  <a:gd name="T21" fmla="*/ 359 h 533"/>
                  <a:gd name="T22" fmla="*/ 807 w 909"/>
                  <a:gd name="T23" fmla="*/ 401 h 533"/>
                  <a:gd name="T24" fmla="*/ 753 w 909"/>
                  <a:gd name="T25" fmla="*/ 443 h 533"/>
                  <a:gd name="T26" fmla="*/ 694 w 909"/>
                  <a:gd name="T27" fmla="*/ 473 h 533"/>
                  <a:gd name="T28" fmla="*/ 622 w 909"/>
                  <a:gd name="T29" fmla="*/ 497 h 533"/>
                  <a:gd name="T30" fmla="*/ 538 w 909"/>
                  <a:gd name="T31" fmla="*/ 509 h 533"/>
                  <a:gd name="T32" fmla="*/ 455 w 909"/>
                  <a:gd name="T33" fmla="*/ 515 h 533"/>
                  <a:gd name="T34" fmla="*/ 371 w 909"/>
                  <a:gd name="T35" fmla="*/ 509 h 533"/>
                  <a:gd name="T36" fmla="*/ 287 w 909"/>
                  <a:gd name="T37" fmla="*/ 497 h 533"/>
                  <a:gd name="T38" fmla="*/ 215 w 909"/>
                  <a:gd name="T39" fmla="*/ 473 h 533"/>
                  <a:gd name="T40" fmla="*/ 156 w 909"/>
                  <a:gd name="T41" fmla="*/ 443 h 533"/>
                  <a:gd name="T42" fmla="*/ 102 w 909"/>
                  <a:gd name="T43" fmla="*/ 401 h 533"/>
                  <a:gd name="T44" fmla="*/ 66 w 909"/>
                  <a:gd name="T45" fmla="*/ 359 h 533"/>
                  <a:gd name="T46" fmla="*/ 36 w 909"/>
                  <a:gd name="T47" fmla="*/ 311 h 533"/>
                  <a:gd name="T48" fmla="*/ 30 w 909"/>
                  <a:gd name="T49" fmla="*/ 258 h 533"/>
                  <a:gd name="T50" fmla="*/ 36 w 909"/>
                  <a:gd name="T51" fmla="*/ 222 h 533"/>
                  <a:gd name="T52" fmla="*/ 48 w 909"/>
                  <a:gd name="T53" fmla="*/ 186 h 533"/>
                  <a:gd name="T54" fmla="*/ 66 w 909"/>
                  <a:gd name="T55" fmla="*/ 156 h 533"/>
                  <a:gd name="T56" fmla="*/ 90 w 909"/>
                  <a:gd name="T57" fmla="*/ 126 h 533"/>
                  <a:gd name="T58" fmla="*/ 66 w 909"/>
                  <a:gd name="T59" fmla="*/ 114 h 533"/>
                  <a:gd name="T60" fmla="*/ 36 w 909"/>
                  <a:gd name="T61" fmla="*/ 144 h 533"/>
                  <a:gd name="T62" fmla="*/ 18 w 909"/>
                  <a:gd name="T63" fmla="*/ 180 h 533"/>
                  <a:gd name="T64" fmla="*/ 6 w 909"/>
                  <a:gd name="T65" fmla="*/ 216 h 533"/>
                  <a:gd name="T66" fmla="*/ 0 w 909"/>
                  <a:gd name="T67" fmla="*/ 258 h 533"/>
                  <a:gd name="T68" fmla="*/ 12 w 909"/>
                  <a:gd name="T69" fmla="*/ 311 h 533"/>
                  <a:gd name="T70" fmla="*/ 36 w 909"/>
                  <a:gd name="T71" fmla="*/ 365 h 533"/>
                  <a:gd name="T72" fmla="*/ 78 w 909"/>
                  <a:gd name="T73" fmla="*/ 413 h 533"/>
                  <a:gd name="T74" fmla="*/ 132 w 909"/>
                  <a:gd name="T75" fmla="*/ 449 h 533"/>
                  <a:gd name="T76" fmla="*/ 203 w 909"/>
                  <a:gd name="T77" fmla="*/ 485 h 533"/>
                  <a:gd name="T78" fmla="*/ 275 w 909"/>
                  <a:gd name="T79" fmla="*/ 509 h 533"/>
                  <a:gd name="T80" fmla="*/ 365 w 909"/>
                  <a:gd name="T81" fmla="*/ 527 h 533"/>
                  <a:gd name="T82" fmla="*/ 455 w 909"/>
                  <a:gd name="T83" fmla="*/ 533 h 533"/>
                  <a:gd name="T84" fmla="*/ 544 w 909"/>
                  <a:gd name="T85" fmla="*/ 527 h 533"/>
                  <a:gd name="T86" fmla="*/ 634 w 909"/>
                  <a:gd name="T87" fmla="*/ 509 h 533"/>
                  <a:gd name="T88" fmla="*/ 712 w 909"/>
                  <a:gd name="T89" fmla="*/ 485 h 533"/>
                  <a:gd name="T90" fmla="*/ 777 w 909"/>
                  <a:gd name="T91" fmla="*/ 449 h 533"/>
                  <a:gd name="T92" fmla="*/ 831 w 909"/>
                  <a:gd name="T93" fmla="*/ 413 h 533"/>
                  <a:gd name="T94" fmla="*/ 873 w 909"/>
                  <a:gd name="T95" fmla="*/ 365 h 533"/>
                  <a:gd name="T96" fmla="*/ 897 w 909"/>
                  <a:gd name="T97" fmla="*/ 311 h 533"/>
                  <a:gd name="T98" fmla="*/ 909 w 909"/>
                  <a:gd name="T99" fmla="*/ 258 h 533"/>
                  <a:gd name="T100" fmla="*/ 903 w 909"/>
                  <a:gd name="T101" fmla="*/ 216 h 533"/>
                  <a:gd name="T102" fmla="*/ 885 w 909"/>
                  <a:gd name="T103" fmla="*/ 174 h 533"/>
                  <a:gd name="T104" fmla="*/ 861 w 909"/>
                  <a:gd name="T105" fmla="*/ 132 h 533"/>
                  <a:gd name="T106" fmla="*/ 825 w 909"/>
                  <a:gd name="T107" fmla="*/ 102 h 533"/>
                  <a:gd name="T108" fmla="*/ 783 w 909"/>
                  <a:gd name="T109" fmla="*/ 66 h 533"/>
                  <a:gd name="T110" fmla="*/ 735 w 909"/>
                  <a:gd name="T111" fmla="*/ 42 h 533"/>
                  <a:gd name="T112" fmla="*/ 616 w 909"/>
                  <a:gd name="T113" fmla="*/ 0 h 533"/>
                  <a:gd name="T114" fmla="*/ 616 w 909"/>
                  <a:gd name="T115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8" name="Freeform 44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>
                  <a:gd name="T0" fmla="*/ 240 w 365"/>
                  <a:gd name="T1" fmla="*/ 18 h 66"/>
                  <a:gd name="T2" fmla="*/ 299 w 365"/>
                  <a:gd name="T3" fmla="*/ 24 h 66"/>
                  <a:gd name="T4" fmla="*/ 359 w 365"/>
                  <a:gd name="T5" fmla="*/ 30 h 66"/>
                  <a:gd name="T6" fmla="*/ 365 w 365"/>
                  <a:gd name="T7" fmla="*/ 12 h 66"/>
                  <a:gd name="T8" fmla="*/ 305 w 365"/>
                  <a:gd name="T9" fmla="*/ 6 h 66"/>
                  <a:gd name="T10" fmla="*/ 240 w 365"/>
                  <a:gd name="T11" fmla="*/ 0 h 66"/>
                  <a:gd name="T12" fmla="*/ 174 w 365"/>
                  <a:gd name="T13" fmla="*/ 6 h 66"/>
                  <a:gd name="T14" fmla="*/ 114 w 365"/>
                  <a:gd name="T15" fmla="*/ 12 h 66"/>
                  <a:gd name="T16" fmla="*/ 0 w 365"/>
                  <a:gd name="T17" fmla="*/ 42 h 66"/>
                  <a:gd name="T18" fmla="*/ 0 w 365"/>
                  <a:gd name="T19" fmla="*/ 66 h 66"/>
                  <a:gd name="T20" fmla="*/ 54 w 365"/>
                  <a:gd name="T21" fmla="*/ 48 h 66"/>
                  <a:gd name="T22" fmla="*/ 114 w 365"/>
                  <a:gd name="T23" fmla="*/ 30 h 66"/>
                  <a:gd name="T24" fmla="*/ 174 w 365"/>
                  <a:gd name="T25" fmla="*/ 24 h 66"/>
                  <a:gd name="T26" fmla="*/ 240 w 365"/>
                  <a:gd name="T27" fmla="*/ 18 h 66"/>
                  <a:gd name="T28" fmla="*/ 240 w 365"/>
                  <a:gd name="T29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9" name="Freeform 45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>
                  <a:gd name="T0" fmla="*/ 66 w 66"/>
                  <a:gd name="T1" fmla="*/ 18 h 48"/>
                  <a:gd name="T2" fmla="*/ 48 w 66"/>
                  <a:gd name="T3" fmla="*/ 0 h 48"/>
                  <a:gd name="T4" fmla="*/ 24 w 66"/>
                  <a:gd name="T5" fmla="*/ 12 h 48"/>
                  <a:gd name="T6" fmla="*/ 0 w 66"/>
                  <a:gd name="T7" fmla="*/ 30 h 48"/>
                  <a:gd name="T8" fmla="*/ 12 w 66"/>
                  <a:gd name="T9" fmla="*/ 48 h 48"/>
                  <a:gd name="T10" fmla="*/ 42 w 66"/>
                  <a:gd name="T11" fmla="*/ 30 h 48"/>
                  <a:gd name="T12" fmla="*/ 66 w 66"/>
                  <a:gd name="T13" fmla="*/ 18 h 48"/>
                  <a:gd name="T14" fmla="*/ 66 w 66"/>
                  <a:gd name="T15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40" name="Freeform 46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5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5 w 382"/>
                  <a:gd name="T19" fmla="*/ 96 h 96"/>
                  <a:gd name="T20" fmla="*/ 269 w 382"/>
                  <a:gd name="T21" fmla="*/ 90 h 96"/>
                  <a:gd name="T22" fmla="*/ 317 w 382"/>
                  <a:gd name="T23" fmla="*/ 84 h 96"/>
                  <a:gd name="T24" fmla="*/ 358 w 382"/>
                  <a:gd name="T25" fmla="*/ 66 h 96"/>
                  <a:gd name="T26" fmla="*/ 388 w 382"/>
                  <a:gd name="T27" fmla="*/ 42 h 96"/>
                  <a:gd name="T28" fmla="*/ 382 w 382"/>
                  <a:gd name="T29" fmla="*/ 42 h 96"/>
                  <a:gd name="T30" fmla="*/ 352 w 382"/>
                  <a:gd name="T31" fmla="*/ 66 h 96"/>
                  <a:gd name="T32" fmla="*/ 311 w 382"/>
                  <a:gd name="T33" fmla="*/ 78 h 96"/>
                  <a:gd name="T34" fmla="*/ 269 w 382"/>
                  <a:gd name="T35" fmla="*/ 90 h 96"/>
                  <a:gd name="T36" fmla="*/ 215 w 382"/>
                  <a:gd name="T37" fmla="*/ 96 h 96"/>
                  <a:gd name="T38" fmla="*/ 215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47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48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49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50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51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5 w 185"/>
                  <a:gd name="T5" fmla="*/ 36 h 210"/>
                  <a:gd name="T6" fmla="*/ 161 w 185"/>
                  <a:gd name="T7" fmla="*/ 72 h 210"/>
                  <a:gd name="T8" fmla="*/ 167 w 185"/>
                  <a:gd name="T9" fmla="*/ 90 h 210"/>
                  <a:gd name="T10" fmla="*/ 173 w 185"/>
                  <a:gd name="T11" fmla="*/ 114 h 210"/>
                  <a:gd name="T12" fmla="*/ 167 w 185"/>
                  <a:gd name="T13" fmla="*/ 138 h 210"/>
                  <a:gd name="T14" fmla="*/ 155 w 185"/>
                  <a:gd name="T15" fmla="*/ 162 h 210"/>
                  <a:gd name="T16" fmla="*/ 125 w 185"/>
                  <a:gd name="T17" fmla="*/ 180 h 210"/>
                  <a:gd name="T18" fmla="*/ 90 w 185"/>
                  <a:gd name="T19" fmla="*/ 198 h 210"/>
                  <a:gd name="T20" fmla="*/ 102 w 185"/>
                  <a:gd name="T21" fmla="*/ 210 h 210"/>
                  <a:gd name="T22" fmla="*/ 137 w 185"/>
                  <a:gd name="T23" fmla="*/ 192 h 210"/>
                  <a:gd name="T24" fmla="*/ 167 w 185"/>
                  <a:gd name="T25" fmla="*/ 168 h 210"/>
                  <a:gd name="T26" fmla="*/ 185 w 185"/>
                  <a:gd name="T27" fmla="*/ 144 h 210"/>
                  <a:gd name="T28" fmla="*/ 191 w 185"/>
                  <a:gd name="T29" fmla="*/ 114 h 210"/>
                  <a:gd name="T30" fmla="*/ 185 w 185"/>
                  <a:gd name="T31" fmla="*/ 90 h 210"/>
                  <a:gd name="T32" fmla="*/ 179 w 185"/>
                  <a:gd name="T33" fmla="*/ 66 h 210"/>
                  <a:gd name="T34" fmla="*/ 161 w 185"/>
                  <a:gd name="T35" fmla="*/ 48 h 210"/>
                  <a:gd name="T36" fmla="*/ 137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52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Oval 53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grpSp>
            <p:nvGrpSpPr>
              <p:cNvPr id="48" name="Group 54"/>
              <p:cNvGrpSpPr>
                <a:grpSpLocks/>
              </p:cNvGrpSpPr>
              <p:nvPr/>
            </p:nvGrpSpPr>
            <p:grpSpPr bwMode="auto">
              <a:xfrm>
                <a:off x="4546" y="3608"/>
                <a:ext cx="518" cy="319"/>
                <a:chOff x="4546" y="3608"/>
                <a:chExt cx="518" cy="319"/>
              </a:xfrm>
            </p:grpSpPr>
            <p:sp>
              <p:nvSpPr>
                <p:cNvPr id="54" name="Oval 55"/>
                <p:cNvSpPr>
                  <a:spLocks noChangeArrowheads="1"/>
                </p:cNvSpPr>
                <p:nvPr/>
              </p:nvSpPr>
              <p:spPr bwMode="hidden">
                <a:xfrm>
                  <a:off x="4546" y="3608"/>
                  <a:ext cx="518" cy="31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55" name="Oval 56"/>
                <p:cNvSpPr>
                  <a:spLocks noChangeArrowheads="1"/>
                </p:cNvSpPr>
                <p:nvPr/>
              </p:nvSpPr>
              <p:spPr bwMode="hidden">
                <a:xfrm>
                  <a:off x="4578" y="3630"/>
                  <a:ext cx="446" cy="27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tint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56" name="Oval 57"/>
                <p:cNvSpPr>
                  <a:spLocks noChangeArrowheads="1"/>
                </p:cNvSpPr>
                <p:nvPr/>
              </p:nvSpPr>
              <p:spPr bwMode="hidden">
                <a:xfrm>
                  <a:off x="4610" y="3650"/>
                  <a:ext cx="386" cy="2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57" name="Oval 58"/>
                <p:cNvSpPr>
                  <a:spLocks noChangeArrowheads="1"/>
                </p:cNvSpPr>
                <p:nvPr/>
              </p:nvSpPr>
              <p:spPr bwMode="hidden">
                <a:xfrm>
                  <a:off x="4654" y="3678"/>
                  <a:ext cx="298" cy="1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58" name="Oval 59"/>
                <p:cNvSpPr>
                  <a:spLocks noChangeArrowheads="1"/>
                </p:cNvSpPr>
                <p:nvPr/>
              </p:nvSpPr>
              <p:spPr bwMode="hidden">
                <a:xfrm>
                  <a:off x="4690" y="3698"/>
                  <a:ext cx="222" cy="13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59" name="Oval 60"/>
                <p:cNvSpPr>
                  <a:spLocks noChangeArrowheads="1"/>
                </p:cNvSpPr>
                <p:nvPr/>
              </p:nvSpPr>
              <p:spPr bwMode="hidden">
                <a:xfrm>
                  <a:off x="4738" y="3728"/>
                  <a:ext cx="126" cy="8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</p:grpSp>
          <p:grpSp>
            <p:nvGrpSpPr>
              <p:cNvPr id="49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50" name="Oval 62"/>
                <p:cNvSpPr>
                  <a:spLocks noChangeArrowheads="1"/>
                </p:cNvSpPr>
                <p:nvPr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51" name="Oval 63"/>
                <p:cNvSpPr>
                  <a:spLocks noChangeArrowheads="1"/>
                </p:cNvSpPr>
                <p:nvPr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52" name="Oval 64"/>
                <p:cNvSpPr>
                  <a:spLocks noChangeArrowheads="1"/>
                </p:cNvSpPr>
                <p:nvPr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53" name="Oval 65"/>
                <p:cNvSpPr>
                  <a:spLocks noChangeArrowheads="1"/>
                </p:cNvSpPr>
                <p:nvPr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</p:grpSp>
        </p:grpSp>
      </p:grpSp>
      <p:sp>
        <p:nvSpPr>
          <p:cNvPr id="4162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163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7DF3890F-6D27-0146-A0E9-514869951B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4343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C722605C-4FCC-DA40-8BB1-478C6AF73F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36284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6B3F9501-FC7E-2643-BB5D-014AAC4316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78454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1674921C-20CC-2D4A-B6DB-E0569B80EB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32794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81058A7C-BBF1-FA43-9ECE-349FDC3F19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810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FA6082-C137-2648-B276-8FE31A227A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6656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7DB78748-11CD-AF47-AA24-8586317CF2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1577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47DBE4F7-753B-294F-9A24-0E98DED9FC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49421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1A0D4EE4-4839-5540-8AD3-13741E1534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09710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3FD255B2-F387-F744-A98D-2571867E95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83971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150BF92F-D889-2E43-9513-4495F9DA6E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47290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D1A840B0-71BF-7249-9D2E-01DE1316C4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34175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05FD580C-6D10-504E-B818-3CC0B9380A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0828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C59F3FEA-D970-1548-A4A6-B224174B56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8113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947144E6-6CEB-F748-AC0E-8AE9CE2E4E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19958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A575EC4-FB7A-8349-A85C-C231530185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07309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F557D1-3C14-B047-BC2F-5C26AD03B6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07167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5357B2A-3E2D-7448-A1D7-37869A77C1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403089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4F4EE10-849F-054C-B334-A7E5F5C965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325665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6A71A16-533E-6C4B-8069-F2860BEE07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053183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6EC7101-C966-2D41-985F-A950C19FE1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797201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184E890-9220-0748-9D8E-F1470FD80F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67192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7E65861-A42C-D645-98EE-B3A86EE8C2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45996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C2127F8-C1A8-9440-ADEB-5EA81F1770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395004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4611D9E-A9F3-3641-AB15-9BC4CDD169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143279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E4893FF-F0A7-8948-8AE8-18100713B7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04664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845DED-19DF-2543-84BA-50CDBD9833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20668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C7EB68-3B8F-3B4E-B4DC-B15E7A0A6D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1192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830 w 5740"/>
                <a:gd name="T1" fmla="*/ 33 h 4316"/>
                <a:gd name="T2" fmla="*/ 0 w 5740"/>
                <a:gd name="T3" fmla="*/ 33 h 4316"/>
                <a:gd name="T4" fmla="*/ 0 w 5740"/>
                <a:gd name="T5" fmla="*/ 0 h 4316"/>
                <a:gd name="T6" fmla="*/ 5830 w 5740"/>
                <a:gd name="T7" fmla="*/ 0 h 4316"/>
                <a:gd name="T8" fmla="*/ 5830 w 5740"/>
                <a:gd name="T9" fmla="*/ 33 h 4316"/>
                <a:gd name="T10" fmla="*/ 5830 w 5740"/>
                <a:gd name="T11" fmla="*/ 33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1776" y="3024"/>
              <a:ext cx="3929" cy="1290"/>
              <a:chOff x="1776" y="3024"/>
              <a:chExt cx="3929" cy="1290"/>
            </a:xfrm>
          </p:grpSpPr>
          <p:grpSp>
            <p:nvGrpSpPr>
              <p:cNvPr id="7" name="Group 5"/>
              <p:cNvGrpSpPr>
                <a:grpSpLocks/>
              </p:cNvGrpSpPr>
              <p:nvPr/>
            </p:nvGrpSpPr>
            <p:grpSpPr bwMode="auto">
              <a:xfrm>
                <a:off x="2268" y="3934"/>
                <a:ext cx="638" cy="377"/>
                <a:chOff x="2268" y="3934"/>
                <a:chExt cx="638" cy="377"/>
              </a:xfrm>
            </p:grpSpPr>
            <p:sp>
              <p:nvSpPr>
                <p:cNvPr id="60" name="Oval 6"/>
                <p:cNvSpPr>
                  <a:spLocks noChangeArrowheads="1"/>
                </p:cNvSpPr>
                <p:nvPr/>
              </p:nvSpPr>
              <p:spPr bwMode="hidden">
                <a:xfrm>
                  <a:off x="2268" y="3934"/>
                  <a:ext cx="638" cy="3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61" name="Oval 7"/>
                <p:cNvSpPr>
                  <a:spLocks noChangeArrowheads="1"/>
                </p:cNvSpPr>
                <p:nvPr/>
              </p:nvSpPr>
              <p:spPr bwMode="hidden">
                <a:xfrm>
                  <a:off x="2314" y="3958"/>
                  <a:ext cx="543" cy="3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87843"/>
                        <a:invGamma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62" name="Oval 8"/>
                <p:cNvSpPr>
                  <a:spLocks noChangeArrowheads="1"/>
                </p:cNvSpPr>
                <p:nvPr/>
              </p:nvSpPr>
              <p:spPr bwMode="hidden">
                <a:xfrm>
                  <a:off x="2341" y="3979"/>
                  <a:ext cx="501" cy="29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098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63" name="Oval 9"/>
                <p:cNvSpPr>
                  <a:spLocks noChangeArrowheads="1"/>
                </p:cNvSpPr>
                <p:nvPr/>
              </p:nvSpPr>
              <p:spPr bwMode="hidden">
                <a:xfrm>
                  <a:off x="2368" y="3997"/>
                  <a:ext cx="444" cy="258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64" name="Oval 10"/>
                <p:cNvSpPr>
                  <a:spLocks noChangeArrowheads="1"/>
                </p:cNvSpPr>
                <p:nvPr/>
              </p:nvSpPr>
              <p:spPr bwMode="hidden">
                <a:xfrm>
                  <a:off x="2385" y="4005"/>
                  <a:ext cx="413" cy="24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65" name="Oval 11"/>
                <p:cNvSpPr>
                  <a:spLocks noChangeArrowheads="1"/>
                </p:cNvSpPr>
                <p:nvPr/>
              </p:nvSpPr>
              <p:spPr bwMode="hidden">
                <a:xfrm>
                  <a:off x="2437" y="4026"/>
                  <a:ext cx="306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66" name="Oval 12"/>
                <p:cNvSpPr>
                  <a:spLocks noChangeArrowheads="1"/>
                </p:cNvSpPr>
                <p:nvPr/>
              </p:nvSpPr>
              <p:spPr bwMode="hidden">
                <a:xfrm>
                  <a:off x="2476" y="4056"/>
                  <a:ext cx="227" cy="13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67" name="Oval 13"/>
                <p:cNvSpPr>
                  <a:spLocks noChangeArrowheads="1"/>
                </p:cNvSpPr>
                <p:nvPr/>
              </p:nvSpPr>
              <p:spPr bwMode="hidden">
                <a:xfrm>
                  <a:off x="2542" y="4097"/>
                  <a:ext cx="90" cy="6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</p:grpSp>
          <p:sp>
            <p:nvSpPr>
              <p:cNvPr id="8" name="Oval 14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9" name="Oval 15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10" name="Oval 16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11" name="Oval 17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12" name="Oval 18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13" name="Freeform 19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14" name="Freeform 20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84706"/>
                      <a:invGamma/>
                    </a:schemeClr>
                  </a:gs>
                  <a:gs pos="100000">
                    <a:schemeClr val="accent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15" name="Freeform 21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16" name="Freeform 22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17" name="Freeform 23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18" name="Freeform 24"/>
              <p:cNvSpPr>
                <a:spLocks/>
              </p:cNvSpPr>
              <p:nvPr/>
            </p:nvSpPr>
            <p:spPr bwMode="hidden">
              <a:xfrm>
                <a:off x="4175" y="4050"/>
                <a:ext cx="180" cy="132"/>
              </a:xfrm>
              <a:custGeom>
                <a:avLst/>
                <a:gdLst/>
                <a:ahLst/>
                <a:cxnLst>
                  <a:cxn ang="0">
                    <a:pos x="0" y="132"/>
                  </a:cxn>
                  <a:cxn ang="0">
                    <a:pos x="29" y="132"/>
                  </a:cxn>
                  <a:cxn ang="0">
                    <a:pos x="77" y="108"/>
                  </a:cxn>
                  <a:cxn ang="0">
                    <a:pos x="119" y="78"/>
                  </a:cxn>
                  <a:cxn ang="0">
                    <a:pos x="155" y="48"/>
                  </a:cxn>
                  <a:cxn ang="0">
                    <a:pos x="179" y="12"/>
                  </a:cxn>
                  <a:cxn ang="0">
                    <a:pos x="173" y="6"/>
                  </a:cxn>
                  <a:cxn ang="0">
                    <a:pos x="167" y="0"/>
                  </a:cxn>
                  <a:cxn ang="0">
                    <a:pos x="137" y="42"/>
                  </a:cxn>
                  <a:cxn ang="0">
                    <a:pos x="101" y="78"/>
                  </a:cxn>
                  <a:cxn ang="0">
                    <a:pos x="53" y="108"/>
                  </a:cxn>
                  <a:cxn ang="0">
                    <a:pos x="0" y="132"/>
                  </a:cxn>
                  <a:cxn ang="0">
                    <a:pos x="0" y="132"/>
                  </a:cxn>
                </a:cxnLst>
                <a:rect l="0" t="0" r="r" b="b"/>
                <a:pathLst>
                  <a:path w="179" h="132">
                    <a:moveTo>
                      <a:pt x="0" y="132"/>
                    </a:moveTo>
                    <a:lnTo>
                      <a:pt x="29" y="132"/>
                    </a:lnTo>
                    <a:lnTo>
                      <a:pt x="77" y="108"/>
                    </a:lnTo>
                    <a:lnTo>
                      <a:pt x="119" y="78"/>
                    </a:lnTo>
                    <a:lnTo>
                      <a:pt x="155" y="48"/>
                    </a:lnTo>
                    <a:lnTo>
                      <a:pt x="179" y="12"/>
                    </a:lnTo>
                    <a:lnTo>
                      <a:pt x="173" y="6"/>
                    </a:lnTo>
                    <a:lnTo>
                      <a:pt x="167" y="0"/>
                    </a:lnTo>
                    <a:lnTo>
                      <a:pt x="137" y="42"/>
                    </a:lnTo>
                    <a:lnTo>
                      <a:pt x="101" y="78"/>
                    </a:lnTo>
                    <a:lnTo>
                      <a:pt x="53" y="108"/>
                    </a:lnTo>
                    <a:lnTo>
                      <a:pt x="0" y="132"/>
                    </a:lnTo>
                    <a:lnTo>
                      <a:pt x="0" y="1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19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20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21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22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23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26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27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28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35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0" name="Freeform 36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1" name="Freeform 37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2" name="Freeform 38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3" name="Freeform 39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4" name="Freeform 40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5" name="Freeform 41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6" name="Freeform 42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686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7" name="Freeform 43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8" name="Freeform 44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9" name="Freeform 45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40" name="Freeform 46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4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4 w 382"/>
                  <a:gd name="T19" fmla="*/ 96 h 96"/>
                  <a:gd name="T20" fmla="*/ 268 w 382"/>
                  <a:gd name="T21" fmla="*/ 90 h 96"/>
                  <a:gd name="T22" fmla="*/ 316 w 382"/>
                  <a:gd name="T23" fmla="*/ 84 h 96"/>
                  <a:gd name="T24" fmla="*/ 357 w 382"/>
                  <a:gd name="T25" fmla="*/ 66 h 96"/>
                  <a:gd name="T26" fmla="*/ 387 w 382"/>
                  <a:gd name="T27" fmla="*/ 42 h 96"/>
                  <a:gd name="T28" fmla="*/ 381 w 382"/>
                  <a:gd name="T29" fmla="*/ 42 h 96"/>
                  <a:gd name="T30" fmla="*/ 351 w 382"/>
                  <a:gd name="T31" fmla="*/ 66 h 96"/>
                  <a:gd name="T32" fmla="*/ 310 w 382"/>
                  <a:gd name="T33" fmla="*/ 78 h 96"/>
                  <a:gd name="T34" fmla="*/ 268 w 382"/>
                  <a:gd name="T35" fmla="*/ 90 h 96"/>
                  <a:gd name="T36" fmla="*/ 214 w 382"/>
                  <a:gd name="T37" fmla="*/ 96 h 96"/>
                  <a:gd name="T38" fmla="*/ 214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47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48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49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50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51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4 w 185"/>
                  <a:gd name="T5" fmla="*/ 36 h 210"/>
                  <a:gd name="T6" fmla="*/ 160 w 185"/>
                  <a:gd name="T7" fmla="*/ 72 h 210"/>
                  <a:gd name="T8" fmla="*/ 166 w 185"/>
                  <a:gd name="T9" fmla="*/ 90 h 210"/>
                  <a:gd name="T10" fmla="*/ 172 w 185"/>
                  <a:gd name="T11" fmla="*/ 114 h 210"/>
                  <a:gd name="T12" fmla="*/ 166 w 185"/>
                  <a:gd name="T13" fmla="*/ 138 h 210"/>
                  <a:gd name="T14" fmla="*/ 154 w 185"/>
                  <a:gd name="T15" fmla="*/ 162 h 210"/>
                  <a:gd name="T16" fmla="*/ 124 w 185"/>
                  <a:gd name="T17" fmla="*/ 180 h 210"/>
                  <a:gd name="T18" fmla="*/ 90 w 185"/>
                  <a:gd name="T19" fmla="*/ 198 h 210"/>
                  <a:gd name="T20" fmla="*/ 101 w 185"/>
                  <a:gd name="T21" fmla="*/ 210 h 210"/>
                  <a:gd name="T22" fmla="*/ 136 w 185"/>
                  <a:gd name="T23" fmla="*/ 192 h 210"/>
                  <a:gd name="T24" fmla="*/ 166 w 185"/>
                  <a:gd name="T25" fmla="*/ 168 h 210"/>
                  <a:gd name="T26" fmla="*/ 184 w 185"/>
                  <a:gd name="T27" fmla="*/ 144 h 210"/>
                  <a:gd name="T28" fmla="*/ 190 w 185"/>
                  <a:gd name="T29" fmla="*/ 114 h 210"/>
                  <a:gd name="T30" fmla="*/ 184 w 185"/>
                  <a:gd name="T31" fmla="*/ 90 h 210"/>
                  <a:gd name="T32" fmla="*/ 178 w 185"/>
                  <a:gd name="T33" fmla="*/ 66 h 210"/>
                  <a:gd name="T34" fmla="*/ 160 w 185"/>
                  <a:gd name="T35" fmla="*/ 48 h 210"/>
                  <a:gd name="T36" fmla="*/ 136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52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Oval 53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grpSp>
            <p:nvGrpSpPr>
              <p:cNvPr id="48" name="Group 54"/>
              <p:cNvGrpSpPr>
                <a:grpSpLocks/>
              </p:cNvGrpSpPr>
              <p:nvPr/>
            </p:nvGrpSpPr>
            <p:grpSpPr bwMode="auto">
              <a:xfrm>
                <a:off x="4546" y="3608"/>
                <a:ext cx="518" cy="319"/>
                <a:chOff x="4546" y="3608"/>
                <a:chExt cx="518" cy="319"/>
              </a:xfrm>
            </p:grpSpPr>
            <p:sp>
              <p:nvSpPr>
                <p:cNvPr id="54" name="Oval 55"/>
                <p:cNvSpPr>
                  <a:spLocks noChangeArrowheads="1"/>
                </p:cNvSpPr>
                <p:nvPr/>
              </p:nvSpPr>
              <p:spPr bwMode="hidden">
                <a:xfrm>
                  <a:off x="4546" y="3608"/>
                  <a:ext cx="518" cy="31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55" name="Oval 56"/>
                <p:cNvSpPr>
                  <a:spLocks noChangeArrowheads="1"/>
                </p:cNvSpPr>
                <p:nvPr/>
              </p:nvSpPr>
              <p:spPr bwMode="hidden">
                <a:xfrm>
                  <a:off x="4578" y="3630"/>
                  <a:ext cx="446" cy="27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tint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56" name="Oval 57"/>
                <p:cNvSpPr>
                  <a:spLocks noChangeArrowheads="1"/>
                </p:cNvSpPr>
                <p:nvPr/>
              </p:nvSpPr>
              <p:spPr bwMode="hidden">
                <a:xfrm>
                  <a:off x="4610" y="3650"/>
                  <a:ext cx="386" cy="2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57" name="Oval 58"/>
                <p:cNvSpPr>
                  <a:spLocks noChangeArrowheads="1"/>
                </p:cNvSpPr>
                <p:nvPr/>
              </p:nvSpPr>
              <p:spPr bwMode="hidden">
                <a:xfrm>
                  <a:off x="4654" y="3678"/>
                  <a:ext cx="298" cy="1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58" name="Oval 59"/>
                <p:cNvSpPr>
                  <a:spLocks noChangeArrowheads="1"/>
                </p:cNvSpPr>
                <p:nvPr/>
              </p:nvSpPr>
              <p:spPr bwMode="hidden">
                <a:xfrm>
                  <a:off x="4690" y="3698"/>
                  <a:ext cx="222" cy="13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59" name="Oval 60"/>
                <p:cNvSpPr>
                  <a:spLocks noChangeArrowheads="1"/>
                </p:cNvSpPr>
                <p:nvPr/>
              </p:nvSpPr>
              <p:spPr bwMode="hidden">
                <a:xfrm>
                  <a:off x="4738" y="3728"/>
                  <a:ext cx="126" cy="8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</p:grpSp>
          <p:grpSp>
            <p:nvGrpSpPr>
              <p:cNvPr id="49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50" name="Oval 62"/>
                <p:cNvSpPr>
                  <a:spLocks noChangeArrowheads="1"/>
                </p:cNvSpPr>
                <p:nvPr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1" name="Oval 63"/>
                <p:cNvSpPr>
                  <a:spLocks noChangeArrowheads="1"/>
                </p:cNvSpPr>
                <p:nvPr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2" name="Oval 64"/>
                <p:cNvSpPr>
                  <a:spLocks noChangeArrowheads="1"/>
                </p:cNvSpPr>
                <p:nvPr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3" name="Oval 65"/>
                <p:cNvSpPr>
                  <a:spLocks noChangeArrowheads="1"/>
                </p:cNvSpPr>
                <p:nvPr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4162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63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4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DCEA2A-42C8-1448-BB88-CDACEAE31F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32646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C0ED13-CC34-6645-8958-FC06D7F249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81773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19CC69-EAA5-9A40-BDEC-E150C1645F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81645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9AE014-50AF-9A4F-9199-9CCA12E0D3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90307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F55600-2685-DF4F-A433-092B926CA7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87471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6CFBE7-8666-2E49-A3EB-370F49AB37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4604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6E4348-8698-DE41-AC7C-174ABE3D80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34554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3DAD7F-493D-254B-B99E-0646456C4C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6166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527AE1-8E34-CA4C-A1E6-D4332C3C4D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56800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B0020F-2A07-934A-8E0E-988C928D1B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546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1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4" Type="http://schemas.openxmlformats.org/officeDocument/2006/relationships/slideLayout" Target="../slideLayouts/slideLayout132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theme" Target="../theme/theme12.xml"/><Relationship Id="rId5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slideLayout" Target="../slideLayouts/slideLayout1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1032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830 w 5740"/>
                <a:gd name="T1" fmla="*/ 33 h 4316"/>
                <a:gd name="T2" fmla="*/ 0 w 5740"/>
                <a:gd name="T3" fmla="*/ 33 h 4316"/>
                <a:gd name="T4" fmla="*/ 0 w 5740"/>
                <a:gd name="T5" fmla="*/ 0 h 4316"/>
                <a:gd name="T6" fmla="*/ 5830 w 5740"/>
                <a:gd name="T7" fmla="*/ 0 h 4316"/>
                <a:gd name="T8" fmla="*/ 5830 w 5740"/>
                <a:gd name="T9" fmla="*/ 33 h 4316"/>
                <a:gd name="T10" fmla="*/ 5830 w 5740"/>
                <a:gd name="T11" fmla="*/ 33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33" name="Group 4"/>
            <p:cNvGrpSpPr>
              <a:grpSpLocks/>
            </p:cNvGrpSpPr>
            <p:nvPr/>
          </p:nvGrpSpPr>
          <p:grpSpPr bwMode="auto">
            <a:xfrm>
              <a:off x="1776" y="3024"/>
              <a:ext cx="3929" cy="1290"/>
              <a:chOff x="1776" y="3024"/>
              <a:chExt cx="3929" cy="1290"/>
            </a:xfrm>
          </p:grpSpPr>
          <p:grpSp>
            <p:nvGrpSpPr>
              <p:cNvPr id="1034" name="Group 5"/>
              <p:cNvGrpSpPr>
                <a:grpSpLocks/>
              </p:cNvGrpSpPr>
              <p:nvPr userDrawn="1"/>
            </p:nvGrpSpPr>
            <p:grpSpPr bwMode="auto">
              <a:xfrm>
                <a:off x="2268" y="3934"/>
                <a:ext cx="638" cy="377"/>
                <a:chOff x="2268" y="3934"/>
                <a:chExt cx="638" cy="377"/>
              </a:xfrm>
            </p:grpSpPr>
            <p:sp>
              <p:nvSpPr>
                <p:cNvPr id="3078" name="Oval 6"/>
                <p:cNvSpPr>
                  <a:spLocks noChangeArrowheads="1"/>
                </p:cNvSpPr>
                <p:nvPr/>
              </p:nvSpPr>
              <p:spPr bwMode="hidden">
                <a:xfrm>
                  <a:off x="2268" y="3934"/>
                  <a:ext cx="638" cy="3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2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079" name="Oval 7"/>
                <p:cNvSpPr>
                  <a:spLocks noChangeArrowheads="1"/>
                </p:cNvSpPr>
                <p:nvPr/>
              </p:nvSpPr>
              <p:spPr bwMode="hidden">
                <a:xfrm>
                  <a:off x="2314" y="3958"/>
                  <a:ext cx="543" cy="3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87843"/>
                        <a:invGamma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2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080" name="Oval 8"/>
                <p:cNvSpPr>
                  <a:spLocks noChangeArrowheads="1"/>
                </p:cNvSpPr>
                <p:nvPr/>
              </p:nvSpPr>
              <p:spPr bwMode="hidden">
                <a:xfrm>
                  <a:off x="2341" y="3979"/>
                  <a:ext cx="501" cy="29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098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2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081" name="Oval 9"/>
                <p:cNvSpPr>
                  <a:spLocks noChangeArrowheads="1"/>
                </p:cNvSpPr>
                <p:nvPr/>
              </p:nvSpPr>
              <p:spPr bwMode="hidden">
                <a:xfrm>
                  <a:off x="2368" y="3997"/>
                  <a:ext cx="444" cy="258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2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082" name="Oval 10"/>
                <p:cNvSpPr>
                  <a:spLocks noChangeArrowheads="1"/>
                </p:cNvSpPr>
                <p:nvPr/>
              </p:nvSpPr>
              <p:spPr bwMode="hidden">
                <a:xfrm>
                  <a:off x="2385" y="4005"/>
                  <a:ext cx="413" cy="24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2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083" name="Oval 11"/>
                <p:cNvSpPr>
                  <a:spLocks noChangeArrowheads="1"/>
                </p:cNvSpPr>
                <p:nvPr/>
              </p:nvSpPr>
              <p:spPr bwMode="hidden">
                <a:xfrm>
                  <a:off x="2437" y="4026"/>
                  <a:ext cx="306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2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084" name="Oval 12"/>
                <p:cNvSpPr>
                  <a:spLocks noChangeArrowheads="1"/>
                </p:cNvSpPr>
                <p:nvPr/>
              </p:nvSpPr>
              <p:spPr bwMode="hidden">
                <a:xfrm>
                  <a:off x="2476" y="4056"/>
                  <a:ext cx="227" cy="13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2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085" name="Oval 13"/>
                <p:cNvSpPr>
                  <a:spLocks noChangeArrowheads="1"/>
                </p:cNvSpPr>
                <p:nvPr/>
              </p:nvSpPr>
              <p:spPr bwMode="hidden">
                <a:xfrm>
                  <a:off x="2542" y="4097"/>
                  <a:ext cx="90" cy="6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2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086" name="Oval 14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087" name="Oval 15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088" name="Oval 16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089" name="Oval 17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090" name="Oval 18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091" name="Freeform 19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092" name="Freeform 20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84706"/>
                      <a:invGamma/>
                    </a:schemeClr>
                  </a:gs>
                  <a:gs pos="100000">
                    <a:schemeClr val="accent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093" name="Freeform 21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094" name="Freeform 22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095" name="Freeform 23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096" name="Freeform 24"/>
              <p:cNvSpPr>
                <a:spLocks/>
              </p:cNvSpPr>
              <p:nvPr/>
            </p:nvSpPr>
            <p:spPr bwMode="hidden">
              <a:xfrm>
                <a:off x="4175" y="4050"/>
                <a:ext cx="180" cy="132"/>
              </a:xfrm>
              <a:custGeom>
                <a:avLst/>
                <a:gdLst/>
                <a:ahLst/>
                <a:cxnLst>
                  <a:cxn ang="0">
                    <a:pos x="0" y="132"/>
                  </a:cxn>
                  <a:cxn ang="0">
                    <a:pos x="29" y="132"/>
                  </a:cxn>
                  <a:cxn ang="0">
                    <a:pos x="77" y="108"/>
                  </a:cxn>
                  <a:cxn ang="0">
                    <a:pos x="119" y="78"/>
                  </a:cxn>
                  <a:cxn ang="0">
                    <a:pos x="155" y="48"/>
                  </a:cxn>
                  <a:cxn ang="0">
                    <a:pos x="179" y="12"/>
                  </a:cxn>
                  <a:cxn ang="0">
                    <a:pos x="173" y="6"/>
                  </a:cxn>
                  <a:cxn ang="0">
                    <a:pos x="167" y="0"/>
                  </a:cxn>
                  <a:cxn ang="0">
                    <a:pos x="137" y="42"/>
                  </a:cxn>
                  <a:cxn ang="0">
                    <a:pos x="101" y="78"/>
                  </a:cxn>
                  <a:cxn ang="0">
                    <a:pos x="53" y="108"/>
                  </a:cxn>
                  <a:cxn ang="0">
                    <a:pos x="0" y="132"/>
                  </a:cxn>
                  <a:cxn ang="0">
                    <a:pos x="0" y="132"/>
                  </a:cxn>
                </a:cxnLst>
                <a:rect l="0" t="0" r="r" b="b"/>
                <a:pathLst>
                  <a:path w="179" h="132">
                    <a:moveTo>
                      <a:pt x="0" y="132"/>
                    </a:moveTo>
                    <a:lnTo>
                      <a:pt x="29" y="132"/>
                    </a:lnTo>
                    <a:lnTo>
                      <a:pt x="77" y="108"/>
                    </a:lnTo>
                    <a:lnTo>
                      <a:pt x="119" y="78"/>
                    </a:lnTo>
                    <a:lnTo>
                      <a:pt x="155" y="48"/>
                    </a:lnTo>
                    <a:lnTo>
                      <a:pt x="179" y="12"/>
                    </a:lnTo>
                    <a:lnTo>
                      <a:pt x="173" y="6"/>
                    </a:lnTo>
                    <a:lnTo>
                      <a:pt x="167" y="0"/>
                    </a:lnTo>
                    <a:lnTo>
                      <a:pt x="137" y="42"/>
                    </a:lnTo>
                    <a:lnTo>
                      <a:pt x="101" y="78"/>
                    </a:lnTo>
                    <a:lnTo>
                      <a:pt x="53" y="108"/>
                    </a:lnTo>
                    <a:lnTo>
                      <a:pt x="0" y="132"/>
                    </a:lnTo>
                    <a:lnTo>
                      <a:pt x="0" y="1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09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09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09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10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1050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1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10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10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1055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7" name="Freeform 35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108" name="Freeform 36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109" name="Freeform 37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110" name="Freeform 38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111" name="Freeform 39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112" name="Freeform 40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113" name="Freeform 41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114" name="Freeform 42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686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115" name="Freeform 43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116" name="Freeform 44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117" name="Freeform 45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1067" name="Freeform 46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4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4 w 382"/>
                  <a:gd name="T19" fmla="*/ 96 h 96"/>
                  <a:gd name="T20" fmla="*/ 268 w 382"/>
                  <a:gd name="T21" fmla="*/ 90 h 96"/>
                  <a:gd name="T22" fmla="*/ 316 w 382"/>
                  <a:gd name="T23" fmla="*/ 84 h 96"/>
                  <a:gd name="T24" fmla="*/ 357 w 382"/>
                  <a:gd name="T25" fmla="*/ 66 h 96"/>
                  <a:gd name="T26" fmla="*/ 387 w 382"/>
                  <a:gd name="T27" fmla="*/ 42 h 96"/>
                  <a:gd name="T28" fmla="*/ 381 w 382"/>
                  <a:gd name="T29" fmla="*/ 42 h 96"/>
                  <a:gd name="T30" fmla="*/ 351 w 382"/>
                  <a:gd name="T31" fmla="*/ 66 h 96"/>
                  <a:gd name="T32" fmla="*/ 310 w 382"/>
                  <a:gd name="T33" fmla="*/ 78 h 96"/>
                  <a:gd name="T34" fmla="*/ 268 w 382"/>
                  <a:gd name="T35" fmla="*/ 90 h 96"/>
                  <a:gd name="T36" fmla="*/ 214 w 382"/>
                  <a:gd name="T37" fmla="*/ 96 h 96"/>
                  <a:gd name="T38" fmla="*/ 214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8" name="Freeform 47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9" name="Freeform 48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0" name="Freeform 49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1" name="Freeform 50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2" name="Freeform 51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4 w 185"/>
                  <a:gd name="T5" fmla="*/ 36 h 210"/>
                  <a:gd name="T6" fmla="*/ 160 w 185"/>
                  <a:gd name="T7" fmla="*/ 72 h 210"/>
                  <a:gd name="T8" fmla="*/ 166 w 185"/>
                  <a:gd name="T9" fmla="*/ 90 h 210"/>
                  <a:gd name="T10" fmla="*/ 172 w 185"/>
                  <a:gd name="T11" fmla="*/ 114 h 210"/>
                  <a:gd name="T12" fmla="*/ 166 w 185"/>
                  <a:gd name="T13" fmla="*/ 138 h 210"/>
                  <a:gd name="T14" fmla="*/ 154 w 185"/>
                  <a:gd name="T15" fmla="*/ 162 h 210"/>
                  <a:gd name="T16" fmla="*/ 124 w 185"/>
                  <a:gd name="T17" fmla="*/ 180 h 210"/>
                  <a:gd name="T18" fmla="*/ 90 w 185"/>
                  <a:gd name="T19" fmla="*/ 198 h 210"/>
                  <a:gd name="T20" fmla="*/ 101 w 185"/>
                  <a:gd name="T21" fmla="*/ 210 h 210"/>
                  <a:gd name="T22" fmla="*/ 136 w 185"/>
                  <a:gd name="T23" fmla="*/ 192 h 210"/>
                  <a:gd name="T24" fmla="*/ 166 w 185"/>
                  <a:gd name="T25" fmla="*/ 168 h 210"/>
                  <a:gd name="T26" fmla="*/ 184 w 185"/>
                  <a:gd name="T27" fmla="*/ 144 h 210"/>
                  <a:gd name="T28" fmla="*/ 190 w 185"/>
                  <a:gd name="T29" fmla="*/ 114 h 210"/>
                  <a:gd name="T30" fmla="*/ 184 w 185"/>
                  <a:gd name="T31" fmla="*/ 90 h 210"/>
                  <a:gd name="T32" fmla="*/ 178 w 185"/>
                  <a:gd name="T33" fmla="*/ 66 h 210"/>
                  <a:gd name="T34" fmla="*/ 160 w 185"/>
                  <a:gd name="T35" fmla="*/ 48 h 210"/>
                  <a:gd name="T36" fmla="*/ 136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3" name="Freeform 52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5" name="Oval 53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grpSp>
            <p:nvGrpSpPr>
              <p:cNvPr id="1075" name="Group 54"/>
              <p:cNvGrpSpPr>
                <a:grpSpLocks/>
              </p:cNvGrpSpPr>
              <p:nvPr userDrawn="1"/>
            </p:nvGrpSpPr>
            <p:grpSpPr bwMode="auto">
              <a:xfrm>
                <a:off x="4546" y="3608"/>
                <a:ext cx="518" cy="319"/>
                <a:chOff x="4546" y="3608"/>
                <a:chExt cx="518" cy="319"/>
              </a:xfrm>
            </p:grpSpPr>
            <p:sp>
              <p:nvSpPr>
                <p:cNvPr id="3127" name="Oval 55"/>
                <p:cNvSpPr>
                  <a:spLocks noChangeArrowheads="1"/>
                </p:cNvSpPr>
                <p:nvPr/>
              </p:nvSpPr>
              <p:spPr bwMode="hidden">
                <a:xfrm>
                  <a:off x="4546" y="3608"/>
                  <a:ext cx="518" cy="31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2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28" name="Oval 56"/>
                <p:cNvSpPr>
                  <a:spLocks noChangeArrowheads="1"/>
                </p:cNvSpPr>
                <p:nvPr/>
              </p:nvSpPr>
              <p:spPr bwMode="hidden">
                <a:xfrm>
                  <a:off x="4578" y="3630"/>
                  <a:ext cx="446" cy="27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tint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2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29" name="Oval 57"/>
                <p:cNvSpPr>
                  <a:spLocks noChangeArrowheads="1"/>
                </p:cNvSpPr>
                <p:nvPr/>
              </p:nvSpPr>
              <p:spPr bwMode="hidden">
                <a:xfrm>
                  <a:off x="4610" y="3650"/>
                  <a:ext cx="386" cy="2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2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30" name="Oval 58"/>
                <p:cNvSpPr>
                  <a:spLocks noChangeArrowheads="1"/>
                </p:cNvSpPr>
                <p:nvPr/>
              </p:nvSpPr>
              <p:spPr bwMode="hidden">
                <a:xfrm>
                  <a:off x="4654" y="3678"/>
                  <a:ext cx="298" cy="1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2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31" name="Oval 59"/>
                <p:cNvSpPr>
                  <a:spLocks noChangeArrowheads="1"/>
                </p:cNvSpPr>
                <p:nvPr/>
              </p:nvSpPr>
              <p:spPr bwMode="hidden">
                <a:xfrm>
                  <a:off x="4690" y="3698"/>
                  <a:ext cx="222" cy="13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2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32" name="Oval 60"/>
                <p:cNvSpPr>
                  <a:spLocks noChangeArrowheads="1"/>
                </p:cNvSpPr>
                <p:nvPr/>
              </p:nvSpPr>
              <p:spPr bwMode="hidden">
                <a:xfrm>
                  <a:off x="4738" y="3728"/>
                  <a:ext cx="126" cy="8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2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76" name="Group 61"/>
              <p:cNvGrpSpPr>
                <a:grpSpLocks/>
              </p:cNvGrpSpPr>
              <p:nvPr userDrawn="1"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077" name="Oval 62"/>
                <p:cNvSpPr>
                  <a:spLocks noChangeArrowheads="1"/>
                </p:cNvSpPr>
                <p:nvPr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" name="Oval 63"/>
                <p:cNvSpPr>
                  <a:spLocks noChangeArrowheads="1"/>
                </p:cNvSpPr>
                <p:nvPr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" name="Oval 64"/>
                <p:cNvSpPr>
                  <a:spLocks noChangeArrowheads="1"/>
                </p:cNvSpPr>
                <p:nvPr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" name="Oval 65"/>
                <p:cNvSpPr>
                  <a:spLocks noChangeArrowheads="1"/>
                </p:cNvSpPr>
                <p:nvPr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3138" name="Rectangle 66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139" name="Rectangle 67"/>
          <p:cNvSpPr>
            <a:spLocks noGrp="1" noChangeArrowheads="1"/>
          </p:cNvSpPr>
          <p:nvPr>
            <p:ph type="dt" sz="half" idx="2"/>
          </p:nvPr>
        </p:nvSpPr>
        <p:spPr bwMode="black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40" name="Rectangle 68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41" name="Rectangle 69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A065B675-92B9-7B48-83FA-EB40FF3687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142" name="Rectangle 70"/>
          <p:cNvSpPr>
            <a:spLocks noGrp="1" noChangeArrowheads="1"/>
          </p:cNvSpPr>
          <p:nvPr>
            <p:ph type="body" idx="1"/>
          </p:nvPr>
        </p:nvSpPr>
        <p:spPr bwMode="black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506" r:id="rId1"/>
    <p:sldLayoutId id="2147484446" r:id="rId2"/>
    <p:sldLayoutId id="2147484447" r:id="rId3"/>
    <p:sldLayoutId id="2147484448" r:id="rId4"/>
    <p:sldLayoutId id="2147484449" r:id="rId5"/>
    <p:sldLayoutId id="2147484450" r:id="rId6"/>
    <p:sldLayoutId id="2147484451" r:id="rId7"/>
    <p:sldLayoutId id="2147484452" r:id="rId8"/>
    <p:sldLayoutId id="2147484453" r:id="rId9"/>
    <p:sldLayoutId id="2147484454" r:id="rId10"/>
    <p:sldLayoutId id="2147484455" r:id="rId11"/>
    <p:sldLayoutId id="2147484456" r:id="rId12"/>
    <p:sldLayoutId id="2147484457" r:id="rId13"/>
    <p:sldLayoutId id="2147484458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7" descr="Golden Orchardcontentslide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6096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38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981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solidFill>
                  <a:srgbClr val="00000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solidFill>
                  <a:srgbClr val="00000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Calibri" charset="0"/>
                <a:cs typeface="ＭＳ Ｐゴシック" charset="0"/>
              </a:defRPr>
            </a:lvl1pPr>
          </a:lstStyle>
          <a:p>
            <a:pPr>
              <a:defRPr/>
            </a:pPr>
            <a:fld id="{BD89053C-A433-A642-BE75-A90BF28D73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260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65" r:id="rId1"/>
  </p:sldLayoutIdLst>
  <p:transition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84807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84807"/>
          </a:solidFill>
          <a:latin typeface="Calibri" pitchFamily="-110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84807"/>
          </a:solidFill>
          <a:latin typeface="Calibri" pitchFamily="-110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84807"/>
          </a:solidFill>
          <a:latin typeface="Calibri" pitchFamily="-110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84807"/>
          </a:solidFill>
          <a:latin typeface="Calibri" pitchFamily="-110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984807"/>
          </a:solidFill>
          <a:latin typeface="Calibri" pitchFamily="-110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984807"/>
          </a:solidFill>
          <a:latin typeface="Calibri" pitchFamily="-110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984807"/>
          </a:solidFill>
          <a:latin typeface="Calibri" pitchFamily="-110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984807"/>
          </a:solidFill>
          <a:latin typeface="Calibri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rgbClr val="984807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rgbClr val="984807"/>
          </a:solidFill>
          <a:latin typeface="+mn-lt"/>
          <a:ea typeface="ＭＳ Ｐゴシック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rgbClr val="984807"/>
          </a:solidFill>
          <a:latin typeface="+mn-lt"/>
          <a:ea typeface="ＭＳ Ｐゴシック" pitchFamily="-11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984807"/>
          </a:solidFill>
          <a:latin typeface="+mn-lt"/>
          <a:ea typeface="ＭＳ Ｐゴシック" pitchFamily="-11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984807"/>
          </a:solidFill>
          <a:latin typeface="+mn-lt"/>
          <a:ea typeface="ＭＳ Ｐゴシック" pitchFamily="-11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-110" charset="0"/>
        <a:buChar char="»"/>
        <a:defRPr sz="2000">
          <a:solidFill>
            <a:srgbClr val="984807"/>
          </a:solidFill>
          <a:latin typeface="+mn-lt"/>
          <a:ea typeface="ＭＳ Ｐゴシック" pitchFamily="-110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-110" charset="0"/>
        <a:buChar char="»"/>
        <a:defRPr sz="2000">
          <a:solidFill>
            <a:srgbClr val="984807"/>
          </a:solidFill>
          <a:latin typeface="+mn-lt"/>
          <a:ea typeface="ＭＳ Ｐゴシック" pitchFamily="-110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-110" charset="0"/>
        <a:buChar char="»"/>
        <a:defRPr sz="2000">
          <a:solidFill>
            <a:srgbClr val="984807"/>
          </a:solidFill>
          <a:latin typeface="+mn-lt"/>
          <a:ea typeface="ＭＳ Ｐゴシック" pitchFamily="-110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-110" charset="0"/>
        <a:buChar char="»"/>
        <a:defRPr sz="2000">
          <a:solidFill>
            <a:srgbClr val="984807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6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41992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40 w 5740"/>
                <a:gd name="T1" fmla="*/ 4316 h 4316"/>
                <a:gd name="T2" fmla="*/ 0 w 5740"/>
                <a:gd name="T3" fmla="*/ 4316 h 4316"/>
                <a:gd name="T4" fmla="*/ 0 w 5740"/>
                <a:gd name="T5" fmla="*/ 0 h 4316"/>
                <a:gd name="T6" fmla="*/ 5740 w 5740"/>
                <a:gd name="T7" fmla="*/ 0 h 4316"/>
                <a:gd name="T8" fmla="*/ 5740 w 5740"/>
                <a:gd name="T9" fmla="*/ 4316 h 4316"/>
                <a:gd name="T10" fmla="*/ 5740 w 5740"/>
                <a:gd name="T11" fmla="*/ 4316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/>
              <a:endParaRPr lang="en-US" b="0">
                <a:solidFill>
                  <a:srgbClr val="FFFFFF"/>
                </a:solidFill>
              </a:endParaRPr>
            </a:p>
          </p:txBody>
        </p:sp>
        <p:grpSp>
          <p:nvGrpSpPr>
            <p:cNvPr id="41993" name="Group 4"/>
            <p:cNvGrpSpPr>
              <a:grpSpLocks/>
            </p:cNvGrpSpPr>
            <p:nvPr/>
          </p:nvGrpSpPr>
          <p:grpSpPr bwMode="auto">
            <a:xfrm>
              <a:off x="1776" y="3024"/>
              <a:ext cx="3929" cy="1290"/>
              <a:chOff x="1776" y="3024"/>
              <a:chExt cx="3929" cy="1290"/>
            </a:xfrm>
          </p:grpSpPr>
          <p:grpSp>
            <p:nvGrpSpPr>
              <p:cNvPr id="41994" name="Group 5"/>
              <p:cNvGrpSpPr>
                <a:grpSpLocks/>
              </p:cNvGrpSpPr>
              <p:nvPr userDrawn="1"/>
            </p:nvGrpSpPr>
            <p:grpSpPr bwMode="auto">
              <a:xfrm>
                <a:off x="2268" y="3934"/>
                <a:ext cx="638" cy="377"/>
                <a:chOff x="2268" y="3934"/>
                <a:chExt cx="638" cy="377"/>
              </a:xfrm>
            </p:grpSpPr>
            <p:sp>
              <p:nvSpPr>
                <p:cNvPr id="35846" name="Oval 6"/>
                <p:cNvSpPr>
                  <a:spLocks noChangeArrowheads="1"/>
                </p:cNvSpPr>
                <p:nvPr/>
              </p:nvSpPr>
              <p:spPr bwMode="hidden">
                <a:xfrm>
                  <a:off x="2268" y="3934"/>
                  <a:ext cx="638" cy="3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l" eaLnBrk="0" hangingPunct="0">
                    <a:defRPr/>
                  </a:pPr>
                  <a:endParaRPr lang="en-US" b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5847" name="Oval 7"/>
                <p:cNvSpPr>
                  <a:spLocks noChangeArrowheads="1"/>
                </p:cNvSpPr>
                <p:nvPr/>
              </p:nvSpPr>
              <p:spPr bwMode="hidden">
                <a:xfrm>
                  <a:off x="2314" y="3958"/>
                  <a:ext cx="543" cy="3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87843"/>
                        <a:invGamma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l" eaLnBrk="0" hangingPunct="0">
                    <a:defRPr/>
                  </a:pPr>
                  <a:endParaRPr lang="en-US" b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5848" name="Oval 8"/>
                <p:cNvSpPr>
                  <a:spLocks noChangeArrowheads="1"/>
                </p:cNvSpPr>
                <p:nvPr/>
              </p:nvSpPr>
              <p:spPr bwMode="hidden">
                <a:xfrm>
                  <a:off x="2341" y="3979"/>
                  <a:ext cx="501" cy="29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098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l" eaLnBrk="0" hangingPunct="0">
                    <a:defRPr/>
                  </a:pPr>
                  <a:endParaRPr lang="en-US" b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5849" name="Oval 9"/>
                <p:cNvSpPr>
                  <a:spLocks noChangeArrowheads="1"/>
                </p:cNvSpPr>
                <p:nvPr/>
              </p:nvSpPr>
              <p:spPr bwMode="hidden">
                <a:xfrm>
                  <a:off x="2368" y="3997"/>
                  <a:ext cx="444" cy="258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l" eaLnBrk="0" hangingPunct="0">
                    <a:defRPr/>
                  </a:pPr>
                  <a:endParaRPr lang="en-US" b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5850" name="Oval 10"/>
                <p:cNvSpPr>
                  <a:spLocks noChangeArrowheads="1"/>
                </p:cNvSpPr>
                <p:nvPr/>
              </p:nvSpPr>
              <p:spPr bwMode="hidden">
                <a:xfrm>
                  <a:off x="2385" y="4005"/>
                  <a:ext cx="413" cy="24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l" eaLnBrk="0" hangingPunct="0">
                    <a:defRPr/>
                  </a:pPr>
                  <a:endParaRPr lang="en-US" b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5851" name="Oval 11"/>
                <p:cNvSpPr>
                  <a:spLocks noChangeArrowheads="1"/>
                </p:cNvSpPr>
                <p:nvPr/>
              </p:nvSpPr>
              <p:spPr bwMode="hidden">
                <a:xfrm>
                  <a:off x="2437" y="4026"/>
                  <a:ext cx="306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l" eaLnBrk="0" hangingPunct="0">
                    <a:defRPr/>
                  </a:pPr>
                  <a:endParaRPr lang="en-US" b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5852" name="Oval 12"/>
                <p:cNvSpPr>
                  <a:spLocks noChangeArrowheads="1"/>
                </p:cNvSpPr>
                <p:nvPr/>
              </p:nvSpPr>
              <p:spPr bwMode="hidden">
                <a:xfrm>
                  <a:off x="2476" y="4056"/>
                  <a:ext cx="227" cy="13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l" eaLnBrk="0" hangingPunct="0">
                    <a:defRPr/>
                  </a:pPr>
                  <a:endParaRPr lang="en-US" b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5853" name="Oval 13"/>
                <p:cNvSpPr>
                  <a:spLocks noChangeArrowheads="1"/>
                </p:cNvSpPr>
                <p:nvPr/>
              </p:nvSpPr>
              <p:spPr bwMode="hidden">
                <a:xfrm>
                  <a:off x="2542" y="4097"/>
                  <a:ext cx="90" cy="6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l" eaLnBrk="0" hangingPunct="0">
                    <a:defRPr/>
                  </a:pPr>
                  <a:endParaRPr lang="en-US" b="0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35854" name="Oval 14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l" eaLnBrk="0" hangingPunct="0">
                  <a:defRPr/>
                </a:pPr>
                <a:endParaRPr 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5855" name="Oval 15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l" eaLnBrk="0" hangingPunct="0">
                  <a:defRPr/>
                </a:pPr>
                <a:endParaRPr 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5856" name="Oval 16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l" eaLnBrk="0" hangingPunct="0">
                  <a:defRPr/>
                </a:pPr>
                <a:endParaRPr 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5857" name="Oval 17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l" eaLnBrk="0" hangingPunct="0">
                  <a:defRPr/>
                </a:pPr>
                <a:endParaRPr 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5858" name="Oval 18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l" eaLnBrk="0" hangingPunct="0">
                  <a:defRPr/>
                </a:pPr>
                <a:endParaRPr 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5859" name="Freeform 19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l" eaLnBrk="0" hangingPunct="0">
                  <a:defRPr/>
                </a:pPr>
                <a:endParaRPr 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5860" name="Freeform 20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84706"/>
                      <a:invGamma/>
                    </a:schemeClr>
                  </a:gs>
                  <a:gs pos="100000">
                    <a:schemeClr val="accent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l" eaLnBrk="0" hangingPunct="0">
                  <a:defRPr/>
                </a:pPr>
                <a:endParaRPr 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5861" name="Freeform 21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l" eaLnBrk="0" hangingPunct="0">
                  <a:defRPr/>
                </a:pPr>
                <a:endParaRPr 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5862" name="Freeform 22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l" eaLnBrk="0" hangingPunct="0">
                  <a:defRPr/>
                </a:pPr>
                <a:endParaRPr 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5863" name="Freeform 23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l" eaLnBrk="0" hangingPunct="0">
                  <a:defRPr/>
                </a:pPr>
                <a:endParaRPr 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5864" name="Freeform 24"/>
              <p:cNvSpPr>
                <a:spLocks/>
              </p:cNvSpPr>
              <p:nvPr/>
            </p:nvSpPr>
            <p:spPr bwMode="hidden">
              <a:xfrm>
                <a:off x="4175" y="4050"/>
                <a:ext cx="180" cy="132"/>
              </a:xfrm>
              <a:custGeom>
                <a:avLst/>
                <a:gdLst/>
                <a:ahLst/>
                <a:cxnLst>
                  <a:cxn ang="0">
                    <a:pos x="0" y="132"/>
                  </a:cxn>
                  <a:cxn ang="0">
                    <a:pos x="29" y="132"/>
                  </a:cxn>
                  <a:cxn ang="0">
                    <a:pos x="77" y="108"/>
                  </a:cxn>
                  <a:cxn ang="0">
                    <a:pos x="119" y="78"/>
                  </a:cxn>
                  <a:cxn ang="0">
                    <a:pos x="155" y="48"/>
                  </a:cxn>
                  <a:cxn ang="0">
                    <a:pos x="179" y="12"/>
                  </a:cxn>
                  <a:cxn ang="0">
                    <a:pos x="173" y="6"/>
                  </a:cxn>
                  <a:cxn ang="0">
                    <a:pos x="167" y="0"/>
                  </a:cxn>
                  <a:cxn ang="0">
                    <a:pos x="137" y="42"/>
                  </a:cxn>
                  <a:cxn ang="0">
                    <a:pos x="101" y="78"/>
                  </a:cxn>
                  <a:cxn ang="0">
                    <a:pos x="53" y="108"/>
                  </a:cxn>
                  <a:cxn ang="0">
                    <a:pos x="0" y="132"/>
                  </a:cxn>
                  <a:cxn ang="0">
                    <a:pos x="0" y="132"/>
                  </a:cxn>
                </a:cxnLst>
                <a:rect l="0" t="0" r="r" b="b"/>
                <a:pathLst>
                  <a:path w="179" h="132">
                    <a:moveTo>
                      <a:pt x="0" y="132"/>
                    </a:moveTo>
                    <a:lnTo>
                      <a:pt x="29" y="132"/>
                    </a:lnTo>
                    <a:lnTo>
                      <a:pt x="77" y="108"/>
                    </a:lnTo>
                    <a:lnTo>
                      <a:pt x="119" y="78"/>
                    </a:lnTo>
                    <a:lnTo>
                      <a:pt x="155" y="48"/>
                    </a:lnTo>
                    <a:lnTo>
                      <a:pt x="179" y="12"/>
                    </a:lnTo>
                    <a:lnTo>
                      <a:pt x="173" y="6"/>
                    </a:lnTo>
                    <a:lnTo>
                      <a:pt x="167" y="0"/>
                    </a:lnTo>
                    <a:lnTo>
                      <a:pt x="137" y="42"/>
                    </a:lnTo>
                    <a:lnTo>
                      <a:pt x="101" y="78"/>
                    </a:lnTo>
                    <a:lnTo>
                      <a:pt x="53" y="108"/>
                    </a:lnTo>
                    <a:lnTo>
                      <a:pt x="0" y="132"/>
                    </a:lnTo>
                    <a:lnTo>
                      <a:pt x="0" y="1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l" eaLnBrk="0" hangingPunct="0">
                  <a:defRPr/>
                </a:pPr>
                <a:endParaRPr 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5865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l" eaLnBrk="0" hangingPunct="0">
                  <a:defRPr/>
                </a:pPr>
                <a:endParaRPr 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5866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l" eaLnBrk="0" hangingPunct="0">
                  <a:defRPr/>
                </a:pPr>
                <a:endParaRPr 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5867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l" eaLnBrk="0" hangingPunct="0">
                  <a:defRPr/>
                </a:pPr>
                <a:endParaRPr 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5868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l" eaLnBrk="0" hangingPunct="0">
                  <a:defRPr/>
                </a:pPr>
                <a:endParaRPr 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2010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eaLnBrk="0" hangingPunct="0"/>
                <a:endParaRPr 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2011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eaLnBrk="0" hangingPunct="0"/>
                <a:endParaRPr 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5871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l" eaLnBrk="0" hangingPunct="0">
                  <a:defRPr/>
                </a:pPr>
                <a:endParaRPr 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5872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l" eaLnBrk="0" hangingPunct="0">
                  <a:defRPr/>
                </a:pPr>
                <a:endParaRPr 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5873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l" eaLnBrk="0" hangingPunct="0">
                  <a:defRPr/>
                </a:pPr>
                <a:endParaRPr 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2015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eaLnBrk="0" hangingPunct="0"/>
                <a:endParaRPr 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5875" name="Freeform 35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l" eaLnBrk="0" hangingPunct="0">
                  <a:defRPr/>
                </a:pPr>
                <a:endParaRPr 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5876" name="Freeform 36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l" eaLnBrk="0" hangingPunct="0">
                  <a:defRPr/>
                </a:pPr>
                <a:endParaRPr 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5877" name="Freeform 37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l" eaLnBrk="0" hangingPunct="0">
                  <a:defRPr/>
                </a:pPr>
                <a:endParaRPr 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5878" name="Freeform 38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l" eaLnBrk="0" hangingPunct="0">
                  <a:defRPr/>
                </a:pPr>
                <a:endParaRPr 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5879" name="Freeform 39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l" eaLnBrk="0" hangingPunct="0">
                  <a:defRPr/>
                </a:pPr>
                <a:endParaRPr 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5880" name="Freeform 40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l" eaLnBrk="0" hangingPunct="0">
                  <a:defRPr/>
                </a:pPr>
                <a:endParaRPr 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5881" name="Freeform 41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l" eaLnBrk="0" hangingPunct="0">
                  <a:defRPr/>
                </a:pPr>
                <a:endParaRPr 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5882" name="Freeform 42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686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l" eaLnBrk="0" hangingPunct="0">
                  <a:defRPr/>
                </a:pPr>
                <a:endParaRPr 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5883" name="Freeform 43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l" eaLnBrk="0" hangingPunct="0">
                  <a:defRPr/>
                </a:pPr>
                <a:endParaRPr 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5884" name="Freeform 44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l" eaLnBrk="0" hangingPunct="0">
                  <a:defRPr/>
                </a:pPr>
                <a:endParaRPr 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5885" name="Freeform 45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l" eaLnBrk="0" hangingPunct="0">
                  <a:defRPr/>
                </a:pPr>
                <a:endParaRPr 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2027" name="Freeform 46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09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09 w 382"/>
                  <a:gd name="T19" fmla="*/ 96 h 96"/>
                  <a:gd name="T20" fmla="*/ 263 w 382"/>
                  <a:gd name="T21" fmla="*/ 90 h 96"/>
                  <a:gd name="T22" fmla="*/ 311 w 382"/>
                  <a:gd name="T23" fmla="*/ 84 h 96"/>
                  <a:gd name="T24" fmla="*/ 352 w 382"/>
                  <a:gd name="T25" fmla="*/ 66 h 96"/>
                  <a:gd name="T26" fmla="*/ 382 w 382"/>
                  <a:gd name="T27" fmla="*/ 42 h 96"/>
                  <a:gd name="T28" fmla="*/ 376 w 382"/>
                  <a:gd name="T29" fmla="*/ 42 h 96"/>
                  <a:gd name="T30" fmla="*/ 346 w 382"/>
                  <a:gd name="T31" fmla="*/ 66 h 96"/>
                  <a:gd name="T32" fmla="*/ 305 w 382"/>
                  <a:gd name="T33" fmla="*/ 78 h 96"/>
                  <a:gd name="T34" fmla="*/ 263 w 382"/>
                  <a:gd name="T35" fmla="*/ 90 h 96"/>
                  <a:gd name="T36" fmla="*/ 209 w 382"/>
                  <a:gd name="T37" fmla="*/ 96 h 96"/>
                  <a:gd name="T38" fmla="*/ 209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eaLnBrk="0" hangingPunct="0"/>
                <a:endParaRPr 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2028" name="Freeform 47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eaLnBrk="0" hangingPunct="0"/>
                <a:endParaRPr 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2029" name="Freeform 48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eaLnBrk="0" hangingPunct="0"/>
                <a:endParaRPr 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2030" name="Freeform 49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eaLnBrk="0" hangingPunct="0"/>
                <a:endParaRPr 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2031" name="Freeform 50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eaLnBrk="0" hangingPunct="0"/>
                <a:endParaRPr 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2032" name="Freeform 51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19 w 185"/>
                  <a:gd name="T5" fmla="*/ 36 h 210"/>
                  <a:gd name="T6" fmla="*/ 155 w 185"/>
                  <a:gd name="T7" fmla="*/ 72 h 210"/>
                  <a:gd name="T8" fmla="*/ 161 w 185"/>
                  <a:gd name="T9" fmla="*/ 90 h 210"/>
                  <a:gd name="T10" fmla="*/ 167 w 185"/>
                  <a:gd name="T11" fmla="*/ 114 h 210"/>
                  <a:gd name="T12" fmla="*/ 161 w 185"/>
                  <a:gd name="T13" fmla="*/ 138 h 210"/>
                  <a:gd name="T14" fmla="*/ 149 w 185"/>
                  <a:gd name="T15" fmla="*/ 162 h 210"/>
                  <a:gd name="T16" fmla="*/ 119 w 185"/>
                  <a:gd name="T17" fmla="*/ 180 h 210"/>
                  <a:gd name="T18" fmla="*/ 90 w 185"/>
                  <a:gd name="T19" fmla="*/ 198 h 210"/>
                  <a:gd name="T20" fmla="*/ 96 w 185"/>
                  <a:gd name="T21" fmla="*/ 210 h 210"/>
                  <a:gd name="T22" fmla="*/ 131 w 185"/>
                  <a:gd name="T23" fmla="*/ 192 h 210"/>
                  <a:gd name="T24" fmla="*/ 161 w 185"/>
                  <a:gd name="T25" fmla="*/ 168 h 210"/>
                  <a:gd name="T26" fmla="*/ 179 w 185"/>
                  <a:gd name="T27" fmla="*/ 144 h 210"/>
                  <a:gd name="T28" fmla="*/ 185 w 185"/>
                  <a:gd name="T29" fmla="*/ 114 h 210"/>
                  <a:gd name="T30" fmla="*/ 179 w 185"/>
                  <a:gd name="T31" fmla="*/ 90 h 210"/>
                  <a:gd name="T32" fmla="*/ 173 w 185"/>
                  <a:gd name="T33" fmla="*/ 66 h 210"/>
                  <a:gd name="T34" fmla="*/ 155 w 185"/>
                  <a:gd name="T35" fmla="*/ 48 h 210"/>
                  <a:gd name="T36" fmla="*/ 131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eaLnBrk="0" hangingPunct="0"/>
                <a:endParaRPr 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2033" name="Freeform 52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eaLnBrk="0" hangingPunct="0"/>
                <a:endParaRPr 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5893" name="Oval 53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l" eaLnBrk="0" hangingPunct="0">
                  <a:defRPr/>
                </a:pPr>
                <a:endParaRPr lang="en-US" b="0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42035" name="Group 54"/>
              <p:cNvGrpSpPr>
                <a:grpSpLocks/>
              </p:cNvGrpSpPr>
              <p:nvPr userDrawn="1"/>
            </p:nvGrpSpPr>
            <p:grpSpPr bwMode="auto">
              <a:xfrm>
                <a:off x="4546" y="3608"/>
                <a:ext cx="518" cy="319"/>
                <a:chOff x="4546" y="3608"/>
                <a:chExt cx="518" cy="319"/>
              </a:xfrm>
            </p:grpSpPr>
            <p:sp>
              <p:nvSpPr>
                <p:cNvPr id="35895" name="Oval 55"/>
                <p:cNvSpPr>
                  <a:spLocks noChangeArrowheads="1"/>
                </p:cNvSpPr>
                <p:nvPr/>
              </p:nvSpPr>
              <p:spPr bwMode="hidden">
                <a:xfrm>
                  <a:off x="4546" y="3608"/>
                  <a:ext cx="518" cy="31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l" eaLnBrk="0" hangingPunct="0">
                    <a:defRPr/>
                  </a:pPr>
                  <a:endParaRPr lang="en-US" b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5896" name="Oval 56"/>
                <p:cNvSpPr>
                  <a:spLocks noChangeArrowheads="1"/>
                </p:cNvSpPr>
                <p:nvPr/>
              </p:nvSpPr>
              <p:spPr bwMode="hidden">
                <a:xfrm>
                  <a:off x="4578" y="3630"/>
                  <a:ext cx="446" cy="27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tint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l" eaLnBrk="0" hangingPunct="0">
                    <a:defRPr/>
                  </a:pPr>
                  <a:endParaRPr lang="en-US" b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5897" name="Oval 57"/>
                <p:cNvSpPr>
                  <a:spLocks noChangeArrowheads="1"/>
                </p:cNvSpPr>
                <p:nvPr/>
              </p:nvSpPr>
              <p:spPr bwMode="hidden">
                <a:xfrm>
                  <a:off x="4610" y="3650"/>
                  <a:ext cx="386" cy="2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l" eaLnBrk="0" hangingPunct="0">
                    <a:defRPr/>
                  </a:pPr>
                  <a:endParaRPr lang="en-US" b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5898" name="Oval 58"/>
                <p:cNvSpPr>
                  <a:spLocks noChangeArrowheads="1"/>
                </p:cNvSpPr>
                <p:nvPr/>
              </p:nvSpPr>
              <p:spPr bwMode="hidden">
                <a:xfrm>
                  <a:off x="4654" y="3678"/>
                  <a:ext cx="298" cy="1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l" eaLnBrk="0" hangingPunct="0">
                    <a:defRPr/>
                  </a:pPr>
                  <a:endParaRPr lang="en-US" b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5899" name="Oval 59"/>
                <p:cNvSpPr>
                  <a:spLocks noChangeArrowheads="1"/>
                </p:cNvSpPr>
                <p:nvPr/>
              </p:nvSpPr>
              <p:spPr bwMode="hidden">
                <a:xfrm>
                  <a:off x="4690" y="3698"/>
                  <a:ext cx="222" cy="13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l" eaLnBrk="0" hangingPunct="0">
                    <a:defRPr/>
                  </a:pPr>
                  <a:endParaRPr lang="en-US" b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5900" name="Oval 60"/>
                <p:cNvSpPr>
                  <a:spLocks noChangeArrowheads="1"/>
                </p:cNvSpPr>
                <p:nvPr/>
              </p:nvSpPr>
              <p:spPr bwMode="hidden">
                <a:xfrm>
                  <a:off x="4738" y="3728"/>
                  <a:ext cx="126" cy="8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l" eaLnBrk="0" hangingPunct="0">
                    <a:defRPr/>
                  </a:pPr>
                  <a:endParaRPr lang="en-US" b="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42036" name="Group 61"/>
              <p:cNvGrpSpPr>
                <a:grpSpLocks/>
              </p:cNvGrpSpPr>
              <p:nvPr userDrawn="1"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42037" name="Oval 62"/>
                <p:cNvSpPr>
                  <a:spLocks noChangeArrowheads="1"/>
                </p:cNvSpPr>
                <p:nvPr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l" eaLnBrk="0" hangingPunct="0"/>
                  <a:endParaRPr lang="en-US" b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2038" name="Oval 63"/>
                <p:cNvSpPr>
                  <a:spLocks noChangeArrowheads="1"/>
                </p:cNvSpPr>
                <p:nvPr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l" eaLnBrk="0" hangingPunct="0"/>
                  <a:endParaRPr lang="en-US" b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2039" name="Oval 64"/>
                <p:cNvSpPr>
                  <a:spLocks noChangeArrowheads="1"/>
                </p:cNvSpPr>
                <p:nvPr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l" eaLnBrk="0" hangingPunct="0"/>
                  <a:endParaRPr lang="en-US" b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2040" name="Oval 65"/>
                <p:cNvSpPr>
                  <a:spLocks noChangeArrowheads="1"/>
                </p:cNvSpPr>
                <p:nvPr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l" eaLnBrk="0" hangingPunct="0"/>
                  <a:endParaRPr lang="en-US" b="0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35906" name="Rectangle 66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5907" name="Rectangle 67"/>
          <p:cNvSpPr>
            <a:spLocks noGrp="1" noChangeArrowheads="1"/>
          </p:cNvSpPr>
          <p:nvPr>
            <p:ph type="dt" sz="half" idx="2"/>
          </p:nvPr>
        </p:nvSpPr>
        <p:spPr bwMode="black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algn="l">
              <a:defRPr/>
            </a:pPr>
            <a:endParaRPr lang="en-US" b="0">
              <a:solidFill>
                <a:srgbClr val="FFFFFF"/>
              </a:solidFill>
            </a:endParaRPr>
          </a:p>
        </p:txBody>
      </p:sp>
      <p:sp>
        <p:nvSpPr>
          <p:cNvPr id="35908" name="Rectangle 68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b="0">
              <a:solidFill>
                <a:srgbClr val="FFFFFF"/>
              </a:solidFill>
            </a:endParaRPr>
          </a:p>
        </p:txBody>
      </p:sp>
      <p:sp>
        <p:nvSpPr>
          <p:cNvPr id="35909" name="Rectangle 69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17D69F4E-9D0F-F54C-B0D5-2A71A249DDDF}" type="slidenum">
              <a:rPr lang="en-US" b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b="0">
              <a:solidFill>
                <a:srgbClr val="FFFFFF"/>
              </a:solidFill>
            </a:endParaRPr>
          </a:p>
        </p:txBody>
      </p:sp>
      <p:sp>
        <p:nvSpPr>
          <p:cNvPr id="35910" name="Rectangle 70"/>
          <p:cNvSpPr>
            <a:spLocks noGrp="1" noChangeArrowheads="1"/>
          </p:cNvSpPr>
          <p:nvPr>
            <p:ph type="body" idx="1"/>
          </p:nvPr>
        </p:nvSpPr>
        <p:spPr bwMode="black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001707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567" r:id="rId1"/>
    <p:sldLayoutId id="2147484568" r:id="rId2"/>
    <p:sldLayoutId id="2147484569" r:id="rId3"/>
    <p:sldLayoutId id="2147484570" r:id="rId4"/>
    <p:sldLayoutId id="2147484571" r:id="rId5"/>
    <p:sldLayoutId id="2147484572" r:id="rId6"/>
    <p:sldLayoutId id="2147484573" r:id="rId7"/>
    <p:sldLayoutId id="2147484574" r:id="rId8"/>
    <p:sldLayoutId id="2147484575" r:id="rId9"/>
    <p:sldLayoutId id="2147484576" r:id="rId10"/>
    <p:sldLayoutId id="2147484577" r:id="rId11"/>
    <p:sldLayoutId id="2147484578" r:id="rId12"/>
    <p:sldLayoutId id="2147484579" r:id="rId13"/>
    <p:sldLayoutId id="2147484580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70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8376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940 w 5740"/>
                <a:gd name="T1" fmla="*/ 0 h 4316"/>
                <a:gd name="T2" fmla="*/ 0 w 5740"/>
                <a:gd name="T3" fmla="*/ 0 h 4316"/>
                <a:gd name="T4" fmla="*/ 0 w 5740"/>
                <a:gd name="T5" fmla="*/ 0 h 4316"/>
                <a:gd name="T6" fmla="*/ 5940 w 5740"/>
                <a:gd name="T7" fmla="*/ 0 h 4316"/>
                <a:gd name="T8" fmla="*/ 5940 w 5740"/>
                <a:gd name="T9" fmla="*/ 0 h 4316"/>
                <a:gd name="T10" fmla="*/ 5940 w 5740"/>
                <a:gd name="T11" fmla="*/ 0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8377" name="Group 4"/>
            <p:cNvGrpSpPr>
              <a:grpSpLocks/>
            </p:cNvGrpSpPr>
            <p:nvPr/>
          </p:nvGrpSpPr>
          <p:grpSpPr bwMode="auto">
            <a:xfrm>
              <a:off x="1776" y="3024"/>
              <a:ext cx="3929" cy="1290"/>
              <a:chOff x="1776" y="3024"/>
              <a:chExt cx="3929" cy="1290"/>
            </a:xfrm>
          </p:grpSpPr>
          <p:grpSp>
            <p:nvGrpSpPr>
              <p:cNvPr id="58378" name="Group 5"/>
              <p:cNvGrpSpPr>
                <a:grpSpLocks/>
              </p:cNvGrpSpPr>
              <p:nvPr userDrawn="1"/>
            </p:nvGrpSpPr>
            <p:grpSpPr bwMode="auto">
              <a:xfrm>
                <a:off x="2268" y="3934"/>
                <a:ext cx="638" cy="377"/>
                <a:chOff x="2268" y="3934"/>
                <a:chExt cx="638" cy="377"/>
              </a:xfrm>
            </p:grpSpPr>
            <p:sp>
              <p:nvSpPr>
                <p:cNvPr id="35846" name="Oval 6"/>
                <p:cNvSpPr>
                  <a:spLocks noChangeArrowheads="1"/>
                </p:cNvSpPr>
                <p:nvPr/>
              </p:nvSpPr>
              <p:spPr bwMode="hidden">
                <a:xfrm>
                  <a:off x="2268" y="3934"/>
                  <a:ext cx="638" cy="3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sz="2400" b="0">
                    <a:solidFill>
                      <a:srgbClr val="FFFFFF"/>
                    </a:solidFill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5847" name="Oval 7"/>
                <p:cNvSpPr>
                  <a:spLocks noChangeArrowheads="1"/>
                </p:cNvSpPr>
                <p:nvPr/>
              </p:nvSpPr>
              <p:spPr bwMode="hidden">
                <a:xfrm>
                  <a:off x="2314" y="3958"/>
                  <a:ext cx="543" cy="3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87843"/>
                        <a:invGamma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sz="2400" b="0">
                    <a:solidFill>
                      <a:srgbClr val="FFFFFF"/>
                    </a:solidFill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5848" name="Oval 8"/>
                <p:cNvSpPr>
                  <a:spLocks noChangeArrowheads="1"/>
                </p:cNvSpPr>
                <p:nvPr/>
              </p:nvSpPr>
              <p:spPr bwMode="hidden">
                <a:xfrm>
                  <a:off x="2341" y="3979"/>
                  <a:ext cx="501" cy="29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098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sz="2400" b="0">
                    <a:solidFill>
                      <a:srgbClr val="FFFFFF"/>
                    </a:solidFill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5849" name="Oval 9"/>
                <p:cNvSpPr>
                  <a:spLocks noChangeArrowheads="1"/>
                </p:cNvSpPr>
                <p:nvPr/>
              </p:nvSpPr>
              <p:spPr bwMode="hidden">
                <a:xfrm>
                  <a:off x="2368" y="3997"/>
                  <a:ext cx="444" cy="258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sz="2400" b="0">
                    <a:solidFill>
                      <a:srgbClr val="FFFFFF"/>
                    </a:solidFill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5850" name="Oval 10"/>
                <p:cNvSpPr>
                  <a:spLocks noChangeArrowheads="1"/>
                </p:cNvSpPr>
                <p:nvPr/>
              </p:nvSpPr>
              <p:spPr bwMode="hidden">
                <a:xfrm>
                  <a:off x="2385" y="4005"/>
                  <a:ext cx="413" cy="24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sz="2400" b="0">
                    <a:solidFill>
                      <a:srgbClr val="FFFFFF"/>
                    </a:solidFill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5851" name="Oval 11"/>
                <p:cNvSpPr>
                  <a:spLocks noChangeArrowheads="1"/>
                </p:cNvSpPr>
                <p:nvPr/>
              </p:nvSpPr>
              <p:spPr bwMode="hidden">
                <a:xfrm>
                  <a:off x="2437" y="4026"/>
                  <a:ext cx="306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sz="2400" b="0">
                    <a:solidFill>
                      <a:srgbClr val="FFFFFF"/>
                    </a:solidFill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5852" name="Oval 12"/>
                <p:cNvSpPr>
                  <a:spLocks noChangeArrowheads="1"/>
                </p:cNvSpPr>
                <p:nvPr/>
              </p:nvSpPr>
              <p:spPr bwMode="hidden">
                <a:xfrm>
                  <a:off x="2476" y="4056"/>
                  <a:ext cx="227" cy="13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sz="2400" b="0">
                    <a:solidFill>
                      <a:srgbClr val="FFFFFF"/>
                    </a:solidFill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5853" name="Oval 13"/>
                <p:cNvSpPr>
                  <a:spLocks noChangeArrowheads="1"/>
                </p:cNvSpPr>
                <p:nvPr/>
              </p:nvSpPr>
              <p:spPr bwMode="hidden">
                <a:xfrm>
                  <a:off x="2542" y="4097"/>
                  <a:ext cx="90" cy="6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sz="2400" b="0">
                    <a:solidFill>
                      <a:srgbClr val="FFFFFF"/>
                    </a:solidFill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sp>
            <p:nvSpPr>
              <p:cNvPr id="35854" name="Oval 14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 b="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5855" name="Oval 15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 b="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5856" name="Oval 16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 b="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5857" name="Oval 17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 b="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5858" name="Oval 18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 b="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5859" name="Freeform 19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 b="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5860" name="Freeform 20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84706"/>
                      <a:invGamma/>
                    </a:schemeClr>
                  </a:gs>
                  <a:gs pos="100000">
                    <a:schemeClr val="accent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 b="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5861" name="Freeform 21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 b="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5862" name="Freeform 22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 b="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5863" name="Freeform 23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 b="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5864" name="Freeform 24"/>
              <p:cNvSpPr>
                <a:spLocks/>
              </p:cNvSpPr>
              <p:nvPr/>
            </p:nvSpPr>
            <p:spPr bwMode="hidden">
              <a:xfrm>
                <a:off x="4175" y="4050"/>
                <a:ext cx="180" cy="132"/>
              </a:xfrm>
              <a:custGeom>
                <a:avLst/>
                <a:gdLst/>
                <a:ahLst/>
                <a:cxnLst>
                  <a:cxn ang="0">
                    <a:pos x="0" y="132"/>
                  </a:cxn>
                  <a:cxn ang="0">
                    <a:pos x="29" y="132"/>
                  </a:cxn>
                  <a:cxn ang="0">
                    <a:pos x="77" y="108"/>
                  </a:cxn>
                  <a:cxn ang="0">
                    <a:pos x="119" y="78"/>
                  </a:cxn>
                  <a:cxn ang="0">
                    <a:pos x="155" y="48"/>
                  </a:cxn>
                  <a:cxn ang="0">
                    <a:pos x="179" y="12"/>
                  </a:cxn>
                  <a:cxn ang="0">
                    <a:pos x="173" y="6"/>
                  </a:cxn>
                  <a:cxn ang="0">
                    <a:pos x="167" y="0"/>
                  </a:cxn>
                  <a:cxn ang="0">
                    <a:pos x="137" y="42"/>
                  </a:cxn>
                  <a:cxn ang="0">
                    <a:pos x="101" y="78"/>
                  </a:cxn>
                  <a:cxn ang="0">
                    <a:pos x="53" y="108"/>
                  </a:cxn>
                  <a:cxn ang="0">
                    <a:pos x="0" y="132"/>
                  </a:cxn>
                  <a:cxn ang="0">
                    <a:pos x="0" y="132"/>
                  </a:cxn>
                </a:cxnLst>
                <a:rect l="0" t="0" r="r" b="b"/>
                <a:pathLst>
                  <a:path w="179" h="132">
                    <a:moveTo>
                      <a:pt x="0" y="132"/>
                    </a:moveTo>
                    <a:lnTo>
                      <a:pt x="29" y="132"/>
                    </a:lnTo>
                    <a:lnTo>
                      <a:pt x="77" y="108"/>
                    </a:lnTo>
                    <a:lnTo>
                      <a:pt x="119" y="78"/>
                    </a:lnTo>
                    <a:lnTo>
                      <a:pt x="155" y="48"/>
                    </a:lnTo>
                    <a:lnTo>
                      <a:pt x="179" y="12"/>
                    </a:lnTo>
                    <a:lnTo>
                      <a:pt x="173" y="6"/>
                    </a:lnTo>
                    <a:lnTo>
                      <a:pt x="167" y="0"/>
                    </a:lnTo>
                    <a:lnTo>
                      <a:pt x="137" y="42"/>
                    </a:lnTo>
                    <a:lnTo>
                      <a:pt x="101" y="78"/>
                    </a:lnTo>
                    <a:lnTo>
                      <a:pt x="53" y="108"/>
                    </a:lnTo>
                    <a:lnTo>
                      <a:pt x="0" y="132"/>
                    </a:lnTo>
                    <a:lnTo>
                      <a:pt x="0" y="1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 b="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5865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 b="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5866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 b="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5867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 b="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5868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 b="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58394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95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71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 b="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5872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 b="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5873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 b="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58399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75" name="Freeform 35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 b="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5876" name="Freeform 36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 b="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5877" name="Freeform 37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 b="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5878" name="Freeform 38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 b="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5879" name="Freeform 39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 b="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5880" name="Freeform 40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 b="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5881" name="Freeform 41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 b="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5882" name="Freeform 42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686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 b="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5883" name="Freeform 43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 b="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5884" name="Freeform 44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 b="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5885" name="Freeform 45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 b="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58411" name="Freeform 46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20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20 w 382"/>
                  <a:gd name="T19" fmla="*/ 96 h 96"/>
                  <a:gd name="T20" fmla="*/ 274 w 382"/>
                  <a:gd name="T21" fmla="*/ 90 h 96"/>
                  <a:gd name="T22" fmla="*/ 322 w 382"/>
                  <a:gd name="T23" fmla="*/ 84 h 96"/>
                  <a:gd name="T24" fmla="*/ 363 w 382"/>
                  <a:gd name="T25" fmla="*/ 66 h 96"/>
                  <a:gd name="T26" fmla="*/ 393 w 382"/>
                  <a:gd name="T27" fmla="*/ 42 h 96"/>
                  <a:gd name="T28" fmla="*/ 387 w 382"/>
                  <a:gd name="T29" fmla="*/ 42 h 96"/>
                  <a:gd name="T30" fmla="*/ 357 w 382"/>
                  <a:gd name="T31" fmla="*/ 66 h 96"/>
                  <a:gd name="T32" fmla="*/ 316 w 382"/>
                  <a:gd name="T33" fmla="*/ 78 h 96"/>
                  <a:gd name="T34" fmla="*/ 274 w 382"/>
                  <a:gd name="T35" fmla="*/ 90 h 96"/>
                  <a:gd name="T36" fmla="*/ 220 w 382"/>
                  <a:gd name="T37" fmla="*/ 96 h 96"/>
                  <a:gd name="T38" fmla="*/ 220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412" name="Freeform 47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413" name="Freeform 48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414" name="Freeform 49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415" name="Freeform 50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416" name="Freeform 51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30 w 185"/>
                  <a:gd name="T5" fmla="*/ 36 h 210"/>
                  <a:gd name="T6" fmla="*/ 166 w 185"/>
                  <a:gd name="T7" fmla="*/ 72 h 210"/>
                  <a:gd name="T8" fmla="*/ 172 w 185"/>
                  <a:gd name="T9" fmla="*/ 90 h 210"/>
                  <a:gd name="T10" fmla="*/ 178 w 185"/>
                  <a:gd name="T11" fmla="*/ 114 h 210"/>
                  <a:gd name="T12" fmla="*/ 172 w 185"/>
                  <a:gd name="T13" fmla="*/ 138 h 210"/>
                  <a:gd name="T14" fmla="*/ 160 w 185"/>
                  <a:gd name="T15" fmla="*/ 162 h 210"/>
                  <a:gd name="T16" fmla="*/ 130 w 185"/>
                  <a:gd name="T17" fmla="*/ 180 h 210"/>
                  <a:gd name="T18" fmla="*/ 90 w 185"/>
                  <a:gd name="T19" fmla="*/ 198 h 210"/>
                  <a:gd name="T20" fmla="*/ 107 w 185"/>
                  <a:gd name="T21" fmla="*/ 210 h 210"/>
                  <a:gd name="T22" fmla="*/ 142 w 185"/>
                  <a:gd name="T23" fmla="*/ 192 h 210"/>
                  <a:gd name="T24" fmla="*/ 172 w 185"/>
                  <a:gd name="T25" fmla="*/ 168 h 210"/>
                  <a:gd name="T26" fmla="*/ 190 w 185"/>
                  <a:gd name="T27" fmla="*/ 144 h 210"/>
                  <a:gd name="T28" fmla="*/ 196 w 185"/>
                  <a:gd name="T29" fmla="*/ 114 h 210"/>
                  <a:gd name="T30" fmla="*/ 190 w 185"/>
                  <a:gd name="T31" fmla="*/ 90 h 210"/>
                  <a:gd name="T32" fmla="*/ 184 w 185"/>
                  <a:gd name="T33" fmla="*/ 66 h 210"/>
                  <a:gd name="T34" fmla="*/ 166 w 185"/>
                  <a:gd name="T35" fmla="*/ 48 h 210"/>
                  <a:gd name="T36" fmla="*/ 142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417" name="Freeform 52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93" name="Oval 53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 b="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grpSp>
            <p:nvGrpSpPr>
              <p:cNvPr id="58419" name="Group 54"/>
              <p:cNvGrpSpPr>
                <a:grpSpLocks/>
              </p:cNvGrpSpPr>
              <p:nvPr userDrawn="1"/>
            </p:nvGrpSpPr>
            <p:grpSpPr bwMode="auto">
              <a:xfrm>
                <a:off x="4546" y="3608"/>
                <a:ext cx="518" cy="319"/>
                <a:chOff x="4546" y="3608"/>
                <a:chExt cx="518" cy="319"/>
              </a:xfrm>
            </p:grpSpPr>
            <p:sp>
              <p:nvSpPr>
                <p:cNvPr id="35895" name="Oval 55"/>
                <p:cNvSpPr>
                  <a:spLocks noChangeArrowheads="1"/>
                </p:cNvSpPr>
                <p:nvPr/>
              </p:nvSpPr>
              <p:spPr bwMode="hidden">
                <a:xfrm>
                  <a:off x="4546" y="3608"/>
                  <a:ext cx="518" cy="31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sz="2400" b="0">
                    <a:solidFill>
                      <a:srgbClr val="FFFFFF"/>
                    </a:solidFill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5896" name="Oval 56"/>
                <p:cNvSpPr>
                  <a:spLocks noChangeArrowheads="1"/>
                </p:cNvSpPr>
                <p:nvPr/>
              </p:nvSpPr>
              <p:spPr bwMode="hidden">
                <a:xfrm>
                  <a:off x="4578" y="3630"/>
                  <a:ext cx="446" cy="27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tint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sz="2400" b="0">
                    <a:solidFill>
                      <a:srgbClr val="FFFFFF"/>
                    </a:solidFill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5897" name="Oval 57"/>
                <p:cNvSpPr>
                  <a:spLocks noChangeArrowheads="1"/>
                </p:cNvSpPr>
                <p:nvPr/>
              </p:nvSpPr>
              <p:spPr bwMode="hidden">
                <a:xfrm>
                  <a:off x="4610" y="3650"/>
                  <a:ext cx="386" cy="2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sz="2400" b="0">
                    <a:solidFill>
                      <a:srgbClr val="FFFFFF"/>
                    </a:solidFill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5898" name="Oval 58"/>
                <p:cNvSpPr>
                  <a:spLocks noChangeArrowheads="1"/>
                </p:cNvSpPr>
                <p:nvPr/>
              </p:nvSpPr>
              <p:spPr bwMode="hidden">
                <a:xfrm>
                  <a:off x="4654" y="3678"/>
                  <a:ext cx="298" cy="1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sz="2400" b="0">
                    <a:solidFill>
                      <a:srgbClr val="FFFFFF"/>
                    </a:solidFill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5899" name="Oval 59"/>
                <p:cNvSpPr>
                  <a:spLocks noChangeArrowheads="1"/>
                </p:cNvSpPr>
                <p:nvPr/>
              </p:nvSpPr>
              <p:spPr bwMode="hidden">
                <a:xfrm>
                  <a:off x="4690" y="3698"/>
                  <a:ext cx="222" cy="13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sz="2400" b="0">
                    <a:solidFill>
                      <a:srgbClr val="FFFFFF"/>
                    </a:solidFill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5900" name="Oval 60"/>
                <p:cNvSpPr>
                  <a:spLocks noChangeArrowheads="1"/>
                </p:cNvSpPr>
                <p:nvPr/>
              </p:nvSpPr>
              <p:spPr bwMode="hidden">
                <a:xfrm>
                  <a:off x="4738" y="3728"/>
                  <a:ext cx="126" cy="8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sz="2400" b="0">
                    <a:solidFill>
                      <a:srgbClr val="FFFFFF"/>
                    </a:solidFill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grpSp>
            <p:nvGrpSpPr>
              <p:cNvPr id="58420" name="Group 61"/>
              <p:cNvGrpSpPr>
                <a:grpSpLocks/>
              </p:cNvGrpSpPr>
              <p:nvPr userDrawn="1"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58421" name="Oval 62"/>
                <p:cNvSpPr>
                  <a:spLocks noChangeArrowheads="1"/>
                </p:cNvSpPr>
                <p:nvPr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400" b="0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58422" name="Oval 63"/>
                <p:cNvSpPr>
                  <a:spLocks noChangeArrowheads="1"/>
                </p:cNvSpPr>
                <p:nvPr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400" b="0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58423" name="Oval 64"/>
                <p:cNvSpPr>
                  <a:spLocks noChangeArrowheads="1"/>
                </p:cNvSpPr>
                <p:nvPr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400" b="0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58424" name="Oval 65"/>
                <p:cNvSpPr>
                  <a:spLocks noChangeArrowheads="1"/>
                </p:cNvSpPr>
                <p:nvPr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400" b="0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</p:grpSp>
        </p:grpSp>
      </p:grpSp>
      <p:sp>
        <p:nvSpPr>
          <p:cNvPr id="35906" name="Rectangle 66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6" rIns="91430" bIns="45716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5907" name="Rectangle 67"/>
          <p:cNvSpPr>
            <a:spLocks noGrp="1" noChangeArrowheads="1"/>
          </p:cNvSpPr>
          <p:nvPr>
            <p:ph type="dt" sz="half" idx="2"/>
          </p:nvPr>
        </p:nvSpPr>
        <p:spPr bwMode="black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908" name="Rectangle 68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909" name="Rectangle 69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307A381D-DE8E-AF49-BD0D-9B1FF1F0B1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5910" name="Rectangle 70"/>
          <p:cNvSpPr>
            <a:spLocks noGrp="1" noChangeArrowheads="1"/>
          </p:cNvSpPr>
          <p:nvPr>
            <p:ph type="body" idx="1"/>
          </p:nvPr>
        </p:nvSpPr>
        <p:spPr bwMode="black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863525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582" r:id="rId1"/>
    <p:sldLayoutId id="2147484583" r:id="rId2"/>
    <p:sldLayoutId id="2147484584" r:id="rId3"/>
    <p:sldLayoutId id="2147484585" r:id="rId4"/>
    <p:sldLayoutId id="2147484586" r:id="rId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  <a:ea typeface="ＭＳ Ｐゴシック" charset="-128"/>
          <a:cs typeface="ＭＳ Ｐゴシック" charset="-128"/>
        </a:defRPr>
      </a:lvl5pPr>
      <a:lvl6pPr marL="457154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</a:defRPr>
      </a:lvl6pPr>
      <a:lvl7pPr marL="914306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</a:defRPr>
      </a:lvl7pPr>
      <a:lvl8pPr marL="137146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</a:defRPr>
      </a:lvl8pPr>
      <a:lvl9pPr marL="1828613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5pPr>
      <a:lvl6pPr marL="2514343" indent="-228576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6pPr>
      <a:lvl7pPr marL="2971496" indent="-228576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7pPr>
      <a:lvl8pPr marL="3428650" indent="-228576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8pPr>
      <a:lvl9pPr marL="3885802" indent="-228576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3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72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62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62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62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 Black" charset="0"/>
              </a:defRPr>
            </a:lvl1pPr>
          </a:lstStyle>
          <a:p>
            <a:pPr>
              <a:defRPr/>
            </a:pPr>
            <a:fld id="{55942478-05CD-C743-8709-DD8648DCD4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459" r:id="rId1"/>
    <p:sldLayoutId id="2147484460" r:id="rId2"/>
    <p:sldLayoutId id="2147484461" r:id="rId3"/>
    <p:sldLayoutId id="2147484462" r:id="rId4"/>
    <p:sldLayoutId id="2147484463" r:id="rId5"/>
    <p:sldLayoutId id="2147484464" r:id="rId6"/>
    <p:sldLayoutId id="2147484465" r:id="rId7"/>
    <p:sldLayoutId id="2147484466" r:id="rId8"/>
    <p:sldLayoutId id="2147484467" r:id="rId9"/>
    <p:sldLayoutId id="2147484468" r:id="rId10"/>
    <p:sldLayoutId id="214748446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2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2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2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2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2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2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2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2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2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2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2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2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24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24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24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24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85800"/>
            <a:ext cx="7772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7724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5720" dist="25399" dir="2700000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283DE379-B67A-3248-8E45-5A245795AC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507" r:id="rId1"/>
    <p:sldLayoutId id="2147484470" r:id="rId2"/>
    <p:sldLayoutId id="2147484471" r:id="rId3"/>
    <p:sldLayoutId id="2147484472" r:id="rId4"/>
    <p:sldLayoutId id="2147484473" r:id="rId5"/>
    <p:sldLayoutId id="2147484474" r:id="rId6"/>
    <p:sldLayoutId id="2147484475" r:id="rId7"/>
    <p:sldLayoutId id="2147484476" r:id="rId8"/>
    <p:sldLayoutId id="2147484477" r:id="rId9"/>
    <p:sldLayoutId id="2147484478" r:id="rId10"/>
    <p:sldLayoutId id="214748447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24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24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24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24" charset="0"/>
          <a:ea typeface="ＭＳ Ｐゴシック" charset="-128"/>
          <a:cs typeface="ＭＳ Ｐゴシック" charset="-128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24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24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24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24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3200" b="1" i="1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n"/>
        <a:defRPr sz="2800" b="1" i="1">
          <a:solidFill>
            <a:schemeClr val="tx1"/>
          </a:solidFill>
          <a:latin typeface="+mn-lt"/>
          <a:ea typeface="ＭＳ Ｐゴシック" pitchFamily="24" charset="-128"/>
        </a:defRPr>
      </a:lvl2pPr>
      <a:lvl3pPr marL="11430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2400" b="1" i="1">
          <a:solidFill>
            <a:schemeClr val="tx1"/>
          </a:solidFill>
          <a:latin typeface="+mn-lt"/>
          <a:ea typeface="ＭＳ Ｐゴシック" pitchFamily="24" charset="-128"/>
        </a:defRPr>
      </a:lvl3pPr>
      <a:lvl4pPr marL="16002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n"/>
        <a:defRPr sz="2000" b="1" i="1">
          <a:solidFill>
            <a:schemeClr val="tx1"/>
          </a:solidFill>
          <a:latin typeface="+mn-lt"/>
          <a:ea typeface="ＭＳ Ｐゴシック" pitchFamily="24" charset="-128"/>
        </a:defRPr>
      </a:lvl4pPr>
      <a:lvl5pPr marL="20574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2000" b="1" i="1">
          <a:solidFill>
            <a:schemeClr val="tx1"/>
          </a:solidFill>
          <a:latin typeface="+mn-lt"/>
          <a:ea typeface="ＭＳ Ｐゴシック" pitchFamily="24" charset="-128"/>
        </a:defRPr>
      </a:lvl5pPr>
      <a:lvl6pPr marL="25146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pitchFamily="24" charset="2"/>
        <a:buChar char="l"/>
        <a:defRPr sz="2000" b="1" i="1">
          <a:solidFill>
            <a:schemeClr val="tx1"/>
          </a:solidFill>
          <a:latin typeface="+mn-lt"/>
          <a:ea typeface="ＭＳ Ｐゴシック" pitchFamily="24" charset="-128"/>
        </a:defRPr>
      </a:lvl6pPr>
      <a:lvl7pPr marL="29718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pitchFamily="24" charset="2"/>
        <a:buChar char="l"/>
        <a:defRPr sz="2000" b="1" i="1">
          <a:solidFill>
            <a:schemeClr val="tx1"/>
          </a:solidFill>
          <a:latin typeface="+mn-lt"/>
          <a:ea typeface="ＭＳ Ｐゴシック" pitchFamily="24" charset="-128"/>
        </a:defRPr>
      </a:lvl7pPr>
      <a:lvl8pPr marL="34290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pitchFamily="24" charset="2"/>
        <a:buChar char="l"/>
        <a:defRPr sz="2000" b="1" i="1">
          <a:solidFill>
            <a:schemeClr val="tx1"/>
          </a:solidFill>
          <a:latin typeface="+mn-lt"/>
          <a:ea typeface="ＭＳ Ｐゴシック" pitchFamily="24" charset="-128"/>
        </a:defRPr>
      </a:lvl8pPr>
      <a:lvl9pPr marL="38862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pitchFamily="24" charset="2"/>
        <a:buChar char="l"/>
        <a:defRPr sz="2000" b="1" i="1">
          <a:solidFill>
            <a:schemeClr val="tx1"/>
          </a:solidFill>
          <a:latin typeface="+mn-lt"/>
          <a:ea typeface="ＭＳ Ｐゴシック" pitchFamily="24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2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40968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848 w 5740"/>
                <a:gd name="T1" fmla="*/ 12 h 4316"/>
                <a:gd name="T2" fmla="*/ 0 w 5740"/>
                <a:gd name="T3" fmla="*/ 12 h 4316"/>
                <a:gd name="T4" fmla="*/ 0 w 5740"/>
                <a:gd name="T5" fmla="*/ 0 h 4316"/>
                <a:gd name="T6" fmla="*/ 5848 w 5740"/>
                <a:gd name="T7" fmla="*/ 0 h 4316"/>
                <a:gd name="T8" fmla="*/ 5848 w 5740"/>
                <a:gd name="T9" fmla="*/ 12 h 4316"/>
                <a:gd name="T10" fmla="*/ 5848 w 5740"/>
                <a:gd name="T11" fmla="*/ 12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0969" name="Group 4"/>
            <p:cNvGrpSpPr>
              <a:grpSpLocks/>
            </p:cNvGrpSpPr>
            <p:nvPr/>
          </p:nvGrpSpPr>
          <p:grpSpPr bwMode="auto">
            <a:xfrm>
              <a:off x="1776" y="3024"/>
              <a:ext cx="3929" cy="1290"/>
              <a:chOff x="1776" y="3024"/>
              <a:chExt cx="3929" cy="1290"/>
            </a:xfrm>
          </p:grpSpPr>
          <p:grpSp>
            <p:nvGrpSpPr>
              <p:cNvPr id="40970" name="Group 5"/>
              <p:cNvGrpSpPr>
                <a:grpSpLocks/>
              </p:cNvGrpSpPr>
              <p:nvPr userDrawn="1"/>
            </p:nvGrpSpPr>
            <p:grpSpPr bwMode="auto">
              <a:xfrm>
                <a:off x="2268" y="3934"/>
                <a:ext cx="638" cy="377"/>
                <a:chOff x="2268" y="3934"/>
                <a:chExt cx="638" cy="377"/>
              </a:xfrm>
            </p:grpSpPr>
            <p:sp>
              <p:nvSpPr>
                <p:cNvPr id="3078" name="Oval 6"/>
                <p:cNvSpPr>
                  <a:spLocks noChangeArrowheads="1"/>
                </p:cNvSpPr>
                <p:nvPr/>
              </p:nvSpPr>
              <p:spPr bwMode="hidden">
                <a:xfrm>
                  <a:off x="2268" y="3934"/>
                  <a:ext cx="638" cy="3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3079" name="Oval 7"/>
                <p:cNvSpPr>
                  <a:spLocks noChangeArrowheads="1"/>
                </p:cNvSpPr>
                <p:nvPr/>
              </p:nvSpPr>
              <p:spPr bwMode="hidden">
                <a:xfrm>
                  <a:off x="2314" y="3958"/>
                  <a:ext cx="543" cy="3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87843"/>
                        <a:invGamma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3080" name="Oval 8"/>
                <p:cNvSpPr>
                  <a:spLocks noChangeArrowheads="1"/>
                </p:cNvSpPr>
                <p:nvPr/>
              </p:nvSpPr>
              <p:spPr bwMode="hidden">
                <a:xfrm>
                  <a:off x="2341" y="3979"/>
                  <a:ext cx="501" cy="29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098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3081" name="Oval 9"/>
                <p:cNvSpPr>
                  <a:spLocks noChangeArrowheads="1"/>
                </p:cNvSpPr>
                <p:nvPr/>
              </p:nvSpPr>
              <p:spPr bwMode="hidden">
                <a:xfrm>
                  <a:off x="2368" y="3997"/>
                  <a:ext cx="444" cy="258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3082" name="Oval 10"/>
                <p:cNvSpPr>
                  <a:spLocks noChangeArrowheads="1"/>
                </p:cNvSpPr>
                <p:nvPr/>
              </p:nvSpPr>
              <p:spPr bwMode="hidden">
                <a:xfrm>
                  <a:off x="2385" y="4005"/>
                  <a:ext cx="413" cy="24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3083" name="Oval 11"/>
                <p:cNvSpPr>
                  <a:spLocks noChangeArrowheads="1"/>
                </p:cNvSpPr>
                <p:nvPr/>
              </p:nvSpPr>
              <p:spPr bwMode="hidden">
                <a:xfrm>
                  <a:off x="2437" y="4026"/>
                  <a:ext cx="306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3084" name="Oval 12"/>
                <p:cNvSpPr>
                  <a:spLocks noChangeArrowheads="1"/>
                </p:cNvSpPr>
                <p:nvPr/>
              </p:nvSpPr>
              <p:spPr bwMode="hidden">
                <a:xfrm>
                  <a:off x="2476" y="4056"/>
                  <a:ext cx="227" cy="13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3085" name="Oval 13"/>
                <p:cNvSpPr>
                  <a:spLocks noChangeArrowheads="1"/>
                </p:cNvSpPr>
                <p:nvPr/>
              </p:nvSpPr>
              <p:spPr bwMode="hidden">
                <a:xfrm>
                  <a:off x="2542" y="4097"/>
                  <a:ext cx="90" cy="6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</p:grpSp>
          <p:sp>
            <p:nvSpPr>
              <p:cNvPr id="3086" name="Oval 14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087" name="Oval 15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088" name="Oval 16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089" name="Oval 17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090" name="Oval 18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091" name="Freeform 19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>
                  <a:gd name="T0" fmla="*/ 376 w 382"/>
                  <a:gd name="T1" fmla="*/ 12 h 161"/>
                  <a:gd name="T2" fmla="*/ 257 w 382"/>
                  <a:gd name="T3" fmla="*/ 24 h 161"/>
                  <a:gd name="T4" fmla="*/ 149 w 382"/>
                  <a:gd name="T5" fmla="*/ 54 h 161"/>
                  <a:gd name="T6" fmla="*/ 101 w 382"/>
                  <a:gd name="T7" fmla="*/ 77 h 161"/>
                  <a:gd name="T8" fmla="*/ 59 w 382"/>
                  <a:gd name="T9" fmla="*/ 101 h 161"/>
                  <a:gd name="T10" fmla="*/ 24 w 382"/>
                  <a:gd name="T11" fmla="*/ 131 h 161"/>
                  <a:gd name="T12" fmla="*/ 0 w 382"/>
                  <a:gd name="T13" fmla="*/ 161 h 161"/>
                  <a:gd name="T14" fmla="*/ 0 w 382"/>
                  <a:gd name="T15" fmla="*/ 137 h 161"/>
                  <a:gd name="T16" fmla="*/ 29 w 382"/>
                  <a:gd name="T17" fmla="*/ 107 h 161"/>
                  <a:gd name="T18" fmla="*/ 65 w 382"/>
                  <a:gd name="T19" fmla="*/ 83 h 161"/>
                  <a:gd name="T20" fmla="*/ 155 w 382"/>
                  <a:gd name="T21" fmla="*/ 36 h 161"/>
                  <a:gd name="T22" fmla="*/ 257 w 382"/>
                  <a:gd name="T23" fmla="*/ 12 h 161"/>
                  <a:gd name="T24" fmla="*/ 376 w 382"/>
                  <a:gd name="T25" fmla="*/ 0 h 161"/>
                  <a:gd name="T26" fmla="*/ 376 w 382"/>
                  <a:gd name="T27" fmla="*/ 0 h 161"/>
                  <a:gd name="T28" fmla="*/ 382 w 382"/>
                  <a:gd name="T29" fmla="*/ 0 h 161"/>
                  <a:gd name="T30" fmla="*/ 382 w 382"/>
                  <a:gd name="T31" fmla="*/ 12 h 161"/>
                  <a:gd name="T32" fmla="*/ 376 w 382"/>
                  <a:gd name="T33" fmla="*/ 12 h 161"/>
                  <a:gd name="T34" fmla="*/ 376 w 382"/>
                  <a:gd name="T35" fmla="*/ 12 h 161"/>
                  <a:gd name="T36" fmla="*/ 376 w 382"/>
                  <a:gd name="T37" fmla="*/ 12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092" name="Freeform 20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>
                  <a:gd name="T0" fmla="*/ 257 w 443"/>
                  <a:gd name="T1" fmla="*/ 54 h 66"/>
                  <a:gd name="T2" fmla="*/ 353 w 443"/>
                  <a:gd name="T3" fmla="*/ 48 h 66"/>
                  <a:gd name="T4" fmla="*/ 443 w 443"/>
                  <a:gd name="T5" fmla="*/ 24 h 66"/>
                  <a:gd name="T6" fmla="*/ 443 w 443"/>
                  <a:gd name="T7" fmla="*/ 36 h 66"/>
                  <a:gd name="T8" fmla="*/ 353 w 443"/>
                  <a:gd name="T9" fmla="*/ 60 h 66"/>
                  <a:gd name="T10" fmla="*/ 257 w 443"/>
                  <a:gd name="T11" fmla="*/ 66 h 66"/>
                  <a:gd name="T12" fmla="*/ 186 w 443"/>
                  <a:gd name="T13" fmla="*/ 60 h 66"/>
                  <a:gd name="T14" fmla="*/ 120 w 443"/>
                  <a:gd name="T15" fmla="*/ 48 h 66"/>
                  <a:gd name="T16" fmla="*/ 60 w 443"/>
                  <a:gd name="T17" fmla="*/ 36 h 66"/>
                  <a:gd name="T18" fmla="*/ 0 w 443"/>
                  <a:gd name="T19" fmla="*/ 12 h 66"/>
                  <a:gd name="T20" fmla="*/ 0 w 443"/>
                  <a:gd name="T21" fmla="*/ 0 h 66"/>
                  <a:gd name="T22" fmla="*/ 54 w 443"/>
                  <a:gd name="T23" fmla="*/ 24 h 66"/>
                  <a:gd name="T24" fmla="*/ 120 w 443"/>
                  <a:gd name="T25" fmla="*/ 36 h 66"/>
                  <a:gd name="T26" fmla="*/ 186 w 443"/>
                  <a:gd name="T27" fmla="*/ 48 h 66"/>
                  <a:gd name="T28" fmla="*/ 257 w 443"/>
                  <a:gd name="T29" fmla="*/ 54 h 66"/>
                  <a:gd name="T30" fmla="*/ 257 w 443"/>
                  <a:gd name="T3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84706"/>
                      <a:invGamma/>
                    </a:schemeClr>
                  </a:gs>
                  <a:gs pos="100000">
                    <a:schemeClr val="accent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093" name="Freeform 21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>
                  <a:gd name="T0" fmla="*/ 12 w 89"/>
                  <a:gd name="T1" fmla="*/ 66 h 216"/>
                  <a:gd name="T2" fmla="*/ 18 w 89"/>
                  <a:gd name="T3" fmla="*/ 108 h 216"/>
                  <a:gd name="T4" fmla="*/ 36 w 89"/>
                  <a:gd name="T5" fmla="*/ 144 h 216"/>
                  <a:gd name="T6" fmla="*/ 60 w 89"/>
                  <a:gd name="T7" fmla="*/ 180 h 216"/>
                  <a:gd name="T8" fmla="*/ 89 w 89"/>
                  <a:gd name="T9" fmla="*/ 216 h 216"/>
                  <a:gd name="T10" fmla="*/ 72 w 89"/>
                  <a:gd name="T11" fmla="*/ 216 h 216"/>
                  <a:gd name="T12" fmla="*/ 42 w 89"/>
                  <a:gd name="T13" fmla="*/ 180 h 216"/>
                  <a:gd name="T14" fmla="*/ 18 w 89"/>
                  <a:gd name="T15" fmla="*/ 144 h 216"/>
                  <a:gd name="T16" fmla="*/ 6 w 89"/>
                  <a:gd name="T17" fmla="*/ 108 h 216"/>
                  <a:gd name="T18" fmla="*/ 0 w 89"/>
                  <a:gd name="T19" fmla="*/ 66 h 216"/>
                  <a:gd name="T20" fmla="*/ 0 w 89"/>
                  <a:gd name="T21" fmla="*/ 30 h 216"/>
                  <a:gd name="T22" fmla="*/ 12 w 89"/>
                  <a:gd name="T23" fmla="*/ 0 h 216"/>
                  <a:gd name="T24" fmla="*/ 30 w 89"/>
                  <a:gd name="T25" fmla="*/ 0 h 216"/>
                  <a:gd name="T26" fmla="*/ 18 w 89"/>
                  <a:gd name="T27" fmla="*/ 30 h 216"/>
                  <a:gd name="T28" fmla="*/ 12 w 89"/>
                  <a:gd name="T29" fmla="*/ 66 h 216"/>
                  <a:gd name="T30" fmla="*/ 12 w 89"/>
                  <a:gd name="T31" fmla="*/ 6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094" name="Freeform 22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>
                  <a:gd name="T0" fmla="*/ 382 w 747"/>
                  <a:gd name="T1" fmla="*/ 443 h 461"/>
                  <a:gd name="T2" fmla="*/ 311 w 747"/>
                  <a:gd name="T3" fmla="*/ 437 h 461"/>
                  <a:gd name="T4" fmla="*/ 245 w 747"/>
                  <a:gd name="T5" fmla="*/ 425 h 461"/>
                  <a:gd name="T6" fmla="*/ 185 w 747"/>
                  <a:gd name="T7" fmla="*/ 407 h 461"/>
                  <a:gd name="T8" fmla="*/ 131 w 747"/>
                  <a:gd name="T9" fmla="*/ 383 h 461"/>
                  <a:gd name="T10" fmla="*/ 83 w 747"/>
                  <a:gd name="T11" fmla="*/ 347 h 461"/>
                  <a:gd name="T12" fmla="*/ 53 w 747"/>
                  <a:gd name="T13" fmla="*/ 311 h 461"/>
                  <a:gd name="T14" fmla="*/ 30 w 747"/>
                  <a:gd name="T15" fmla="*/ 269 h 461"/>
                  <a:gd name="T16" fmla="*/ 24 w 747"/>
                  <a:gd name="T17" fmla="*/ 227 h 461"/>
                  <a:gd name="T18" fmla="*/ 30 w 747"/>
                  <a:gd name="T19" fmla="*/ 185 h 461"/>
                  <a:gd name="T20" fmla="*/ 53 w 747"/>
                  <a:gd name="T21" fmla="*/ 143 h 461"/>
                  <a:gd name="T22" fmla="*/ 83 w 747"/>
                  <a:gd name="T23" fmla="*/ 107 h 461"/>
                  <a:gd name="T24" fmla="*/ 131 w 747"/>
                  <a:gd name="T25" fmla="*/ 77 h 461"/>
                  <a:gd name="T26" fmla="*/ 185 w 747"/>
                  <a:gd name="T27" fmla="*/ 47 h 461"/>
                  <a:gd name="T28" fmla="*/ 245 w 747"/>
                  <a:gd name="T29" fmla="*/ 30 h 461"/>
                  <a:gd name="T30" fmla="*/ 311 w 747"/>
                  <a:gd name="T31" fmla="*/ 18 h 461"/>
                  <a:gd name="T32" fmla="*/ 382 w 747"/>
                  <a:gd name="T33" fmla="*/ 12 h 461"/>
                  <a:gd name="T34" fmla="*/ 478 w 747"/>
                  <a:gd name="T35" fmla="*/ 18 h 461"/>
                  <a:gd name="T36" fmla="*/ 562 w 747"/>
                  <a:gd name="T37" fmla="*/ 41 h 461"/>
                  <a:gd name="T38" fmla="*/ 562 w 747"/>
                  <a:gd name="T39" fmla="*/ 36 h 461"/>
                  <a:gd name="T40" fmla="*/ 562 w 747"/>
                  <a:gd name="T41" fmla="*/ 30 h 461"/>
                  <a:gd name="T42" fmla="*/ 478 w 747"/>
                  <a:gd name="T43" fmla="*/ 6 h 461"/>
                  <a:gd name="T44" fmla="*/ 382 w 747"/>
                  <a:gd name="T45" fmla="*/ 0 h 461"/>
                  <a:gd name="T46" fmla="*/ 305 w 747"/>
                  <a:gd name="T47" fmla="*/ 6 h 461"/>
                  <a:gd name="T48" fmla="*/ 233 w 747"/>
                  <a:gd name="T49" fmla="*/ 18 h 461"/>
                  <a:gd name="T50" fmla="*/ 167 w 747"/>
                  <a:gd name="T51" fmla="*/ 41 h 461"/>
                  <a:gd name="T52" fmla="*/ 113 w 747"/>
                  <a:gd name="T53" fmla="*/ 65 h 461"/>
                  <a:gd name="T54" fmla="*/ 65 w 747"/>
                  <a:gd name="T55" fmla="*/ 101 h 461"/>
                  <a:gd name="T56" fmla="*/ 30 w 747"/>
                  <a:gd name="T57" fmla="*/ 137 h 461"/>
                  <a:gd name="T58" fmla="*/ 6 w 747"/>
                  <a:gd name="T59" fmla="*/ 179 h 461"/>
                  <a:gd name="T60" fmla="*/ 0 w 747"/>
                  <a:gd name="T61" fmla="*/ 227 h 461"/>
                  <a:gd name="T62" fmla="*/ 6 w 747"/>
                  <a:gd name="T63" fmla="*/ 275 h 461"/>
                  <a:gd name="T64" fmla="*/ 30 w 747"/>
                  <a:gd name="T65" fmla="*/ 317 h 461"/>
                  <a:gd name="T66" fmla="*/ 65 w 747"/>
                  <a:gd name="T67" fmla="*/ 359 h 461"/>
                  <a:gd name="T68" fmla="*/ 113 w 747"/>
                  <a:gd name="T69" fmla="*/ 395 h 461"/>
                  <a:gd name="T70" fmla="*/ 167 w 747"/>
                  <a:gd name="T71" fmla="*/ 419 h 461"/>
                  <a:gd name="T72" fmla="*/ 233 w 747"/>
                  <a:gd name="T73" fmla="*/ 443 h 461"/>
                  <a:gd name="T74" fmla="*/ 305 w 747"/>
                  <a:gd name="T75" fmla="*/ 455 h 461"/>
                  <a:gd name="T76" fmla="*/ 382 w 747"/>
                  <a:gd name="T77" fmla="*/ 461 h 461"/>
                  <a:gd name="T78" fmla="*/ 448 w 747"/>
                  <a:gd name="T79" fmla="*/ 455 h 461"/>
                  <a:gd name="T80" fmla="*/ 508 w 747"/>
                  <a:gd name="T81" fmla="*/ 449 h 461"/>
                  <a:gd name="T82" fmla="*/ 609 w 747"/>
                  <a:gd name="T83" fmla="*/ 413 h 461"/>
                  <a:gd name="T84" fmla="*/ 657 w 747"/>
                  <a:gd name="T85" fmla="*/ 389 h 461"/>
                  <a:gd name="T86" fmla="*/ 693 w 747"/>
                  <a:gd name="T87" fmla="*/ 359 h 461"/>
                  <a:gd name="T88" fmla="*/ 723 w 747"/>
                  <a:gd name="T89" fmla="*/ 329 h 461"/>
                  <a:gd name="T90" fmla="*/ 747 w 747"/>
                  <a:gd name="T91" fmla="*/ 293 h 461"/>
                  <a:gd name="T92" fmla="*/ 741 w 747"/>
                  <a:gd name="T93" fmla="*/ 287 h 461"/>
                  <a:gd name="T94" fmla="*/ 729 w 747"/>
                  <a:gd name="T95" fmla="*/ 281 h 461"/>
                  <a:gd name="T96" fmla="*/ 711 w 747"/>
                  <a:gd name="T97" fmla="*/ 317 h 461"/>
                  <a:gd name="T98" fmla="*/ 681 w 747"/>
                  <a:gd name="T99" fmla="*/ 347 h 461"/>
                  <a:gd name="T100" fmla="*/ 645 w 747"/>
                  <a:gd name="T101" fmla="*/ 377 h 461"/>
                  <a:gd name="T102" fmla="*/ 604 w 747"/>
                  <a:gd name="T103" fmla="*/ 401 h 461"/>
                  <a:gd name="T104" fmla="*/ 502 w 747"/>
                  <a:gd name="T105" fmla="*/ 431 h 461"/>
                  <a:gd name="T106" fmla="*/ 442 w 747"/>
                  <a:gd name="T107" fmla="*/ 443 h 461"/>
                  <a:gd name="T108" fmla="*/ 382 w 747"/>
                  <a:gd name="T109" fmla="*/ 443 h 461"/>
                  <a:gd name="T110" fmla="*/ 382 w 747"/>
                  <a:gd name="T111" fmla="*/ 44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095" name="Freeform 23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>
                  <a:gd name="T0" fmla="*/ 0 w 96"/>
                  <a:gd name="T1" fmla="*/ 0 h 30"/>
                  <a:gd name="T2" fmla="*/ 0 w 96"/>
                  <a:gd name="T3" fmla="*/ 12 h 30"/>
                  <a:gd name="T4" fmla="*/ 48 w 96"/>
                  <a:gd name="T5" fmla="*/ 18 h 30"/>
                  <a:gd name="T6" fmla="*/ 96 w 96"/>
                  <a:gd name="T7" fmla="*/ 30 h 30"/>
                  <a:gd name="T8" fmla="*/ 96 w 96"/>
                  <a:gd name="T9" fmla="*/ 24 h 30"/>
                  <a:gd name="T10" fmla="*/ 96 w 96"/>
                  <a:gd name="T11" fmla="*/ 18 h 30"/>
                  <a:gd name="T12" fmla="*/ 48 w 96"/>
                  <a:gd name="T13" fmla="*/ 12 h 30"/>
                  <a:gd name="T14" fmla="*/ 0 w 96"/>
                  <a:gd name="T15" fmla="*/ 0 h 30"/>
                  <a:gd name="T16" fmla="*/ 0 w 96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096" name="Freeform 24"/>
              <p:cNvSpPr>
                <a:spLocks/>
              </p:cNvSpPr>
              <p:nvPr/>
            </p:nvSpPr>
            <p:spPr bwMode="hidden">
              <a:xfrm>
                <a:off x="4175" y="4050"/>
                <a:ext cx="180" cy="132"/>
              </a:xfrm>
              <a:custGeom>
                <a:avLst/>
                <a:gdLst>
                  <a:gd name="T0" fmla="*/ 0 w 179"/>
                  <a:gd name="T1" fmla="*/ 132 h 132"/>
                  <a:gd name="T2" fmla="*/ 29 w 179"/>
                  <a:gd name="T3" fmla="*/ 132 h 132"/>
                  <a:gd name="T4" fmla="*/ 77 w 179"/>
                  <a:gd name="T5" fmla="*/ 108 h 132"/>
                  <a:gd name="T6" fmla="*/ 119 w 179"/>
                  <a:gd name="T7" fmla="*/ 78 h 132"/>
                  <a:gd name="T8" fmla="*/ 155 w 179"/>
                  <a:gd name="T9" fmla="*/ 48 h 132"/>
                  <a:gd name="T10" fmla="*/ 179 w 179"/>
                  <a:gd name="T11" fmla="*/ 12 h 132"/>
                  <a:gd name="T12" fmla="*/ 173 w 179"/>
                  <a:gd name="T13" fmla="*/ 6 h 132"/>
                  <a:gd name="T14" fmla="*/ 167 w 179"/>
                  <a:gd name="T15" fmla="*/ 0 h 132"/>
                  <a:gd name="T16" fmla="*/ 137 w 179"/>
                  <a:gd name="T17" fmla="*/ 42 h 132"/>
                  <a:gd name="T18" fmla="*/ 101 w 179"/>
                  <a:gd name="T19" fmla="*/ 78 h 132"/>
                  <a:gd name="T20" fmla="*/ 53 w 179"/>
                  <a:gd name="T21" fmla="*/ 108 h 132"/>
                  <a:gd name="T22" fmla="*/ 0 w 179"/>
                  <a:gd name="T23" fmla="*/ 132 h 132"/>
                  <a:gd name="T24" fmla="*/ 0 w 179"/>
                  <a:gd name="T25" fmla="*/ 132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32">
                    <a:moveTo>
                      <a:pt x="0" y="132"/>
                    </a:moveTo>
                    <a:lnTo>
                      <a:pt x="29" y="132"/>
                    </a:lnTo>
                    <a:lnTo>
                      <a:pt x="77" y="108"/>
                    </a:lnTo>
                    <a:lnTo>
                      <a:pt x="119" y="78"/>
                    </a:lnTo>
                    <a:lnTo>
                      <a:pt x="155" y="48"/>
                    </a:lnTo>
                    <a:lnTo>
                      <a:pt x="179" y="12"/>
                    </a:lnTo>
                    <a:lnTo>
                      <a:pt x="173" y="6"/>
                    </a:lnTo>
                    <a:lnTo>
                      <a:pt x="167" y="0"/>
                    </a:lnTo>
                    <a:lnTo>
                      <a:pt x="137" y="42"/>
                    </a:lnTo>
                    <a:lnTo>
                      <a:pt x="101" y="78"/>
                    </a:lnTo>
                    <a:lnTo>
                      <a:pt x="53" y="108"/>
                    </a:lnTo>
                    <a:lnTo>
                      <a:pt x="0" y="132"/>
                    </a:lnTo>
                    <a:lnTo>
                      <a:pt x="0" y="1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09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>
                  <a:gd name="T0" fmla="*/ 6 w 448"/>
                  <a:gd name="T1" fmla="*/ 6 h 186"/>
                  <a:gd name="T2" fmla="*/ 78 w 448"/>
                  <a:gd name="T3" fmla="*/ 12 h 186"/>
                  <a:gd name="T4" fmla="*/ 150 w 448"/>
                  <a:gd name="T5" fmla="*/ 18 h 186"/>
                  <a:gd name="T6" fmla="*/ 215 w 448"/>
                  <a:gd name="T7" fmla="*/ 36 h 186"/>
                  <a:gd name="T8" fmla="*/ 275 w 448"/>
                  <a:gd name="T9" fmla="*/ 60 h 186"/>
                  <a:gd name="T10" fmla="*/ 329 w 448"/>
                  <a:gd name="T11" fmla="*/ 84 h 186"/>
                  <a:gd name="T12" fmla="*/ 377 w 448"/>
                  <a:gd name="T13" fmla="*/ 114 h 186"/>
                  <a:gd name="T14" fmla="*/ 419 w 448"/>
                  <a:gd name="T15" fmla="*/ 150 h 186"/>
                  <a:gd name="T16" fmla="*/ 448 w 448"/>
                  <a:gd name="T17" fmla="*/ 186 h 186"/>
                  <a:gd name="T18" fmla="*/ 448 w 448"/>
                  <a:gd name="T19" fmla="*/ 162 h 186"/>
                  <a:gd name="T20" fmla="*/ 413 w 448"/>
                  <a:gd name="T21" fmla="*/ 126 h 186"/>
                  <a:gd name="T22" fmla="*/ 371 w 448"/>
                  <a:gd name="T23" fmla="*/ 96 h 186"/>
                  <a:gd name="T24" fmla="*/ 323 w 448"/>
                  <a:gd name="T25" fmla="*/ 66 h 186"/>
                  <a:gd name="T26" fmla="*/ 269 w 448"/>
                  <a:gd name="T27" fmla="*/ 48 h 186"/>
                  <a:gd name="T28" fmla="*/ 144 w 448"/>
                  <a:gd name="T29" fmla="*/ 12 h 186"/>
                  <a:gd name="T30" fmla="*/ 78 w 448"/>
                  <a:gd name="T31" fmla="*/ 6 h 186"/>
                  <a:gd name="T32" fmla="*/ 6 w 448"/>
                  <a:gd name="T33" fmla="*/ 0 h 186"/>
                  <a:gd name="T34" fmla="*/ 0 w 448"/>
                  <a:gd name="T35" fmla="*/ 0 h 186"/>
                  <a:gd name="T36" fmla="*/ 0 w 448"/>
                  <a:gd name="T37" fmla="*/ 0 h 186"/>
                  <a:gd name="T38" fmla="*/ 0 w 448"/>
                  <a:gd name="T39" fmla="*/ 6 h 186"/>
                  <a:gd name="T40" fmla="*/ 0 w 448"/>
                  <a:gd name="T41" fmla="*/ 6 h 186"/>
                  <a:gd name="T42" fmla="*/ 6 w 448"/>
                  <a:gd name="T43" fmla="*/ 6 h 186"/>
                  <a:gd name="T44" fmla="*/ 6 w 448"/>
                  <a:gd name="T45" fmla="*/ 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09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>
                  <a:gd name="T0" fmla="*/ 23 w 890"/>
                  <a:gd name="T1" fmla="*/ 276 h 462"/>
                  <a:gd name="T2" fmla="*/ 29 w 890"/>
                  <a:gd name="T3" fmla="*/ 222 h 462"/>
                  <a:gd name="T4" fmla="*/ 59 w 890"/>
                  <a:gd name="T5" fmla="*/ 174 h 462"/>
                  <a:gd name="T6" fmla="*/ 95 w 890"/>
                  <a:gd name="T7" fmla="*/ 132 h 462"/>
                  <a:gd name="T8" fmla="*/ 149 w 890"/>
                  <a:gd name="T9" fmla="*/ 96 h 462"/>
                  <a:gd name="T10" fmla="*/ 209 w 890"/>
                  <a:gd name="T11" fmla="*/ 60 h 462"/>
                  <a:gd name="T12" fmla="*/ 281 w 890"/>
                  <a:gd name="T13" fmla="*/ 36 h 462"/>
                  <a:gd name="T14" fmla="*/ 364 w 890"/>
                  <a:gd name="T15" fmla="*/ 24 h 462"/>
                  <a:gd name="T16" fmla="*/ 448 w 890"/>
                  <a:gd name="T17" fmla="*/ 18 h 462"/>
                  <a:gd name="T18" fmla="*/ 532 w 890"/>
                  <a:gd name="T19" fmla="*/ 24 h 462"/>
                  <a:gd name="T20" fmla="*/ 609 w 890"/>
                  <a:gd name="T21" fmla="*/ 36 h 462"/>
                  <a:gd name="T22" fmla="*/ 681 w 890"/>
                  <a:gd name="T23" fmla="*/ 60 h 462"/>
                  <a:gd name="T24" fmla="*/ 741 w 890"/>
                  <a:gd name="T25" fmla="*/ 96 h 462"/>
                  <a:gd name="T26" fmla="*/ 795 w 890"/>
                  <a:gd name="T27" fmla="*/ 132 h 462"/>
                  <a:gd name="T28" fmla="*/ 831 w 890"/>
                  <a:gd name="T29" fmla="*/ 174 h 462"/>
                  <a:gd name="T30" fmla="*/ 861 w 890"/>
                  <a:gd name="T31" fmla="*/ 222 h 462"/>
                  <a:gd name="T32" fmla="*/ 867 w 890"/>
                  <a:gd name="T33" fmla="*/ 276 h 462"/>
                  <a:gd name="T34" fmla="*/ 855 w 890"/>
                  <a:gd name="T35" fmla="*/ 330 h 462"/>
                  <a:gd name="T36" fmla="*/ 831 w 890"/>
                  <a:gd name="T37" fmla="*/ 378 h 462"/>
                  <a:gd name="T38" fmla="*/ 783 w 890"/>
                  <a:gd name="T39" fmla="*/ 426 h 462"/>
                  <a:gd name="T40" fmla="*/ 723 w 890"/>
                  <a:gd name="T41" fmla="*/ 462 h 462"/>
                  <a:gd name="T42" fmla="*/ 765 w 890"/>
                  <a:gd name="T43" fmla="*/ 462 h 462"/>
                  <a:gd name="T44" fmla="*/ 819 w 890"/>
                  <a:gd name="T45" fmla="*/ 426 h 462"/>
                  <a:gd name="T46" fmla="*/ 855 w 890"/>
                  <a:gd name="T47" fmla="*/ 378 h 462"/>
                  <a:gd name="T48" fmla="*/ 884 w 890"/>
                  <a:gd name="T49" fmla="*/ 330 h 462"/>
                  <a:gd name="T50" fmla="*/ 890 w 890"/>
                  <a:gd name="T51" fmla="*/ 276 h 462"/>
                  <a:gd name="T52" fmla="*/ 884 w 890"/>
                  <a:gd name="T53" fmla="*/ 222 h 462"/>
                  <a:gd name="T54" fmla="*/ 855 w 890"/>
                  <a:gd name="T55" fmla="*/ 168 h 462"/>
                  <a:gd name="T56" fmla="*/ 813 w 890"/>
                  <a:gd name="T57" fmla="*/ 120 h 462"/>
                  <a:gd name="T58" fmla="*/ 759 w 890"/>
                  <a:gd name="T59" fmla="*/ 84 h 462"/>
                  <a:gd name="T60" fmla="*/ 693 w 890"/>
                  <a:gd name="T61" fmla="*/ 48 h 462"/>
                  <a:gd name="T62" fmla="*/ 621 w 890"/>
                  <a:gd name="T63" fmla="*/ 24 h 462"/>
                  <a:gd name="T64" fmla="*/ 538 w 890"/>
                  <a:gd name="T65" fmla="*/ 6 h 462"/>
                  <a:gd name="T66" fmla="*/ 448 w 890"/>
                  <a:gd name="T67" fmla="*/ 0 h 462"/>
                  <a:gd name="T68" fmla="*/ 358 w 890"/>
                  <a:gd name="T69" fmla="*/ 6 h 462"/>
                  <a:gd name="T70" fmla="*/ 275 w 890"/>
                  <a:gd name="T71" fmla="*/ 24 h 462"/>
                  <a:gd name="T72" fmla="*/ 197 w 890"/>
                  <a:gd name="T73" fmla="*/ 48 h 462"/>
                  <a:gd name="T74" fmla="*/ 131 w 890"/>
                  <a:gd name="T75" fmla="*/ 84 h 462"/>
                  <a:gd name="T76" fmla="*/ 77 w 890"/>
                  <a:gd name="T77" fmla="*/ 120 h 462"/>
                  <a:gd name="T78" fmla="*/ 35 w 890"/>
                  <a:gd name="T79" fmla="*/ 168 h 462"/>
                  <a:gd name="T80" fmla="*/ 12 w 890"/>
                  <a:gd name="T81" fmla="*/ 222 h 462"/>
                  <a:gd name="T82" fmla="*/ 0 w 890"/>
                  <a:gd name="T83" fmla="*/ 276 h 462"/>
                  <a:gd name="T84" fmla="*/ 6 w 890"/>
                  <a:gd name="T85" fmla="*/ 330 h 462"/>
                  <a:gd name="T86" fmla="*/ 35 w 890"/>
                  <a:gd name="T87" fmla="*/ 378 h 462"/>
                  <a:gd name="T88" fmla="*/ 71 w 890"/>
                  <a:gd name="T89" fmla="*/ 426 h 462"/>
                  <a:gd name="T90" fmla="*/ 125 w 890"/>
                  <a:gd name="T91" fmla="*/ 462 h 462"/>
                  <a:gd name="T92" fmla="*/ 167 w 890"/>
                  <a:gd name="T93" fmla="*/ 462 h 462"/>
                  <a:gd name="T94" fmla="*/ 107 w 890"/>
                  <a:gd name="T95" fmla="*/ 426 h 462"/>
                  <a:gd name="T96" fmla="*/ 59 w 890"/>
                  <a:gd name="T97" fmla="*/ 378 h 462"/>
                  <a:gd name="T98" fmla="*/ 35 w 890"/>
                  <a:gd name="T99" fmla="*/ 330 h 462"/>
                  <a:gd name="T100" fmla="*/ 23 w 890"/>
                  <a:gd name="T101" fmla="*/ 276 h 462"/>
                  <a:gd name="T102" fmla="*/ 23 w 890"/>
                  <a:gd name="T103" fmla="*/ 276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09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>
                  <a:gd name="T0" fmla="*/ 18 w 406"/>
                  <a:gd name="T1" fmla="*/ 300 h 486"/>
                  <a:gd name="T2" fmla="*/ 24 w 406"/>
                  <a:gd name="T3" fmla="*/ 246 h 486"/>
                  <a:gd name="T4" fmla="*/ 48 w 406"/>
                  <a:gd name="T5" fmla="*/ 198 h 486"/>
                  <a:gd name="T6" fmla="*/ 83 w 406"/>
                  <a:gd name="T7" fmla="*/ 150 h 486"/>
                  <a:gd name="T8" fmla="*/ 131 w 406"/>
                  <a:gd name="T9" fmla="*/ 108 h 486"/>
                  <a:gd name="T10" fmla="*/ 185 w 406"/>
                  <a:gd name="T11" fmla="*/ 72 h 486"/>
                  <a:gd name="T12" fmla="*/ 251 w 406"/>
                  <a:gd name="T13" fmla="*/ 42 h 486"/>
                  <a:gd name="T14" fmla="*/ 329 w 406"/>
                  <a:gd name="T15" fmla="*/ 24 h 486"/>
                  <a:gd name="T16" fmla="*/ 406 w 406"/>
                  <a:gd name="T17" fmla="*/ 6 h 486"/>
                  <a:gd name="T18" fmla="*/ 406 w 406"/>
                  <a:gd name="T19" fmla="*/ 0 h 486"/>
                  <a:gd name="T20" fmla="*/ 323 w 406"/>
                  <a:gd name="T21" fmla="*/ 12 h 486"/>
                  <a:gd name="T22" fmla="*/ 245 w 406"/>
                  <a:gd name="T23" fmla="*/ 36 h 486"/>
                  <a:gd name="T24" fmla="*/ 179 w 406"/>
                  <a:gd name="T25" fmla="*/ 66 h 486"/>
                  <a:gd name="T26" fmla="*/ 119 w 406"/>
                  <a:gd name="T27" fmla="*/ 102 h 486"/>
                  <a:gd name="T28" fmla="*/ 72 w 406"/>
                  <a:gd name="T29" fmla="*/ 144 h 486"/>
                  <a:gd name="T30" fmla="*/ 30 w 406"/>
                  <a:gd name="T31" fmla="*/ 192 h 486"/>
                  <a:gd name="T32" fmla="*/ 6 w 406"/>
                  <a:gd name="T33" fmla="*/ 246 h 486"/>
                  <a:gd name="T34" fmla="*/ 0 w 406"/>
                  <a:gd name="T35" fmla="*/ 300 h 486"/>
                  <a:gd name="T36" fmla="*/ 6 w 406"/>
                  <a:gd name="T37" fmla="*/ 348 h 486"/>
                  <a:gd name="T38" fmla="*/ 30 w 406"/>
                  <a:gd name="T39" fmla="*/ 396 h 486"/>
                  <a:gd name="T40" fmla="*/ 66 w 406"/>
                  <a:gd name="T41" fmla="*/ 444 h 486"/>
                  <a:gd name="T42" fmla="*/ 107 w 406"/>
                  <a:gd name="T43" fmla="*/ 486 h 486"/>
                  <a:gd name="T44" fmla="*/ 131 w 406"/>
                  <a:gd name="T45" fmla="*/ 486 h 486"/>
                  <a:gd name="T46" fmla="*/ 83 w 406"/>
                  <a:gd name="T47" fmla="*/ 450 h 486"/>
                  <a:gd name="T48" fmla="*/ 48 w 406"/>
                  <a:gd name="T49" fmla="*/ 402 h 486"/>
                  <a:gd name="T50" fmla="*/ 24 w 406"/>
                  <a:gd name="T51" fmla="*/ 354 h 486"/>
                  <a:gd name="T52" fmla="*/ 18 w 406"/>
                  <a:gd name="T53" fmla="*/ 300 h 486"/>
                  <a:gd name="T54" fmla="*/ 18 w 406"/>
                  <a:gd name="T55" fmla="*/ 30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10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>
                  <a:gd name="T0" fmla="*/ 89 w 107"/>
                  <a:gd name="T1" fmla="*/ 84 h 252"/>
                  <a:gd name="T2" fmla="*/ 83 w 107"/>
                  <a:gd name="T3" fmla="*/ 132 h 252"/>
                  <a:gd name="T4" fmla="*/ 65 w 107"/>
                  <a:gd name="T5" fmla="*/ 174 h 252"/>
                  <a:gd name="T6" fmla="*/ 36 w 107"/>
                  <a:gd name="T7" fmla="*/ 216 h 252"/>
                  <a:gd name="T8" fmla="*/ 0 w 107"/>
                  <a:gd name="T9" fmla="*/ 252 h 252"/>
                  <a:gd name="T10" fmla="*/ 18 w 107"/>
                  <a:gd name="T11" fmla="*/ 252 h 252"/>
                  <a:gd name="T12" fmla="*/ 53 w 107"/>
                  <a:gd name="T13" fmla="*/ 216 h 252"/>
                  <a:gd name="T14" fmla="*/ 83 w 107"/>
                  <a:gd name="T15" fmla="*/ 174 h 252"/>
                  <a:gd name="T16" fmla="*/ 101 w 107"/>
                  <a:gd name="T17" fmla="*/ 132 h 252"/>
                  <a:gd name="T18" fmla="*/ 107 w 107"/>
                  <a:gd name="T19" fmla="*/ 84 h 252"/>
                  <a:gd name="T20" fmla="*/ 101 w 107"/>
                  <a:gd name="T21" fmla="*/ 42 h 252"/>
                  <a:gd name="T22" fmla="*/ 89 w 107"/>
                  <a:gd name="T23" fmla="*/ 0 h 252"/>
                  <a:gd name="T24" fmla="*/ 65 w 107"/>
                  <a:gd name="T25" fmla="*/ 0 h 252"/>
                  <a:gd name="T26" fmla="*/ 83 w 107"/>
                  <a:gd name="T27" fmla="*/ 42 h 252"/>
                  <a:gd name="T28" fmla="*/ 89 w 107"/>
                  <a:gd name="T29" fmla="*/ 84 h 252"/>
                  <a:gd name="T30" fmla="*/ 89 w 107"/>
                  <a:gd name="T31" fmla="*/ 8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40986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987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>
                  <a:gd name="T0" fmla="*/ 360 w 360"/>
                  <a:gd name="T1" fmla="*/ 365 h 563"/>
                  <a:gd name="T2" fmla="*/ 353 w 360"/>
                  <a:gd name="T3" fmla="*/ 305 h 563"/>
                  <a:gd name="T4" fmla="*/ 335 w 360"/>
                  <a:gd name="T5" fmla="*/ 251 h 563"/>
                  <a:gd name="T6" fmla="*/ 305 w 360"/>
                  <a:gd name="T7" fmla="*/ 204 h 563"/>
                  <a:gd name="T8" fmla="*/ 262 w 360"/>
                  <a:gd name="T9" fmla="*/ 156 h 563"/>
                  <a:gd name="T10" fmla="*/ 213 w 360"/>
                  <a:gd name="T11" fmla="*/ 108 h 563"/>
                  <a:gd name="T12" fmla="*/ 159 w 360"/>
                  <a:gd name="T13" fmla="*/ 66 h 563"/>
                  <a:gd name="T14" fmla="*/ 92 w 360"/>
                  <a:gd name="T15" fmla="*/ 30 h 563"/>
                  <a:gd name="T16" fmla="*/ 19 w 360"/>
                  <a:gd name="T17" fmla="*/ 0 h 563"/>
                  <a:gd name="T18" fmla="*/ 0 w 360"/>
                  <a:gd name="T19" fmla="*/ 12 h 563"/>
                  <a:gd name="T20" fmla="*/ 67 w 360"/>
                  <a:gd name="T21" fmla="*/ 42 h 563"/>
                  <a:gd name="T22" fmla="*/ 134 w 360"/>
                  <a:gd name="T23" fmla="*/ 78 h 563"/>
                  <a:gd name="T24" fmla="*/ 189 w 360"/>
                  <a:gd name="T25" fmla="*/ 114 h 563"/>
                  <a:gd name="T26" fmla="*/ 238 w 360"/>
                  <a:gd name="T27" fmla="*/ 162 h 563"/>
                  <a:gd name="T28" fmla="*/ 274 w 360"/>
                  <a:gd name="T29" fmla="*/ 210 h 563"/>
                  <a:gd name="T30" fmla="*/ 299 w 360"/>
                  <a:gd name="T31" fmla="*/ 257 h 563"/>
                  <a:gd name="T32" fmla="*/ 317 w 360"/>
                  <a:gd name="T33" fmla="*/ 311 h 563"/>
                  <a:gd name="T34" fmla="*/ 323 w 360"/>
                  <a:gd name="T35" fmla="*/ 365 h 563"/>
                  <a:gd name="T36" fmla="*/ 317 w 360"/>
                  <a:gd name="T37" fmla="*/ 419 h 563"/>
                  <a:gd name="T38" fmla="*/ 299 w 360"/>
                  <a:gd name="T39" fmla="*/ 467 h 563"/>
                  <a:gd name="T40" fmla="*/ 274 w 360"/>
                  <a:gd name="T41" fmla="*/ 515 h 563"/>
                  <a:gd name="T42" fmla="*/ 238 w 360"/>
                  <a:gd name="T43" fmla="*/ 563 h 563"/>
                  <a:gd name="T44" fmla="*/ 268 w 360"/>
                  <a:gd name="T45" fmla="*/ 563 h 563"/>
                  <a:gd name="T46" fmla="*/ 311 w 360"/>
                  <a:gd name="T47" fmla="*/ 515 h 563"/>
                  <a:gd name="T48" fmla="*/ 335 w 360"/>
                  <a:gd name="T49" fmla="*/ 467 h 563"/>
                  <a:gd name="T50" fmla="*/ 353 w 360"/>
                  <a:gd name="T51" fmla="*/ 419 h 563"/>
                  <a:gd name="T52" fmla="*/ 360 w 360"/>
                  <a:gd name="T53" fmla="*/ 365 h 563"/>
                  <a:gd name="T54" fmla="*/ 360 w 360"/>
                  <a:gd name="T55" fmla="*/ 365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10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>
                  <a:gd name="T0" fmla="*/ 1053 w 1078"/>
                  <a:gd name="T1" fmla="*/ 425 h 425"/>
                  <a:gd name="T2" fmla="*/ 1078 w 1078"/>
                  <a:gd name="T3" fmla="*/ 419 h 425"/>
                  <a:gd name="T4" fmla="*/ 1066 w 1078"/>
                  <a:gd name="T5" fmla="*/ 377 h 425"/>
                  <a:gd name="T6" fmla="*/ 1047 w 1078"/>
                  <a:gd name="T7" fmla="*/ 336 h 425"/>
                  <a:gd name="T8" fmla="*/ 986 w 1078"/>
                  <a:gd name="T9" fmla="*/ 252 h 425"/>
                  <a:gd name="T10" fmla="*/ 907 w 1078"/>
                  <a:gd name="T11" fmla="*/ 180 h 425"/>
                  <a:gd name="T12" fmla="*/ 810 w 1078"/>
                  <a:gd name="T13" fmla="*/ 120 h 425"/>
                  <a:gd name="T14" fmla="*/ 694 w 1078"/>
                  <a:gd name="T15" fmla="*/ 72 h 425"/>
                  <a:gd name="T16" fmla="*/ 560 w 1078"/>
                  <a:gd name="T17" fmla="*/ 30 h 425"/>
                  <a:gd name="T18" fmla="*/ 420 w 1078"/>
                  <a:gd name="T19" fmla="*/ 6 h 425"/>
                  <a:gd name="T20" fmla="*/ 268 w 1078"/>
                  <a:gd name="T21" fmla="*/ 0 h 425"/>
                  <a:gd name="T22" fmla="*/ 134 w 1078"/>
                  <a:gd name="T23" fmla="*/ 6 h 425"/>
                  <a:gd name="T24" fmla="*/ 0 w 1078"/>
                  <a:gd name="T25" fmla="*/ 24 h 425"/>
                  <a:gd name="T26" fmla="*/ 12 w 1078"/>
                  <a:gd name="T27" fmla="*/ 36 h 425"/>
                  <a:gd name="T28" fmla="*/ 134 w 1078"/>
                  <a:gd name="T29" fmla="*/ 18 h 425"/>
                  <a:gd name="T30" fmla="*/ 268 w 1078"/>
                  <a:gd name="T31" fmla="*/ 12 h 425"/>
                  <a:gd name="T32" fmla="*/ 420 w 1078"/>
                  <a:gd name="T33" fmla="*/ 18 h 425"/>
                  <a:gd name="T34" fmla="*/ 554 w 1078"/>
                  <a:gd name="T35" fmla="*/ 42 h 425"/>
                  <a:gd name="T36" fmla="*/ 682 w 1078"/>
                  <a:gd name="T37" fmla="*/ 84 h 425"/>
                  <a:gd name="T38" fmla="*/ 798 w 1078"/>
                  <a:gd name="T39" fmla="*/ 132 h 425"/>
                  <a:gd name="T40" fmla="*/ 895 w 1078"/>
                  <a:gd name="T41" fmla="*/ 192 h 425"/>
                  <a:gd name="T42" fmla="*/ 968 w 1078"/>
                  <a:gd name="T43" fmla="*/ 264 h 425"/>
                  <a:gd name="T44" fmla="*/ 999 w 1078"/>
                  <a:gd name="T45" fmla="*/ 300 h 425"/>
                  <a:gd name="T46" fmla="*/ 1023 w 1078"/>
                  <a:gd name="T47" fmla="*/ 342 h 425"/>
                  <a:gd name="T48" fmla="*/ 1041 w 1078"/>
                  <a:gd name="T49" fmla="*/ 383 h 425"/>
                  <a:gd name="T50" fmla="*/ 1053 w 1078"/>
                  <a:gd name="T51" fmla="*/ 425 h 425"/>
                  <a:gd name="T52" fmla="*/ 1053 w 1078"/>
                  <a:gd name="T53" fmla="*/ 425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10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>
                  <a:gd name="T0" fmla="*/ 0 w 98"/>
                  <a:gd name="T1" fmla="*/ 234 h 234"/>
                  <a:gd name="T2" fmla="*/ 25 w 98"/>
                  <a:gd name="T3" fmla="*/ 234 h 234"/>
                  <a:gd name="T4" fmla="*/ 55 w 98"/>
                  <a:gd name="T5" fmla="*/ 186 h 234"/>
                  <a:gd name="T6" fmla="*/ 80 w 98"/>
                  <a:gd name="T7" fmla="*/ 138 h 234"/>
                  <a:gd name="T8" fmla="*/ 92 w 98"/>
                  <a:gd name="T9" fmla="*/ 90 h 234"/>
                  <a:gd name="T10" fmla="*/ 98 w 98"/>
                  <a:gd name="T11" fmla="*/ 36 h 234"/>
                  <a:gd name="T12" fmla="*/ 98 w 98"/>
                  <a:gd name="T13" fmla="*/ 0 h 234"/>
                  <a:gd name="T14" fmla="*/ 74 w 98"/>
                  <a:gd name="T15" fmla="*/ 0 h 234"/>
                  <a:gd name="T16" fmla="*/ 74 w 98"/>
                  <a:gd name="T17" fmla="*/ 36 h 234"/>
                  <a:gd name="T18" fmla="*/ 67 w 98"/>
                  <a:gd name="T19" fmla="*/ 90 h 234"/>
                  <a:gd name="T20" fmla="*/ 55 w 98"/>
                  <a:gd name="T21" fmla="*/ 138 h 234"/>
                  <a:gd name="T22" fmla="*/ 31 w 98"/>
                  <a:gd name="T23" fmla="*/ 186 h 234"/>
                  <a:gd name="T24" fmla="*/ 0 w 98"/>
                  <a:gd name="T25" fmla="*/ 234 h 234"/>
                  <a:gd name="T26" fmla="*/ 0 w 98"/>
                  <a:gd name="T27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40991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7" name="Freeform 35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>
                  <a:gd name="T0" fmla="*/ 484 w 1201"/>
                  <a:gd name="T1" fmla="*/ 6 h 731"/>
                  <a:gd name="T2" fmla="*/ 263 w 1201"/>
                  <a:gd name="T3" fmla="*/ 60 h 731"/>
                  <a:gd name="T4" fmla="*/ 101 w 1201"/>
                  <a:gd name="T5" fmla="*/ 162 h 731"/>
                  <a:gd name="T6" fmla="*/ 12 w 1201"/>
                  <a:gd name="T7" fmla="*/ 294 h 731"/>
                  <a:gd name="T8" fmla="*/ 0 w 1201"/>
                  <a:gd name="T9" fmla="*/ 366 h 731"/>
                  <a:gd name="T10" fmla="*/ 12 w 1201"/>
                  <a:gd name="T11" fmla="*/ 437 h 731"/>
                  <a:gd name="T12" fmla="*/ 101 w 1201"/>
                  <a:gd name="T13" fmla="*/ 569 h 731"/>
                  <a:gd name="T14" fmla="*/ 263 w 1201"/>
                  <a:gd name="T15" fmla="*/ 671 h 731"/>
                  <a:gd name="T16" fmla="*/ 484 w 1201"/>
                  <a:gd name="T17" fmla="*/ 725 h 731"/>
                  <a:gd name="T18" fmla="*/ 723 w 1201"/>
                  <a:gd name="T19" fmla="*/ 725 h 731"/>
                  <a:gd name="T20" fmla="*/ 938 w 1201"/>
                  <a:gd name="T21" fmla="*/ 671 h 731"/>
                  <a:gd name="T22" fmla="*/ 1100 w 1201"/>
                  <a:gd name="T23" fmla="*/ 569 h 731"/>
                  <a:gd name="T24" fmla="*/ 1189 w 1201"/>
                  <a:gd name="T25" fmla="*/ 437 h 731"/>
                  <a:gd name="T26" fmla="*/ 1201 w 1201"/>
                  <a:gd name="T27" fmla="*/ 366 h 731"/>
                  <a:gd name="T28" fmla="*/ 1189 w 1201"/>
                  <a:gd name="T29" fmla="*/ 294 h 731"/>
                  <a:gd name="T30" fmla="*/ 1100 w 1201"/>
                  <a:gd name="T31" fmla="*/ 162 h 731"/>
                  <a:gd name="T32" fmla="*/ 938 w 1201"/>
                  <a:gd name="T33" fmla="*/ 60 h 731"/>
                  <a:gd name="T34" fmla="*/ 723 w 1201"/>
                  <a:gd name="T35" fmla="*/ 6 h 731"/>
                  <a:gd name="T36" fmla="*/ 604 w 1201"/>
                  <a:gd name="T37" fmla="*/ 0 h 731"/>
                  <a:gd name="T38" fmla="*/ 490 w 1201"/>
                  <a:gd name="T39" fmla="*/ 701 h 731"/>
                  <a:gd name="T40" fmla="*/ 287 w 1201"/>
                  <a:gd name="T41" fmla="*/ 647 h 731"/>
                  <a:gd name="T42" fmla="*/ 131 w 1201"/>
                  <a:gd name="T43" fmla="*/ 557 h 731"/>
                  <a:gd name="T44" fmla="*/ 48 w 1201"/>
                  <a:gd name="T45" fmla="*/ 437 h 731"/>
                  <a:gd name="T46" fmla="*/ 36 w 1201"/>
                  <a:gd name="T47" fmla="*/ 366 h 731"/>
                  <a:gd name="T48" fmla="*/ 48 w 1201"/>
                  <a:gd name="T49" fmla="*/ 300 h 731"/>
                  <a:gd name="T50" fmla="*/ 131 w 1201"/>
                  <a:gd name="T51" fmla="*/ 174 h 731"/>
                  <a:gd name="T52" fmla="*/ 287 w 1201"/>
                  <a:gd name="T53" fmla="*/ 84 h 731"/>
                  <a:gd name="T54" fmla="*/ 490 w 1201"/>
                  <a:gd name="T55" fmla="*/ 30 h 731"/>
                  <a:gd name="T56" fmla="*/ 717 w 1201"/>
                  <a:gd name="T57" fmla="*/ 30 h 731"/>
                  <a:gd name="T58" fmla="*/ 920 w 1201"/>
                  <a:gd name="T59" fmla="*/ 84 h 731"/>
                  <a:gd name="T60" fmla="*/ 1070 w 1201"/>
                  <a:gd name="T61" fmla="*/ 174 h 731"/>
                  <a:gd name="T62" fmla="*/ 1153 w 1201"/>
                  <a:gd name="T63" fmla="*/ 300 h 731"/>
                  <a:gd name="T64" fmla="*/ 1153 w 1201"/>
                  <a:gd name="T65" fmla="*/ 437 h 731"/>
                  <a:gd name="T66" fmla="*/ 1070 w 1201"/>
                  <a:gd name="T67" fmla="*/ 557 h 731"/>
                  <a:gd name="T68" fmla="*/ 920 w 1201"/>
                  <a:gd name="T69" fmla="*/ 647 h 731"/>
                  <a:gd name="T70" fmla="*/ 717 w 1201"/>
                  <a:gd name="T71" fmla="*/ 701 h 731"/>
                  <a:gd name="T72" fmla="*/ 604 w 1201"/>
                  <a:gd name="T73" fmla="*/ 707 h 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108" name="Freeform 36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>
                  <a:gd name="T0" fmla="*/ 24 w 544"/>
                  <a:gd name="T1" fmla="*/ 402 h 737"/>
                  <a:gd name="T2" fmla="*/ 36 w 544"/>
                  <a:gd name="T3" fmla="*/ 330 h 737"/>
                  <a:gd name="T4" fmla="*/ 66 w 544"/>
                  <a:gd name="T5" fmla="*/ 264 h 737"/>
                  <a:gd name="T6" fmla="*/ 108 w 544"/>
                  <a:gd name="T7" fmla="*/ 204 h 737"/>
                  <a:gd name="T8" fmla="*/ 173 w 544"/>
                  <a:gd name="T9" fmla="*/ 150 h 737"/>
                  <a:gd name="T10" fmla="*/ 251 w 544"/>
                  <a:gd name="T11" fmla="*/ 102 h 737"/>
                  <a:gd name="T12" fmla="*/ 335 w 544"/>
                  <a:gd name="T13" fmla="*/ 60 h 737"/>
                  <a:gd name="T14" fmla="*/ 436 w 544"/>
                  <a:gd name="T15" fmla="*/ 30 h 737"/>
                  <a:gd name="T16" fmla="*/ 544 w 544"/>
                  <a:gd name="T17" fmla="*/ 12 h 737"/>
                  <a:gd name="T18" fmla="*/ 544 w 544"/>
                  <a:gd name="T19" fmla="*/ 0 h 737"/>
                  <a:gd name="T20" fmla="*/ 430 w 544"/>
                  <a:gd name="T21" fmla="*/ 18 h 737"/>
                  <a:gd name="T22" fmla="*/ 329 w 544"/>
                  <a:gd name="T23" fmla="*/ 48 h 737"/>
                  <a:gd name="T24" fmla="*/ 233 w 544"/>
                  <a:gd name="T25" fmla="*/ 90 h 737"/>
                  <a:gd name="T26" fmla="*/ 155 w 544"/>
                  <a:gd name="T27" fmla="*/ 138 h 737"/>
                  <a:gd name="T28" fmla="*/ 90 w 544"/>
                  <a:gd name="T29" fmla="*/ 198 h 737"/>
                  <a:gd name="T30" fmla="*/ 42 w 544"/>
                  <a:gd name="T31" fmla="*/ 258 h 737"/>
                  <a:gd name="T32" fmla="*/ 12 w 544"/>
                  <a:gd name="T33" fmla="*/ 330 h 737"/>
                  <a:gd name="T34" fmla="*/ 0 w 544"/>
                  <a:gd name="T35" fmla="*/ 402 h 737"/>
                  <a:gd name="T36" fmla="*/ 6 w 544"/>
                  <a:gd name="T37" fmla="*/ 455 h 737"/>
                  <a:gd name="T38" fmla="*/ 18 w 544"/>
                  <a:gd name="T39" fmla="*/ 503 h 737"/>
                  <a:gd name="T40" fmla="*/ 42 w 544"/>
                  <a:gd name="T41" fmla="*/ 545 h 737"/>
                  <a:gd name="T42" fmla="*/ 78 w 544"/>
                  <a:gd name="T43" fmla="*/ 593 h 737"/>
                  <a:gd name="T44" fmla="*/ 114 w 544"/>
                  <a:gd name="T45" fmla="*/ 635 h 737"/>
                  <a:gd name="T46" fmla="*/ 161 w 544"/>
                  <a:gd name="T47" fmla="*/ 671 h 737"/>
                  <a:gd name="T48" fmla="*/ 221 w 544"/>
                  <a:gd name="T49" fmla="*/ 707 h 737"/>
                  <a:gd name="T50" fmla="*/ 281 w 544"/>
                  <a:gd name="T51" fmla="*/ 737 h 737"/>
                  <a:gd name="T52" fmla="*/ 323 w 544"/>
                  <a:gd name="T53" fmla="*/ 737 h 737"/>
                  <a:gd name="T54" fmla="*/ 257 w 544"/>
                  <a:gd name="T55" fmla="*/ 707 h 737"/>
                  <a:gd name="T56" fmla="*/ 203 w 544"/>
                  <a:gd name="T57" fmla="*/ 671 h 737"/>
                  <a:gd name="T58" fmla="*/ 149 w 544"/>
                  <a:gd name="T59" fmla="*/ 635 h 737"/>
                  <a:gd name="T60" fmla="*/ 108 w 544"/>
                  <a:gd name="T61" fmla="*/ 593 h 737"/>
                  <a:gd name="T62" fmla="*/ 72 w 544"/>
                  <a:gd name="T63" fmla="*/ 551 h 737"/>
                  <a:gd name="T64" fmla="*/ 48 w 544"/>
                  <a:gd name="T65" fmla="*/ 503 h 737"/>
                  <a:gd name="T66" fmla="*/ 30 w 544"/>
                  <a:gd name="T67" fmla="*/ 455 h 737"/>
                  <a:gd name="T68" fmla="*/ 24 w 544"/>
                  <a:gd name="T69" fmla="*/ 402 h 737"/>
                  <a:gd name="T70" fmla="*/ 24 w 544"/>
                  <a:gd name="T71" fmla="*/ 402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109" name="Freeform 37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>
                  <a:gd name="T0" fmla="*/ 12 w 609"/>
                  <a:gd name="T1" fmla="*/ 12 h 252"/>
                  <a:gd name="T2" fmla="*/ 113 w 609"/>
                  <a:gd name="T3" fmla="*/ 18 h 252"/>
                  <a:gd name="T4" fmla="*/ 203 w 609"/>
                  <a:gd name="T5" fmla="*/ 30 h 252"/>
                  <a:gd name="T6" fmla="*/ 292 w 609"/>
                  <a:gd name="T7" fmla="*/ 48 h 252"/>
                  <a:gd name="T8" fmla="*/ 376 w 609"/>
                  <a:gd name="T9" fmla="*/ 78 h 252"/>
                  <a:gd name="T10" fmla="*/ 448 w 609"/>
                  <a:gd name="T11" fmla="*/ 114 h 252"/>
                  <a:gd name="T12" fmla="*/ 514 w 609"/>
                  <a:gd name="T13" fmla="*/ 156 h 252"/>
                  <a:gd name="T14" fmla="*/ 567 w 609"/>
                  <a:gd name="T15" fmla="*/ 198 h 252"/>
                  <a:gd name="T16" fmla="*/ 609 w 609"/>
                  <a:gd name="T17" fmla="*/ 252 h 252"/>
                  <a:gd name="T18" fmla="*/ 609 w 609"/>
                  <a:gd name="T19" fmla="*/ 216 h 252"/>
                  <a:gd name="T20" fmla="*/ 561 w 609"/>
                  <a:gd name="T21" fmla="*/ 168 h 252"/>
                  <a:gd name="T22" fmla="*/ 502 w 609"/>
                  <a:gd name="T23" fmla="*/ 126 h 252"/>
                  <a:gd name="T24" fmla="*/ 436 w 609"/>
                  <a:gd name="T25" fmla="*/ 90 h 252"/>
                  <a:gd name="T26" fmla="*/ 364 w 609"/>
                  <a:gd name="T27" fmla="*/ 60 h 252"/>
                  <a:gd name="T28" fmla="*/ 286 w 609"/>
                  <a:gd name="T29" fmla="*/ 36 h 252"/>
                  <a:gd name="T30" fmla="*/ 197 w 609"/>
                  <a:gd name="T31" fmla="*/ 18 h 252"/>
                  <a:gd name="T32" fmla="*/ 107 w 609"/>
                  <a:gd name="T33" fmla="*/ 6 h 252"/>
                  <a:gd name="T34" fmla="*/ 12 w 609"/>
                  <a:gd name="T35" fmla="*/ 0 h 252"/>
                  <a:gd name="T36" fmla="*/ 6 w 609"/>
                  <a:gd name="T37" fmla="*/ 0 h 252"/>
                  <a:gd name="T38" fmla="*/ 0 w 609"/>
                  <a:gd name="T39" fmla="*/ 0 h 252"/>
                  <a:gd name="T40" fmla="*/ 0 w 609"/>
                  <a:gd name="T41" fmla="*/ 12 h 252"/>
                  <a:gd name="T42" fmla="*/ 6 w 609"/>
                  <a:gd name="T43" fmla="*/ 12 h 252"/>
                  <a:gd name="T44" fmla="*/ 12 w 609"/>
                  <a:gd name="T45" fmla="*/ 12 h 252"/>
                  <a:gd name="T46" fmla="*/ 12 w 609"/>
                  <a:gd name="T47" fmla="*/ 1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110" name="Freeform 38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>
                  <a:gd name="T0" fmla="*/ 72 w 72"/>
                  <a:gd name="T1" fmla="*/ 0 h 54"/>
                  <a:gd name="T2" fmla="*/ 36 w 72"/>
                  <a:gd name="T3" fmla="*/ 30 h 54"/>
                  <a:gd name="T4" fmla="*/ 0 w 72"/>
                  <a:gd name="T5" fmla="*/ 54 h 54"/>
                  <a:gd name="T6" fmla="*/ 36 w 72"/>
                  <a:gd name="T7" fmla="*/ 54 h 54"/>
                  <a:gd name="T8" fmla="*/ 54 w 72"/>
                  <a:gd name="T9" fmla="*/ 42 h 54"/>
                  <a:gd name="T10" fmla="*/ 72 w 72"/>
                  <a:gd name="T11" fmla="*/ 24 h 54"/>
                  <a:gd name="T12" fmla="*/ 72 w 72"/>
                  <a:gd name="T13" fmla="*/ 24 h 54"/>
                  <a:gd name="T14" fmla="*/ 72 w 72"/>
                  <a:gd name="T15" fmla="*/ 0 h 54"/>
                  <a:gd name="T16" fmla="*/ 72 w 72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111" name="Freeform 39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>
                  <a:gd name="T0" fmla="*/ 299 w 705"/>
                  <a:gd name="T1" fmla="*/ 90 h 108"/>
                  <a:gd name="T2" fmla="*/ 221 w 705"/>
                  <a:gd name="T3" fmla="*/ 90 h 108"/>
                  <a:gd name="T4" fmla="*/ 143 w 705"/>
                  <a:gd name="T5" fmla="*/ 78 h 108"/>
                  <a:gd name="T6" fmla="*/ 0 w 705"/>
                  <a:gd name="T7" fmla="*/ 48 h 108"/>
                  <a:gd name="T8" fmla="*/ 0 w 705"/>
                  <a:gd name="T9" fmla="*/ 66 h 108"/>
                  <a:gd name="T10" fmla="*/ 143 w 705"/>
                  <a:gd name="T11" fmla="*/ 96 h 108"/>
                  <a:gd name="T12" fmla="*/ 221 w 705"/>
                  <a:gd name="T13" fmla="*/ 108 h 108"/>
                  <a:gd name="T14" fmla="*/ 299 w 705"/>
                  <a:gd name="T15" fmla="*/ 108 h 108"/>
                  <a:gd name="T16" fmla="*/ 412 w 705"/>
                  <a:gd name="T17" fmla="*/ 102 h 108"/>
                  <a:gd name="T18" fmla="*/ 520 w 705"/>
                  <a:gd name="T19" fmla="*/ 84 h 108"/>
                  <a:gd name="T20" fmla="*/ 615 w 705"/>
                  <a:gd name="T21" fmla="*/ 60 h 108"/>
                  <a:gd name="T22" fmla="*/ 705 w 705"/>
                  <a:gd name="T23" fmla="*/ 24 h 108"/>
                  <a:gd name="T24" fmla="*/ 705 w 705"/>
                  <a:gd name="T25" fmla="*/ 0 h 108"/>
                  <a:gd name="T26" fmla="*/ 615 w 705"/>
                  <a:gd name="T27" fmla="*/ 42 h 108"/>
                  <a:gd name="T28" fmla="*/ 520 w 705"/>
                  <a:gd name="T29" fmla="*/ 66 h 108"/>
                  <a:gd name="T30" fmla="*/ 412 w 705"/>
                  <a:gd name="T31" fmla="*/ 84 h 108"/>
                  <a:gd name="T32" fmla="*/ 299 w 705"/>
                  <a:gd name="T33" fmla="*/ 90 h 108"/>
                  <a:gd name="T34" fmla="*/ 299 w 705"/>
                  <a:gd name="T35" fmla="*/ 9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112" name="Freeform 40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>
                  <a:gd name="T0" fmla="*/ 119 w 143"/>
                  <a:gd name="T1" fmla="*/ 114 h 341"/>
                  <a:gd name="T2" fmla="*/ 113 w 143"/>
                  <a:gd name="T3" fmla="*/ 173 h 341"/>
                  <a:gd name="T4" fmla="*/ 89 w 143"/>
                  <a:gd name="T5" fmla="*/ 239 h 341"/>
                  <a:gd name="T6" fmla="*/ 47 w 143"/>
                  <a:gd name="T7" fmla="*/ 293 h 341"/>
                  <a:gd name="T8" fmla="*/ 0 w 143"/>
                  <a:gd name="T9" fmla="*/ 341 h 341"/>
                  <a:gd name="T10" fmla="*/ 29 w 143"/>
                  <a:gd name="T11" fmla="*/ 341 h 341"/>
                  <a:gd name="T12" fmla="*/ 77 w 143"/>
                  <a:gd name="T13" fmla="*/ 287 h 341"/>
                  <a:gd name="T14" fmla="*/ 113 w 143"/>
                  <a:gd name="T15" fmla="*/ 233 h 341"/>
                  <a:gd name="T16" fmla="*/ 137 w 143"/>
                  <a:gd name="T17" fmla="*/ 173 h 341"/>
                  <a:gd name="T18" fmla="*/ 143 w 143"/>
                  <a:gd name="T19" fmla="*/ 114 h 341"/>
                  <a:gd name="T20" fmla="*/ 137 w 143"/>
                  <a:gd name="T21" fmla="*/ 60 h 341"/>
                  <a:gd name="T22" fmla="*/ 119 w 143"/>
                  <a:gd name="T23" fmla="*/ 0 h 341"/>
                  <a:gd name="T24" fmla="*/ 89 w 143"/>
                  <a:gd name="T25" fmla="*/ 0 h 341"/>
                  <a:gd name="T26" fmla="*/ 113 w 143"/>
                  <a:gd name="T27" fmla="*/ 60 h 341"/>
                  <a:gd name="T28" fmla="*/ 119 w 143"/>
                  <a:gd name="T29" fmla="*/ 114 h 341"/>
                  <a:gd name="T30" fmla="*/ 119 w 143"/>
                  <a:gd name="T31" fmla="*/ 114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113" name="Freeform 41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>
                  <a:gd name="T0" fmla="*/ 59 w 83"/>
                  <a:gd name="T1" fmla="*/ 90 h 90"/>
                  <a:gd name="T2" fmla="*/ 83 w 83"/>
                  <a:gd name="T3" fmla="*/ 84 h 90"/>
                  <a:gd name="T4" fmla="*/ 71 w 83"/>
                  <a:gd name="T5" fmla="*/ 60 h 90"/>
                  <a:gd name="T6" fmla="*/ 53 w 83"/>
                  <a:gd name="T7" fmla="*/ 42 h 90"/>
                  <a:gd name="T8" fmla="*/ 6 w 83"/>
                  <a:gd name="T9" fmla="*/ 0 h 90"/>
                  <a:gd name="T10" fmla="*/ 0 w 83"/>
                  <a:gd name="T11" fmla="*/ 18 h 90"/>
                  <a:gd name="T12" fmla="*/ 35 w 83"/>
                  <a:gd name="T13" fmla="*/ 48 h 90"/>
                  <a:gd name="T14" fmla="*/ 59 w 83"/>
                  <a:gd name="T15" fmla="*/ 90 h 90"/>
                  <a:gd name="T16" fmla="*/ 59 w 8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114" name="Freeform 42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686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115" name="Freeform 43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>
                  <a:gd name="T0" fmla="*/ 616 w 909"/>
                  <a:gd name="T1" fmla="*/ 0 h 533"/>
                  <a:gd name="T2" fmla="*/ 616 w 909"/>
                  <a:gd name="T3" fmla="*/ 18 h 533"/>
                  <a:gd name="T4" fmla="*/ 724 w 909"/>
                  <a:gd name="T5" fmla="*/ 60 h 533"/>
                  <a:gd name="T6" fmla="*/ 765 w 909"/>
                  <a:gd name="T7" fmla="*/ 84 h 533"/>
                  <a:gd name="T8" fmla="*/ 807 w 909"/>
                  <a:gd name="T9" fmla="*/ 114 h 533"/>
                  <a:gd name="T10" fmla="*/ 837 w 909"/>
                  <a:gd name="T11" fmla="*/ 144 h 533"/>
                  <a:gd name="T12" fmla="*/ 861 w 909"/>
                  <a:gd name="T13" fmla="*/ 180 h 533"/>
                  <a:gd name="T14" fmla="*/ 873 w 909"/>
                  <a:gd name="T15" fmla="*/ 216 h 533"/>
                  <a:gd name="T16" fmla="*/ 879 w 909"/>
                  <a:gd name="T17" fmla="*/ 258 h 533"/>
                  <a:gd name="T18" fmla="*/ 873 w 909"/>
                  <a:gd name="T19" fmla="*/ 311 h 533"/>
                  <a:gd name="T20" fmla="*/ 843 w 909"/>
                  <a:gd name="T21" fmla="*/ 359 h 533"/>
                  <a:gd name="T22" fmla="*/ 807 w 909"/>
                  <a:gd name="T23" fmla="*/ 401 h 533"/>
                  <a:gd name="T24" fmla="*/ 753 w 909"/>
                  <a:gd name="T25" fmla="*/ 443 h 533"/>
                  <a:gd name="T26" fmla="*/ 694 w 909"/>
                  <a:gd name="T27" fmla="*/ 473 h 533"/>
                  <a:gd name="T28" fmla="*/ 622 w 909"/>
                  <a:gd name="T29" fmla="*/ 497 h 533"/>
                  <a:gd name="T30" fmla="*/ 538 w 909"/>
                  <a:gd name="T31" fmla="*/ 509 h 533"/>
                  <a:gd name="T32" fmla="*/ 455 w 909"/>
                  <a:gd name="T33" fmla="*/ 515 h 533"/>
                  <a:gd name="T34" fmla="*/ 371 w 909"/>
                  <a:gd name="T35" fmla="*/ 509 h 533"/>
                  <a:gd name="T36" fmla="*/ 287 w 909"/>
                  <a:gd name="T37" fmla="*/ 497 h 533"/>
                  <a:gd name="T38" fmla="*/ 215 w 909"/>
                  <a:gd name="T39" fmla="*/ 473 h 533"/>
                  <a:gd name="T40" fmla="*/ 156 w 909"/>
                  <a:gd name="T41" fmla="*/ 443 h 533"/>
                  <a:gd name="T42" fmla="*/ 102 w 909"/>
                  <a:gd name="T43" fmla="*/ 401 h 533"/>
                  <a:gd name="T44" fmla="*/ 66 w 909"/>
                  <a:gd name="T45" fmla="*/ 359 h 533"/>
                  <a:gd name="T46" fmla="*/ 36 w 909"/>
                  <a:gd name="T47" fmla="*/ 311 h 533"/>
                  <a:gd name="T48" fmla="*/ 30 w 909"/>
                  <a:gd name="T49" fmla="*/ 258 h 533"/>
                  <a:gd name="T50" fmla="*/ 36 w 909"/>
                  <a:gd name="T51" fmla="*/ 222 h 533"/>
                  <a:gd name="T52" fmla="*/ 48 w 909"/>
                  <a:gd name="T53" fmla="*/ 186 h 533"/>
                  <a:gd name="T54" fmla="*/ 66 w 909"/>
                  <a:gd name="T55" fmla="*/ 156 h 533"/>
                  <a:gd name="T56" fmla="*/ 90 w 909"/>
                  <a:gd name="T57" fmla="*/ 126 h 533"/>
                  <a:gd name="T58" fmla="*/ 66 w 909"/>
                  <a:gd name="T59" fmla="*/ 114 h 533"/>
                  <a:gd name="T60" fmla="*/ 36 w 909"/>
                  <a:gd name="T61" fmla="*/ 144 h 533"/>
                  <a:gd name="T62" fmla="*/ 18 w 909"/>
                  <a:gd name="T63" fmla="*/ 180 h 533"/>
                  <a:gd name="T64" fmla="*/ 6 w 909"/>
                  <a:gd name="T65" fmla="*/ 216 h 533"/>
                  <a:gd name="T66" fmla="*/ 0 w 909"/>
                  <a:gd name="T67" fmla="*/ 258 h 533"/>
                  <a:gd name="T68" fmla="*/ 12 w 909"/>
                  <a:gd name="T69" fmla="*/ 311 h 533"/>
                  <a:gd name="T70" fmla="*/ 36 w 909"/>
                  <a:gd name="T71" fmla="*/ 365 h 533"/>
                  <a:gd name="T72" fmla="*/ 78 w 909"/>
                  <a:gd name="T73" fmla="*/ 413 h 533"/>
                  <a:gd name="T74" fmla="*/ 132 w 909"/>
                  <a:gd name="T75" fmla="*/ 449 h 533"/>
                  <a:gd name="T76" fmla="*/ 203 w 909"/>
                  <a:gd name="T77" fmla="*/ 485 h 533"/>
                  <a:gd name="T78" fmla="*/ 275 w 909"/>
                  <a:gd name="T79" fmla="*/ 509 h 533"/>
                  <a:gd name="T80" fmla="*/ 365 w 909"/>
                  <a:gd name="T81" fmla="*/ 527 h 533"/>
                  <a:gd name="T82" fmla="*/ 455 w 909"/>
                  <a:gd name="T83" fmla="*/ 533 h 533"/>
                  <a:gd name="T84" fmla="*/ 544 w 909"/>
                  <a:gd name="T85" fmla="*/ 527 h 533"/>
                  <a:gd name="T86" fmla="*/ 634 w 909"/>
                  <a:gd name="T87" fmla="*/ 509 h 533"/>
                  <a:gd name="T88" fmla="*/ 712 w 909"/>
                  <a:gd name="T89" fmla="*/ 485 h 533"/>
                  <a:gd name="T90" fmla="*/ 777 w 909"/>
                  <a:gd name="T91" fmla="*/ 449 h 533"/>
                  <a:gd name="T92" fmla="*/ 831 w 909"/>
                  <a:gd name="T93" fmla="*/ 413 h 533"/>
                  <a:gd name="T94" fmla="*/ 873 w 909"/>
                  <a:gd name="T95" fmla="*/ 365 h 533"/>
                  <a:gd name="T96" fmla="*/ 897 w 909"/>
                  <a:gd name="T97" fmla="*/ 311 h 533"/>
                  <a:gd name="T98" fmla="*/ 909 w 909"/>
                  <a:gd name="T99" fmla="*/ 258 h 533"/>
                  <a:gd name="T100" fmla="*/ 903 w 909"/>
                  <a:gd name="T101" fmla="*/ 216 h 533"/>
                  <a:gd name="T102" fmla="*/ 885 w 909"/>
                  <a:gd name="T103" fmla="*/ 174 h 533"/>
                  <a:gd name="T104" fmla="*/ 861 w 909"/>
                  <a:gd name="T105" fmla="*/ 132 h 533"/>
                  <a:gd name="T106" fmla="*/ 825 w 909"/>
                  <a:gd name="T107" fmla="*/ 102 h 533"/>
                  <a:gd name="T108" fmla="*/ 783 w 909"/>
                  <a:gd name="T109" fmla="*/ 66 h 533"/>
                  <a:gd name="T110" fmla="*/ 735 w 909"/>
                  <a:gd name="T111" fmla="*/ 42 h 533"/>
                  <a:gd name="T112" fmla="*/ 616 w 909"/>
                  <a:gd name="T113" fmla="*/ 0 h 533"/>
                  <a:gd name="T114" fmla="*/ 616 w 909"/>
                  <a:gd name="T115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116" name="Freeform 44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>
                  <a:gd name="T0" fmla="*/ 240 w 365"/>
                  <a:gd name="T1" fmla="*/ 18 h 66"/>
                  <a:gd name="T2" fmla="*/ 299 w 365"/>
                  <a:gd name="T3" fmla="*/ 24 h 66"/>
                  <a:gd name="T4" fmla="*/ 359 w 365"/>
                  <a:gd name="T5" fmla="*/ 30 h 66"/>
                  <a:gd name="T6" fmla="*/ 365 w 365"/>
                  <a:gd name="T7" fmla="*/ 12 h 66"/>
                  <a:gd name="T8" fmla="*/ 305 w 365"/>
                  <a:gd name="T9" fmla="*/ 6 h 66"/>
                  <a:gd name="T10" fmla="*/ 240 w 365"/>
                  <a:gd name="T11" fmla="*/ 0 h 66"/>
                  <a:gd name="T12" fmla="*/ 174 w 365"/>
                  <a:gd name="T13" fmla="*/ 6 h 66"/>
                  <a:gd name="T14" fmla="*/ 114 w 365"/>
                  <a:gd name="T15" fmla="*/ 12 h 66"/>
                  <a:gd name="T16" fmla="*/ 0 w 365"/>
                  <a:gd name="T17" fmla="*/ 42 h 66"/>
                  <a:gd name="T18" fmla="*/ 0 w 365"/>
                  <a:gd name="T19" fmla="*/ 66 h 66"/>
                  <a:gd name="T20" fmla="*/ 54 w 365"/>
                  <a:gd name="T21" fmla="*/ 48 h 66"/>
                  <a:gd name="T22" fmla="*/ 114 w 365"/>
                  <a:gd name="T23" fmla="*/ 30 h 66"/>
                  <a:gd name="T24" fmla="*/ 174 w 365"/>
                  <a:gd name="T25" fmla="*/ 24 h 66"/>
                  <a:gd name="T26" fmla="*/ 240 w 365"/>
                  <a:gd name="T27" fmla="*/ 18 h 66"/>
                  <a:gd name="T28" fmla="*/ 240 w 365"/>
                  <a:gd name="T29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117" name="Freeform 45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>
                  <a:gd name="T0" fmla="*/ 66 w 66"/>
                  <a:gd name="T1" fmla="*/ 18 h 48"/>
                  <a:gd name="T2" fmla="*/ 48 w 66"/>
                  <a:gd name="T3" fmla="*/ 0 h 48"/>
                  <a:gd name="T4" fmla="*/ 24 w 66"/>
                  <a:gd name="T5" fmla="*/ 12 h 48"/>
                  <a:gd name="T6" fmla="*/ 0 w 66"/>
                  <a:gd name="T7" fmla="*/ 30 h 48"/>
                  <a:gd name="T8" fmla="*/ 12 w 66"/>
                  <a:gd name="T9" fmla="*/ 48 h 48"/>
                  <a:gd name="T10" fmla="*/ 42 w 66"/>
                  <a:gd name="T11" fmla="*/ 30 h 48"/>
                  <a:gd name="T12" fmla="*/ 66 w 66"/>
                  <a:gd name="T13" fmla="*/ 18 h 48"/>
                  <a:gd name="T14" fmla="*/ 66 w 66"/>
                  <a:gd name="T15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41003" name="Freeform 46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5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5 w 382"/>
                  <a:gd name="T19" fmla="*/ 96 h 96"/>
                  <a:gd name="T20" fmla="*/ 269 w 382"/>
                  <a:gd name="T21" fmla="*/ 90 h 96"/>
                  <a:gd name="T22" fmla="*/ 317 w 382"/>
                  <a:gd name="T23" fmla="*/ 84 h 96"/>
                  <a:gd name="T24" fmla="*/ 358 w 382"/>
                  <a:gd name="T25" fmla="*/ 66 h 96"/>
                  <a:gd name="T26" fmla="*/ 388 w 382"/>
                  <a:gd name="T27" fmla="*/ 42 h 96"/>
                  <a:gd name="T28" fmla="*/ 382 w 382"/>
                  <a:gd name="T29" fmla="*/ 42 h 96"/>
                  <a:gd name="T30" fmla="*/ 352 w 382"/>
                  <a:gd name="T31" fmla="*/ 66 h 96"/>
                  <a:gd name="T32" fmla="*/ 311 w 382"/>
                  <a:gd name="T33" fmla="*/ 78 h 96"/>
                  <a:gd name="T34" fmla="*/ 269 w 382"/>
                  <a:gd name="T35" fmla="*/ 90 h 96"/>
                  <a:gd name="T36" fmla="*/ 215 w 382"/>
                  <a:gd name="T37" fmla="*/ 96 h 96"/>
                  <a:gd name="T38" fmla="*/ 215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04" name="Freeform 47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05" name="Freeform 48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06" name="Freeform 49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07" name="Freeform 50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08" name="Freeform 51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5 w 185"/>
                  <a:gd name="T5" fmla="*/ 36 h 210"/>
                  <a:gd name="T6" fmla="*/ 161 w 185"/>
                  <a:gd name="T7" fmla="*/ 72 h 210"/>
                  <a:gd name="T8" fmla="*/ 167 w 185"/>
                  <a:gd name="T9" fmla="*/ 90 h 210"/>
                  <a:gd name="T10" fmla="*/ 173 w 185"/>
                  <a:gd name="T11" fmla="*/ 114 h 210"/>
                  <a:gd name="T12" fmla="*/ 167 w 185"/>
                  <a:gd name="T13" fmla="*/ 138 h 210"/>
                  <a:gd name="T14" fmla="*/ 155 w 185"/>
                  <a:gd name="T15" fmla="*/ 162 h 210"/>
                  <a:gd name="T16" fmla="*/ 125 w 185"/>
                  <a:gd name="T17" fmla="*/ 180 h 210"/>
                  <a:gd name="T18" fmla="*/ 90 w 185"/>
                  <a:gd name="T19" fmla="*/ 198 h 210"/>
                  <a:gd name="T20" fmla="*/ 102 w 185"/>
                  <a:gd name="T21" fmla="*/ 210 h 210"/>
                  <a:gd name="T22" fmla="*/ 137 w 185"/>
                  <a:gd name="T23" fmla="*/ 192 h 210"/>
                  <a:gd name="T24" fmla="*/ 167 w 185"/>
                  <a:gd name="T25" fmla="*/ 168 h 210"/>
                  <a:gd name="T26" fmla="*/ 185 w 185"/>
                  <a:gd name="T27" fmla="*/ 144 h 210"/>
                  <a:gd name="T28" fmla="*/ 191 w 185"/>
                  <a:gd name="T29" fmla="*/ 114 h 210"/>
                  <a:gd name="T30" fmla="*/ 185 w 185"/>
                  <a:gd name="T31" fmla="*/ 90 h 210"/>
                  <a:gd name="T32" fmla="*/ 179 w 185"/>
                  <a:gd name="T33" fmla="*/ 66 h 210"/>
                  <a:gd name="T34" fmla="*/ 161 w 185"/>
                  <a:gd name="T35" fmla="*/ 48 h 210"/>
                  <a:gd name="T36" fmla="*/ 137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09" name="Freeform 52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5" name="Oval 53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grpSp>
            <p:nvGrpSpPr>
              <p:cNvPr id="41011" name="Group 54"/>
              <p:cNvGrpSpPr>
                <a:grpSpLocks/>
              </p:cNvGrpSpPr>
              <p:nvPr userDrawn="1"/>
            </p:nvGrpSpPr>
            <p:grpSpPr bwMode="auto">
              <a:xfrm>
                <a:off x="4546" y="3608"/>
                <a:ext cx="518" cy="319"/>
                <a:chOff x="4546" y="3608"/>
                <a:chExt cx="518" cy="319"/>
              </a:xfrm>
            </p:grpSpPr>
            <p:sp>
              <p:nvSpPr>
                <p:cNvPr id="3127" name="Oval 55"/>
                <p:cNvSpPr>
                  <a:spLocks noChangeArrowheads="1"/>
                </p:cNvSpPr>
                <p:nvPr/>
              </p:nvSpPr>
              <p:spPr bwMode="hidden">
                <a:xfrm>
                  <a:off x="4546" y="3608"/>
                  <a:ext cx="518" cy="31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3128" name="Oval 56"/>
                <p:cNvSpPr>
                  <a:spLocks noChangeArrowheads="1"/>
                </p:cNvSpPr>
                <p:nvPr/>
              </p:nvSpPr>
              <p:spPr bwMode="hidden">
                <a:xfrm>
                  <a:off x="4578" y="3630"/>
                  <a:ext cx="446" cy="27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tint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3129" name="Oval 57"/>
                <p:cNvSpPr>
                  <a:spLocks noChangeArrowheads="1"/>
                </p:cNvSpPr>
                <p:nvPr/>
              </p:nvSpPr>
              <p:spPr bwMode="hidden">
                <a:xfrm>
                  <a:off x="4610" y="3650"/>
                  <a:ext cx="386" cy="2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3130" name="Oval 58"/>
                <p:cNvSpPr>
                  <a:spLocks noChangeArrowheads="1"/>
                </p:cNvSpPr>
                <p:nvPr/>
              </p:nvSpPr>
              <p:spPr bwMode="hidden">
                <a:xfrm>
                  <a:off x="4654" y="3678"/>
                  <a:ext cx="298" cy="1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3131" name="Oval 59"/>
                <p:cNvSpPr>
                  <a:spLocks noChangeArrowheads="1"/>
                </p:cNvSpPr>
                <p:nvPr/>
              </p:nvSpPr>
              <p:spPr bwMode="hidden">
                <a:xfrm>
                  <a:off x="4690" y="3698"/>
                  <a:ext cx="222" cy="13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3132" name="Oval 60"/>
                <p:cNvSpPr>
                  <a:spLocks noChangeArrowheads="1"/>
                </p:cNvSpPr>
                <p:nvPr/>
              </p:nvSpPr>
              <p:spPr bwMode="hidden">
                <a:xfrm>
                  <a:off x="4738" y="3728"/>
                  <a:ext cx="126" cy="8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</p:grpSp>
          <p:grpSp>
            <p:nvGrpSpPr>
              <p:cNvPr id="41012" name="Group 61"/>
              <p:cNvGrpSpPr>
                <a:grpSpLocks/>
              </p:cNvGrpSpPr>
              <p:nvPr userDrawn="1"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3134" name="Oval 62"/>
                <p:cNvSpPr>
                  <a:spLocks noChangeArrowheads="1"/>
                </p:cNvSpPr>
                <p:nvPr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3135" name="Oval 63"/>
                <p:cNvSpPr>
                  <a:spLocks noChangeArrowheads="1"/>
                </p:cNvSpPr>
                <p:nvPr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3136" name="Oval 64"/>
                <p:cNvSpPr>
                  <a:spLocks noChangeArrowheads="1"/>
                </p:cNvSpPr>
                <p:nvPr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3137" name="Oval 65"/>
                <p:cNvSpPr>
                  <a:spLocks noChangeArrowheads="1"/>
                </p:cNvSpPr>
                <p:nvPr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</p:grpSp>
        </p:grpSp>
      </p:grpSp>
      <p:sp>
        <p:nvSpPr>
          <p:cNvPr id="3138" name="Rectangle 66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139" name="Rectangle 67"/>
          <p:cNvSpPr>
            <a:spLocks noGrp="1" noChangeArrowheads="1"/>
          </p:cNvSpPr>
          <p:nvPr>
            <p:ph type="dt" sz="half" idx="2"/>
          </p:nvPr>
        </p:nvSpPr>
        <p:spPr bwMode="black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40" name="Rectangle 68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41" name="Rectangle 69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defRPr>
            </a:lvl1pPr>
          </a:lstStyle>
          <a:p>
            <a:pPr>
              <a:defRPr/>
            </a:pPr>
            <a:fld id="{648F6FF6-20BA-BE4B-A6AE-72ADEDBABE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142" name="Rectangle 70"/>
          <p:cNvSpPr>
            <a:spLocks noGrp="1" noChangeArrowheads="1"/>
          </p:cNvSpPr>
          <p:nvPr>
            <p:ph type="body" idx="1"/>
          </p:nvPr>
        </p:nvSpPr>
        <p:spPr bwMode="black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508" r:id="rId1"/>
    <p:sldLayoutId id="2147484509" r:id="rId2"/>
    <p:sldLayoutId id="2147484510" r:id="rId3"/>
    <p:sldLayoutId id="2147484511" r:id="rId4"/>
    <p:sldLayoutId id="2147484512" r:id="rId5"/>
    <p:sldLayoutId id="2147484513" r:id="rId6"/>
    <p:sldLayoutId id="2147484514" r:id="rId7"/>
    <p:sldLayoutId id="2147484515" r:id="rId8"/>
    <p:sldLayoutId id="2147484516" r:id="rId9"/>
    <p:sldLayoutId id="2147484517" r:id="rId10"/>
    <p:sldLayoutId id="2147484518" r:id="rId11"/>
    <p:sldLayoutId id="2147484519" r:id="rId12"/>
    <p:sldLayoutId id="2147484520" r:id="rId13"/>
    <p:sldLayoutId id="2147484521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22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6328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848 w 5740"/>
                <a:gd name="T1" fmla="*/ 12 h 4316"/>
                <a:gd name="T2" fmla="*/ 0 w 5740"/>
                <a:gd name="T3" fmla="*/ 12 h 4316"/>
                <a:gd name="T4" fmla="*/ 0 w 5740"/>
                <a:gd name="T5" fmla="*/ 0 h 4316"/>
                <a:gd name="T6" fmla="*/ 5848 w 5740"/>
                <a:gd name="T7" fmla="*/ 0 h 4316"/>
                <a:gd name="T8" fmla="*/ 5848 w 5740"/>
                <a:gd name="T9" fmla="*/ 12 h 4316"/>
                <a:gd name="T10" fmla="*/ 5848 w 5740"/>
                <a:gd name="T11" fmla="*/ 12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6329" name="Group 4"/>
            <p:cNvGrpSpPr>
              <a:grpSpLocks/>
            </p:cNvGrpSpPr>
            <p:nvPr/>
          </p:nvGrpSpPr>
          <p:grpSpPr bwMode="auto">
            <a:xfrm>
              <a:off x="1776" y="3024"/>
              <a:ext cx="3929" cy="1290"/>
              <a:chOff x="1776" y="3024"/>
              <a:chExt cx="3929" cy="1290"/>
            </a:xfrm>
          </p:grpSpPr>
          <p:grpSp>
            <p:nvGrpSpPr>
              <p:cNvPr id="56330" name="Group 5"/>
              <p:cNvGrpSpPr>
                <a:grpSpLocks/>
              </p:cNvGrpSpPr>
              <p:nvPr userDrawn="1"/>
            </p:nvGrpSpPr>
            <p:grpSpPr bwMode="auto">
              <a:xfrm>
                <a:off x="2268" y="3934"/>
                <a:ext cx="638" cy="377"/>
                <a:chOff x="2268" y="3934"/>
                <a:chExt cx="638" cy="377"/>
              </a:xfrm>
            </p:grpSpPr>
            <p:sp>
              <p:nvSpPr>
                <p:cNvPr id="3078" name="Oval 6"/>
                <p:cNvSpPr>
                  <a:spLocks noChangeArrowheads="1"/>
                </p:cNvSpPr>
                <p:nvPr/>
              </p:nvSpPr>
              <p:spPr bwMode="hidden">
                <a:xfrm>
                  <a:off x="2268" y="3934"/>
                  <a:ext cx="638" cy="3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079" name="Oval 7"/>
                <p:cNvSpPr>
                  <a:spLocks noChangeArrowheads="1"/>
                </p:cNvSpPr>
                <p:nvPr/>
              </p:nvSpPr>
              <p:spPr bwMode="hidden">
                <a:xfrm>
                  <a:off x="2314" y="3958"/>
                  <a:ext cx="543" cy="3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87843"/>
                        <a:invGamma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080" name="Oval 8"/>
                <p:cNvSpPr>
                  <a:spLocks noChangeArrowheads="1"/>
                </p:cNvSpPr>
                <p:nvPr/>
              </p:nvSpPr>
              <p:spPr bwMode="hidden">
                <a:xfrm>
                  <a:off x="2341" y="3979"/>
                  <a:ext cx="501" cy="29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098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081" name="Oval 9"/>
                <p:cNvSpPr>
                  <a:spLocks noChangeArrowheads="1"/>
                </p:cNvSpPr>
                <p:nvPr/>
              </p:nvSpPr>
              <p:spPr bwMode="hidden">
                <a:xfrm>
                  <a:off x="2368" y="3997"/>
                  <a:ext cx="444" cy="258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082" name="Oval 10"/>
                <p:cNvSpPr>
                  <a:spLocks noChangeArrowheads="1"/>
                </p:cNvSpPr>
                <p:nvPr/>
              </p:nvSpPr>
              <p:spPr bwMode="hidden">
                <a:xfrm>
                  <a:off x="2385" y="4005"/>
                  <a:ext cx="413" cy="24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083" name="Oval 11"/>
                <p:cNvSpPr>
                  <a:spLocks noChangeArrowheads="1"/>
                </p:cNvSpPr>
                <p:nvPr/>
              </p:nvSpPr>
              <p:spPr bwMode="hidden">
                <a:xfrm>
                  <a:off x="2437" y="4026"/>
                  <a:ext cx="306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084" name="Oval 12"/>
                <p:cNvSpPr>
                  <a:spLocks noChangeArrowheads="1"/>
                </p:cNvSpPr>
                <p:nvPr/>
              </p:nvSpPr>
              <p:spPr bwMode="hidden">
                <a:xfrm>
                  <a:off x="2476" y="4056"/>
                  <a:ext cx="227" cy="13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085" name="Oval 13"/>
                <p:cNvSpPr>
                  <a:spLocks noChangeArrowheads="1"/>
                </p:cNvSpPr>
                <p:nvPr/>
              </p:nvSpPr>
              <p:spPr bwMode="hidden">
                <a:xfrm>
                  <a:off x="2542" y="4097"/>
                  <a:ext cx="90" cy="6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3086" name="Oval 14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087" name="Oval 15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088" name="Oval 16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089" name="Oval 17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090" name="Oval 18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091" name="Freeform 19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>
                  <a:gd name="T0" fmla="*/ 376 w 382"/>
                  <a:gd name="T1" fmla="*/ 12 h 161"/>
                  <a:gd name="T2" fmla="*/ 257 w 382"/>
                  <a:gd name="T3" fmla="*/ 24 h 161"/>
                  <a:gd name="T4" fmla="*/ 149 w 382"/>
                  <a:gd name="T5" fmla="*/ 54 h 161"/>
                  <a:gd name="T6" fmla="*/ 101 w 382"/>
                  <a:gd name="T7" fmla="*/ 77 h 161"/>
                  <a:gd name="T8" fmla="*/ 59 w 382"/>
                  <a:gd name="T9" fmla="*/ 101 h 161"/>
                  <a:gd name="T10" fmla="*/ 24 w 382"/>
                  <a:gd name="T11" fmla="*/ 131 h 161"/>
                  <a:gd name="T12" fmla="*/ 0 w 382"/>
                  <a:gd name="T13" fmla="*/ 161 h 161"/>
                  <a:gd name="T14" fmla="*/ 0 w 382"/>
                  <a:gd name="T15" fmla="*/ 137 h 161"/>
                  <a:gd name="T16" fmla="*/ 29 w 382"/>
                  <a:gd name="T17" fmla="*/ 107 h 161"/>
                  <a:gd name="T18" fmla="*/ 65 w 382"/>
                  <a:gd name="T19" fmla="*/ 83 h 161"/>
                  <a:gd name="T20" fmla="*/ 155 w 382"/>
                  <a:gd name="T21" fmla="*/ 36 h 161"/>
                  <a:gd name="T22" fmla="*/ 257 w 382"/>
                  <a:gd name="T23" fmla="*/ 12 h 161"/>
                  <a:gd name="T24" fmla="*/ 376 w 382"/>
                  <a:gd name="T25" fmla="*/ 0 h 161"/>
                  <a:gd name="T26" fmla="*/ 376 w 382"/>
                  <a:gd name="T27" fmla="*/ 0 h 161"/>
                  <a:gd name="T28" fmla="*/ 382 w 382"/>
                  <a:gd name="T29" fmla="*/ 0 h 161"/>
                  <a:gd name="T30" fmla="*/ 382 w 382"/>
                  <a:gd name="T31" fmla="*/ 12 h 161"/>
                  <a:gd name="T32" fmla="*/ 376 w 382"/>
                  <a:gd name="T33" fmla="*/ 12 h 161"/>
                  <a:gd name="T34" fmla="*/ 376 w 382"/>
                  <a:gd name="T35" fmla="*/ 12 h 161"/>
                  <a:gd name="T36" fmla="*/ 376 w 382"/>
                  <a:gd name="T37" fmla="*/ 12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092" name="Freeform 20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>
                  <a:gd name="T0" fmla="*/ 257 w 443"/>
                  <a:gd name="T1" fmla="*/ 54 h 66"/>
                  <a:gd name="T2" fmla="*/ 353 w 443"/>
                  <a:gd name="T3" fmla="*/ 48 h 66"/>
                  <a:gd name="T4" fmla="*/ 443 w 443"/>
                  <a:gd name="T5" fmla="*/ 24 h 66"/>
                  <a:gd name="T6" fmla="*/ 443 w 443"/>
                  <a:gd name="T7" fmla="*/ 36 h 66"/>
                  <a:gd name="T8" fmla="*/ 353 w 443"/>
                  <a:gd name="T9" fmla="*/ 60 h 66"/>
                  <a:gd name="T10" fmla="*/ 257 w 443"/>
                  <a:gd name="T11" fmla="*/ 66 h 66"/>
                  <a:gd name="T12" fmla="*/ 186 w 443"/>
                  <a:gd name="T13" fmla="*/ 60 h 66"/>
                  <a:gd name="T14" fmla="*/ 120 w 443"/>
                  <a:gd name="T15" fmla="*/ 48 h 66"/>
                  <a:gd name="T16" fmla="*/ 60 w 443"/>
                  <a:gd name="T17" fmla="*/ 36 h 66"/>
                  <a:gd name="T18" fmla="*/ 0 w 443"/>
                  <a:gd name="T19" fmla="*/ 12 h 66"/>
                  <a:gd name="T20" fmla="*/ 0 w 443"/>
                  <a:gd name="T21" fmla="*/ 0 h 66"/>
                  <a:gd name="T22" fmla="*/ 54 w 443"/>
                  <a:gd name="T23" fmla="*/ 24 h 66"/>
                  <a:gd name="T24" fmla="*/ 120 w 443"/>
                  <a:gd name="T25" fmla="*/ 36 h 66"/>
                  <a:gd name="T26" fmla="*/ 186 w 443"/>
                  <a:gd name="T27" fmla="*/ 48 h 66"/>
                  <a:gd name="T28" fmla="*/ 257 w 443"/>
                  <a:gd name="T29" fmla="*/ 54 h 66"/>
                  <a:gd name="T30" fmla="*/ 257 w 443"/>
                  <a:gd name="T3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84706"/>
                      <a:invGamma/>
                    </a:schemeClr>
                  </a:gs>
                  <a:gs pos="100000">
                    <a:schemeClr val="accent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093" name="Freeform 21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>
                  <a:gd name="T0" fmla="*/ 12 w 89"/>
                  <a:gd name="T1" fmla="*/ 66 h 216"/>
                  <a:gd name="T2" fmla="*/ 18 w 89"/>
                  <a:gd name="T3" fmla="*/ 108 h 216"/>
                  <a:gd name="T4" fmla="*/ 36 w 89"/>
                  <a:gd name="T5" fmla="*/ 144 h 216"/>
                  <a:gd name="T6" fmla="*/ 60 w 89"/>
                  <a:gd name="T7" fmla="*/ 180 h 216"/>
                  <a:gd name="T8" fmla="*/ 89 w 89"/>
                  <a:gd name="T9" fmla="*/ 216 h 216"/>
                  <a:gd name="T10" fmla="*/ 72 w 89"/>
                  <a:gd name="T11" fmla="*/ 216 h 216"/>
                  <a:gd name="T12" fmla="*/ 42 w 89"/>
                  <a:gd name="T13" fmla="*/ 180 h 216"/>
                  <a:gd name="T14" fmla="*/ 18 w 89"/>
                  <a:gd name="T15" fmla="*/ 144 h 216"/>
                  <a:gd name="T16" fmla="*/ 6 w 89"/>
                  <a:gd name="T17" fmla="*/ 108 h 216"/>
                  <a:gd name="T18" fmla="*/ 0 w 89"/>
                  <a:gd name="T19" fmla="*/ 66 h 216"/>
                  <a:gd name="T20" fmla="*/ 0 w 89"/>
                  <a:gd name="T21" fmla="*/ 30 h 216"/>
                  <a:gd name="T22" fmla="*/ 12 w 89"/>
                  <a:gd name="T23" fmla="*/ 0 h 216"/>
                  <a:gd name="T24" fmla="*/ 30 w 89"/>
                  <a:gd name="T25" fmla="*/ 0 h 216"/>
                  <a:gd name="T26" fmla="*/ 18 w 89"/>
                  <a:gd name="T27" fmla="*/ 30 h 216"/>
                  <a:gd name="T28" fmla="*/ 12 w 89"/>
                  <a:gd name="T29" fmla="*/ 66 h 216"/>
                  <a:gd name="T30" fmla="*/ 12 w 89"/>
                  <a:gd name="T31" fmla="*/ 6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094" name="Freeform 22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>
                  <a:gd name="T0" fmla="*/ 382 w 747"/>
                  <a:gd name="T1" fmla="*/ 443 h 461"/>
                  <a:gd name="T2" fmla="*/ 311 w 747"/>
                  <a:gd name="T3" fmla="*/ 437 h 461"/>
                  <a:gd name="T4" fmla="*/ 245 w 747"/>
                  <a:gd name="T5" fmla="*/ 425 h 461"/>
                  <a:gd name="T6" fmla="*/ 185 w 747"/>
                  <a:gd name="T7" fmla="*/ 407 h 461"/>
                  <a:gd name="T8" fmla="*/ 131 w 747"/>
                  <a:gd name="T9" fmla="*/ 383 h 461"/>
                  <a:gd name="T10" fmla="*/ 83 w 747"/>
                  <a:gd name="T11" fmla="*/ 347 h 461"/>
                  <a:gd name="T12" fmla="*/ 53 w 747"/>
                  <a:gd name="T13" fmla="*/ 311 h 461"/>
                  <a:gd name="T14" fmla="*/ 30 w 747"/>
                  <a:gd name="T15" fmla="*/ 269 h 461"/>
                  <a:gd name="T16" fmla="*/ 24 w 747"/>
                  <a:gd name="T17" fmla="*/ 227 h 461"/>
                  <a:gd name="T18" fmla="*/ 30 w 747"/>
                  <a:gd name="T19" fmla="*/ 185 h 461"/>
                  <a:gd name="T20" fmla="*/ 53 w 747"/>
                  <a:gd name="T21" fmla="*/ 143 h 461"/>
                  <a:gd name="T22" fmla="*/ 83 w 747"/>
                  <a:gd name="T23" fmla="*/ 107 h 461"/>
                  <a:gd name="T24" fmla="*/ 131 w 747"/>
                  <a:gd name="T25" fmla="*/ 77 h 461"/>
                  <a:gd name="T26" fmla="*/ 185 w 747"/>
                  <a:gd name="T27" fmla="*/ 47 h 461"/>
                  <a:gd name="T28" fmla="*/ 245 w 747"/>
                  <a:gd name="T29" fmla="*/ 30 h 461"/>
                  <a:gd name="T30" fmla="*/ 311 w 747"/>
                  <a:gd name="T31" fmla="*/ 18 h 461"/>
                  <a:gd name="T32" fmla="*/ 382 w 747"/>
                  <a:gd name="T33" fmla="*/ 12 h 461"/>
                  <a:gd name="T34" fmla="*/ 478 w 747"/>
                  <a:gd name="T35" fmla="*/ 18 h 461"/>
                  <a:gd name="T36" fmla="*/ 562 w 747"/>
                  <a:gd name="T37" fmla="*/ 41 h 461"/>
                  <a:gd name="T38" fmla="*/ 562 w 747"/>
                  <a:gd name="T39" fmla="*/ 36 h 461"/>
                  <a:gd name="T40" fmla="*/ 562 w 747"/>
                  <a:gd name="T41" fmla="*/ 30 h 461"/>
                  <a:gd name="T42" fmla="*/ 478 w 747"/>
                  <a:gd name="T43" fmla="*/ 6 h 461"/>
                  <a:gd name="T44" fmla="*/ 382 w 747"/>
                  <a:gd name="T45" fmla="*/ 0 h 461"/>
                  <a:gd name="T46" fmla="*/ 305 w 747"/>
                  <a:gd name="T47" fmla="*/ 6 h 461"/>
                  <a:gd name="T48" fmla="*/ 233 w 747"/>
                  <a:gd name="T49" fmla="*/ 18 h 461"/>
                  <a:gd name="T50" fmla="*/ 167 w 747"/>
                  <a:gd name="T51" fmla="*/ 41 h 461"/>
                  <a:gd name="T52" fmla="*/ 113 w 747"/>
                  <a:gd name="T53" fmla="*/ 65 h 461"/>
                  <a:gd name="T54" fmla="*/ 65 w 747"/>
                  <a:gd name="T55" fmla="*/ 101 h 461"/>
                  <a:gd name="T56" fmla="*/ 30 w 747"/>
                  <a:gd name="T57" fmla="*/ 137 h 461"/>
                  <a:gd name="T58" fmla="*/ 6 w 747"/>
                  <a:gd name="T59" fmla="*/ 179 h 461"/>
                  <a:gd name="T60" fmla="*/ 0 w 747"/>
                  <a:gd name="T61" fmla="*/ 227 h 461"/>
                  <a:gd name="T62" fmla="*/ 6 w 747"/>
                  <a:gd name="T63" fmla="*/ 275 h 461"/>
                  <a:gd name="T64" fmla="*/ 30 w 747"/>
                  <a:gd name="T65" fmla="*/ 317 h 461"/>
                  <a:gd name="T66" fmla="*/ 65 w 747"/>
                  <a:gd name="T67" fmla="*/ 359 h 461"/>
                  <a:gd name="T68" fmla="*/ 113 w 747"/>
                  <a:gd name="T69" fmla="*/ 395 h 461"/>
                  <a:gd name="T70" fmla="*/ 167 w 747"/>
                  <a:gd name="T71" fmla="*/ 419 h 461"/>
                  <a:gd name="T72" fmla="*/ 233 w 747"/>
                  <a:gd name="T73" fmla="*/ 443 h 461"/>
                  <a:gd name="T74" fmla="*/ 305 w 747"/>
                  <a:gd name="T75" fmla="*/ 455 h 461"/>
                  <a:gd name="T76" fmla="*/ 382 w 747"/>
                  <a:gd name="T77" fmla="*/ 461 h 461"/>
                  <a:gd name="T78" fmla="*/ 448 w 747"/>
                  <a:gd name="T79" fmla="*/ 455 h 461"/>
                  <a:gd name="T80" fmla="*/ 508 w 747"/>
                  <a:gd name="T81" fmla="*/ 449 h 461"/>
                  <a:gd name="T82" fmla="*/ 609 w 747"/>
                  <a:gd name="T83" fmla="*/ 413 h 461"/>
                  <a:gd name="T84" fmla="*/ 657 w 747"/>
                  <a:gd name="T85" fmla="*/ 389 h 461"/>
                  <a:gd name="T86" fmla="*/ 693 w 747"/>
                  <a:gd name="T87" fmla="*/ 359 h 461"/>
                  <a:gd name="T88" fmla="*/ 723 w 747"/>
                  <a:gd name="T89" fmla="*/ 329 h 461"/>
                  <a:gd name="T90" fmla="*/ 747 w 747"/>
                  <a:gd name="T91" fmla="*/ 293 h 461"/>
                  <a:gd name="T92" fmla="*/ 741 w 747"/>
                  <a:gd name="T93" fmla="*/ 287 h 461"/>
                  <a:gd name="T94" fmla="*/ 729 w 747"/>
                  <a:gd name="T95" fmla="*/ 281 h 461"/>
                  <a:gd name="T96" fmla="*/ 711 w 747"/>
                  <a:gd name="T97" fmla="*/ 317 h 461"/>
                  <a:gd name="T98" fmla="*/ 681 w 747"/>
                  <a:gd name="T99" fmla="*/ 347 h 461"/>
                  <a:gd name="T100" fmla="*/ 645 w 747"/>
                  <a:gd name="T101" fmla="*/ 377 h 461"/>
                  <a:gd name="T102" fmla="*/ 604 w 747"/>
                  <a:gd name="T103" fmla="*/ 401 h 461"/>
                  <a:gd name="T104" fmla="*/ 502 w 747"/>
                  <a:gd name="T105" fmla="*/ 431 h 461"/>
                  <a:gd name="T106" fmla="*/ 442 w 747"/>
                  <a:gd name="T107" fmla="*/ 443 h 461"/>
                  <a:gd name="T108" fmla="*/ 382 w 747"/>
                  <a:gd name="T109" fmla="*/ 443 h 461"/>
                  <a:gd name="T110" fmla="*/ 382 w 747"/>
                  <a:gd name="T111" fmla="*/ 44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095" name="Freeform 23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>
                  <a:gd name="T0" fmla="*/ 0 w 96"/>
                  <a:gd name="T1" fmla="*/ 0 h 30"/>
                  <a:gd name="T2" fmla="*/ 0 w 96"/>
                  <a:gd name="T3" fmla="*/ 12 h 30"/>
                  <a:gd name="T4" fmla="*/ 48 w 96"/>
                  <a:gd name="T5" fmla="*/ 18 h 30"/>
                  <a:gd name="T6" fmla="*/ 96 w 96"/>
                  <a:gd name="T7" fmla="*/ 30 h 30"/>
                  <a:gd name="T8" fmla="*/ 96 w 96"/>
                  <a:gd name="T9" fmla="*/ 24 h 30"/>
                  <a:gd name="T10" fmla="*/ 96 w 96"/>
                  <a:gd name="T11" fmla="*/ 18 h 30"/>
                  <a:gd name="T12" fmla="*/ 48 w 96"/>
                  <a:gd name="T13" fmla="*/ 12 h 30"/>
                  <a:gd name="T14" fmla="*/ 0 w 96"/>
                  <a:gd name="T15" fmla="*/ 0 h 30"/>
                  <a:gd name="T16" fmla="*/ 0 w 96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096" name="Freeform 24"/>
              <p:cNvSpPr>
                <a:spLocks/>
              </p:cNvSpPr>
              <p:nvPr/>
            </p:nvSpPr>
            <p:spPr bwMode="hidden">
              <a:xfrm>
                <a:off x="4175" y="4050"/>
                <a:ext cx="180" cy="132"/>
              </a:xfrm>
              <a:custGeom>
                <a:avLst/>
                <a:gdLst>
                  <a:gd name="T0" fmla="*/ 0 w 179"/>
                  <a:gd name="T1" fmla="*/ 132 h 132"/>
                  <a:gd name="T2" fmla="*/ 29 w 179"/>
                  <a:gd name="T3" fmla="*/ 132 h 132"/>
                  <a:gd name="T4" fmla="*/ 77 w 179"/>
                  <a:gd name="T5" fmla="*/ 108 h 132"/>
                  <a:gd name="T6" fmla="*/ 119 w 179"/>
                  <a:gd name="T7" fmla="*/ 78 h 132"/>
                  <a:gd name="T8" fmla="*/ 155 w 179"/>
                  <a:gd name="T9" fmla="*/ 48 h 132"/>
                  <a:gd name="T10" fmla="*/ 179 w 179"/>
                  <a:gd name="T11" fmla="*/ 12 h 132"/>
                  <a:gd name="T12" fmla="*/ 173 w 179"/>
                  <a:gd name="T13" fmla="*/ 6 h 132"/>
                  <a:gd name="T14" fmla="*/ 167 w 179"/>
                  <a:gd name="T15" fmla="*/ 0 h 132"/>
                  <a:gd name="T16" fmla="*/ 137 w 179"/>
                  <a:gd name="T17" fmla="*/ 42 h 132"/>
                  <a:gd name="T18" fmla="*/ 101 w 179"/>
                  <a:gd name="T19" fmla="*/ 78 h 132"/>
                  <a:gd name="T20" fmla="*/ 53 w 179"/>
                  <a:gd name="T21" fmla="*/ 108 h 132"/>
                  <a:gd name="T22" fmla="*/ 0 w 179"/>
                  <a:gd name="T23" fmla="*/ 132 h 132"/>
                  <a:gd name="T24" fmla="*/ 0 w 179"/>
                  <a:gd name="T25" fmla="*/ 132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32">
                    <a:moveTo>
                      <a:pt x="0" y="132"/>
                    </a:moveTo>
                    <a:lnTo>
                      <a:pt x="29" y="132"/>
                    </a:lnTo>
                    <a:lnTo>
                      <a:pt x="77" y="108"/>
                    </a:lnTo>
                    <a:lnTo>
                      <a:pt x="119" y="78"/>
                    </a:lnTo>
                    <a:lnTo>
                      <a:pt x="155" y="48"/>
                    </a:lnTo>
                    <a:lnTo>
                      <a:pt x="179" y="12"/>
                    </a:lnTo>
                    <a:lnTo>
                      <a:pt x="173" y="6"/>
                    </a:lnTo>
                    <a:lnTo>
                      <a:pt x="167" y="0"/>
                    </a:lnTo>
                    <a:lnTo>
                      <a:pt x="137" y="42"/>
                    </a:lnTo>
                    <a:lnTo>
                      <a:pt x="101" y="78"/>
                    </a:lnTo>
                    <a:lnTo>
                      <a:pt x="53" y="108"/>
                    </a:lnTo>
                    <a:lnTo>
                      <a:pt x="0" y="132"/>
                    </a:lnTo>
                    <a:lnTo>
                      <a:pt x="0" y="1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09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>
                  <a:gd name="T0" fmla="*/ 6 w 448"/>
                  <a:gd name="T1" fmla="*/ 6 h 186"/>
                  <a:gd name="T2" fmla="*/ 78 w 448"/>
                  <a:gd name="T3" fmla="*/ 12 h 186"/>
                  <a:gd name="T4" fmla="*/ 150 w 448"/>
                  <a:gd name="T5" fmla="*/ 18 h 186"/>
                  <a:gd name="T6" fmla="*/ 215 w 448"/>
                  <a:gd name="T7" fmla="*/ 36 h 186"/>
                  <a:gd name="T8" fmla="*/ 275 w 448"/>
                  <a:gd name="T9" fmla="*/ 60 h 186"/>
                  <a:gd name="T10" fmla="*/ 329 w 448"/>
                  <a:gd name="T11" fmla="*/ 84 h 186"/>
                  <a:gd name="T12" fmla="*/ 377 w 448"/>
                  <a:gd name="T13" fmla="*/ 114 h 186"/>
                  <a:gd name="T14" fmla="*/ 419 w 448"/>
                  <a:gd name="T15" fmla="*/ 150 h 186"/>
                  <a:gd name="T16" fmla="*/ 448 w 448"/>
                  <a:gd name="T17" fmla="*/ 186 h 186"/>
                  <a:gd name="T18" fmla="*/ 448 w 448"/>
                  <a:gd name="T19" fmla="*/ 162 h 186"/>
                  <a:gd name="T20" fmla="*/ 413 w 448"/>
                  <a:gd name="T21" fmla="*/ 126 h 186"/>
                  <a:gd name="T22" fmla="*/ 371 w 448"/>
                  <a:gd name="T23" fmla="*/ 96 h 186"/>
                  <a:gd name="T24" fmla="*/ 323 w 448"/>
                  <a:gd name="T25" fmla="*/ 66 h 186"/>
                  <a:gd name="T26" fmla="*/ 269 w 448"/>
                  <a:gd name="T27" fmla="*/ 48 h 186"/>
                  <a:gd name="T28" fmla="*/ 144 w 448"/>
                  <a:gd name="T29" fmla="*/ 12 h 186"/>
                  <a:gd name="T30" fmla="*/ 78 w 448"/>
                  <a:gd name="T31" fmla="*/ 6 h 186"/>
                  <a:gd name="T32" fmla="*/ 6 w 448"/>
                  <a:gd name="T33" fmla="*/ 0 h 186"/>
                  <a:gd name="T34" fmla="*/ 0 w 448"/>
                  <a:gd name="T35" fmla="*/ 0 h 186"/>
                  <a:gd name="T36" fmla="*/ 0 w 448"/>
                  <a:gd name="T37" fmla="*/ 0 h 186"/>
                  <a:gd name="T38" fmla="*/ 0 w 448"/>
                  <a:gd name="T39" fmla="*/ 6 h 186"/>
                  <a:gd name="T40" fmla="*/ 0 w 448"/>
                  <a:gd name="T41" fmla="*/ 6 h 186"/>
                  <a:gd name="T42" fmla="*/ 6 w 448"/>
                  <a:gd name="T43" fmla="*/ 6 h 186"/>
                  <a:gd name="T44" fmla="*/ 6 w 448"/>
                  <a:gd name="T45" fmla="*/ 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09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>
                  <a:gd name="T0" fmla="*/ 23 w 890"/>
                  <a:gd name="T1" fmla="*/ 276 h 462"/>
                  <a:gd name="T2" fmla="*/ 29 w 890"/>
                  <a:gd name="T3" fmla="*/ 222 h 462"/>
                  <a:gd name="T4" fmla="*/ 59 w 890"/>
                  <a:gd name="T5" fmla="*/ 174 h 462"/>
                  <a:gd name="T6" fmla="*/ 95 w 890"/>
                  <a:gd name="T7" fmla="*/ 132 h 462"/>
                  <a:gd name="T8" fmla="*/ 149 w 890"/>
                  <a:gd name="T9" fmla="*/ 96 h 462"/>
                  <a:gd name="T10" fmla="*/ 209 w 890"/>
                  <a:gd name="T11" fmla="*/ 60 h 462"/>
                  <a:gd name="T12" fmla="*/ 281 w 890"/>
                  <a:gd name="T13" fmla="*/ 36 h 462"/>
                  <a:gd name="T14" fmla="*/ 364 w 890"/>
                  <a:gd name="T15" fmla="*/ 24 h 462"/>
                  <a:gd name="T16" fmla="*/ 448 w 890"/>
                  <a:gd name="T17" fmla="*/ 18 h 462"/>
                  <a:gd name="T18" fmla="*/ 532 w 890"/>
                  <a:gd name="T19" fmla="*/ 24 h 462"/>
                  <a:gd name="T20" fmla="*/ 609 w 890"/>
                  <a:gd name="T21" fmla="*/ 36 h 462"/>
                  <a:gd name="T22" fmla="*/ 681 w 890"/>
                  <a:gd name="T23" fmla="*/ 60 h 462"/>
                  <a:gd name="T24" fmla="*/ 741 w 890"/>
                  <a:gd name="T25" fmla="*/ 96 h 462"/>
                  <a:gd name="T26" fmla="*/ 795 w 890"/>
                  <a:gd name="T27" fmla="*/ 132 h 462"/>
                  <a:gd name="T28" fmla="*/ 831 w 890"/>
                  <a:gd name="T29" fmla="*/ 174 h 462"/>
                  <a:gd name="T30" fmla="*/ 861 w 890"/>
                  <a:gd name="T31" fmla="*/ 222 h 462"/>
                  <a:gd name="T32" fmla="*/ 867 w 890"/>
                  <a:gd name="T33" fmla="*/ 276 h 462"/>
                  <a:gd name="T34" fmla="*/ 855 w 890"/>
                  <a:gd name="T35" fmla="*/ 330 h 462"/>
                  <a:gd name="T36" fmla="*/ 831 w 890"/>
                  <a:gd name="T37" fmla="*/ 378 h 462"/>
                  <a:gd name="T38" fmla="*/ 783 w 890"/>
                  <a:gd name="T39" fmla="*/ 426 h 462"/>
                  <a:gd name="T40" fmla="*/ 723 w 890"/>
                  <a:gd name="T41" fmla="*/ 462 h 462"/>
                  <a:gd name="T42" fmla="*/ 765 w 890"/>
                  <a:gd name="T43" fmla="*/ 462 h 462"/>
                  <a:gd name="T44" fmla="*/ 819 w 890"/>
                  <a:gd name="T45" fmla="*/ 426 h 462"/>
                  <a:gd name="T46" fmla="*/ 855 w 890"/>
                  <a:gd name="T47" fmla="*/ 378 h 462"/>
                  <a:gd name="T48" fmla="*/ 884 w 890"/>
                  <a:gd name="T49" fmla="*/ 330 h 462"/>
                  <a:gd name="T50" fmla="*/ 890 w 890"/>
                  <a:gd name="T51" fmla="*/ 276 h 462"/>
                  <a:gd name="T52" fmla="*/ 884 w 890"/>
                  <a:gd name="T53" fmla="*/ 222 h 462"/>
                  <a:gd name="T54" fmla="*/ 855 w 890"/>
                  <a:gd name="T55" fmla="*/ 168 h 462"/>
                  <a:gd name="T56" fmla="*/ 813 w 890"/>
                  <a:gd name="T57" fmla="*/ 120 h 462"/>
                  <a:gd name="T58" fmla="*/ 759 w 890"/>
                  <a:gd name="T59" fmla="*/ 84 h 462"/>
                  <a:gd name="T60" fmla="*/ 693 w 890"/>
                  <a:gd name="T61" fmla="*/ 48 h 462"/>
                  <a:gd name="T62" fmla="*/ 621 w 890"/>
                  <a:gd name="T63" fmla="*/ 24 h 462"/>
                  <a:gd name="T64" fmla="*/ 538 w 890"/>
                  <a:gd name="T65" fmla="*/ 6 h 462"/>
                  <a:gd name="T66" fmla="*/ 448 w 890"/>
                  <a:gd name="T67" fmla="*/ 0 h 462"/>
                  <a:gd name="T68" fmla="*/ 358 w 890"/>
                  <a:gd name="T69" fmla="*/ 6 h 462"/>
                  <a:gd name="T70" fmla="*/ 275 w 890"/>
                  <a:gd name="T71" fmla="*/ 24 h 462"/>
                  <a:gd name="T72" fmla="*/ 197 w 890"/>
                  <a:gd name="T73" fmla="*/ 48 h 462"/>
                  <a:gd name="T74" fmla="*/ 131 w 890"/>
                  <a:gd name="T75" fmla="*/ 84 h 462"/>
                  <a:gd name="T76" fmla="*/ 77 w 890"/>
                  <a:gd name="T77" fmla="*/ 120 h 462"/>
                  <a:gd name="T78" fmla="*/ 35 w 890"/>
                  <a:gd name="T79" fmla="*/ 168 h 462"/>
                  <a:gd name="T80" fmla="*/ 12 w 890"/>
                  <a:gd name="T81" fmla="*/ 222 h 462"/>
                  <a:gd name="T82" fmla="*/ 0 w 890"/>
                  <a:gd name="T83" fmla="*/ 276 h 462"/>
                  <a:gd name="T84" fmla="*/ 6 w 890"/>
                  <a:gd name="T85" fmla="*/ 330 h 462"/>
                  <a:gd name="T86" fmla="*/ 35 w 890"/>
                  <a:gd name="T87" fmla="*/ 378 h 462"/>
                  <a:gd name="T88" fmla="*/ 71 w 890"/>
                  <a:gd name="T89" fmla="*/ 426 h 462"/>
                  <a:gd name="T90" fmla="*/ 125 w 890"/>
                  <a:gd name="T91" fmla="*/ 462 h 462"/>
                  <a:gd name="T92" fmla="*/ 167 w 890"/>
                  <a:gd name="T93" fmla="*/ 462 h 462"/>
                  <a:gd name="T94" fmla="*/ 107 w 890"/>
                  <a:gd name="T95" fmla="*/ 426 h 462"/>
                  <a:gd name="T96" fmla="*/ 59 w 890"/>
                  <a:gd name="T97" fmla="*/ 378 h 462"/>
                  <a:gd name="T98" fmla="*/ 35 w 890"/>
                  <a:gd name="T99" fmla="*/ 330 h 462"/>
                  <a:gd name="T100" fmla="*/ 23 w 890"/>
                  <a:gd name="T101" fmla="*/ 276 h 462"/>
                  <a:gd name="T102" fmla="*/ 23 w 890"/>
                  <a:gd name="T103" fmla="*/ 276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09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>
                  <a:gd name="T0" fmla="*/ 18 w 406"/>
                  <a:gd name="T1" fmla="*/ 300 h 486"/>
                  <a:gd name="T2" fmla="*/ 24 w 406"/>
                  <a:gd name="T3" fmla="*/ 246 h 486"/>
                  <a:gd name="T4" fmla="*/ 48 w 406"/>
                  <a:gd name="T5" fmla="*/ 198 h 486"/>
                  <a:gd name="T6" fmla="*/ 83 w 406"/>
                  <a:gd name="T7" fmla="*/ 150 h 486"/>
                  <a:gd name="T8" fmla="*/ 131 w 406"/>
                  <a:gd name="T9" fmla="*/ 108 h 486"/>
                  <a:gd name="T10" fmla="*/ 185 w 406"/>
                  <a:gd name="T11" fmla="*/ 72 h 486"/>
                  <a:gd name="T12" fmla="*/ 251 w 406"/>
                  <a:gd name="T13" fmla="*/ 42 h 486"/>
                  <a:gd name="T14" fmla="*/ 329 w 406"/>
                  <a:gd name="T15" fmla="*/ 24 h 486"/>
                  <a:gd name="T16" fmla="*/ 406 w 406"/>
                  <a:gd name="T17" fmla="*/ 6 h 486"/>
                  <a:gd name="T18" fmla="*/ 406 w 406"/>
                  <a:gd name="T19" fmla="*/ 0 h 486"/>
                  <a:gd name="T20" fmla="*/ 323 w 406"/>
                  <a:gd name="T21" fmla="*/ 12 h 486"/>
                  <a:gd name="T22" fmla="*/ 245 w 406"/>
                  <a:gd name="T23" fmla="*/ 36 h 486"/>
                  <a:gd name="T24" fmla="*/ 179 w 406"/>
                  <a:gd name="T25" fmla="*/ 66 h 486"/>
                  <a:gd name="T26" fmla="*/ 119 w 406"/>
                  <a:gd name="T27" fmla="*/ 102 h 486"/>
                  <a:gd name="T28" fmla="*/ 72 w 406"/>
                  <a:gd name="T29" fmla="*/ 144 h 486"/>
                  <a:gd name="T30" fmla="*/ 30 w 406"/>
                  <a:gd name="T31" fmla="*/ 192 h 486"/>
                  <a:gd name="T32" fmla="*/ 6 w 406"/>
                  <a:gd name="T33" fmla="*/ 246 h 486"/>
                  <a:gd name="T34" fmla="*/ 0 w 406"/>
                  <a:gd name="T35" fmla="*/ 300 h 486"/>
                  <a:gd name="T36" fmla="*/ 6 w 406"/>
                  <a:gd name="T37" fmla="*/ 348 h 486"/>
                  <a:gd name="T38" fmla="*/ 30 w 406"/>
                  <a:gd name="T39" fmla="*/ 396 h 486"/>
                  <a:gd name="T40" fmla="*/ 66 w 406"/>
                  <a:gd name="T41" fmla="*/ 444 h 486"/>
                  <a:gd name="T42" fmla="*/ 107 w 406"/>
                  <a:gd name="T43" fmla="*/ 486 h 486"/>
                  <a:gd name="T44" fmla="*/ 131 w 406"/>
                  <a:gd name="T45" fmla="*/ 486 h 486"/>
                  <a:gd name="T46" fmla="*/ 83 w 406"/>
                  <a:gd name="T47" fmla="*/ 450 h 486"/>
                  <a:gd name="T48" fmla="*/ 48 w 406"/>
                  <a:gd name="T49" fmla="*/ 402 h 486"/>
                  <a:gd name="T50" fmla="*/ 24 w 406"/>
                  <a:gd name="T51" fmla="*/ 354 h 486"/>
                  <a:gd name="T52" fmla="*/ 18 w 406"/>
                  <a:gd name="T53" fmla="*/ 300 h 486"/>
                  <a:gd name="T54" fmla="*/ 18 w 406"/>
                  <a:gd name="T55" fmla="*/ 30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0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>
                  <a:gd name="T0" fmla="*/ 89 w 107"/>
                  <a:gd name="T1" fmla="*/ 84 h 252"/>
                  <a:gd name="T2" fmla="*/ 83 w 107"/>
                  <a:gd name="T3" fmla="*/ 132 h 252"/>
                  <a:gd name="T4" fmla="*/ 65 w 107"/>
                  <a:gd name="T5" fmla="*/ 174 h 252"/>
                  <a:gd name="T6" fmla="*/ 36 w 107"/>
                  <a:gd name="T7" fmla="*/ 216 h 252"/>
                  <a:gd name="T8" fmla="*/ 0 w 107"/>
                  <a:gd name="T9" fmla="*/ 252 h 252"/>
                  <a:gd name="T10" fmla="*/ 18 w 107"/>
                  <a:gd name="T11" fmla="*/ 252 h 252"/>
                  <a:gd name="T12" fmla="*/ 53 w 107"/>
                  <a:gd name="T13" fmla="*/ 216 h 252"/>
                  <a:gd name="T14" fmla="*/ 83 w 107"/>
                  <a:gd name="T15" fmla="*/ 174 h 252"/>
                  <a:gd name="T16" fmla="*/ 101 w 107"/>
                  <a:gd name="T17" fmla="*/ 132 h 252"/>
                  <a:gd name="T18" fmla="*/ 107 w 107"/>
                  <a:gd name="T19" fmla="*/ 84 h 252"/>
                  <a:gd name="T20" fmla="*/ 101 w 107"/>
                  <a:gd name="T21" fmla="*/ 42 h 252"/>
                  <a:gd name="T22" fmla="*/ 89 w 107"/>
                  <a:gd name="T23" fmla="*/ 0 h 252"/>
                  <a:gd name="T24" fmla="*/ 65 w 107"/>
                  <a:gd name="T25" fmla="*/ 0 h 252"/>
                  <a:gd name="T26" fmla="*/ 83 w 107"/>
                  <a:gd name="T27" fmla="*/ 42 h 252"/>
                  <a:gd name="T28" fmla="*/ 89 w 107"/>
                  <a:gd name="T29" fmla="*/ 84 h 252"/>
                  <a:gd name="T30" fmla="*/ 89 w 107"/>
                  <a:gd name="T31" fmla="*/ 8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6346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7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>
                  <a:gd name="T0" fmla="*/ 360 w 360"/>
                  <a:gd name="T1" fmla="*/ 365 h 563"/>
                  <a:gd name="T2" fmla="*/ 353 w 360"/>
                  <a:gd name="T3" fmla="*/ 305 h 563"/>
                  <a:gd name="T4" fmla="*/ 335 w 360"/>
                  <a:gd name="T5" fmla="*/ 251 h 563"/>
                  <a:gd name="T6" fmla="*/ 305 w 360"/>
                  <a:gd name="T7" fmla="*/ 204 h 563"/>
                  <a:gd name="T8" fmla="*/ 262 w 360"/>
                  <a:gd name="T9" fmla="*/ 156 h 563"/>
                  <a:gd name="T10" fmla="*/ 213 w 360"/>
                  <a:gd name="T11" fmla="*/ 108 h 563"/>
                  <a:gd name="T12" fmla="*/ 159 w 360"/>
                  <a:gd name="T13" fmla="*/ 66 h 563"/>
                  <a:gd name="T14" fmla="*/ 92 w 360"/>
                  <a:gd name="T15" fmla="*/ 30 h 563"/>
                  <a:gd name="T16" fmla="*/ 19 w 360"/>
                  <a:gd name="T17" fmla="*/ 0 h 563"/>
                  <a:gd name="T18" fmla="*/ 0 w 360"/>
                  <a:gd name="T19" fmla="*/ 12 h 563"/>
                  <a:gd name="T20" fmla="*/ 67 w 360"/>
                  <a:gd name="T21" fmla="*/ 42 h 563"/>
                  <a:gd name="T22" fmla="*/ 134 w 360"/>
                  <a:gd name="T23" fmla="*/ 78 h 563"/>
                  <a:gd name="T24" fmla="*/ 189 w 360"/>
                  <a:gd name="T25" fmla="*/ 114 h 563"/>
                  <a:gd name="T26" fmla="*/ 238 w 360"/>
                  <a:gd name="T27" fmla="*/ 162 h 563"/>
                  <a:gd name="T28" fmla="*/ 274 w 360"/>
                  <a:gd name="T29" fmla="*/ 210 h 563"/>
                  <a:gd name="T30" fmla="*/ 299 w 360"/>
                  <a:gd name="T31" fmla="*/ 257 h 563"/>
                  <a:gd name="T32" fmla="*/ 317 w 360"/>
                  <a:gd name="T33" fmla="*/ 311 h 563"/>
                  <a:gd name="T34" fmla="*/ 323 w 360"/>
                  <a:gd name="T35" fmla="*/ 365 h 563"/>
                  <a:gd name="T36" fmla="*/ 317 w 360"/>
                  <a:gd name="T37" fmla="*/ 419 h 563"/>
                  <a:gd name="T38" fmla="*/ 299 w 360"/>
                  <a:gd name="T39" fmla="*/ 467 h 563"/>
                  <a:gd name="T40" fmla="*/ 274 w 360"/>
                  <a:gd name="T41" fmla="*/ 515 h 563"/>
                  <a:gd name="T42" fmla="*/ 238 w 360"/>
                  <a:gd name="T43" fmla="*/ 563 h 563"/>
                  <a:gd name="T44" fmla="*/ 268 w 360"/>
                  <a:gd name="T45" fmla="*/ 563 h 563"/>
                  <a:gd name="T46" fmla="*/ 311 w 360"/>
                  <a:gd name="T47" fmla="*/ 515 h 563"/>
                  <a:gd name="T48" fmla="*/ 335 w 360"/>
                  <a:gd name="T49" fmla="*/ 467 h 563"/>
                  <a:gd name="T50" fmla="*/ 353 w 360"/>
                  <a:gd name="T51" fmla="*/ 419 h 563"/>
                  <a:gd name="T52" fmla="*/ 360 w 360"/>
                  <a:gd name="T53" fmla="*/ 365 h 563"/>
                  <a:gd name="T54" fmla="*/ 360 w 360"/>
                  <a:gd name="T55" fmla="*/ 365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0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>
                  <a:gd name="T0" fmla="*/ 1053 w 1078"/>
                  <a:gd name="T1" fmla="*/ 425 h 425"/>
                  <a:gd name="T2" fmla="*/ 1078 w 1078"/>
                  <a:gd name="T3" fmla="*/ 419 h 425"/>
                  <a:gd name="T4" fmla="*/ 1066 w 1078"/>
                  <a:gd name="T5" fmla="*/ 377 h 425"/>
                  <a:gd name="T6" fmla="*/ 1047 w 1078"/>
                  <a:gd name="T7" fmla="*/ 336 h 425"/>
                  <a:gd name="T8" fmla="*/ 986 w 1078"/>
                  <a:gd name="T9" fmla="*/ 252 h 425"/>
                  <a:gd name="T10" fmla="*/ 907 w 1078"/>
                  <a:gd name="T11" fmla="*/ 180 h 425"/>
                  <a:gd name="T12" fmla="*/ 810 w 1078"/>
                  <a:gd name="T13" fmla="*/ 120 h 425"/>
                  <a:gd name="T14" fmla="*/ 694 w 1078"/>
                  <a:gd name="T15" fmla="*/ 72 h 425"/>
                  <a:gd name="T16" fmla="*/ 560 w 1078"/>
                  <a:gd name="T17" fmla="*/ 30 h 425"/>
                  <a:gd name="T18" fmla="*/ 420 w 1078"/>
                  <a:gd name="T19" fmla="*/ 6 h 425"/>
                  <a:gd name="T20" fmla="*/ 268 w 1078"/>
                  <a:gd name="T21" fmla="*/ 0 h 425"/>
                  <a:gd name="T22" fmla="*/ 134 w 1078"/>
                  <a:gd name="T23" fmla="*/ 6 h 425"/>
                  <a:gd name="T24" fmla="*/ 0 w 1078"/>
                  <a:gd name="T25" fmla="*/ 24 h 425"/>
                  <a:gd name="T26" fmla="*/ 12 w 1078"/>
                  <a:gd name="T27" fmla="*/ 36 h 425"/>
                  <a:gd name="T28" fmla="*/ 134 w 1078"/>
                  <a:gd name="T29" fmla="*/ 18 h 425"/>
                  <a:gd name="T30" fmla="*/ 268 w 1078"/>
                  <a:gd name="T31" fmla="*/ 12 h 425"/>
                  <a:gd name="T32" fmla="*/ 420 w 1078"/>
                  <a:gd name="T33" fmla="*/ 18 h 425"/>
                  <a:gd name="T34" fmla="*/ 554 w 1078"/>
                  <a:gd name="T35" fmla="*/ 42 h 425"/>
                  <a:gd name="T36" fmla="*/ 682 w 1078"/>
                  <a:gd name="T37" fmla="*/ 84 h 425"/>
                  <a:gd name="T38" fmla="*/ 798 w 1078"/>
                  <a:gd name="T39" fmla="*/ 132 h 425"/>
                  <a:gd name="T40" fmla="*/ 895 w 1078"/>
                  <a:gd name="T41" fmla="*/ 192 h 425"/>
                  <a:gd name="T42" fmla="*/ 968 w 1078"/>
                  <a:gd name="T43" fmla="*/ 264 h 425"/>
                  <a:gd name="T44" fmla="*/ 999 w 1078"/>
                  <a:gd name="T45" fmla="*/ 300 h 425"/>
                  <a:gd name="T46" fmla="*/ 1023 w 1078"/>
                  <a:gd name="T47" fmla="*/ 342 h 425"/>
                  <a:gd name="T48" fmla="*/ 1041 w 1078"/>
                  <a:gd name="T49" fmla="*/ 383 h 425"/>
                  <a:gd name="T50" fmla="*/ 1053 w 1078"/>
                  <a:gd name="T51" fmla="*/ 425 h 425"/>
                  <a:gd name="T52" fmla="*/ 1053 w 1078"/>
                  <a:gd name="T53" fmla="*/ 425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0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>
                  <a:gd name="T0" fmla="*/ 0 w 98"/>
                  <a:gd name="T1" fmla="*/ 234 h 234"/>
                  <a:gd name="T2" fmla="*/ 25 w 98"/>
                  <a:gd name="T3" fmla="*/ 234 h 234"/>
                  <a:gd name="T4" fmla="*/ 55 w 98"/>
                  <a:gd name="T5" fmla="*/ 186 h 234"/>
                  <a:gd name="T6" fmla="*/ 80 w 98"/>
                  <a:gd name="T7" fmla="*/ 138 h 234"/>
                  <a:gd name="T8" fmla="*/ 92 w 98"/>
                  <a:gd name="T9" fmla="*/ 90 h 234"/>
                  <a:gd name="T10" fmla="*/ 98 w 98"/>
                  <a:gd name="T11" fmla="*/ 36 h 234"/>
                  <a:gd name="T12" fmla="*/ 98 w 98"/>
                  <a:gd name="T13" fmla="*/ 0 h 234"/>
                  <a:gd name="T14" fmla="*/ 74 w 98"/>
                  <a:gd name="T15" fmla="*/ 0 h 234"/>
                  <a:gd name="T16" fmla="*/ 74 w 98"/>
                  <a:gd name="T17" fmla="*/ 36 h 234"/>
                  <a:gd name="T18" fmla="*/ 67 w 98"/>
                  <a:gd name="T19" fmla="*/ 90 h 234"/>
                  <a:gd name="T20" fmla="*/ 55 w 98"/>
                  <a:gd name="T21" fmla="*/ 138 h 234"/>
                  <a:gd name="T22" fmla="*/ 31 w 98"/>
                  <a:gd name="T23" fmla="*/ 186 h 234"/>
                  <a:gd name="T24" fmla="*/ 0 w 98"/>
                  <a:gd name="T25" fmla="*/ 234 h 234"/>
                  <a:gd name="T26" fmla="*/ 0 w 98"/>
                  <a:gd name="T27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6351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7" name="Freeform 35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>
                  <a:gd name="T0" fmla="*/ 484 w 1201"/>
                  <a:gd name="T1" fmla="*/ 6 h 731"/>
                  <a:gd name="T2" fmla="*/ 263 w 1201"/>
                  <a:gd name="T3" fmla="*/ 60 h 731"/>
                  <a:gd name="T4" fmla="*/ 101 w 1201"/>
                  <a:gd name="T5" fmla="*/ 162 h 731"/>
                  <a:gd name="T6" fmla="*/ 12 w 1201"/>
                  <a:gd name="T7" fmla="*/ 294 h 731"/>
                  <a:gd name="T8" fmla="*/ 0 w 1201"/>
                  <a:gd name="T9" fmla="*/ 366 h 731"/>
                  <a:gd name="T10" fmla="*/ 12 w 1201"/>
                  <a:gd name="T11" fmla="*/ 437 h 731"/>
                  <a:gd name="T12" fmla="*/ 101 w 1201"/>
                  <a:gd name="T13" fmla="*/ 569 h 731"/>
                  <a:gd name="T14" fmla="*/ 263 w 1201"/>
                  <a:gd name="T15" fmla="*/ 671 h 731"/>
                  <a:gd name="T16" fmla="*/ 484 w 1201"/>
                  <a:gd name="T17" fmla="*/ 725 h 731"/>
                  <a:gd name="T18" fmla="*/ 723 w 1201"/>
                  <a:gd name="T19" fmla="*/ 725 h 731"/>
                  <a:gd name="T20" fmla="*/ 938 w 1201"/>
                  <a:gd name="T21" fmla="*/ 671 h 731"/>
                  <a:gd name="T22" fmla="*/ 1100 w 1201"/>
                  <a:gd name="T23" fmla="*/ 569 h 731"/>
                  <a:gd name="T24" fmla="*/ 1189 w 1201"/>
                  <a:gd name="T25" fmla="*/ 437 h 731"/>
                  <a:gd name="T26" fmla="*/ 1201 w 1201"/>
                  <a:gd name="T27" fmla="*/ 366 h 731"/>
                  <a:gd name="T28" fmla="*/ 1189 w 1201"/>
                  <a:gd name="T29" fmla="*/ 294 h 731"/>
                  <a:gd name="T30" fmla="*/ 1100 w 1201"/>
                  <a:gd name="T31" fmla="*/ 162 h 731"/>
                  <a:gd name="T32" fmla="*/ 938 w 1201"/>
                  <a:gd name="T33" fmla="*/ 60 h 731"/>
                  <a:gd name="T34" fmla="*/ 723 w 1201"/>
                  <a:gd name="T35" fmla="*/ 6 h 731"/>
                  <a:gd name="T36" fmla="*/ 604 w 1201"/>
                  <a:gd name="T37" fmla="*/ 0 h 731"/>
                  <a:gd name="T38" fmla="*/ 490 w 1201"/>
                  <a:gd name="T39" fmla="*/ 701 h 731"/>
                  <a:gd name="T40" fmla="*/ 287 w 1201"/>
                  <a:gd name="T41" fmla="*/ 647 h 731"/>
                  <a:gd name="T42" fmla="*/ 131 w 1201"/>
                  <a:gd name="T43" fmla="*/ 557 h 731"/>
                  <a:gd name="T44" fmla="*/ 48 w 1201"/>
                  <a:gd name="T45" fmla="*/ 437 h 731"/>
                  <a:gd name="T46" fmla="*/ 36 w 1201"/>
                  <a:gd name="T47" fmla="*/ 366 h 731"/>
                  <a:gd name="T48" fmla="*/ 48 w 1201"/>
                  <a:gd name="T49" fmla="*/ 300 h 731"/>
                  <a:gd name="T50" fmla="*/ 131 w 1201"/>
                  <a:gd name="T51" fmla="*/ 174 h 731"/>
                  <a:gd name="T52" fmla="*/ 287 w 1201"/>
                  <a:gd name="T53" fmla="*/ 84 h 731"/>
                  <a:gd name="T54" fmla="*/ 490 w 1201"/>
                  <a:gd name="T55" fmla="*/ 30 h 731"/>
                  <a:gd name="T56" fmla="*/ 717 w 1201"/>
                  <a:gd name="T57" fmla="*/ 30 h 731"/>
                  <a:gd name="T58" fmla="*/ 920 w 1201"/>
                  <a:gd name="T59" fmla="*/ 84 h 731"/>
                  <a:gd name="T60" fmla="*/ 1070 w 1201"/>
                  <a:gd name="T61" fmla="*/ 174 h 731"/>
                  <a:gd name="T62" fmla="*/ 1153 w 1201"/>
                  <a:gd name="T63" fmla="*/ 300 h 731"/>
                  <a:gd name="T64" fmla="*/ 1153 w 1201"/>
                  <a:gd name="T65" fmla="*/ 437 h 731"/>
                  <a:gd name="T66" fmla="*/ 1070 w 1201"/>
                  <a:gd name="T67" fmla="*/ 557 h 731"/>
                  <a:gd name="T68" fmla="*/ 920 w 1201"/>
                  <a:gd name="T69" fmla="*/ 647 h 731"/>
                  <a:gd name="T70" fmla="*/ 717 w 1201"/>
                  <a:gd name="T71" fmla="*/ 701 h 731"/>
                  <a:gd name="T72" fmla="*/ 604 w 1201"/>
                  <a:gd name="T73" fmla="*/ 707 h 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08" name="Freeform 36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>
                  <a:gd name="T0" fmla="*/ 24 w 544"/>
                  <a:gd name="T1" fmla="*/ 402 h 737"/>
                  <a:gd name="T2" fmla="*/ 36 w 544"/>
                  <a:gd name="T3" fmla="*/ 330 h 737"/>
                  <a:gd name="T4" fmla="*/ 66 w 544"/>
                  <a:gd name="T5" fmla="*/ 264 h 737"/>
                  <a:gd name="T6" fmla="*/ 108 w 544"/>
                  <a:gd name="T7" fmla="*/ 204 h 737"/>
                  <a:gd name="T8" fmla="*/ 173 w 544"/>
                  <a:gd name="T9" fmla="*/ 150 h 737"/>
                  <a:gd name="T10" fmla="*/ 251 w 544"/>
                  <a:gd name="T11" fmla="*/ 102 h 737"/>
                  <a:gd name="T12" fmla="*/ 335 w 544"/>
                  <a:gd name="T13" fmla="*/ 60 h 737"/>
                  <a:gd name="T14" fmla="*/ 436 w 544"/>
                  <a:gd name="T15" fmla="*/ 30 h 737"/>
                  <a:gd name="T16" fmla="*/ 544 w 544"/>
                  <a:gd name="T17" fmla="*/ 12 h 737"/>
                  <a:gd name="T18" fmla="*/ 544 w 544"/>
                  <a:gd name="T19" fmla="*/ 0 h 737"/>
                  <a:gd name="T20" fmla="*/ 430 w 544"/>
                  <a:gd name="T21" fmla="*/ 18 h 737"/>
                  <a:gd name="T22" fmla="*/ 329 w 544"/>
                  <a:gd name="T23" fmla="*/ 48 h 737"/>
                  <a:gd name="T24" fmla="*/ 233 w 544"/>
                  <a:gd name="T25" fmla="*/ 90 h 737"/>
                  <a:gd name="T26" fmla="*/ 155 w 544"/>
                  <a:gd name="T27" fmla="*/ 138 h 737"/>
                  <a:gd name="T28" fmla="*/ 90 w 544"/>
                  <a:gd name="T29" fmla="*/ 198 h 737"/>
                  <a:gd name="T30" fmla="*/ 42 w 544"/>
                  <a:gd name="T31" fmla="*/ 258 h 737"/>
                  <a:gd name="T32" fmla="*/ 12 w 544"/>
                  <a:gd name="T33" fmla="*/ 330 h 737"/>
                  <a:gd name="T34" fmla="*/ 0 w 544"/>
                  <a:gd name="T35" fmla="*/ 402 h 737"/>
                  <a:gd name="T36" fmla="*/ 6 w 544"/>
                  <a:gd name="T37" fmla="*/ 455 h 737"/>
                  <a:gd name="T38" fmla="*/ 18 w 544"/>
                  <a:gd name="T39" fmla="*/ 503 h 737"/>
                  <a:gd name="T40" fmla="*/ 42 w 544"/>
                  <a:gd name="T41" fmla="*/ 545 h 737"/>
                  <a:gd name="T42" fmla="*/ 78 w 544"/>
                  <a:gd name="T43" fmla="*/ 593 h 737"/>
                  <a:gd name="T44" fmla="*/ 114 w 544"/>
                  <a:gd name="T45" fmla="*/ 635 h 737"/>
                  <a:gd name="T46" fmla="*/ 161 w 544"/>
                  <a:gd name="T47" fmla="*/ 671 h 737"/>
                  <a:gd name="T48" fmla="*/ 221 w 544"/>
                  <a:gd name="T49" fmla="*/ 707 h 737"/>
                  <a:gd name="T50" fmla="*/ 281 w 544"/>
                  <a:gd name="T51" fmla="*/ 737 h 737"/>
                  <a:gd name="T52" fmla="*/ 323 w 544"/>
                  <a:gd name="T53" fmla="*/ 737 h 737"/>
                  <a:gd name="T54" fmla="*/ 257 w 544"/>
                  <a:gd name="T55" fmla="*/ 707 h 737"/>
                  <a:gd name="T56" fmla="*/ 203 w 544"/>
                  <a:gd name="T57" fmla="*/ 671 h 737"/>
                  <a:gd name="T58" fmla="*/ 149 w 544"/>
                  <a:gd name="T59" fmla="*/ 635 h 737"/>
                  <a:gd name="T60" fmla="*/ 108 w 544"/>
                  <a:gd name="T61" fmla="*/ 593 h 737"/>
                  <a:gd name="T62" fmla="*/ 72 w 544"/>
                  <a:gd name="T63" fmla="*/ 551 h 737"/>
                  <a:gd name="T64" fmla="*/ 48 w 544"/>
                  <a:gd name="T65" fmla="*/ 503 h 737"/>
                  <a:gd name="T66" fmla="*/ 30 w 544"/>
                  <a:gd name="T67" fmla="*/ 455 h 737"/>
                  <a:gd name="T68" fmla="*/ 24 w 544"/>
                  <a:gd name="T69" fmla="*/ 402 h 737"/>
                  <a:gd name="T70" fmla="*/ 24 w 544"/>
                  <a:gd name="T71" fmla="*/ 402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09" name="Freeform 37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>
                  <a:gd name="T0" fmla="*/ 12 w 609"/>
                  <a:gd name="T1" fmla="*/ 12 h 252"/>
                  <a:gd name="T2" fmla="*/ 113 w 609"/>
                  <a:gd name="T3" fmla="*/ 18 h 252"/>
                  <a:gd name="T4" fmla="*/ 203 w 609"/>
                  <a:gd name="T5" fmla="*/ 30 h 252"/>
                  <a:gd name="T6" fmla="*/ 292 w 609"/>
                  <a:gd name="T7" fmla="*/ 48 h 252"/>
                  <a:gd name="T8" fmla="*/ 376 w 609"/>
                  <a:gd name="T9" fmla="*/ 78 h 252"/>
                  <a:gd name="T10" fmla="*/ 448 w 609"/>
                  <a:gd name="T11" fmla="*/ 114 h 252"/>
                  <a:gd name="T12" fmla="*/ 514 w 609"/>
                  <a:gd name="T13" fmla="*/ 156 h 252"/>
                  <a:gd name="T14" fmla="*/ 567 w 609"/>
                  <a:gd name="T15" fmla="*/ 198 h 252"/>
                  <a:gd name="T16" fmla="*/ 609 w 609"/>
                  <a:gd name="T17" fmla="*/ 252 h 252"/>
                  <a:gd name="T18" fmla="*/ 609 w 609"/>
                  <a:gd name="T19" fmla="*/ 216 h 252"/>
                  <a:gd name="T20" fmla="*/ 561 w 609"/>
                  <a:gd name="T21" fmla="*/ 168 h 252"/>
                  <a:gd name="T22" fmla="*/ 502 w 609"/>
                  <a:gd name="T23" fmla="*/ 126 h 252"/>
                  <a:gd name="T24" fmla="*/ 436 w 609"/>
                  <a:gd name="T25" fmla="*/ 90 h 252"/>
                  <a:gd name="T26" fmla="*/ 364 w 609"/>
                  <a:gd name="T27" fmla="*/ 60 h 252"/>
                  <a:gd name="T28" fmla="*/ 286 w 609"/>
                  <a:gd name="T29" fmla="*/ 36 h 252"/>
                  <a:gd name="T30" fmla="*/ 197 w 609"/>
                  <a:gd name="T31" fmla="*/ 18 h 252"/>
                  <a:gd name="T32" fmla="*/ 107 w 609"/>
                  <a:gd name="T33" fmla="*/ 6 h 252"/>
                  <a:gd name="T34" fmla="*/ 12 w 609"/>
                  <a:gd name="T35" fmla="*/ 0 h 252"/>
                  <a:gd name="T36" fmla="*/ 6 w 609"/>
                  <a:gd name="T37" fmla="*/ 0 h 252"/>
                  <a:gd name="T38" fmla="*/ 0 w 609"/>
                  <a:gd name="T39" fmla="*/ 0 h 252"/>
                  <a:gd name="T40" fmla="*/ 0 w 609"/>
                  <a:gd name="T41" fmla="*/ 12 h 252"/>
                  <a:gd name="T42" fmla="*/ 6 w 609"/>
                  <a:gd name="T43" fmla="*/ 12 h 252"/>
                  <a:gd name="T44" fmla="*/ 12 w 609"/>
                  <a:gd name="T45" fmla="*/ 12 h 252"/>
                  <a:gd name="T46" fmla="*/ 12 w 609"/>
                  <a:gd name="T47" fmla="*/ 1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10" name="Freeform 38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>
                  <a:gd name="T0" fmla="*/ 72 w 72"/>
                  <a:gd name="T1" fmla="*/ 0 h 54"/>
                  <a:gd name="T2" fmla="*/ 36 w 72"/>
                  <a:gd name="T3" fmla="*/ 30 h 54"/>
                  <a:gd name="T4" fmla="*/ 0 w 72"/>
                  <a:gd name="T5" fmla="*/ 54 h 54"/>
                  <a:gd name="T6" fmla="*/ 36 w 72"/>
                  <a:gd name="T7" fmla="*/ 54 h 54"/>
                  <a:gd name="T8" fmla="*/ 54 w 72"/>
                  <a:gd name="T9" fmla="*/ 42 h 54"/>
                  <a:gd name="T10" fmla="*/ 72 w 72"/>
                  <a:gd name="T11" fmla="*/ 24 h 54"/>
                  <a:gd name="T12" fmla="*/ 72 w 72"/>
                  <a:gd name="T13" fmla="*/ 24 h 54"/>
                  <a:gd name="T14" fmla="*/ 72 w 72"/>
                  <a:gd name="T15" fmla="*/ 0 h 54"/>
                  <a:gd name="T16" fmla="*/ 72 w 72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11" name="Freeform 39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>
                  <a:gd name="T0" fmla="*/ 299 w 705"/>
                  <a:gd name="T1" fmla="*/ 90 h 108"/>
                  <a:gd name="T2" fmla="*/ 221 w 705"/>
                  <a:gd name="T3" fmla="*/ 90 h 108"/>
                  <a:gd name="T4" fmla="*/ 143 w 705"/>
                  <a:gd name="T5" fmla="*/ 78 h 108"/>
                  <a:gd name="T6" fmla="*/ 0 w 705"/>
                  <a:gd name="T7" fmla="*/ 48 h 108"/>
                  <a:gd name="T8" fmla="*/ 0 w 705"/>
                  <a:gd name="T9" fmla="*/ 66 h 108"/>
                  <a:gd name="T10" fmla="*/ 143 w 705"/>
                  <a:gd name="T11" fmla="*/ 96 h 108"/>
                  <a:gd name="T12" fmla="*/ 221 w 705"/>
                  <a:gd name="T13" fmla="*/ 108 h 108"/>
                  <a:gd name="T14" fmla="*/ 299 w 705"/>
                  <a:gd name="T15" fmla="*/ 108 h 108"/>
                  <a:gd name="T16" fmla="*/ 412 w 705"/>
                  <a:gd name="T17" fmla="*/ 102 h 108"/>
                  <a:gd name="T18" fmla="*/ 520 w 705"/>
                  <a:gd name="T19" fmla="*/ 84 h 108"/>
                  <a:gd name="T20" fmla="*/ 615 w 705"/>
                  <a:gd name="T21" fmla="*/ 60 h 108"/>
                  <a:gd name="T22" fmla="*/ 705 w 705"/>
                  <a:gd name="T23" fmla="*/ 24 h 108"/>
                  <a:gd name="T24" fmla="*/ 705 w 705"/>
                  <a:gd name="T25" fmla="*/ 0 h 108"/>
                  <a:gd name="T26" fmla="*/ 615 w 705"/>
                  <a:gd name="T27" fmla="*/ 42 h 108"/>
                  <a:gd name="T28" fmla="*/ 520 w 705"/>
                  <a:gd name="T29" fmla="*/ 66 h 108"/>
                  <a:gd name="T30" fmla="*/ 412 w 705"/>
                  <a:gd name="T31" fmla="*/ 84 h 108"/>
                  <a:gd name="T32" fmla="*/ 299 w 705"/>
                  <a:gd name="T33" fmla="*/ 90 h 108"/>
                  <a:gd name="T34" fmla="*/ 299 w 705"/>
                  <a:gd name="T35" fmla="*/ 9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12" name="Freeform 40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>
                  <a:gd name="T0" fmla="*/ 119 w 143"/>
                  <a:gd name="T1" fmla="*/ 114 h 341"/>
                  <a:gd name="T2" fmla="*/ 113 w 143"/>
                  <a:gd name="T3" fmla="*/ 173 h 341"/>
                  <a:gd name="T4" fmla="*/ 89 w 143"/>
                  <a:gd name="T5" fmla="*/ 239 h 341"/>
                  <a:gd name="T6" fmla="*/ 47 w 143"/>
                  <a:gd name="T7" fmla="*/ 293 h 341"/>
                  <a:gd name="T8" fmla="*/ 0 w 143"/>
                  <a:gd name="T9" fmla="*/ 341 h 341"/>
                  <a:gd name="T10" fmla="*/ 29 w 143"/>
                  <a:gd name="T11" fmla="*/ 341 h 341"/>
                  <a:gd name="T12" fmla="*/ 77 w 143"/>
                  <a:gd name="T13" fmla="*/ 287 h 341"/>
                  <a:gd name="T14" fmla="*/ 113 w 143"/>
                  <a:gd name="T15" fmla="*/ 233 h 341"/>
                  <a:gd name="T16" fmla="*/ 137 w 143"/>
                  <a:gd name="T17" fmla="*/ 173 h 341"/>
                  <a:gd name="T18" fmla="*/ 143 w 143"/>
                  <a:gd name="T19" fmla="*/ 114 h 341"/>
                  <a:gd name="T20" fmla="*/ 137 w 143"/>
                  <a:gd name="T21" fmla="*/ 60 h 341"/>
                  <a:gd name="T22" fmla="*/ 119 w 143"/>
                  <a:gd name="T23" fmla="*/ 0 h 341"/>
                  <a:gd name="T24" fmla="*/ 89 w 143"/>
                  <a:gd name="T25" fmla="*/ 0 h 341"/>
                  <a:gd name="T26" fmla="*/ 113 w 143"/>
                  <a:gd name="T27" fmla="*/ 60 h 341"/>
                  <a:gd name="T28" fmla="*/ 119 w 143"/>
                  <a:gd name="T29" fmla="*/ 114 h 341"/>
                  <a:gd name="T30" fmla="*/ 119 w 143"/>
                  <a:gd name="T31" fmla="*/ 114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13" name="Freeform 41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>
                  <a:gd name="T0" fmla="*/ 59 w 83"/>
                  <a:gd name="T1" fmla="*/ 90 h 90"/>
                  <a:gd name="T2" fmla="*/ 83 w 83"/>
                  <a:gd name="T3" fmla="*/ 84 h 90"/>
                  <a:gd name="T4" fmla="*/ 71 w 83"/>
                  <a:gd name="T5" fmla="*/ 60 h 90"/>
                  <a:gd name="T6" fmla="*/ 53 w 83"/>
                  <a:gd name="T7" fmla="*/ 42 h 90"/>
                  <a:gd name="T8" fmla="*/ 6 w 83"/>
                  <a:gd name="T9" fmla="*/ 0 h 90"/>
                  <a:gd name="T10" fmla="*/ 0 w 83"/>
                  <a:gd name="T11" fmla="*/ 18 h 90"/>
                  <a:gd name="T12" fmla="*/ 35 w 83"/>
                  <a:gd name="T13" fmla="*/ 48 h 90"/>
                  <a:gd name="T14" fmla="*/ 59 w 83"/>
                  <a:gd name="T15" fmla="*/ 90 h 90"/>
                  <a:gd name="T16" fmla="*/ 59 w 8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14" name="Freeform 42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686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15" name="Freeform 43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>
                  <a:gd name="T0" fmla="*/ 616 w 909"/>
                  <a:gd name="T1" fmla="*/ 0 h 533"/>
                  <a:gd name="T2" fmla="*/ 616 w 909"/>
                  <a:gd name="T3" fmla="*/ 18 h 533"/>
                  <a:gd name="T4" fmla="*/ 724 w 909"/>
                  <a:gd name="T5" fmla="*/ 60 h 533"/>
                  <a:gd name="T6" fmla="*/ 765 w 909"/>
                  <a:gd name="T7" fmla="*/ 84 h 533"/>
                  <a:gd name="T8" fmla="*/ 807 w 909"/>
                  <a:gd name="T9" fmla="*/ 114 h 533"/>
                  <a:gd name="T10" fmla="*/ 837 w 909"/>
                  <a:gd name="T11" fmla="*/ 144 h 533"/>
                  <a:gd name="T12" fmla="*/ 861 w 909"/>
                  <a:gd name="T13" fmla="*/ 180 h 533"/>
                  <a:gd name="T14" fmla="*/ 873 w 909"/>
                  <a:gd name="T15" fmla="*/ 216 h 533"/>
                  <a:gd name="T16" fmla="*/ 879 w 909"/>
                  <a:gd name="T17" fmla="*/ 258 h 533"/>
                  <a:gd name="T18" fmla="*/ 873 w 909"/>
                  <a:gd name="T19" fmla="*/ 311 h 533"/>
                  <a:gd name="T20" fmla="*/ 843 w 909"/>
                  <a:gd name="T21" fmla="*/ 359 h 533"/>
                  <a:gd name="T22" fmla="*/ 807 w 909"/>
                  <a:gd name="T23" fmla="*/ 401 h 533"/>
                  <a:gd name="T24" fmla="*/ 753 w 909"/>
                  <a:gd name="T25" fmla="*/ 443 h 533"/>
                  <a:gd name="T26" fmla="*/ 694 w 909"/>
                  <a:gd name="T27" fmla="*/ 473 h 533"/>
                  <a:gd name="T28" fmla="*/ 622 w 909"/>
                  <a:gd name="T29" fmla="*/ 497 h 533"/>
                  <a:gd name="T30" fmla="*/ 538 w 909"/>
                  <a:gd name="T31" fmla="*/ 509 h 533"/>
                  <a:gd name="T32" fmla="*/ 455 w 909"/>
                  <a:gd name="T33" fmla="*/ 515 h 533"/>
                  <a:gd name="T34" fmla="*/ 371 w 909"/>
                  <a:gd name="T35" fmla="*/ 509 h 533"/>
                  <a:gd name="T36" fmla="*/ 287 w 909"/>
                  <a:gd name="T37" fmla="*/ 497 h 533"/>
                  <a:gd name="T38" fmla="*/ 215 w 909"/>
                  <a:gd name="T39" fmla="*/ 473 h 533"/>
                  <a:gd name="T40" fmla="*/ 156 w 909"/>
                  <a:gd name="T41" fmla="*/ 443 h 533"/>
                  <a:gd name="T42" fmla="*/ 102 w 909"/>
                  <a:gd name="T43" fmla="*/ 401 h 533"/>
                  <a:gd name="T44" fmla="*/ 66 w 909"/>
                  <a:gd name="T45" fmla="*/ 359 h 533"/>
                  <a:gd name="T46" fmla="*/ 36 w 909"/>
                  <a:gd name="T47" fmla="*/ 311 h 533"/>
                  <a:gd name="T48" fmla="*/ 30 w 909"/>
                  <a:gd name="T49" fmla="*/ 258 h 533"/>
                  <a:gd name="T50" fmla="*/ 36 w 909"/>
                  <a:gd name="T51" fmla="*/ 222 h 533"/>
                  <a:gd name="T52" fmla="*/ 48 w 909"/>
                  <a:gd name="T53" fmla="*/ 186 h 533"/>
                  <a:gd name="T54" fmla="*/ 66 w 909"/>
                  <a:gd name="T55" fmla="*/ 156 h 533"/>
                  <a:gd name="T56" fmla="*/ 90 w 909"/>
                  <a:gd name="T57" fmla="*/ 126 h 533"/>
                  <a:gd name="T58" fmla="*/ 66 w 909"/>
                  <a:gd name="T59" fmla="*/ 114 h 533"/>
                  <a:gd name="T60" fmla="*/ 36 w 909"/>
                  <a:gd name="T61" fmla="*/ 144 h 533"/>
                  <a:gd name="T62" fmla="*/ 18 w 909"/>
                  <a:gd name="T63" fmla="*/ 180 h 533"/>
                  <a:gd name="T64" fmla="*/ 6 w 909"/>
                  <a:gd name="T65" fmla="*/ 216 h 533"/>
                  <a:gd name="T66" fmla="*/ 0 w 909"/>
                  <a:gd name="T67" fmla="*/ 258 h 533"/>
                  <a:gd name="T68" fmla="*/ 12 w 909"/>
                  <a:gd name="T69" fmla="*/ 311 h 533"/>
                  <a:gd name="T70" fmla="*/ 36 w 909"/>
                  <a:gd name="T71" fmla="*/ 365 h 533"/>
                  <a:gd name="T72" fmla="*/ 78 w 909"/>
                  <a:gd name="T73" fmla="*/ 413 h 533"/>
                  <a:gd name="T74" fmla="*/ 132 w 909"/>
                  <a:gd name="T75" fmla="*/ 449 h 533"/>
                  <a:gd name="T76" fmla="*/ 203 w 909"/>
                  <a:gd name="T77" fmla="*/ 485 h 533"/>
                  <a:gd name="T78" fmla="*/ 275 w 909"/>
                  <a:gd name="T79" fmla="*/ 509 h 533"/>
                  <a:gd name="T80" fmla="*/ 365 w 909"/>
                  <a:gd name="T81" fmla="*/ 527 h 533"/>
                  <a:gd name="T82" fmla="*/ 455 w 909"/>
                  <a:gd name="T83" fmla="*/ 533 h 533"/>
                  <a:gd name="T84" fmla="*/ 544 w 909"/>
                  <a:gd name="T85" fmla="*/ 527 h 533"/>
                  <a:gd name="T86" fmla="*/ 634 w 909"/>
                  <a:gd name="T87" fmla="*/ 509 h 533"/>
                  <a:gd name="T88" fmla="*/ 712 w 909"/>
                  <a:gd name="T89" fmla="*/ 485 h 533"/>
                  <a:gd name="T90" fmla="*/ 777 w 909"/>
                  <a:gd name="T91" fmla="*/ 449 h 533"/>
                  <a:gd name="T92" fmla="*/ 831 w 909"/>
                  <a:gd name="T93" fmla="*/ 413 h 533"/>
                  <a:gd name="T94" fmla="*/ 873 w 909"/>
                  <a:gd name="T95" fmla="*/ 365 h 533"/>
                  <a:gd name="T96" fmla="*/ 897 w 909"/>
                  <a:gd name="T97" fmla="*/ 311 h 533"/>
                  <a:gd name="T98" fmla="*/ 909 w 909"/>
                  <a:gd name="T99" fmla="*/ 258 h 533"/>
                  <a:gd name="T100" fmla="*/ 903 w 909"/>
                  <a:gd name="T101" fmla="*/ 216 h 533"/>
                  <a:gd name="T102" fmla="*/ 885 w 909"/>
                  <a:gd name="T103" fmla="*/ 174 h 533"/>
                  <a:gd name="T104" fmla="*/ 861 w 909"/>
                  <a:gd name="T105" fmla="*/ 132 h 533"/>
                  <a:gd name="T106" fmla="*/ 825 w 909"/>
                  <a:gd name="T107" fmla="*/ 102 h 533"/>
                  <a:gd name="T108" fmla="*/ 783 w 909"/>
                  <a:gd name="T109" fmla="*/ 66 h 533"/>
                  <a:gd name="T110" fmla="*/ 735 w 909"/>
                  <a:gd name="T111" fmla="*/ 42 h 533"/>
                  <a:gd name="T112" fmla="*/ 616 w 909"/>
                  <a:gd name="T113" fmla="*/ 0 h 533"/>
                  <a:gd name="T114" fmla="*/ 616 w 909"/>
                  <a:gd name="T115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16" name="Freeform 44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>
                  <a:gd name="T0" fmla="*/ 240 w 365"/>
                  <a:gd name="T1" fmla="*/ 18 h 66"/>
                  <a:gd name="T2" fmla="*/ 299 w 365"/>
                  <a:gd name="T3" fmla="*/ 24 h 66"/>
                  <a:gd name="T4" fmla="*/ 359 w 365"/>
                  <a:gd name="T5" fmla="*/ 30 h 66"/>
                  <a:gd name="T6" fmla="*/ 365 w 365"/>
                  <a:gd name="T7" fmla="*/ 12 h 66"/>
                  <a:gd name="T8" fmla="*/ 305 w 365"/>
                  <a:gd name="T9" fmla="*/ 6 h 66"/>
                  <a:gd name="T10" fmla="*/ 240 w 365"/>
                  <a:gd name="T11" fmla="*/ 0 h 66"/>
                  <a:gd name="T12" fmla="*/ 174 w 365"/>
                  <a:gd name="T13" fmla="*/ 6 h 66"/>
                  <a:gd name="T14" fmla="*/ 114 w 365"/>
                  <a:gd name="T15" fmla="*/ 12 h 66"/>
                  <a:gd name="T16" fmla="*/ 0 w 365"/>
                  <a:gd name="T17" fmla="*/ 42 h 66"/>
                  <a:gd name="T18" fmla="*/ 0 w 365"/>
                  <a:gd name="T19" fmla="*/ 66 h 66"/>
                  <a:gd name="T20" fmla="*/ 54 w 365"/>
                  <a:gd name="T21" fmla="*/ 48 h 66"/>
                  <a:gd name="T22" fmla="*/ 114 w 365"/>
                  <a:gd name="T23" fmla="*/ 30 h 66"/>
                  <a:gd name="T24" fmla="*/ 174 w 365"/>
                  <a:gd name="T25" fmla="*/ 24 h 66"/>
                  <a:gd name="T26" fmla="*/ 240 w 365"/>
                  <a:gd name="T27" fmla="*/ 18 h 66"/>
                  <a:gd name="T28" fmla="*/ 240 w 365"/>
                  <a:gd name="T29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17" name="Freeform 45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>
                  <a:gd name="T0" fmla="*/ 66 w 66"/>
                  <a:gd name="T1" fmla="*/ 18 h 48"/>
                  <a:gd name="T2" fmla="*/ 48 w 66"/>
                  <a:gd name="T3" fmla="*/ 0 h 48"/>
                  <a:gd name="T4" fmla="*/ 24 w 66"/>
                  <a:gd name="T5" fmla="*/ 12 h 48"/>
                  <a:gd name="T6" fmla="*/ 0 w 66"/>
                  <a:gd name="T7" fmla="*/ 30 h 48"/>
                  <a:gd name="T8" fmla="*/ 12 w 66"/>
                  <a:gd name="T9" fmla="*/ 48 h 48"/>
                  <a:gd name="T10" fmla="*/ 42 w 66"/>
                  <a:gd name="T11" fmla="*/ 30 h 48"/>
                  <a:gd name="T12" fmla="*/ 66 w 66"/>
                  <a:gd name="T13" fmla="*/ 18 h 48"/>
                  <a:gd name="T14" fmla="*/ 66 w 66"/>
                  <a:gd name="T15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6363" name="Freeform 46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5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5 w 382"/>
                  <a:gd name="T19" fmla="*/ 96 h 96"/>
                  <a:gd name="T20" fmla="*/ 269 w 382"/>
                  <a:gd name="T21" fmla="*/ 90 h 96"/>
                  <a:gd name="T22" fmla="*/ 317 w 382"/>
                  <a:gd name="T23" fmla="*/ 84 h 96"/>
                  <a:gd name="T24" fmla="*/ 358 w 382"/>
                  <a:gd name="T25" fmla="*/ 66 h 96"/>
                  <a:gd name="T26" fmla="*/ 388 w 382"/>
                  <a:gd name="T27" fmla="*/ 42 h 96"/>
                  <a:gd name="T28" fmla="*/ 382 w 382"/>
                  <a:gd name="T29" fmla="*/ 42 h 96"/>
                  <a:gd name="T30" fmla="*/ 352 w 382"/>
                  <a:gd name="T31" fmla="*/ 66 h 96"/>
                  <a:gd name="T32" fmla="*/ 311 w 382"/>
                  <a:gd name="T33" fmla="*/ 78 h 96"/>
                  <a:gd name="T34" fmla="*/ 269 w 382"/>
                  <a:gd name="T35" fmla="*/ 90 h 96"/>
                  <a:gd name="T36" fmla="*/ 215 w 382"/>
                  <a:gd name="T37" fmla="*/ 96 h 96"/>
                  <a:gd name="T38" fmla="*/ 215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64" name="Freeform 47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65" name="Freeform 48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66" name="Freeform 49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67" name="Freeform 50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68" name="Freeform 51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5 w 185"/>
                  <a:gd name="T5" fmla="*/ 36 h 210"/>
                  <a:gd name="T6" fmla="*/ 161 w 185"/>
                  <a:gd name="T7" fmla="*/ 72 h 210"/>
                  <a:gd name="T8" fmla="*/ 167 w 185"/>
                  <a:gd name="T9" fmla="*/ 90 h 210"/>
                  <a:gd name="T10" fmla="*/ 173 w 185"/>
                  <a:gd name="T11" fmla="*/ 114 h 210"/>
                  <a:gd name="T12" fmla="*/ 167 w 185"/>
                  <a:gd name="T13" fmla="*/ 138 h 210"/>
                  <a:gd name="T14" fmla="*/ 155 w 185"/>
                  <a:gd name="T15" fmla="*/ 162 h 210"/>
                  <a:gd name="T16" fmla="*/ 125 w 185"/>
                  <a:gd name="T17" fmla="*/ 180 h 210"/>
                  <a:gd name="T18" fmla="*/ 90 w 185"/>
                  <a:gd name="T19" fmla="*/ 198 h 210"/>
                  <a:gd name="T20" fmla="*/ 102 w 185"/>
                  <a:gd name="T21" fmla="*/ 210 h 210"/>
                  <a:gd name="T22" fmla="*/ 137 w 185"/>
                  <a:gd name="T23" fmla="*/ 192 h 210"/>
                  <a:gd name="T24" fmla="*/ 167 w 185"/>
                  <a:gd name="T25" fmla="*/ 168 h 210"/>
                  <a:gd name="T26" fmla="*/ 185 w 185"/>
                  <a:gd name="T27" fmla="*/ 144 h 210"/>
                  <a:gd name="T28" fmla="*/ 191 w 185"/>
                  <a:gd name="T29" fmla="*/ 114 h 210"/>
                  <a:gd name="T30" fmla="*/ 185 w 185"/>
                  <a:gd name="T31" fmla="*/ 90 h 210"/>
                  <a:gd name="T32" fmla="*/ 179 w 185"/>
                  <a:gd name="T33" fmla="*/ 66 h 210"/>
                  <a:gd name="T34" fmla="*/ 161 w 185"/>
                  <a:gd name="T35" fmla="*/ 48 h 210"/>
                  <a:gd name="T36" fmla="*/ 137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69" name="Freeform 52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5" name="Oval 53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56371" name="Group 54"/>
              <p:cNvGrpSpPr>
                <a:grpSpLocks/>
              </p:cNvGrpSpPr>
              <p:nvPr userDrawn="1"/>
            </p:nvGrpSpPr>
            <p:grpSpPr bwMode="auto">
              <a:xfrm>
                <a:off x="4546" y="3608"/>
                <a:ext cx="518" cy="319"/>
                <a:chOff x="4546" y="3608"/>
                <a:chExt cx="518" cy="319"/>
              </a:xfrm>
            </p:grpSpPr>
            <p:sp>
              <p:nvSpPr>
                <p:cNvPr id="3127" name="Oval 55"/>
                <p:cNvSpPr>
                  <a:spLocks noChangeArrowheads="1"/>
                </p:cNvSpPr>
                <p:nvPr/>
              </p:nvSpPr>
              <p:spPr bwMode="hidden">
                <a:xfrm>
                  <a:off x="4546" y="3608"/>
                  <a:ext cx="518" cy="31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128" name="Oval 56"/>
                <p:cNvSpPr>
                  <a:spLocks noChangeArrowheads="1"/>
                </p:cNvSpPr>
                <p:nvPr/>
              </p:nvSpPr>
              <p:spPr bwMode="hidden">
                <a:xfrm>
                  <a:off x="4578" y="3630"/>
                  <a:ext cx="446" cy="27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tint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129" name="Oval 57"/>
                <p:cNvSpPr>
                  <a:spLocks noChangeArrowheads="1"/>
                </p:cNvSpPr>
                <p:nvPr/>
              </p:nvSpPr>
              <p:spPr bwMode="hidden">
                <a:xfrm>
                  <a:off x="4610" y="3650"/>
                  <a:ext cx="386" cy="2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130" name="Oval 58"/>
                <p:cNvSpPr>
                  <a:spLocks noChangeArrowheads="1"/>
                </p:cNvSpPr>
                <p:nvPr/>
              </p:nvSpPr>
              <p:spPr bwMode="hidden">
                <a:xfrm>
                  <a:off x="4654" y="3678"/>
                  <a:ext cx="298" cy="1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131" name="Oval 59"/>
                <p:cNvSpPr>
                  <a:spLocks noChangeArrowheads="1"/>
                </p:cNvSpPr>
                <p:nvPr/>
              </p:nvSpPr>
              <p:spPr bwMode="hidden">
                <a:xfrm>
                  <a:off x="4690" y="3698"/>
                  <a:ext cx="222" cy="13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132" name="Oval 60"/>
                <p:cNvSpPr>
                  <a:spLocks noChangeArrowheads="1"/>
                </p:cNvSpPr>
                <p:nvPr/>
              </p:nvSpPr>
              <p:spPr bwMode="hidden">
                <a:xfrm>
                  <a:off x="4738" y="3728"/>
                  <a:ext cx="126" cy="8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6372" name="Group 61"/>
              <p:cNvGrpSpPr>
                <a:grpSpLocks/>
              </p:cNvGrpSpPr>
              <p:nvPr userDrawn="1"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3134" name="Oval 62"/>
                <p:cNvSpPr>
                  <a:spLocks noChangeArrowheads="1"/>
                </p:cNvSpPr>
                <p:nvPr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135" name="Oval 63"/>
                <p:cNvSpPr>
                  <a:spLocks noChangeArrowheads="1"/>
                </p:cNvSpPr>
                <p:nvPr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136" name="Oval 64"/>
                <p:cNvSpPr>
                  <a:spLocks noChangeArrowheads="1"/>
                </p:cNvSpPr>
                <p:nvPr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137" name="Oval 65"/>
                <p:cNvSpPr>
                  <a:spLocks noChangeArrowheads="1"/>
                </p:cNvSpPr>
                <p:nvPr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3138" name="Rectangle 66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139" name="Rectangle 67"/>
          <p:cNvSpPr>
            <a:spLocks noGrp="1" noChangeArrowheads="1"/>
          </p:cNvSpPr>
          <p:nvPr>
            <p:ph type="dt" sz="half" idx="2"/>
          </p:nvPr>
        </p:nvSpPr>
        <p:spPr bwMode="black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40" name="Rectangle 68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41" name="Rectangle 69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defRPr>
            </a:lvl1pPr>
          </a:lstStyle>
          <a:p>
            <a:pPr>
              <a:defRPr/>
            </a:pPr>
            <a:fld id="{17D2E4AF-73CA-C24C-8FE0-22EABAEF99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142" name="Rectangle 70"/>
          <p:cNvSpPr>
            <a:spLocks noGrp="1" noChangeArrowheads="1"/>
          </p:cNvSpPr>
          <p:nvPr>
            <p:ph type="body" idx="1"/>
          </p:nvPr>
        </p:nvSpPr>
        <p:spPr bwMode="black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522" r:id="rId1"/>
    <p:sldLayoutId id="2147484480" r:id="rId2"/>
    <p:sldLayoutId id="2147484481" r:id="rId3"/>
    <p:sldLayoutId id="2147484482" r:id="rId4"/>
    <p:sldLayoutId id="2147484483" r:id="rId5"/>
    <p:sldLayoutId id="2147484484" r:id="rId6"/>
    <p:sldLayoutId id="2147484485" r:id="rId7"/>
    <p:sldLayoutId id="2147484486" r:id="rId8"/>
    <p:sldLayoutId id="2147484487" r:id="rId9"/>
    <p:sldLayoutId id="2147484488" r:id="rId10"/>
    <p:sldLayoutId id="2147484489" r:id="rId11"/>
    <p:sldLayoutId id="2147484490" r:id="rId12"/>
    <p:sldLayoutId id="2147484491" r:id="rId13"/>
    <p:sldLayoutId id="214748449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82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71688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848 w 5740"/>
                <a:gd name="T1" fmla="*/ 12 h 4316"/>
                <a:gd name="T2" fmla="*/ 0 w 5740"/>
                <a:gd name="T3" fmla="*/ 12 h 4316"/>
                <a:gd name="T4" fmla="*/ 0 w 5740"/>
                <a:gd name="T5" fmla="*/ 0 h 4316"/>
                <a:gd name="T6" fmla="*/ 5848 w 5740"/>
                <a:gd name="T7" fmla="*/ 0 h 4316"/>
                <a:gd name="T8" fmla="*/ 5848 w 5740"/>
                <a:gd name="T9" fmla="*/ 12 h 4316"/>
                <a:gd name="T10" fmla="*/ 5848 w 5740"/>
                <a:gd name="T11" fmla="*/ 12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71689" name="Group 4"/>
            <p:cNvGrpSpPr>
              <a:grpSpLocks/>
            </p:cNvGrpSpPr>
            <p:nvPr/>
          </p:nvGrpSpPr>
          <p:grpSpPr bwMode="auto">
            <a:xfrm>
              <a:off x="1776" y="3024"/>
              <a:ext cx="3929" cy="1290"/>
              <a:chOff x="1776" y="3024"/>
              <a:chExt cx="3929" cy="1290"/>
            </a:xfrm>
          </p:grpSpPr>
          <p:grpSp>
            <p:nvGrpSpPr>
              <p:cNvPr id="71690" name="Group 5"/>
              <p:cNvGrpSpPr>
                <a:grpSpLocks/>
              </p:cNvGrpSpPr>
              <p:nvPr userDrawn="1"/>
            </p:nvGrpSpPr>
            <p:grpSpPr bwMode="auto">
              <a:xfrm>
                <a:off x="2268" y="3934"/>
                <a:ext cx="638" cy="377"/>
                <a:chOff x="2268" y="3934"/>
                <a:chExt cx="638" cy="377"/>
              </a:xfrm>
            </p:grpSpPr>
            <p:sp>
              <p:nvSpPr>
                <p:cNvPr id="3078" name="Oval 6"/>
                <p:cNvSpPr>
                  <a:spLocks noChangeArrowheads="1"/>
                </p:cNvSpPr>
                <p:nvPr/>
              </p:nvSpPr>
              <p:spPr bwMode="hidden">
                <a:xfrm>
                  <a:off x="2268" y="3934"/>
                  <a:ext cx="638" cy="3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3079" name="Oval 7"/>
                <p:cNvSpPr>
                  <a:spLocks noChangeArrowheads="1"/>
                </p:cNvSpPr>
                <p:nvPr/>
              </p:nvSpPr>
              <p:spPr bwMode="hidden">
                <a:xfrm>
                  <a:off x="2314" y="3958"/>
                  <a:ext cx="543" cy="3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87843"/>
                        <a:invGamma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3080" name="Oval 8"/>
                <p:cNvSpPr>
                  <a:spLocks noChangeArrowheads="1"/>
                </p:cNvSpPr>
                <p:nvPr/>
              </p:nvSpPr>
              <p:spPr bwMode="hidden">
                <a:xfrm>
                  <a:off x="2341" y="3979"/>
                  <a:ext cx="501" cy="29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098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3081" name="Oval 9"/>
                <p:cNvSpPr>
                  <a:spLocks noChangeArrowheads="1"/>
                </p:cNvSpPr>
                <p:nvPr/>
              </p:nvSpPr>
              <p:spPr bwMode="hidden">
                <a:xfrm>
                  <a:off x="2368" y="3997"/>
                  <a:ext cx="444" cy="258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3082" name="Oval 10"/>
                <p:cNvSpPr>
                  <a:spLocks noChangeArrowheads="1"/>
                </p:cNvSpPr>
                <p:nvPr/>
              </p:nvSpPr>
              <p:spPr bwMode="hidden">
                <a:xfrm>
                  <a:off x="2385" y="4005"/>
                  <a:ext cx="413" cy="24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3083" name="Oval 11"/>
                <p:cNvSpPr>
                  <a:spLocks noChangeArrowheads="1"/>
                </p:cNvSpPr>
                <p:nvPr/>
              </p:nvSpPr>
              <p:spPr bwMode="hidden">
                <a:xfrm>
                  <a:off x="2437" y="4026"/>
                  <a:ext cx="306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3084" name="Oval 12"/>
                <p:cNvSpPr>
                  <a:spLocks noChangeArrowheads="1"/>
                </p:cNvSpPr>
                <p:nvPr/>
              </p:nvSpPr>
              <p:spPr bwMode="hidden">
                <a:xfrm>
                  <a:off x="2476" y="4056"/>
                  <a:ext cx="227" cy="13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3085" name="Oval 13"/>
                <p:cNvSpPr>
                  <a:spLocks noChangeArrowheads="1"/>
                </p:cNvSpPr>
                <p:nvPr/>
              </p:nvSpPr>
              <p:spPr bwMode="hidden">
                <a:xfrm>
                  <a:off x="2542" y="4097"/>
                  <a:ext cx="90" cy="6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</p:grpSp>
          <p:sp>
            <p:nvSpPr>
              <p:cNvPr id="3086" name="Oval 14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087" name="Oval 15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088" name="Oval 16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089" name="Oval 17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090" name="Oval 18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091" name="Freeform 19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>
                  <a:gd name="T0" fmla="*/ 376 w 382"/>
                  <a:gd name="T1" fmla="*/ 12 h 161"/>
                  <a:gd name="T2" fmla="*/ 257 w 382"/>
                  <a:gd name="T3" fmla="*/ 24 h 161"/>
                  <a:gd name="T4" fmla="*/ 149 w 382"/>
                  <a:gd name="T5" fmla="*/ 54 h 161"/>
                  <a:gd name="T6" fmla="*/ 101 w 382"/>
                  <a:gd name="T7" fmla="*/ 77 h 161"/>
                  <a:gd name="T8" fmla="*/ 59 w 382"/>
                  <a:gd name="T9" fmla="*/ 101 h 161"/>
                  <a:gd name="T10" fmla="*/ 24 w 382"/>
                  <a:gd name="T11" fmla="*/ 131 h 161"/>
                  <a:gd name="T12" fmla="*/ 0 w 382"/>
                  <a:gd name="T13" fmla="*/ 161 h 161"/>
                  <a:gd name="T14" fmla="*/ 0 w 382"/>
                  <a:gd name="T15" fmla="*/ 137 h 161"/>
                  <a:gd name="T16" fmla="*/ 29 w 382"/>
                  <a:gd name="T17" fmla="*/ 107 h 161"/>
                  <a:gd name="T18" fmla="*/ 65 w 382"/>
                  <a:gd name="T19" fmla="*/ 83 h 161"/>
                  <a:gd name="T20" fmla="*/ 155 w 382"/>
                  <a:gd name="T21" fmla="*/ 36 h 161"/>
                  <a:gd name="T22" fmla="*/ 257 w 382"/>
                  <a:gd name="T23" fmla="*/ 12 h 161"/>
                  <a:gd name="T24" fmla="*/ 376 w 382"/>
                  <a:gd name="T25" fmla="*/ 0 h 161"/>
                  <a:gd name="T26" fmla="*/ 376 w 382"/>
                  <a:gd name="T27" fmla="*/ 0 h 161"/>
                  <a:gd name="T28" fmla="*/ 382 w 382"/>
                  <a:gd name="T29" fmla="*/ 0 h 161"/>
                  <a:gd name="T30" fmla="*/ 382 w 382"/>
                  <a:gd name="T31" fmla="*/ 12 h 161"/>
                  <a:gd name="T32" fmla="*/ 376 w 382"/>
                  <a:gd name="T33" fmla="*/ 12 h 161"/>
                  <a:gd name="T34" fmla="*/ 376 w 382"/>
                  <a:gd name="T35" fmla="*/ 12 h 161"/>
                  <a:gd name="T36" fmla="*/ 376 w 382"/>
                  <a:gd name="T37" fmla="*/ 12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092" name="Freeform 20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>
                  <a:gd name="T0" fmla="*/ 257 w 443"/>
                  <a:gd name="T1" fmla="*/ 54 h 66"/>
                  <a:gd name="T2" fmla="*/ 353 w 443"/>
                  <a:gd name="T3" fmla="*/ 48 h 66"/>
                  <a:gd name="T4" fmla="*/ 443 w 443"/>
                  <a:gd name="T5" fmla="*/ 24 h 66"/>
                  <a:gd name="T6" fmla="*/ 443 w 443"/>
                  <a:gd name="T7" fmla="*/ 36 h 66"/>
                  <a:gd name="T8" fmla="*/ 353 w 443"/>
                  <a:gd name="T9" fmla="*/ 60 h 66"/>
                  <a:gd name="T10" fmla="*/ 257 w 443"/>
                  <a:gd name="T11" fmla="*/ 66 h 66"/>
                  <a:gd name="T12" fmla="*/ 186 w 443"/>
                  <a:gd name="T13" fmla="*/ 60 h 66"/>
                  <a:gd name="T14" fmla="*/ 120 w 443"/>
                  <a:gd name="T15" fmla="*/ 48 h 66"/>
                  <a:gd name="T16" fmla="*/ 60 w 443"/>
                  <a:gd name="T17" fmla="*/ 36 h 66"/>
                  <a:gd name="T18" fmla="*/ 0 w 443"/>
                  <a:gd name="T19" fmla="*/ 12 h 66"/>
                  <a:gd name="T20" fmla="*/ 0 w 443"/>
                  <a:gd name="T21" fmla="*/ 0 h 66"/>
                  <a:gd name="T22" fmla="*/ 54 w 443"/>
                  <a:gd name="T23" fmla="*/ 24 h 66"/>
                  <a:gd name="T24" fmla="*/ 120 w 443"/>
                  <a:gd name="T25" fmla="*/ 36 h 66"/>
                  <a:gd name="T26" fmla="*/ 186 w 443"/>
                  <a:gd name="T27" fmla="*/ 48 h 66"/>
                  <a:gd name="T28" fmla="*/ 257 w 443"/>
                  <a:gd name="T29" fmla="*/ 54 h 66"/>
                  <a:gd name="T30" fmla="*/ 257 w 443"/>
                  <a:gd name="T3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84706"/>
                      <a:invGamma/>
                    </a:schemeClr>
                  </a:gs>
                  <a:gs pos="100000">
                    <a:schemeClr val="accent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093" name="Freeform 21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>
                  <a:gd name="T0" fmla="*/ 12 w 89"/>
                  <a:gd name="T1" fmla="*/ 66 h 216"/>
                  <a:gd name="T2" fmla="*/ 18 w 89"/>
                  <a:gd name="T3" fmla="*/ 108 h 216"/>
                  <a:gd name="T4" fmla="*/ 36 w 89"/>
                  <a:gd name="T5" fmla="*/ 144 h 216"/>
                  <a:gd name="T6" fmla="*/ 60 w 89"/>
                  <a:gd name="T7" fmla="*/ 180 h 216"/>
                  <a:gd name="T8" fmla="*/ 89 w 89"/>
                  <a:gd name="T9" fmla="*/ 216 h 216"/>
                  <a:gd name="T10" fmla="*/ 72 w 89"/>
                  <a:gd name="T11" fmla="*/ 216 h 216"/>
                  <a:gd name="T12" fmla="*/ 42 w 89"/>
                  <a:gd name="T13" fmla="*/ 180 h 216"/>
                  <a:gd name="T14" fmla="*/ 18 w 89"/>
                  <a:gd name="T15" fmla="*/ 144 h 216"/>
                  <a:gd name="T16" fmla="*/ 6 w 89"/>
                  <a:gd name="T17" fmla="*/ 108 h 216"/>
                  <a:gd name="T18" fmla="*/ 0 w 89"/>
                  <a:gd name="T19" fmla="*/ 66 h 216"/>
                  <a:gd name="T20" fmla="*/ 0 w 89"/>
                  <a:gd name="T21" fmla="*/ 30 h 216"/>
                  <a:gd name="T22" fmla="*/ 12 w 89"/>
                  <a:gd name="T23" fmla="*/ 0 h 216"/>
                  <a:gd name="T24" fmla="*/ 30 w 89"/>
                  <a:gd name="T25" fmla="*/ 0 h 216"/>
                  <a:gd name="T26" fmla="*/ 18 w 89"/>
                  <a:gd name="T27" fmla="*/ 30 h 216"/>
                  <a:gd name="T28" fmla="*/ 12 w 89"/>
                  <a:gd name="T29" fmla="*/ 66 h 216"/>
                  <a:gd name="T30" fmla="*/ 12 w 89"/>
                  <a:gd name="T31" fmla="*/ 6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094" name="Freeform 22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>
                  <a:gd name="T0" fmla="*/ 382 w 747"/>
                  <a:gd name="T1" fmla="*/ 443 h 461"/>
                  <a:gd name="T2" fmla="*/ 311 w 747"/>
                  <a:gd name="T3" fmla="*/ 437 h 461"/>
                  <a:gd name="T4" fmla="*/ 245 w 747"/>
                  <a:gd name="T5" fmla="*/ 425 h 461"/>
                  <a:gd name="T6" fmla="*/ 185 w 747"/>
                  <a:gd name="T7" fmla="*/ 407 h 461"/>
                  <a:gd name="T8" fmla="*/ 131 w 747"/>
                  <a:gd name="T9" fmla="*/ 383 h 461"/>
                  <a:gd name="T10" fmla="*/ 83 w 747"/>
                  <a:gd name="T11" fmla="*/ 347 h 461"/>
                  <a:gd name="T12" fmla="*/ 53 w 747"/>
                  <a:gd name="T13" fmla="*/ 311 h 461"/>
                  <a:gd name="T14" fmla="*/ 30 w 747"/>
                  <a:gd name="T15" fmla="*/ 269 h 461"/>
                  <a:gd name="T16" fmla="*/ 24 w 747"/>
                  <a:gd name="T17" fmla="*/ 227 h 461"/>
                  <a:gd name="T18" fmla="*/ 30 w 747"/>
                  <a:gd name="T19" fmla="*/ 185 h 461"/>
                  <a:gd name="T20" fmla="*/ 53 w 747"/>
                  <a:gd name="T21" fmla="*/ 143 h 461"/>
                  <a:gd name="T22" fmla="*/ 83 w 747"/>
                  <a:gd name="T23" fmla="*/ 107 h 461"/>
                  <a:gd name="T24" fmla="*/ 131 w 747"/>
                  <a:gd name="T25" fmla="*/ 77 h 461"/>
                  <a:gd name="T26" fmla="*/ 185 w 747"/>
                  <a:gd name="T27" fmla="*/ 47 h 461"/>
                  <a:gd name="T28" fmla="*/ 245 w 747"/>
                  <a:gd name="T29" fmla="*/ 30 h 461"/>
                  <a:gd name="T30" fmla="*/ 311 w 747"/>
                  <a:gd name="T31" fmla="*/ 18 h 461"/>
                  <a:gd name="T32" fmla="*/ 382 w 747"/>
                  <a:gd name="T33" fmla="*/ 12 h 461"/>
                  <a:gd name="T34" fmla="*/ 478 w 747"/>
                  <a:gd name="T35" fmla="*/ 18 h 461"/>
                  <a:gd name="T36" fmla="*/ 562 w 747"/>
                  <a:gd name="T37" fmla="*/ 41 h 461"/>
                  <a:gd name="T38" fmla="*/ 562 w 747"/>
                  <a:gd name="T39" fmla="*/ 36 h 461"/>
                  <a:gd name="T40" fmla="*/ 562 w 747"/>
                  <a:gd name="T41" fmla="*/ 30 h 461"/>
                  <a:gd name="T42" fmla="*/ 478 w 747"/>
                  <a:gd name="T43" fmla="*/ 6 h 461"/>
                  <a:gd name="T44" fmla="*/ 382 w 747"/>
                  <a:gd name="T45" fmla="*/ 0 h 461"/>
                  <a:gd name="T46" fmla="*/ 305 w 747"/>
                  <a:gd name="T47" fmla="*/ 6 h 461"/>
                  <a:gd name="T48" fmla="*/ 233 w 747"/>
                  <a:gd name="T49" fmla="*/ 18 h 461"/>
                  <a:gd name="T50" fmla="*/ 167 w 747"/>
                  <a:gd name="T51" fmla="*/ 41 h 461"/>
                  <a:gd name="T52" fmla="*/ 113 w 747"/>
                  <a:gd name="T53" fmla="*/ 65 h 461"/>
                  <a:gd name="T54" fmla="*/ 65 w 747"/>
                  <a:gd name="T55" fmla="*/ 101 h 461"/>
                  <a:gd name="T56" fmla="*/ 30 w 747"/>
                  <a:gd name="T57" fmla="*/ 137 h 461"/>
                  <a:gd name="T58" fmla="*/ 6 w 747"/>
                  <a:gd name="T59" fmla="*/ 179 h 461"/>
                  <a:gd name="T60" fmla="*/ 0 w 747"/>
                  <a:gd name="T61" fmla="*/ 227 h 461"/>
                  <a:gd name="T62" fmla="*/ 6 w 747"/>
                  <a:gd name="T63" fmla="*/ 275 h 461"/>
                  <a:gd name="T64" fmla="*/ 30 w 747"/>
                  <a:gd name="T65" fmla="*/ 317 h 461"/>
                  <a:gd name="T66" fmla="*/ 65 w 747"/>
                  <a:gd name="T67" fmla="*/ 359 h 461"/>
                  <a:gd name="T68" fmla="*/ 113 w 747"/>
                  <a:gd name="T69" fmla="*/ 395 h 461"/>
                  <a:gd name="T70" fmla="*/ 167 w 747"/>
                  <a:gd name="T71" fmla="*/ 419 h 461"/>
                  <a:gd name="T72" fmla="*/ 233 w 747"/>
                  <a:gd name="T73" fmla="*/ 443 h 461"/>
                  <a:gd name="T74" fmla="*/ 305 w 747"/>
                  <a:gd name="T75" fmla="*/ 455 h 461"/>
                  <a:gd name="T76" fmla="*/ 382 w 747"/>
                  <a:gd name="T77" fmla="*/ 461 h 461"/>
                  <a:gd name="T78" fmla="*/ 448 w 747"/>
                  <a:gd name="T79" fmla="*/ 455 h 461"/>
                  <a:gd name="T80" fmla="*/ 508 w 747"/>
                  <a:gd name="T81" fmla="*/ 449 h 461"/>
                  <a:gd name="T82" fmla="*/ 609 w 747"/>
                  <a:gd name="T83" fmla="*/ 413 h 461"/>
                  <a:gd name="T84" fmla="*/ 657 w 747"/>
                  <a:gd name="T85" fmla="*/ 389 h 461"/>
                  <a:gd name="T86" fmla="*/ 693 w 747"/>
                  <a:gd name="T87" fmla="*/ 359 h 461"/>
                  <a:gd name="T88" fmla="*/ 723 w 747"/>
                  <a:gd name="T89" fmla="*/ 329 h 461"/>
                  <a:gd name="T90" fmla="*/ 747 w 747"/>
                  <a:gd name="T91" fmla="*/ 293 h 461"/>
                  <a:gd name="T92" fmla="*/ 741 w 747"/>
                  <a:gd name="T93" fmla="*/ 287 h 461"/>
                  <a:gd name="T94" fmla="*/ 729 w 747"/>
                  <a:gd name="T95" fmla="*/ 281 h 461"/>
                  <a:gd name="T96" fmla="*/ 711 w 747"/>
                  <a:gd name="T97" fmla="*/ 317 h 461"/>
                  <a:gd name="T98" fmla="*/ 681 w 747"/>
                  <a:gd name="T99" fmla="*/ 347 h 461"/>
                  <a:gd name="T100" fmla="*/ 645 w 747"/>
                  <a:gd name="T101" fmla="*/ 377 h 461"/>
                  <a:gd name="T102" fmla="*/ 604 w 747"/>
                  <a:gd name="T103" fmla="*/ 401 h 461"/>
                  <a:gd name="T104" fmla="*/ 502 w 747"/>
                  <a:gd name="T105" fmla="*/ 431 h 461"/>
                  <a:gd name="T106" fmla="*/ 442 w 747"/>
                  <a:gd name="T107" fmla="*/ 443 h 461"/>
                  <a:gd name="T108" fmla="*/ 382 w 747"/>
                  <a:gd name="T109" fmla="*/ 443 h 461"/>
                  <a:gd name="T110" fmla="*/ 382 w 747"/>
                  <a:gd name="T111" fmla="*/ 44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095" name="Freeform 23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>
                  <a:gd name="T0" fmla="*/ 0 w 96"/>
                  <a:gd name="T1" fmla="*/ 0 h 30"/>
                  <a:gd name="T2" fmla="*/ 0 w 96"/>
                  <a:gd name="T3" fmla="*/ 12 h 30"/>
                  <a:gd name="T4" fmla="*/ 48 w 96"/>
                  <a:gd name="T5" fmla="*/ 18 h 30"/>
                  <a:gd name="T6" fmla="*/ 96 w 96"/>
                  <a:gd name="T7" fmla="*/ 30 h 30"/>
                  <a:gd name="T8" fmla="*/ 96 w 96"/>
                  <a:gd name="T9" fmla="*/ 24 h 30"/>
                  <a:gd name="T10" fmla="*/ 96 w 96"/>
                  <a:gd name="T11" fmla="*/ 18 h 30"/>
                  <a:gd name="T12" fmla="*/ 48 w 96"/>
                  <a:gd name="T13" fmla="*/ 12 h 30"/>
                  <a:gd name="T14" fmla="*/ 0 w 96"/>
                  <a:gd name="T15" fmla="*/ 0 h 30"/>
                  <a:gd name="T16" fmla="*/ 0 w 96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096" name="Freeform 24"/>
              <p:cNvSpPr>
                <a:spLocks/>
              </p:cNvSpPr>
              <p:nvPr/>
            </p:nvSpPr>
            <p:spPr bwMode="hidden">
              <a:xfrm>
                <a:off x="4175" y="4050"/>
                <a:ext cx="180" cy="132"/>
              </a:xfrm>
              <a:custGeom>
                <a:avLst/>
                <a:gdLst>
                  <a:gd name="T0" fmla="*/ 0 w 179"/>
                  <a:gd name="T1" fmla="*/ 132 h 132"/>
                  <a:gd name="T2" fmla="*/ 29 w 179"/>
                  <a:gd name="T3" fmla="*/ 132 h 132"/>
                  <a:gd name="T4" fmla="*/ 77 w 179"/>
                  <a:gd name="T5" fmla="*/ 108 h 132"/>
                  <a:gd name="T6" fmla="*/ 119 w 179"/>
                  <a:gd name="T7" fmla="*/ 78 h 132"/>
                  <a:gd name="T8" fmla="*/ 155 w 179"/>
                  <a:gd name="T9" fmla="*/ 48 h 132"/>
                  <a:gd name="T10" fmla="*/ 179 w 179"/>
                  <a:gd name="T11" fmla="*/ 12 h 132"/>
                  <a:gd name="T12" fmla="*/ 173 w 179"/>
                  <a:gd name="T13" fmla="*/ 6 h 132"/>
                  <a:gd name="T14" fmla="*/ 167 w 179"/>
                  <a:gd name="T15" fmla="*/ 0 h 132"/>
                  <a:gd name="T16" fmla="*/ 137 w 179"/>
                  <a:gd name="T17" fmla="*/ 42 h 132"/>
                  <a:gd name="T18" fmla="*/ 101 w 179"/>
                  <a:gd name="T19" fmla="*/ 78 h 132"/>
                  <a:gd name="T20" fmla="*/ 53 w 179"/>
                  <a:gd name="T21" fmla="*/ 108 h 132"/>
                  <a:gd name="T22" fmla="*/ 0 w 179"/>
                  <a:gd name="T23" fmla="*/ 132 h 132"/>
                  <a:gd name="T24" fmla="*/ 0 w 179"/>
                  <a:gd name="T25" fmla="*/ 132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32">
                    <a:moveTo>
                      <a:pt x="0" y="132"/>
                    </a:moveTo>
                    <a:lnTo>
                      <a:pt x="29" y="132"/>
                    </a:lnTo>
                    <a:lnTo>
                      <a:pt x="77" y="108"/>
                    </a:lnTo>
                    <a:lnTo>
                      <a:pt x="119" y="78"/>
                    </a:lnTo>
                    <a:lnTo>
                      <a:pt x="155" y="48"/>
                    </a:lnTo>
                    <a:lnTo>
                      <a:pt x="179" y="12"/>
                    </a:lnTo>
                    <a:lnTo>
                      <a:pt x="173" y="6"/>
                    </a:lnTo>
                    <a:lnTo>
                      <a:pt x="167" y="0"/>
                    </a:lnTo>
                    <a:lnTo>
                      <a:pt x="137" y="42"/>
                    </a:lnTo>
                    <a:lnTo>
                      <a:pt x="101" y="78"/>
                    </a:lnTo>
                    <a:lnTo>
                      <a:pt x="53" y="108"/>
                    </a:lnTo>
                    <a:lnTo>
                      <a:pt x="0" y="132"/>
                    </a:lnTo>
                    <a:lnTo>
                      <a:pt x="0" y="1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09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>
                  <a:gd name="T0" fmla="*/ 6 w 448"/>
                  <a:gd name="T1" fmla="*/ 6 h 186"/>
                  <a:gd name="T2" fmla="*/ 78 w 448"/>
                  <a:gd name="T3" fmla="*/ 12 h 186"/>
                  <a:gd name="T4" fmla="*/ 150 w 448"/>
                  <a:gd name="T5" fmla="*/ 18 h 186"/>
                  <a:gd name="T6" fmla="*/ 215 w 448"/>
                  <a:gd name="T7" fmla="*/ 36 h 186"/>
                  <a:gd name="T8" fmla="*/ 275 w 448"/>
                  <a:gd name="T9" fmla="*/ 60 h 186"/>
                  <a:gd name="T10" fmla="*/ 329 w 448"/>
                  <a:gd name="T11" fmla="*/ 84 h 186"/>
                  <a:gd name="T12" fmla="*/ 377 w 448"/>
                  <a:gd name="T13" fmla="*/ 114 h 186"/>
                  <a:gd name="T14" fmla="*/ 419 w 448"/>
                  <a:gd name="T15" fmla="*/ 150 h 186"/>
                  <a:gd name="T16" fmla="*/ 448 w 448"/>
                  <a:gd name="T17" fmla="*/ 186 h 186"/>
                  <a:gd name="T18" fmla="*/ 448 w 448"/>
                  <a:gd name="T19" fmla="*/ 162 h 186"/>
                  <a:gd name="T20" fmla="*/ 413 w 448"/>
                  <a:gd name="T21" fmla="*/ 126 h 186"/>
                  <a:gd name="T22" fmla="*/ 371 w 448"/>
                  <a:gd name="T23" fmla="*/ 96 h 186"/>
                  <a:gd name="T24" fmla="*/ 323 w 448"/>
                  <a:gd name="T25" fmla="*/ 66 h 186"/>
                  <a:gd name="T26" fmla="*/ 269 w 448"/>
                  <a:gd name="T27" fmla="*/ 48 h 186"/>
                  <a:gd name="T28" fmla="*/ 144 w 448"/>
                  <a:gd name="T29" fmla="*/ 12 h 186"/>
                  <a:gd name="T30" fmla="*/ 78 w 448"/>
                  <a:gd name="T31" fmla="*/ 6 h 186"/>
                  <a:gd name="T32" fmla="*/ 6 w 448"/>
                  <a:gd name="T33" fmla="*/ 0 h 186"/>
                  <a:gd name="T34" fmla="*/ 0 w 448"/>
                  <a:gd name="T35" fmla="*/ 0 h 186"/>
                  <a:gd name="T36" fmla="*/ 0 w 448"/>
                  <a:gd name="T37" fmla="*/ 0 h 186"/>
                  <a:gd name="T38" fmla="*/ 0 w 448"/>
                  <a:gd name="T39" fmla="*/ 6 h 186"/>
                  <a:gd name="T40" fmla="*/ 0 w 448"/>
                  <a:gd name="T41" fmla="*/ 6 h 186"/>
                  <a:gd name="T42" fmla="*/ 6 w 448"/>
                  <a:gd name="T43" fmla="*/ 6 h 186"/>
                  <a:gd name="T44" fmla="*/ 6 w 448"/>
                  <a:gd name="T45" fmla="*/ 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09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>
                  <a:gd name="T0" fmla="*/ 23 w 890"/>
                  <a:gd name="T1" fmla="*/ 276 h 462"/>
                  <a:gd name="T2" fmla="*/ 29 w 890"/>
                  <a:gd name="T3" fmla="*/ 222 h 462"/>
                  <a:gd name="T4" fmla="*/ 59 w 890"/>
                  <a:gd name="T5" fmla="*/ 174 h 462"/>
                  <a:gd name="T6" fmla="*/ 95 w 890"/>
                  <a:gd name="T7" fmla="*/ 132 h 462"/>
                  <a:gd name="T8" fmla="*/ 149 w 890"/>
                  <a:gd name="T9" fmla="*/ 96 h 462"/>
                  <a:gd name="T10" fmla="*/ 209 w 890"/>
                  <a:gd name="T11" fmla="*/ 60 h 462"/>
                  <a:gd name="T12" fmla="*/ 281 w 890"/>
                  <a:gd name="T13" fmla="*/ 36 h 462"/>
                  <a:gd name="T14" fmla="*/ 364 w 890"/>
                  <a:gd name="T15" fmla="*/ 24 h 462"/>
                  <a:gd name="T16" fmla="*/ 448 w 890"/>
                  <a:gd name="T17" fmla="*/ 18 h 462"/>
                  <a:gd name="T18" fmla="*/ 532 w 890"/>
                  <a:gd name="T19" fmla="*/ 24 h 462"/>
                  <a:gd name="T20" fmla="*/ 609 w 890"/>
                  <a:gd name="T21" fmla="*/ 36 h 462"/>
                  <a:gd name="T22" fmla="*/ 681 w 890"/>
                  <a:gd name="T23" fmla="*/ 60 h 462"/>
                  <a:gd name="T24" fmla="*/ 741 w 890"/>
                  <a:gd name="T25" fmla="*/ 96 h 462"/>
                  <a:gd name="T26" fmla="*/ 795 w 890"/>
                  <a:gd name="T27" fmla="*/ 132 h 462"/>
                  <a:gd name="T28" fmla="*/ 831 w 890"/>
                  <a:gd name="T29" fmla="*/ 174 h 462"/>
                  <a:gd name="T30" fmla="*/ 861 w 890"/>
                  <a:gd name="T31" fmla="*/ 222 h 462"/>
                  <a:gd name="T32" fmla="*/ 867 w 890"/>
                  <a:gd name="T33" fmla="*/ 276 h 462"/>
                  <a:gd name="T34" fmla="*/ 855 w 890"/>
                  <a:gd name="T35" fmla="*/ 330 h 462"/>
                  <a:gd name="T36" fmla="*/ 831 w 890"/>
                  <a:gd name="T37" fmla="*/ 378 h 462"/>
                  <a:gd name="T38" fmla="*/ 783 w 890"/>
                  <a:gd name="T39" fmla="*/ 426 h 462"/>
                  <a:gd name="T40" fmla="*/ 723 w 890"/>
                  <a:gd name="T41" fmla="*/ 462 h 462"/>
                  <a:gd name="T42" fmla="*/ 765 w 890"/>
                  <a:gd name="T43" fmla="*/ 462 h 462"/>
                  <a:gd name="T44" fmla="*/ 819 w 890"/>
                  <a:gd name="T45" fmla="*/ 426 h 462"/>
                  <a:gd name="T46" fmla="*/ 855 w 890"/>
                  <a:gd name="T47" fmla="*/ 378 h 462"/>
                  <a:gd name="T48" fmla="*/ 884 w 890"/>
                  <a:gd name="T49" fmla="*/ 330 h 462"/>
                  <a:gd name="T50" fmla="*/ 890 w 890"/>
                  <a:gd name="T51" fmla="*/ 276 h 462"/>
                  <a:gd name="T52" fmla="*/ 884 w 890"/>
                  <a:gd name="T53" fmla="*/ 222 h 462"/>
                  <a:gd name="T54" fmla="*/ 855 w 890"/>
                  <a:gd name="T55" fmla="*/ 168 h 462"/>
                  <a:gd name="T56" fmla="*/ 813 w 890"/>
                  <a:gd name="T57" fmla="*/ 120 h 462"/>
                  <a:gd name="T58" fmla="*/ 759 w 890"/>
                  <a:gd name="T59" fmla="*/ 84 h 462"/>
                  <a:gd name="T60" fmla="*/ 693 w 890"/>
                  <a:gd name="T61" fmla="*/ 48 h 462"/>
                  <a:gd name="T62" fmla="*/ 621 w 890"/>
                  <a:gd name="T63" fmla="*/ 24 h 462"/>
                  <a:gd name="T64" fmla="*/ 538 w 890"/>
                  <a:gd name="T65" fmla="*/ 6 h 462"/>
                  <a:gd name="T66" fmla="*/ 448 w 890"/>
                  <a:gd name="T67" fmla="*/ 0 h 462"/>
                  <a:gd name="T68" fmla="*/ 358 w 890"/>
                  <a:gd name="T69" fmla="*/ 6 h 462"/>
                  <a:gd name="T70" fmla="*/ 275 w 890"/>
                  <a:gd name="T71" fmla="*/ 24 h 462"/>
                  <a:gd name="T72" fmla="*/ 197 w 890"/>
                  <a:gd name="T73" fmla="*/ 48 h 462"/>
                  <a:gd name="T74" fmla="*/ 131 w 890"/>
                  <a:gd name="T75" fmla="*/ 84 h 462"/>
                  <a:gd name="T76" fmla="*/ 77 w 890"/>
                  <a:gd name="T77" fmla="*/ 120 h 462"/>
                  <a:gd name="T78" fmla="*/ 35 w 890"/>
                  <a:gd name="T79" fmla="*/ 168 h 462"/>
                  <a:gd name="T80" fmla="*/ 12 w 890"/>
                  <a:gd name="T81" fmla="*/ 222 h 462"/>
                  <a:gd name="T82" fmla="*/ 0 w 890"/>
                  <a:gd name="T83" fmla="*/ 276 h 462"/>
                  <a:gd name="T84" fmla="*/ 6 w 890"/>
                  <a:gd name="T85" fmla="*/ 330 h 462"/>
                  <a:gd name="T86" fmla="*/ 35 w 890"/>
                  <a:gd name="T87" fmla="*/ 378 h 462"/>
                  <a:gd name="T88" fmla="*/ 71 w 890"/>
                  <a:gd name="T89" fmla="*/ 426 h 462"/>
                  <a:gd name="T90" fmla="*/ 125 w 890"/>
                  <a:gd name="T91" fmla="*/ 462 h 462"/>
                  <a:gd name="T92" fmla="*/ 167 w 890"/>
                  <a:gd name="T93" fmla="*/ 462 h 462"/>
                  <a:gd name="T94" fmla="*/ 107 w 890"/>
                  <a:gd name="T95" fmla="*/ 426 h 462"/>
                  <a:gd name="T96" fmla="*/ 59 w 890"/>
                  <a:gd name="T97" fmla="*/ 378 h 462"/>
                  <a:gd name="T98" fmla="*/ 35 w 890"/>
                  <a:gd name="T99" fmla="*/ 330 h 462"/>
                  <a:gd name="T100" fmla="*/ 23 w 890"/>
                  <a:gd name="T101" fmla="*/ 276 h 462"/>
                  <a:gd name="T102" fmla="*/ 23 w 890"/>
                  <a:gd name="T103" fmla="*/ 276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09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>
                  <a:gd name="T0" fmla="*/ 18 w 406"/>
                  <a:gd name="T1" fmla="*/ 300 h 486"/>
                  <a:gd name="T2" fmla="*/ 24 w 406"/>
                  <a:gd name="T3" fmla="*/ 246 h 486"/>
                  <a:gd name="T4" fmla="*/ 48 w 406"/>
                  <a:gd name="T5" fmla="*/ 198 h 486"/>
                  <a:gd name="T6" fmla="*/ 83 w 406"/>
                  <a:gd name="T7" fmla="*/ 150 h 486"/>
                  <a:gd name="T8" fmla="*/ 131 w 406"/>
                  <a:gd name="T9" fmla="*/ 108 h 486"/>
                  <a:gd name="T10" fmla="*/ 185 w 406"/>
                  <a:gd name="T11" fmla="*/ 72 h 486"/>
                  <a:gd name="T12" fmla="*/ 251 w 406"/>
                  <a:gd name="T13" fmla="*/ 42 h 486"/>
                  <a:gd name="T14" fmla="*/ 329 w 406"/>
                  <a:gd name="T15" fmla="*/ 24 h 486"/>
                  <a:gd name="T16" fmla="*/ 406 w 406"/>
                  <a:gd name="T17" fmla="*/ 6 h 486"/>
                  <a:gd name="T18" fmla="*/ 406 w 406"/>
                  <a:gd name="T19" fmla="*/ 0 h 486"/>
                  <a:gd name="T20" fmla="*/ 323 w 406"/>
                  <a:gd name="T21" fmla="*/ 12 h 486"/>
                  <a:gd name="T22" fmla="*/ 245 w 406"/>
                  <a:gd name="T23" fmla="*/ 36 h 486"/>
                  <a:gd name="T24" fmla="*/ 179 w 406"/>
                  <a:gd name="T25" fmla="*/ 66 h 486"/>
                  <a:gd name="T26" fmla="*/ 119 w 406"/>
                  <a:gd name="T27" fmla="*/ 102 h 486"/>
                  <a:gd name="T28" fmla="*/ 72 w 406"/>
                  <a:gd name="T29" fmla="*/ 144 h 486"/>
                  <a:gd name="T30" fmla="*/ 30 w 406"/>
                  <a:gd name="T31" fmla="*/ 192 h 486"/>
                  <a:gd name="T32" fmla="*/ 6 w 406"/>
                  <a:gd name="T33" fmla="*/ 246 h 486"/>
                  <a:gd name="T34" fmla="*/ 0 w 406"/>
                  <a:gd name="T35" fmla="*/ 300 h 486"/>
                  <a:gd name="T36" fmla="*/ 6 w 406"/>
                  <a:gd name="T37" fmla="*/ 348 h 486"/>
                  <a:gd name="T38" fmla="*/ 30 w 406"/>
                  <a:gd name="T39" fmla="*/ 396 h 486"/>
                  <a:gd name="T40" fmla="*/ 66 w 406"/>
                  <a:gd name="T41" fmla="*/ 444 h 486"/>
                  <a:gd name="T42" fmla="*/ 107 w 406"/>
                  <a:gd name="T43" fmla="*/ 486 h 486"/>
                  <a:gd name="T44" fmla="*/ 131 w 406"/>
                  <a:gd name="T45" fmla="*/ 486 h 486"/>
                  <a:gd name="T46" fmla="*/ 83 w 406"/>
                  <a:gd name="T47" fmla="*/ 450 h 486"/>
                  <a:gd name="T48" fmla="*/ 48 w 406"/>
                  <a:gd name="T49" fmla="*/ 402 h 486"/>
                  <a:gd name="T50" fmla="*/ 24 w 406"/>
                  <a:gd name="T51" fmla="*/ 354 h 486"/>
                  <a:gd name="T52" fmla="*/ 18 w 406"/>
                  <a:gd name="T53" fmla="*/ 300 h 486"/>
                  <a:gd name="T54" fmla="*/ 18 w 406"/>
                  <a:gd name="T55" fmla="*/ 30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10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>
                  <a:gd name="T0" fmla="*/ 89 w 107"/>
                  <a:gd name="T1" fmla="*/ 84 h 252"/>
                  <a:gd name="T2" fmla="*/ 83 w 107"/>
                  <a:gd name="T3" fmla="*/ 132 h 252"/>
                  <a:gd name="T4" fmla="*/ 65 w 107"/>
                  <a:gd name="T5" fmla="*/ 174 h 252"/>
                  <a:gd name="T6" fmla="*/ 36 w 107"/>
                  <a:gd name="T7" fmla="*/ 216 h 252"/>
                  <a:gd name="T8" fmla="*/ 0 w 107"/>
                  <a:gd name="T9" fmla="*/ 252 h 252"/>
                  <a:gd name="T10" fmla="*/ 18 w 107"/>
                  <a:gd name="T11" fmla="*/ 252 h 252"/>
                  <a:gd name="T12" fmla="*/ 53 w 107"/>
                  <a:gd name="T13" fmla="*/ 216 h 252"/>
                  <a:gd name="T14" fmla="*/ 83 w 107"/>
                  <a:gd name="T15" fmla="*/ 174 h 252"/>
                  <a:gd name="T16" fmla="*/ 101 w 107"/>
                  <a:gd name="T17" fmla="*/ 132 h 252"/>
                  <a:gd name="T18" fmla="*/ 107 w 107"/>
                  <a:gd name="T19" fmla="*/ 84 h 252"/>
                  <a:gd name="T20" fmla="*/ 101 w 107"/>
                  <a:gd name="T21" fmla="*/ 42 h 252"/>
                  <a:gd name="T22" fmla="*/ 89 w 107"/>
                  <a:gd name="T23" fmla="*/ 0 h 252"/>
                  <a:gd name="T24" fmla="*/ 65 w 107"/>
                  <a:gd name="T25" fmla="*/ 0 h 252"/>
                  <a:gd name="T26" fmla="*/ 83 w 107"/>
                  <a:gd name="T27" fmla="*/ 42 h 252"/>
                  <a:gd name="T28" fmla="*/ 89 w 107"/>
                  <a:gd name="T29" fmla="*/ 84 h 252"/>
                  <a:gd name="T30" fmla="*/ 89 w 107"/>
                  <a:gd name="T31" fmla="*/ 8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71706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07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>
                  <a:gd name="T0" fmla="*/ 360 w 360"/>
                  <a:gd name="T1" fmla="*/ 365 h 563"/>
                  <a:gd name="T2" fmla="*/ 353 w 360"/>
                  <a:gd name="T3" fmla="*/ 305 h 563"/>
                  <a:gd name="T4" fmla="*/ 335 w 360"/>
                  <a:gd name="T5" fmla="*/ 251 h 563"/>
                  <a:gd name="T6" fmla="*/ 305 w 360"/>
                  <a:gd name="T7" fmla="*/ 204 h 563"/>
                  <a:gd name="T8" fmla="*/ 262 w 360"/>
                  <a:gd name="T9" fmla="*/ 156 h 563"/>
                  <a:gd name="T10" fmla="*/ 213 w 360"/>
                  <a:gd name="T11" fmla="*/ 108 h 563"/>
                  <a:gd name="T12" fmla="*/ 159 w 360"/>
                  <a:gd name="T13" fmla="*/ 66 h 563"/>
                  <a:gd name="T14" fmla="*/ 92 w 360"/>
                  <a:gd name="T15" fmla="*/ 30 h 563"/>
                  <a:gd name="T16" fmla="*/ 19 w 360"/>
                  <a:gd name="T17" fmla="*/ 0 h 563"/>
                  <a:gd name="T18" fmla="*/ 0 w 360"/>
                  <a:gd name="T19" fmla="*/ 12 h 563"/>
                  <a:gd name="T20" fmla="*/ 67 w 360"/>
                  <a:gd name="T21" fmla="*/ 42 h 563"/>
                  <a:gd name="T22" fmla="*/ 134 w 360"/>
                  <a:gd name="T23" fmla="*/ 78 h 563"/>
                  <a:gd name="T24" fmla="*/ 189 w 360"/>
                  <a:gd name="T25" fmla="*/ 114 h 563"/>
                  <a:gd name="T26" fmla="*/ 238 w 360"/>
                  <a:gd name="T27" fmla="*/ 162 h 563"/>
                  <a:gd name="T28" fmla="*/ 274 w 360"/>
                  <a:gd name="T29" fmla="*/ 210 h 563"/>
                  <a:gd name="T30" fmla="*/ 299 w 360"/>
                  <a:gd name="T31" fmla="*/ 257 h 563"/>
                  <a:gd name="T32" fmla="*/ 317 w 360"/>
                  <a:gd name="T33" fmla="*/ 311 h 563"/>
                  <a:gd name="T34" fmla="*/ 323 w 360"/>
                  <a:gd name="T35" fmla="*/ 365 h 563"/>
                  <a:gd name="T36" fmla="*/ 317 w 360"/>
                  <a:gd name="T37" fmla="*/ 419 h 563"/>
                  <a:gd name="T38" fmla="*/ 299 w 360"/>
                  <a:gd name="T39" fmla="*/ 467 h 563"/>
                  <a:gd name="T40" fmla="*/ 274 w 360"/>
                  <a:gd name="T41" fmla="*/ 515 h 563"/>
                  <a:gd name="T42" fmla="*/ 238 w 360"/>
                  <a:gd name="T43" fmla="*/ 563 h 563"/>
                  <a:gd name="T44" fmla="*/ 268 w 360"/>
                  <a:gd name="T45" fmla="*/ 563 h 563"/>
                  <a:gd name="T46" fmla="*/ 311 w 360"/>
                  <a:gd name="T47" fmla="*/ 515 h 563"/>
                  <a:gd name="T48" fmla="*/ 335 w 360"/>
                  <a:gd name="T49" fmla="*/ 467 h 563"/>
                  <a:gd name="T50" fmla="*/ 353 w 360"/>
                  <a:gd name="T51" fmla="*/ 419 h 563"/>
                  <a:gd name="T52" fmla="*/ 360 w 360"/>
                  <a:gd name="T53" fmla="*/ 365 h 563"/>
                  <a:gd name="T54" fmla="*/ 360 w 360"/>
                  <a:gd name="T55" fmla="*/ 365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10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>
                  <a:gd name="T0" fmla="*/ 1053 w 1078"/>
                  <a:gd name="T1" fmla="*/ 425 h 425"/>
                  <a:gd name="T2" fmla="*/ 1078 w 1078"/>
                  <a:gd name="T3" fmla="*/ 419 h 425"/>
                  <a:gd name="T4" fmla="*/ 1066 w 1078"/>
                  <a:gd name="T5" fmla="*/ 377 h 425"/>
                  <a:gd name="T6" fmla="*/ 1047 w 1078"/>
                  <a:gd name="T7" fmla="*/ 336 h 425"/>
                  <a:gd name="T8" fmla="*/ 986 w 1078"/>
                  <a:gd name="T9" fmla="*/ 252 h 425"/>
                  <a:gd name="T10" fmla="*/ 907 w 1078"/>
                  <a:gd name="T11" fmla="*/ 180 h 425"/>
                  <a:gd name="T12" fmla="*/ 810 w 1078"/>
                  <a:gd name="T13" fmla="*/ 120 h 425"/>
                  <a:gd name="T14" fmla="*/ 694 w 1078"/>
                  <a:gd name="T15" fmla="*/ 72 h 425"/>
                  <a:gd name="T16" fmla="*/ 560 w 1078"/>
                  <a:gd name="T17" fmla="*/ 30 h 425"/>
                  <a:gd name="T18" fmla="*/ 420 w 1078"/>
                  <a:gd name="T19" fmla="*/ 6 h 425"/>
                  <a:gd name="T20" fmla="*/ 268 w 1078"/>
                  <a:gd name="T21" fmla="*/ 0 h 425"/>
                  <a:gd name="T22" fmla="*/ 134 w 1078"/>
                  <a:gd name="T23" fmla="*/ 6 h 425"/>
                  <a:gd name="T24" fmla="*/ 0 w 1078"/>
                  <a:gd name="T25" fmla="*/ 24 h 425"/>
                  <a:gd name="T26" fmla="*/ 12 w 1078"/>
                  <a:gd name="T27" fmla="*/ 36 h 425"/>
                  <a:gd name="T28" fmla="*/ 134 w 1078"/>
                  <a:gd name="T29" fmla="*/ 18 h 425"/>
                  <a:gd name="T30" fmla="*/ 268 w 1078"/>
                  <a:gd name="T31" fmla="*/ 12 h 425"/>
                  <a:gd name="T32" fmla="*/ 420 w 1078"/>
                  <a:gd name="T33" fmla="*/ 18 h 425"/>
                  <a:gd name="T34" fmla="*/ 554 w 1078"/>
                  <a:gd name="T35" fmla="*/ 42 h 425"/>
                  <a:gd name="T36" fmla="*/ 682 w 1078"/>
                  <a:gd name="T37" fmla="*/ 84 h 425"/>
                  <a:gd name="T38" fmla="*/ 798 w 1078"/>
                  <a:gd name="T39" fmla="*/ 132 h 425"/>
                  <a:gd name="T40" fmla="*/ 895 w 1078"/>
                  <a:gd name="T41" fmla="*/ 192 h 425"/>
                  <a:gd name="T42" fmla="*/ 968 w 1078"/>
                  <a:gd name="T43" fmla="*/ 264 h 425"/>
                  <a:gd name="T44" fmla="*/ 999 w 1078"/>
                  <a:gd name="T45" fmla="*/ 300 h 425"/>
                  <a:gd name="T46" fmla="*/ 1023 w 1078"/>
                  <a:gd name="T47" fmla="*/ 342 h 425"/>
                  <a:gd name="T48" fmla="*/ 1041 w 1078"/>
                  <a:gd name="T49" fmla="*/ 383 h 425"/>
                  <a:gd name="T50" fmla="*/ 1053 w 1078"/>
                  <a:gd name="T51" fmla="*/ 425 h 425"/>
                  <a:gd name="T52" fmla="*/ 1053 w 1078"/>
                  <a:gd name="T53" fmla="*/ 425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10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>
                  <a:gd name="T0" fmla="*/ 0 w 98"/>
                  <a:gd name="T1" fmla="*/ 234 h 234"/>
                  <a:gd name="T2" fmla="*/ 25 w 98"/>
                  <a:gd name="T3" fmla="*/ 234 h 234"/>
                  <a:gd name="T4" fmla="*/ 55 w 98"/>
                  <a:gd name="T5" fmla="*/ 186 h 234"/>
                  <a:gd name="T6" fmla="*/ 80 w 98"/>
                  <a:gd name="T7" fmla="*/ 138 h 234"/>
                  <a:gd name="T8" fmla="*/ 92 w 98"/>
                  <a:gd name="T9" fmla="*/ 90 h 234"/>
                  <a:gd name="T10" fmla="*/ 98 w 98"/>
                  <a:gd name="T11" fmla="*/ 36 h 234"/>
                  <a:gd name="T12" fmla="*/ 98 w 98"/>
                  <a:gd name="T13" fmla="*/ 0 h 234"/>
                  <a:gd name="T14" fmla="*/ 74 w 98"/>
                  <a:gd name="T15" fmla="*/ 0 h 234"/>
                  <a:gd name="T16" fmla="*/ 74 w 98"/>
                  <a:gd name="T17" fmla="*/ 36 h 234"/>
                  <a:gd name="T18" fmla="*/ 67 w 98"/>
                  <a:gd name="T19" fmla="*/ 90 h 234"/>
                  <a:gd name="T20" fmla="*/ 55 w 98"/>
                  <a:gd name="T21" fmla="*/ 138 h 234"/>
                  <a:gd name="T22" fmla="*/ 31 w 98"/>
                  <a:gd name="T23" fmla="*/ 186 h 234"/>
                  <a:gd name="T24" fmla="*/ 0 w 98"/>
                  <a:gd name="T25" fmla="*/ 234 h 234"/>
                  <a:gd name="T26" fmla="*/ 0 w 98"/>
                  <a:gd name="T27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71711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7" name="Freeform 35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>
                  <a:gd name="T0" fmla="*/ 484 w 1201"/>
                  <a:gd name="T1" fmla="*/ 6 h 731"/>
                  <a:gd name="T2" fmla="*/ 263 w 1201"/>
                  <a:gd name="T3" fmla="*/ 60 h 731"/>
                  <a:gd name="T4" fmla="*/ 101 w 1201"/>
                  <a:gd name="T5" fmla="*/ 162 h 731"/>
                  <a:gd name="T6" fmla="*/ 12 w 1201"/>
                  <a:gd name="T7" fmla="*/ 294 h 731"/>
                  <a:gd name="T8" fmla="*/ 0 w 1201"/>
                  <a:gd name="T9" fmla="*/ 366 h 731"/>
                  <a:gd name="T10" fmla="*/ 12 w 1201"/>
                  <a:gd name="T11" fmla="*/ 437 h 731"/>
                  <a:gd name="T12" fmla="*/ 101 w 1201"/>
                  <a:gd name="T13" fmla="*/ 569 h 731"/>
                  <a:gd name="T14" fmla="*/ 263 w 1201"/>
                  <a:gd name="T15" fmla="*/ 671 h 731"/>
                  <a:gd name="T16" fmla="*/ 484 w 1201"/>
                  <a:gd name="T17" fmla="*/ 725 h 731"/>
                  <a:gd name="T18" fmla="*/ 723 w 1201"/>
                  <a:gd name="T19" fmla="*/ 725 h 731"/>
                  <a:gd name="T20" fmla="*/ 938 w 1201"/>
                  <a:gd name="T21" fmla="*/ 671 h 731"/>
                  <a:gd name="T22" fmla="*/ 1100 w 1201"/>
                  <a:gd name="T23" fmla="*/ 569 h 731"/>
                  <a:gd name="T24" fmla="*/ 1189 w 1201"/>
                  <a:gd name="T25" fmla="*/ 437 h 731"/>
                  <a:gd name="T26" fmla="*/ 1201 w 1201"/>
                  <a:gd name="T27" fmla="*/ 366 h 731"/>
                  <a:gd name="T28" fmla="*/ 1189 w 1201"/>
                  <a:gd name="T29" fmla="*/ 294 h 731"/>
                  <a:gd name="T30" fmla="*/ 1100 w 1201"/>
                  <a:gd name="T31" fmla="*/ 162 h 731"/>
                  <a:gd name="T32" fmla="*/ 938 w 1201"/>
                  <a:gd name="T33" fmla="*/ 60 h 731"/>
                  <a:gd name="T34" fmla="*/ 723 w 1201"/>
                  <a:gd name="T35" fmla="*/ 6 h 731"/>
                  <a:gd name="T36" fmla="*/ 604 w 1201"/>
                  <a:gd name="T37" fmla="*/ 0 h 731"/>
                  <a:gd name="T38" fmla="*/ 490 w 1201"/>
                  <a:gd name="T39" fmla="*/ 701 h 731"/>
                  <a:gd name="T40" fmla="*/ 287 w 1201"/>
                  <a:gd name="T41" fmla="*/ 647 h 731"/>
                  <a:gd name="T42" fmla="*/ 131 w 1201"/>
                  <a:gd name="T43" fmla="*/ 557 h 731"/>
                  <a:gd name="T44" fmla="*/ 48 w 1201"/>
                  <a:gd name="T45" fmla="*/ 437 h 731"/>
                  <a:gd name="T46" fmla="*/ 36 w 1201"/>
                  <a:gd name="T47" fmla="*/ 366 h 731"/>
                  <a:gd name="T48" fmla="*/ 48 w 1201"/>
                  <a:gd name="T49" fmla="*/ 300 h 731"/>
                  <a:gd name="T50" fmla="*/ 131 w 1201"/>
                  <a:gd name="T51" fmla="*/ 174 h 731"/>
                  <a:gd name="T52" fmla="*/ 287 w 1201"/>
                  <a:gd name="T53" fmla="*/ 84 h 731"/>
                  <a:gd name="T54" fmla="*/ 490 w 1201"/>
                  <a:gd name="T55" fmla="*/ 30 h 731"/>
                  <a:gd name="T56" fmla="*/ 717 w 1201"/>
                  <a:gd name="T57" fmla="*/ 30 h 731"/>
                  <a:gd name="T58" fmla="*/ 920 w 1201"/>
                  <a:gd name="T59" fmla="*/ 84 h 731"/>
                  <a:gd name="T60" fmla="*/ 1070 w 1201"/>
                  <a:gd name="T61" fmla="*/ 174 h 731"/>
                  <a:gd name="T62" fmla="*/ 1153 w 1201"/>
                  <a:gd name="T63" fmla="*/ 300 h 731"/>
                  <a:gd name="T64" fmla="*/ 1153 w 1201"/>
                  <a:gd name="T65" fmla="*/ 437 h 731"/>
                  <a:gd name="T66" fmla="*/ 1070 w 1201"/>
                  <a:gd name="T67" fmla="*/ 557 h 731"/>
                  <a:gd name="T68" fmla="*/ 920 w 1201"/>
                  <a:gd name="T69" fmla="*/ 647 h 731"/>
                  <a:gd name="T70" fmla="*/ 717 w 1201"/>
                  <a:gd name="T71" fmla="*/ 701 h 731"/>
                  <a:gd name="T72" fmla="*/ 604 w 1201"/>
                  <a:gd name="T73" fmla="*/ 707 h 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108" name="Freeform 36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>
                  <a:gd name="T0" fmla="*/ 24 w 544"/>
                  <a:gd name="T1" fmla="*/ 402 h 737"/>
                  <a:gd name="T2" fmla="*/ 36 w 544"/>
                  <a:gd name="T3" fmla="*/ 330 h 737"/>
                  <a:gd name="T4" fmla="*/ 66 w 544"/>
                  <a:gd name="T5" fmla="*/ 264 h 737"/>
                  <a:gd name="T6" fmla="*/ 108 w 544"/>
                  <a:gd name="T7" fmla="*/ 204 h 737"/>
                  <a:gd name="T8" fmla="*/ 173 w 544"/>
                  <a:gd name="T9" fmla="*/ 150 h 737"/>
                  <a:gd name="T10" fmla="*/ 251 w 544"/>
                  <a:gd name="T11" fmla="*/ 102 h 737"/>
                  <a:gd name="T12" fmla="*/ 335 w 544"/>
                  <a:gd name="T13" fmla="*/ 60 h 737"/>
                  <a:gd name="T14" fmla="*/ 436 w 544"/>
                  <a:gd name="T15" fmla="*/ 30 h 737"/>
                  <a:gd name="T16" fmla="*/ 544 w 544"/>
                  <a:gd name="T17" fmla="*/ 12 h 737"/>
                  <a:gd name="T18" fmla="*/ 544 w 544"/>
                  <a:gd name="T19" fmla="*/ 0 h 737"/>
                  <a:gd name="T20" fmla="*/ 430 w 544"/>
                  <a:gd name="T21" fmla="*/ 18 h 737"/>
                  <a:gd name="T22" fmla="*/ 329 w 544"/>
                  <a:gd name="T23" fmla="*/ 48 h 737"/>
                  <a:gd name="T24" fmla="*/ 233 w 544"/>
                  <a:gd name="T25" fmla="*/ 90 h 737"/>
                  <a:gd name="T26" fmla="*/ 155 w 544"/>
                  <a:gd name="T27" fmla="*/ 138 h 737"/>
                  <a:gd name="T28" fmla="*/ 90 w 544"/>
                  <a:gd name="T29" fmla="*/ 198 h 737"/>
                  <a:gd name="T30" fmla="*/ 42 w 544"/>
                  <a:gd name="T31" fmla="*/ 258 h 737"/>
                  <a:gd name="T32" fmla="*/ 12 w 544"/>
                  <a:gd name="T33" fmla="*/ 330 h 737"/>
                  <a:gd name="T34" fmla="*/ 0 w 544"/>
                  <a:gd name="T35" fmla="*/ 402 h 737"/>
                  <a:gd name="T36" fmla="*/ 6 w 544"/>
                  <a:gd name="T37" fmla="*/ 455 h 737"/>
                  <a:gd name="T38" fmla="*/ 18 w 544"/>
                  <a:gd name="T39" fmla="*/ 503 h 737"/>
                  <a:gd name="T40" fmla="*/ 42 w 544"/>
                  <a:gd name="T41" fmla="*/ 545 h 737"/>
                  <a:gd name="T42" fmla="*/ 78 w 544"/>
                  <a:gd name="T43" fmla="*/ 593 h 737"/>
                  <a:gd name="T44" fmla="*/ 114 w 544"/>
                  <a:gd name="T45" fmla="*/ 635 h 737"/>
                  <a:gd name="T46" fmla="*/ 161 w 544"/>
                  <a:gd name="T47" fmla="*/ 671 h 737"/>
                  <a:gd name="T48" fmla="*/ 221 w 544"/>
                  <a:gd name="T49" fmla="*/ 707 h 737"/>
                  <a:gd name="T50" fmla="*/ 281 w 544"/>
                  <a:gd name="T51" fmla="*/ 737 h 737"/>
                  <a:gd name="T52" fmla="*/ 323 w 544"/>
                  <a:gd name="T53" fmla="*/ 737 h 737"/>
                  <a:gd name="T54" fmla="*/ 257 w 544"/>
                  <a:gd name="T55" fmla="*/ 707 h 737"/>
                  <a:gd name="T56" fmla="*/ 203 w 544"/>
                  <a:gd name="T57" fmla="*/ 671 h 737"/>
                  <a:gd name="T58" fmla="*/ 149 w 544"/>
                  <a:gd name="T59" fmla="*/ 635 h 737"/>
                  <a:gd name="T60" fmla="*/ 108 w 544"/>
                  <a:gd name="T61" fmla="*/ 593 h 737"/>
                  <a:gd name="T62" fmla="*/ 72 w 544"/>
                  <a:gd name="T63" fmla="*/ 551 h 737"/>
                  <a:gd name="T64" fmla="*/ 48 w 544"/>
                  <a:gd name="T65" fmla="*/ 503 h 737"/>
                  <a:gd name="T66" fmla="*/ 30 w 544"/>
                  <a:gd name="T67" fmla="*/ 455 h 737"/>
                  <a:gd name="T68" fmla="*/ 24 w 544"/>
                  <a:gd name="T69" fmla="*/ 402 h 737"/>
                  <a:gd name="T70" fmla="*/ 24 w 544"/>
                  <a:gd name="T71" fmla="*/ 402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109" name="Freeform 37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>
                  <a:gd name="T0" fmla="*/ 12 w 609"/>
                  <a:gd name="T1" fmla="*/ 12 h 252"/>
                  <a:gd name="T2" fmla="*/ 113 w 609"/>
                  <a:gd name="T3" fmla="*/ 18 h 252"/>
                  <a:gd name="T4" fmla="*/ 203 w 609"/>
                  <a:gd name="T5" fmla="*/ 30 h 252"/>
                  <a:gd name="T6" fmla="*/ 292 w 609"/>
                  <a:gd name="T7" fmla="*/ 48 h 252"/>
                  <a:gd name="T8" fmla="*/ 376 w 609"/>
                  <a:gd name="T9" fmla="*/ 78 h 252"/>
                  <a:gd name="T10" fmla="*/ 448 w 609"/>
                  <a:gd name="T11" fmla="*/ 114 h 252"/>
                  <a:gd name="T12" fmla="*/ 514 w 609"/>
                  <a:gd name="T13" fmla="*/ 156 h 252"/>
                  <a:gd name="T14" fmla="*/ 567 w 609"/>
                  <a:gd name="T15" fmla="*/ 198 h 252"/>
                  <a:gd name="T16" fmla="*/ 609 w 609"/>
                  <a:gd name="T17" fmla="*/ 252 h 252"/>
                  <a:gd name="T18" fmla="*/ 609 w 609"/>
                  <a:gd name="T19" fmla="*/ 216 h 252"/>
                  <a:gd name="T20" fmla="*/ 561 w 609"/>
                  <a:gd name="T21" fmla="*/ 168 h 252"/>
                  <a:gd name="T22" fmla="*/ 502 w 609"/>
                  <a:gd name="T23" fmla="*/ 126 h 252"/>
                  <a:gd name="T24" fmla="*/ 436 w 609"/>
                  <a:gd name="T25" fmla="*/ 90 h 252"/>
                  <a:gd name="T26" fmla="*/ 364 w 609"/>
                  <a:gd name="T27" fmla="*/ 60 h 252"/>
                  <a:gd name="T28" fmla="*/ 286 w 609"/>
                  <a:gd name="T29" fmla="*/ 36 h 252"/>
                  <a:gd name="T30" fmla="*/ 197 w 609"/>
                  <a:gd name="T31" fmla="*/ 18 h 252"/>
                  <a:gd name="T32" fmla="*/ 107 w 609"/>
                  <a:gd name="T33" fmla="*/ 6 h 252"/>
                  <a:gd name="T34" fmla="*/ 12 w 609"/>
                  <a:gd name="T35" fmla="*/ 0 h 252"/>
                  <a:gd name="T36" fmla="*/ 6 w 609"/>
                  <a:gd name="T37" fmla="*/ 0 h 252"/>
                  <a:gd name="T38" fmla="*/ 0 w 609"/>
                  <a:gd name="T39" fmla="*/ 0 h 252"/>
                  <a:gd name="T40" fmla="*/ 0 w 609"/>
                  <a:gd name="T41" fmla="*/ 12 h 252"/>
                  <a:gd name="T42" fmla="*/ 6 w 609"/>
                  <a:gd name="T43" fmla="*/ 12 h 252"/>
                  <a:gd name="T44" fmla="*/ 12 w 609"/>
                  <a:gd name="T45" fmla="*/ 12 h 252"/>
                  <a:gd name="T46" fmla="*/ 12 w 609"/>
                  <a:gd name="T47" fmla="*/ 1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110" name="Freeform 38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>
                  <a:gd name="T0" fmla="*/ 72 w 72"/>
                  <a:gd name="T1" fmla="*/ 0 h 54"/>
                  <a:gd name="T2" fmla="*/ 36 w 72"/>
                  <a:gd name="T3" fmla="*/ 30 h 54"/>
                  <a:gd name="T4" fmla="*/ 0 w 72"/>
                  <a:gd name="T5" fmla="*/ 54 h 54"/>
                  <a:gd name="T6" fmla="*/ 36 w 72"/>
                  <a:gd name="T7" fmla="*/ 54 h 54"/>
                  <a:gd name="T8" fmla="*/ 54 w 72"/>
                  <a:gd name="T9" fmla="*/ 42 h 54"/>
                  <a:gd name="T10" fmla="*/ 72 w 72"/>
                  <a:gd name="T11" fmla="*/ 24 h 54"/>
                  <a:gd name="T12" fmla="*/ 72 w 72"/>
                  <a:gd name="T13" fmla="*/ 24 h 54"/>
                  <a:gd name="T14" fmla="*/ 72 w 72"/>
                  <a:gd name="T15" fmla="*/ 0 h 54"/>
                  <a:gd name="T16" fmla="*/ 72 w 72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111" name="Freeform 39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>
                  <a:gd name="T0" fmla="*/ 299 w 705"/>
                  <a:gd name="T1" fmla="*/ 90 h 108"/>
                  <a:gd name="T2" fmla="*/ 221 w 705"/>
                  <a:gd name="T3" fmla="*/ 90 h 108"/>
                  <a:gd name="T4" fmla="*/ 143 w 705"/>
                  <a:gd name="T5" fmla="*/ 78 h 108"/>
                  <a:gd name="T6" fmla="*/ 0 w 705"/>
                  <a:gd name="T7" fmla="*/ 48 h 108"/>
                  <a:gd name="T8" fmla="*/ 0 w 705"/>
                  <a:gd name="T9" fmla="*/ 66 h 108"/>
                  <a:gd name="T10" fmla="*/ 143 w 705"/>
                  <a:gd name="T11" fmla="*/ 96 h 108"/>
                  <a:gd name="T12" fmla="*/ 221 w 705"/>
                  <a:gd name="T13" fmla="*/ 108 h 108"/>
                  <a:gd name="T14" fmla="*/ 299 w 705"/>
                  <a:gd name="T15" fmla="*/ 108 h 108"/>
                  <a:gd name="T16" fmla="*/ 412 w 705"/>
                  <a:gd name="T17" fmla="*/ 102 h 108"/>
                  <a:gd name="T18" fmla="*/ 520 w 705"/>
                  <a:gd name="T19" fmla="*/ 84 h 108"/>
                  <a:gd name="T20" fmla="*/ 615 w 705"/>
                  <a:gd name="T21" fmla="*/ 60 h 108"/>
                  <a:gd name="T22" fmla="*/ 705 w 705"/>
                  <a:gd name="T23" fmla="*/ 24 h 108"/>
                  <a:gd name="T24" fmla="*/ 705 w 705"/>
                  <a:gd name="T25" fmla="*/ 0 h 108"/>
                  <a:gd name="T26" fmla="*/ 615 w 705"/>
                  <a:gd name="T27" fmla="*/ 42 h 108"/>
                  <a:gd name="T28" fmla="*/ 520 w 705"/>
                  <a:gd name="T29" fmla="*/ 66 h 108"/>
                  <a:gd name="T30" fmla="*/ 412 w 705"/>
                  <a:gd name="T31" fmla="*/ 84 h 108"/>
                  <a:gd name="T32" fmla="*/ 299 w 705"/>
                  <a:gd name="T33" fmla="*/ 90 h 108"/>
                  <a:gd name="T34" fmla="*/ 299 w 705"/>
                  <a:gd name="T35" fmla="*/ 9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112" name="Freeform 40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>
                  <a:gd name="T0" fmla="*/ 119 w 143"/>
                  <a:gd name="T1" fmla="*/ 114 h 341"/>
                  <a:gd name="T2" fmla="*/ 113 w 143"/>
                  <a:gd name="T3" fmla="*/ 173 h 341"/>
                  <a:gd name="T4" fmla="*/ 89 w 143"/>
                  <a:gd name="T5" fmla="*/ 239 h 341"/>
                  <a:gd name="T6" fmla="*/ 47 w 143"/>
                  <a:gd name="T7" fmla="*/ 293 h 341"/>
                  <a:gd name="T8" fmla="*/ 0 w 143"/>
                  <a:gd name="T9" fmla="*/ 341 h 341"/>
                  <a:gd name="T10" fmla="*/ 29 w 143"/>
                  <a:gd name="T11" fmla="*/ 341 h 341"/>
                  <a:gd name="T12" fmla="*/ 77 w 143"/>
                  <a:gd name="T13" fmla="*/ 287 h 341"/>
                  <a:gd name="T14" fmla="*/ 113 w 143"/>
                  <a:gd name="T15" fmla="*/ 233 h 341"/>
                  <a:gd name="T16" fmla="*/ 137 w 143"/>
                  <a:gd name="T17" fmla="*/ 173 h 341"/>
                  <a:gd name="T18" fmla="*/ 143 w 143"/>
                  <a:gd name="T19" fmla="*/ 114 h 341"/>
                  <a:gd name="T20" fmla="*/ 137 w 143"/>
                  <a:gd name="T21" fmla="*/ 60 h 341"/>
                  <a:gd name="T22" fmla="*/ 119 w 143"/>
                  <a:gd name="T23" fmla="*/ 0 h 341"/>
                  <a:gd name="T24" fmla="*/ 89 w 143"/>
                  <a:gd name="T25" fmla="*/ 0 h 341"/>
                  <a:gd name="T26" fmla="*/ 113 w 143"/>
                  <a:gd name="T27" fmla="*/ 60 h 341"/>
                  <a:gd name="T28" fmla="*/ 119 w 143"/>
                  <a:gd name="T29" fmla="*/ 114 h 341"/>
                  <a:gd name="T30" fmla="*/ 119 w 143"/>
                  <a:gd name="T31" fmla="*/ 114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113" name="Freeform 41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>
                  <a:gd name="T0" fmla="*/ 59 w 83"/>
                  <a:gd name="T1" fmla="*/ 90 h 90"/>
                  <a:gd name="T2" fmla="*/ 83 w 83"/>
                  <a:gd name="T3" fmla="*/ 84 h 90"/>
                  <a:gd name="T4" fmla="*/ 71 w 83"/>
                  <a:gd name="T5" fmla="*/ 60 h 90"/>
                  <a:gd name="T6" fmla="*/ 53 w 83"/>
                  <a:gd name="T7" fmla="*/ 42 h 90"/>
                  <a:gd name="T8" fmla="*/ 6 w 83"/>
                  <a:gd name="T9" fmla="*/ 0 h 90"/>
                  <a:gd name="T10" fmla="*/ 0 w 83"/>
                  <a:gd name="T11" fmla="*/ 18 h 90"/>
                  <a:gd name="T12" fmla="*/ 35 w 83"/>
                  <a:gd name="T13" fmla="*/ 48 h 90"/>
                  <a:gd name="T14" fmla="*/ 59 w 83"/>
                  <a:gd name="T15" fmla="*/ 90 h 90"/>
                  <a:gd name="T16" fmla="*/ 59 w 8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114" name="Freeform 42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686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115" name="Freeform 43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>
                  <a:gd name="T0" fmla="*/ 616 w 909"/>
                  <a:gd name="T1" fmla="*/ 0 h 533"/>
                  <a:gd name="T2" fmla="*/ 616 w 909"/>
                  <a:gd name="T3" fmla="*/ 18 h 533"/>
                  <a:gd name="T4" fmla="*/ 724 w 909"/>
                  <a:gd name="T5" fmla="*/ 60 h 533"/>
                  <a:gd name="T6" fmla="*/ 765 w 909"/>
                  <a:gd name="T7" fmla="*/ 84 h 533"/>
                  <a:gd name="T8" fmla="*/ 807 w 909"/>
                  <a:gd name="T9" fmla="*/ 114 h 533"/>
                  <a:gd name="T10" fmla="*/ 837 w 909"/>
                  <a:gd name="T11" fmla="*/ 144 h 533"/>
                  <a:gd name="T12" fmla="*/ 861 w 909"/>
                  <a:gd name="T13" fmla="*/ 180 h 533"/>
                  <a:gd name="T14" fmla="*/ 873 w 909"/>
                  <a:gd name="T15" fmla="*/ 216 h 533"/>
                  <a:gd name="T16" fmla="*/ 879 w 909"/>
                  <a:gd name="T17" fmla="*/ 258 h 533"/>
                  <a:gd name="T18" fmla="*/ 873 w 909"/>
                  <a:gd name="T19" fmla="*/ 311 h 533"/>
                  <a:gd name="T20" fmla="*/ 843 w 909"/>
                  <a:gd name="T21" fmla="*/ 359 h 533"/>
                  <a:gd name="T22" fmla="*/ 807 w 909"/>
                  <a:gd name="T23" fmla="*/ 401 h 533"/>
                  <a:gd name="T24" fmla="*/ 753 w 909"/>
                  <a:gd name="T25" fmla="*/ 443 h 533"/>
                  <a:gd name="T26" fmla="*/ 694 w 909"/>
                  <a:gd name="T27" fmla="*/ 473 h 533"/>
                  <a:gd name="T28" fmla="*/ 622 w 909"/>
                  <a:gd name="T29" fmla="*/ 497 h 533"/>
                  <a:gd name="T30" fmla="*/ 538 w 909"/>
                  <a:gd name="T31" fmla="*/ 509 h 533"/>
                  <a:gd name="T32" fmla="*/ 455 w 909"/>
                  <a:gd name="T33" fmla="*/ 515 h 533"/>
                  <a:gd name="T34" fmla="*/ 371 w 909"/>
                  <a:gd name="T35" fmla="*/ 509 h 533"/>
                  <a:gd name="T36" fmla="*/ 287 w 909"/>
                  <a:gd name="T37" fmla="*/ 497 h 533"/>
                  <a:gd name="T38" fmla="*/ 215 w 909"/>
                  <a:gd name="T39" fmla="*/ 473 h 533"/>
                  <a:gd name="T40" fmla="*/ 156 w 909"/>
                  <a:gd name="T41" fmla="*/ 443 h 533"/>
                  <a:gd name="T42" fmla="*/ 102 w 909"/>
                  <a:gd name="T43" fmla="*/ 401 h 533"/>
                  <a:gd name="T44" fmla="*/ 66 w 909"/>
                  <a:gd name="T45" fmla="*/ 359 h 533"/>
                  <a:gd name="T46" fmla="*/ 36 w 909"/>
                  <a:gd name="T47" fmla="*/ 311 h 533"/>
                  <a:gd name="T48" fmla="*/ 30 w 909"/>
                  <a:gd name="T49" fmla="*/ 258 h 533"/>
                  <a:gd name="T50" fmla="*/ 36 w 909"/>
                  <a:gd name="T51" fmla="*/ 222 h 533"/>
                  <a:gd name="T52" fmla="*/ 48 w 909"/>
                  <a:gd name="T53" fmla="*/ 186 h 533"/>
                  <a:gd name="T54" fmla="*/ 66 w 909"/>
                  <a:gd name="T55" fmla="*/ 156 h 533"/>
                  <a:gd name="T56" fmla="*/ 90 w 909"/>
                  <a:gd name="T57" fmla="*/ 126 h 533"/>
                  <a:gd name="T58" fmla="*/ 66 w 909"/>
                  <a:gd name="T59" fmla="*/ 114 h 533"/>
                  <a:gd name="T60" fmla="*/ 36 w 909"/>
                  <a:gd name="T61" fmla="*/ 144 h 533"/>
                  <a:gd name="T62" fmla="*/ 18 w 909"/>
                  <a:gd name="T63" fmla="*/ 180 h 533"/>
                  <a:gd name="T64" fmla="*/ 6 w 909"/>
                  <a:gd name="T65" fmla="*/ 216 h 533"/>
                  <a:gd name="T66" fmla="*/ 0 w 909"/>
                  <a:gd name="T67" fmla="*/ 258 h 533"/>
                  <a:gd name="T68" fmla="*/ 12 w 909"/>
                  <a:gd name="T69" fmla="*/ 311 h 533"/>
                  <a:gd name="T70" fmla="*/ 36 w 909"/>
                  <a:gd name="T71" fmla="*/ 365 h 533"/>
                  <a:gd name="T72" fmla="*/ 78 w 909"/>
                  <a:gd name="T73" fmla="*/ 413 h 533"/>
                  <a:gd name="T74" fmla="*/ 132 w 909"/>
                  <a:gd name="T75" fmla="*/ 449 h 533"/>
                  <a:gd name="T76" fmla="*/ 203 w 909"/>
                  <a:gd name="T77" fmla="*/ 485 h 533"/>
                  <a:gd name="T78" fmla="*/ 275 w 909"/>
                  <a:gd name="T79" fmla="*/ 509 h 533"/>
                  <a:gd name="T80" fmla="*/ 365 w 909"/>
                  <a:gd name="T81" fmla="*/ 527 h 533"/>
                  <a:gd name="T82" fmla="*/ 455 w 909"/>
                  <a:gd name="T83" fmla="*/ 533 h 533"/>
                  <a:gd name="T84" fmla="*/ 544 w 909"/>
                  <a:gd name="T85" fmla="*/ 527 h 533"/>
                  <a:gd name="T86" fmla="*/ 634 w 909"/>
                  <a:gd name="T87" fmla="*/ 509 h 533"/>
                  <a:gd name="T88" fmla="*/ 712 w 909"/>
                  <a:gd name="T89" fmla="*/ 485 h 533"/>
                  <a:gd name="T90" fmla="*/ 777 w 909"/>
                  <a:gd name="T91" fmla="*/ 449 h 533"/>
                  <a:gd name="T92" fmla="*/ 831 w 909"/>
                  <a:gd name="T93" fmla="*/ 413 h 533"/>
                  <a:gd name="T94" fmla="*/ 873 w 909"/>
                  <a:gd name="T95" fmla="*/ 365 h 533"/>
                  <a:gd name="T96" fmla="*/ 897 w 909"/>
                  <a:gd name="T97" fmla="*/ 311 h 533"/>
                  <a:gd name="T98" fmla="*/ 909 w 909"/>
                  <a:gd name="T99" fmla="*/ 258 h 533"/>
                  <a:gd name="T100" fmla="*/ 903 w 909"/>
                  <a:gd name="T101" fmla="*/ 216 h 533"/>
                  <a:gd name="T102" fmla="*/ 885 w 909"/>
                  <a:gd name="T103" fmla="*/ 174 h 533"/>
                  <a:gd name="T104" fmla="*/ 861 w 909"/>
                  <a:gd name="T105" fmla="*/ 132 h 533"/>
                  <a:gd name="T106" fmla="*/ 825 w 909"/>
                  <a:gd name="T107" fmla="*/ 102 h 533"/>
                  <a:gd name="T108" fmla="*/ 783 w 909"/>
                  <a:gd name="T109" fmla="*/ 66 h 533"/>
                  <a:gd name="T110" fmla="*/ 735 w 909"/>
                  <a:gd name="T111" fmla="*/ 42 h 533"/>
                  <a:gd name="T112" fmla="*/ 616 w 909"/>
                  <a:gd name="T113" fmla="*/ 0 h 533"/>
                  <a:gd name="T114" fmla="*/ 616 w 909"/>
                  <a:gd name="T115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116" name="Freeform 44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>
                  <a:gd name="T0" fmla="*/ 240 w 365"/>
                  <a:gd name="T1" fmla="*/ 18 h 66"/>
                  <a:gd name="T2" fmla="*/ 299 w 365"/>
                  <a:gd name="T3" fmla="*/ 24 h 66"/>
                  <a:gd name="T4" fmla="*/ 359 w 365"/>
                  <a:gd name="T5" fmla="*/ 30 h 66"/>
                  <a:gd name="T6" fmla="*/ 365 w 365"/>
                  <a:gd name="T7" fmla="*/ 12 h 66"/>
                  <a:gd name="T8" fmla="*/ 305 w 365"/>
                  <a:gd name="T9" fmla="*/ 6 h 66"/>
                  <a:gd name="T10" fmla="*/ 240 w 365"/>
                  <a:gd name="T11" fmla="*/ 0 h 66"/>
                  <a:gd name="T12" fmla="*/ 174 w 365"/>
                  <a:gd name="T13" fmla="*/ 6 h 66"/>
                  <a:gd name="T14" fmla="*/ 114 w 365"/>
                  <a:gd name="T15" fmla="*/ 12 h 66"/>
                  <a:gd name="T16" fmla="*/ 0 w 365"/>
                  <a:gd name="T17" fmla="*/ 42 h 66"/>
                  <a:gd name="T18" fmla="*/ 0 w 365"/>
                  <a:gd name="T19" fmla="*/ 66 h 66"/>
                  <a:gd name="T20" fmla="*/ 54 w 365"/>
                  <a:gd name="T21" fmla="*/ 48 h 66"/>
                  <a:gd name="T22" fmla="*/ 114 w 365"/>
                  <a:gd name="T23" fmla="*/ 30 h 66"/>
                  <a:gd name="T24" fmla="*/ 174 w 365"/>
                  <a:gd name="T25" fmla="*/ 24 h 66"/>
                  <a:gd name="T26" fmla="*/ 240 w 365"/>
                  <a:gd name="T27" fmla="*/ 18 h 66"/>
                  <a:gd name="T28" fmla="*/ 240 w 365"/>
                  <a:gd name="T29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117" name="Freeform 45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>
                  <a:gd name="T0" fmla="*/ 66 w 66"/>
                  <a:gd name="T1" fmla="*/ 18 h 48"/>
                  <a:gd name="T2" fmla="*/ 48 w 66"/>
                  <a:gd name="T3" fmla="*/ 0 h 48"/>
                  <a:gd name="T4" fmla="*/ 24 w 66"/>
                  <a:gd name="T5" fmla="*/ 12 h 48"/>
                  <a:gd name="T6" fmla="*/ 0 w 66"/>
                  <a:gd name="T7" fmla="*/ 30 h 48"/>
                  <a:gd name="T8" fmla="*/ 12 w 66"/>
                  <a:gd name="T9" fmla="*/ 48 h 48"/>
                  <a:gd name="T10" fmla="*/ 42 w 66"/>
                  <a:gd name="T11" fmla="*/ 30 h 48"/>
                  <a:gd name="T12" fmla="*/ 66 w 66"/>
                  <a:gd name="T13" fmla="*/ 18 h 48"/>
                  <a:gd name="T14" fmla="*/ 66 w 66"/>
                  <a:gd name="T15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71723" name="Freeform 46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5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5 w 382"/>
                  <a:gd name="T19" fmla="*/ 96 h 96"/>
                  <a:gd name="T20" fmla="*/ 269 w 382"/>
                  <a:gd name="T21" fmla="*/ 90 h 96"/>
                  <a:gd name="T22" fmla="*/ 317 w 382"/>
                  <a:gd name="T23" fmla="*/ 84 h 96"/>
                  <a:gd name="T24" fmla="*/ 358 w 382"/>
                  <a:gd name="T25" fmla="*/ 66 h 96"/>
                  <a:gd name="T26" fmla="*/ 388 w 382"/>
                  <a:gd name="T27" fmla="*/ 42 h 96"/>
                  <a:gd name="T28" fmla="*/ 382 w 382"/>
                  <a:gd name="T29" fmla="*/ 42 h 96"/>
                  <a:gd name="T30" fmla="*/ 352 w 382"/>
                  <a:gd name="T31" fmla="*/ 66 h 96"/>
                  <a:gd name="T32" fmla="*/ 311 w 382"/>
                  <a:gd name="T33" fmla="*/ 78 h 96"/>
                  <a:gd name="T34" fmla="*/ 269 w 382"/>
                  <a:gd name="T35" fmla="*/ 90 h 96"/>
                  <a:gd name="T36" fmla="*/ 215 w 382"/>
                  <a:gd name="T37" fmla="*/ 96 h 96"/>
                  <a:gd name="T38" fmla="*/ 215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24" name="Freeform 47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25" name="Freeform 48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26" name="Freeform 49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27" name="Freeform 50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28" name="Freeform 51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5 w 185"/>
                  <a:gd name="T5" fmla="*/ 36 h 210"/>
                  <a:gd name="T6" fmla="*/ 161 w 185"/>
                  <a:gd name="T7" fmla="*/ 72 h 210"/>
                  <a:gd name="T8" fmla="*/ 167 w 185"/>
                  <a:gd name="T9" fmla="*/ 90 h 210"/>
                  <a:gd name="T10" fmla="*/ 173 w 185"/>
                  <a:gd name="T11" fmla="*/ 114 h 210"/>
                  <a:gd name="T12" fmla="*/ 167 w 185"/>
                  <a:gd name="T13" fmla="*/ 138 h 210"/>
                  <a:gd name="T14" fmla="*/ 155 w 185"/>
                  <a:gd name="T15" fmla="*/ 162 h 210"/>
                  <a:gd name="T16" fmla="*/ 125 w 185"/>
                  <a:gd name="T17" fmla="*/ 180 h 210"/>
                  <a:gd name="T18" fmla="*/ 90 w 185"/>
                  <a:gd name="T19" fmla="*/ 198 h 210"/>
                  <a:gd name="T20" fmla="*/ 102 w 185"/>
                  <a:gd name="T21" fmla="*/ 210 h 210"/>
                  <a:gd name="T22" fmla="*/ 137 w 185"/>
                  <a:gd name="T23" fmla="*/ 192 h 210"/>
                  <a:gd name="T24" fmla="*/ 167 w 185"/>
                  <a:gd name="T25" fmla="*/ 168 h 210"/>
                  <a:gd name="T26" fmla="*/ 185 w 185"/>
                  <a:gd name="T27" fmla="*/ 144 h 210"/>
                  <a:gd name="T28" fmla="*/ 191 w 185"/>
                  <a:gd name="T29" fmla="*/ 114 h 210"/>
                  <a:gd name="T30" fmla="*/ 185 w 185"/>
                  <a:gd name="T31" fmla="*/ 90 h 210"/>
                  <a:gd name="T32" fmla="*/ 179 w 185"/>
                  <a:gd name="T33" fmla="*/ 66 h 210"/>
                  <a:gd name="T34" fmla="*/ 161 w 185"/>
                  <a:gd name="T35" fmla="*/ 48 h 210"/>
                  <a:gd name="T36" fmla="*/ 137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29" name="Freeform 52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5" name="Oval 53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grpSp>
            <p:nvGrpSpPr>
              <p:cNvPr id="71731" name="Group 54"/>
              <p:cNvGrpSpPr>
                <a:grpSpLocks/>
              </p:cNvGrpSpPr>
              <p:nvPr userDrawn="1"/>
            </p:nvGrpSpPr>
            <p:grpSpPr bwMode="auto">
              <a:xfrm>
                <a:off x="4546" y="3608"/>
                <a:ext cx="518" cy="319"/>
                <a:chOff x="4546" y="3608"/>
                <a:chExt cx="518" cy="319"/>
              </a:xfrm>
            </p:grpSpPr>
            <p:sp>
              <p:nvSpPr>
                <p:cNvPr id="3127" name="Oval 55"/>
                <p:cNvSpPr>
                  <a:spLocks noChangeArrowheads="1"/>
                </p:cNvSpPr>
                <p:nvPr/>
              </p:nvSpPr>
              <p:spPr bwMode="hidden">
                <a:xfrm>
                  <a:off x="4546" y="3608"/>
                  <a:ext cx="518" cy="31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3128" name="Oval 56"/>
                <p:cNvSpPr>
                  <a:spLocks noChangeArrowheads="1"/>
                </p:cNvSpPr>
                <p:nvPr/>
              </p:nvSpPr>
              <p:spPr bwMode="hidden">
                <a:xfrm>
                  <a:off x="4578" y="3630"/>
                  <a:ext cx="446" cy="27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tint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3129" name="Oval 57"/>
                <p:cNvSpPr>
                  <a:spLocks noChangeArrowheads="1"/>
                </p:cNvSpPr>
                <p:nvPr/>
              </p:nvSpPr>
              <p:spPr bwMode="hidden">
                <a:xfrm>
                  <a:off x="4610" y="3650"/>
                  <a:ext cx="386" cy="2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3130" name="Oval 58"/>
                <p:cNvSpPr>
                  <a:spLocks noChangeArrowheads="1"/>
                </p:cNvSpPr>
                <p:nvPr/>
              </p:nvSpPr>
              <p:spPr bwMode="hidden">
                <a:xfrm>
                  <a:off x="4654" y="3678"/>
                  <a:ext cx="298" cy="1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3131" name="Oval 59"/>
                <p:cNvSpPr>
                  <a:spLocks noChangeArrowheads="1"/>
                </p:cNvSpPr>
                <p:nvPr/>
              </p:nvSpPr>
              <p:spPr bwMode="hidden">
                <a:xfrm>
                  <a:off x="4690" y="3698"/>
                  <a:ext cx="222" cy="13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3132" name="Oval 60"/>
                <p:cNvSpPr>
                  <a:spLocks noChangeArrowheads="1"/>
                </p:cNvSpPr>
                <p:nvPr/>
              </p:nvSpPr>
              <p:spPr bwMode="hidden">
                <a:xfrm>
                  <a:off x="4738" y="3728"/>
                  <a:ext cx="126" cy="8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</p:grpSp>
          <p:grpSp>
            <p:nvGrpSpPr>
              <p:cNvPr id="71732" name="Group 61"/>
              <p:cNvGrpSpPr>
                <a:grpSpLocks/>
              </p:cNvGrpSpPr>
              <p:nvPr userDrawn="1"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3134" name="Oval 62"/>
                <p:cNvSpPr>
                  <a:spLocks noChangeArrowheads="1"/>
                </p:cNvSpPr>
                <p:nvPr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3135" name="Oval 63"/>
                <p:cNvSpPr>
                  <a:spLocks noChangeArrowheads="1"/>
                </p:cNvSpPr>
                <p:nvPr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3136" name="Oval 64"/>
                <p:cNvSpPr>
                  <a:spLocks noChangeArrowheads="1"/>
                </p:cNvSpPr>
                <p:nvPr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3137" name="Oval 65"/>
                <p:cNvSpPr>
                  <a:spLocks noChangeArrowheads="1"/>
                </p:cNvSpPr>
                <p:nvPr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</p:grpSp>
        </p:grpSp>
      </p:grpSp>
      <p:sp>
        <p:nvSpPr>
          <p:cNvPr id="3138" name="Rectangle 66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139" name="Rectangle 67"/>
          <p:cNvSpPr>
            <a:spLocks noGrp="1" noChangeArrowheads="1"/>
          </p:cNvSpPr>
          <p:nvPr>
            <p:ph type="dt" sz="half" idx="2"/>
          </p:nvPr>
        </p:nvSpPr>
        <p:spPr bwMode="black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40" name="Rectangle 68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41" name="Rectangle 69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defRPr>
            </a:lvl1pPr>
          </a:lstStyle>
          <a:p>
            <a:pPr>
              <a:defRPr/>
            </a:pPr>
            <a:fld id="{146602BA-47E3-4549-8931-D7696F940D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142" name="Rectangle 70"/>
          <p:cNvSpPr>
            <a:spLocks noGrp="1" noChangeArrowheads="1"/>
          </p:cNvSpPr>
          <p:nvPr>
            <p:ph type="body" idx="1"/>
          </p:nvPr>
        </p:nvSpPr>
        <p:spPr bwMode="black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523" r:id="rId1"/>
    <p:sldLayoutId id="2147484524" r:id="rId2"/>
    <p:sldLayoutId id="2147484525" r:id="rId3"/>
    <p:sldLayoutId id="2147484526" r:id="rId4"/>
    <p:sldLayoutId id="2147484527" r:id="rId5"/>
    <p:sldLayoutId id="2147484528" r:id="rId6"/>
    <p:sldLayoutId id="2147484529" r:id="rId7"/>
    <p:sldLayoutId id="2147484530" r:id="rId8"/>
    <p:sldLayoutId id="2147484531" r:id="rId9"/>
    <p:sldLayoutId id="2147484532" r:id="rId10"/>
    <p:sldLayoutId id="2147484533" r:id="rId11"/>
    <p:sldLayoutId id="2147484534" r:id="rId12"/>
    <p:sldLayoutId id="2147484535" r:id="rId13"/>
    <p:sldLayoutId id="2147484536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042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7052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87053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87054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19C408CC-5F09-314E-B75E-915D5BAE5F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537" r:id="rId1"/>
    <p:sldLayoutId id="2147484538" r:id="rId2"/>
    <p:sldLayoutId id="2147484539" r:id="rId3"/>
    <p:sldLayoutId id="2147484540" r:id="rId4"/>
    <p:sldLayoutId id="2147484541" r:id="rId5"/>
    <p:sldLayoutId id="2147484542" r:id="rId6"/>
    <p:sldLayoutId id="2147484543" r:id="rId7"/>
    <p:sldLayoutId id="2147484544" r:id="rId8"/>
    <p:sldLayoutId id="2147484545" r:id="rId9"/>
    <p:sldLayoutId id="2147484546" r:id="rId10"/>
    <p:sldLayoutId id="2147484547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330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99336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830 w 5740"/>
                <a:gd name="T1" fmla="*/ 33 h 4316"/>
                <a:gd name="T2" fmla="*/ 0 w 5740"/>
                <a:gd name="T3" fmla="*/ 33 h 4316"/>
                <a:gd name="T4" fmla="*/ 0 w 5740"/>
                <a:gd name="T5" fmla="*/ 0 h 4316"/>
                <a:gd name="T6" fmla="*/ 5830 w 5740"/>
                <a:gd name="T7" fmla="*/ 0 h 4316"/>
                <a:gd name="T8" fmla="*/ 5830 w 5740"/>
                <a:gd name="T9" fmla="*/ 33 h 4316"/>
                <a:gd name="T10" fmla="*/ 5830 w 5740"/>
                <a:gd name="T11" fmla="*/ 33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99337" name="Group 4"/>
            <p:cNvGrpSpPr>
              <a:grpSpLocks/>
            </p:cNvGrpSpPr>
            <p:nvPr/>
          </p:nvGrpSpPr>
          <p:grpSpPr bwMode="auto">
            <a:xfrm>
              <a:off x="1776" y="3024"/>
              <a:ext cx="3929" cy="1290"/>
              <a:chOff x="1776" y="3024"/>
              <a:chExt cx="3929" cy="1290"/>
            </a:xfrm>
          </p:grpSpPr>
          <p:grpSp>
            <p:nvGrpSpPr>
              <p:cNvPr id="99338" name="Group 5"/>
              <p:cNvGrpSpPr>
                <a:grpSpLocks/>
              </p:cNvGrpSpPr>
              <p:nvPr userDrawn="1"/>
            </p:nvGrpSpPr>
            <p:grpSpPr bwMode="auto">
              <a:xfrm>
                <a:off x="2268" y="3934"/>
                <a:ext cx="638" cy="377"/>
                <a:chOff x="2268" y="3934"/>
                <a:chExt cx="638" cy="377"/>
              </a:xfrm>
            </p:grpSpPr>
            <p:sp>
              <p:nvSpPr>
                <p:cNvPr id="3078" name="Oval 6"/>
                <p:cNvSpPr>
                  <a:spLocks noChangeArrowheads="1"/>
                </p:cNvSpPr>
                <p:nvPr/>
              </p:nvSpPr>
              <p:spPr bwMode="hidden">
                <a:xfrm>
                  <a:off x="2268" y="3934"/>
                  <a:ext cx="638" cy="3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3079" name="Oval 7"/>
                <p:cNvSpPr>
                  <a:spLocks noChangeArrowheads="1"/>
                </p:cNvSpPr>
                <p:nvPr/>
              </p:nvSpPr>
              <p:spPr bwMode="hidden">
                <a:xfrm>
                  <a:off x="2314" y="3958"/>
                  <a:ext cx="543" cy="3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87843"/>
                        <a:invGamma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3080" name="Oval 8"/>
                <p:cNvSpPr>
                  <a:spLocks noChangeArrowheads="1"/>
                </p:cNvSpPr>
                <p:nvPr/>
              </p:nvSpPr>
              <p:spPr bwMode="hidden">
                <a:xfrm>
                  <a:off x="2341" y="3979"/>
                  <a:ext cx="501" cy="29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098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3081" name="Oval 9"/>
                <p:cNvSpPr>
                  <a:spLocks noChangeArrowheads="1"/>
                </p:cNvSpPr>
                <p:nvPr/>
              </p:nvSpPr>
              <p:spPr bwMode="hidden">
                <a:xfrm>
                  <a:off x="2368" y="3997"/>
                  <a:ext cx="444" cy="258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3082" name="Oval 10"/>
                <p:cNvSpPr>
                  <a:spLocks noChangeArrowheads="1"/>
                </p:cNvSpPr>
                <p:nvPr/>
              </p:nvSpPr>
              <p:spPr bwMode="hidden">
                <a:xfrm>
                  <a:off x="2385" y="4005"/>
                  <a:ext cx="413" cy="24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3083" name="Oval 11"/>
                <p:cNvSpPr>
                  <a:spLocks noChangeArrowheads="1"/>
                </p:cNvSpPr>
                <p:nvPr/>
              </p:nvSpPr>
              <p:spPr bwMode="hidden">
                <a:xfrm>
                  <a:off x="2437" y="4026"/>
                  <a:ext cx="306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3084" name="Oval 12"/>
                <p:cNvSpPr>
                  <a:spLocks noChangeArrowheads="1"/>
                </p:cNvSpPr>
                <p:nvPr/>
              </p:nvSpPr>
              <p:spPr bwMode="hidden">
                <a:xfrm>
                  <a:off x="2476" y="4056"/>
                  <a:ext cx="227" cy="13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3085" name="Oval 13"/>
                <p:cNvSpPr>
                  <a:spLocks noChangeArrowheads="1"/>
                </p:cNvSpPr>
                <p:nvPr/>
              </p:nvSpPr>
              <p:spPr bwMode="hidden">
                <a:xfrm>
                  <a:off x="2542" y="4097"/>
                  <a:ext cx="90" cy="6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</p:grpSp>
          <p:sp>
            <p:nvSpPr>
              <p:cNvPr id="3086" name="Oval 14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087" name="Oval 15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088" name="Oval 16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089" name="Oval 17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090" name="Oval 18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091" name="Freeform 19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092" name="Freeform 20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84706"/>
                      <a:invGamma/>
                    </a:schemeClr>
                  </a:gs>
                  <a:gs pos="100000">
                    <a:schemeClr val="accent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093" name="Freeform 21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094" name="Freeform 22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095" name="Freeform 23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096" name="Freeform 24"/>
              <p:cNvSpPr>
                <a:spLocks/>
              </p:cNvSpPr>
              <p:nvPr/>
            </p:nvSpPr>
            <p:spPr bwMode="hidden">
              <a:xfrm>
                <a:off x="4175" y="4050"/>
                <a:ext cx="180" cy="132"/>
              </a:xfrm>
              <a:custGeom>
                <a:avLst/>
                <a:gdLst/>
                <a:ahLst/>
                <a:cxnLst>
                  <a:cxn ang="0">
                    <a:pos x="0" y="132"/>
                  </a:cxn>
                  <a:cxn ang="0">
                    <a:pos x="29" y="132"/>
                  </a:cxn>
                  <a:cxn ang="0">
                    <a:pos x="77" y="108"/>
                  </a:cxn>
                  <a:cxn ang="0">
                    <a:pos x="119" y="78"/>
                  </a:cxn>
                  <a:cxn ang="0">
                    <a:pos x="155" y="48"/>
                  </a:cxn>
                  <a:cxn ang="0">
                    <a:pos x="179" y="12"/>
                  </a:cxn>
                  <a:cxn ang="0">
                    <a:pos x="173" y="6"/>
                  </a:cxn>
                  <a:cxn ang="0">
                    <a:pos x="167" y="0"/>
                  </a:cxn>
                  <a:cxn ang="0">
                    <a:pos x="137" y="42"/>
                  </a:cxn>
                  <a:cxn ang="0">
                    <a:pos x="101" y="78"/>
                  </a:cxn>
                  <a:cxn ang="0">
                    <a:pos x="53" y="108"/>
                  </a:cxn>
                  <a:cxn ang="0">
                    <a:pos x="0" y="132"/>
                  </a:cxn>
                  <a:cxn ang="0">
                    <a:pos x="0" y="132"/>
                  </a:cxn>
                </a:cxnLst>
                <a:rect l="0" t="0" r="r" b="b"/>
                <a:pathLst>
                  <a:path w="179" h="132">
                    <a:moveTo>
                      <a:pt x="0" y="132"/>
                    </a:moveTo>
                    <a:lnTo>
                      <a:pt x="29" y="132"/>
                    </a:lnTo>
                    <a:lnTo>
                      <a:pt x="77" y="108"/>
                    </a:lnTo>
                    <a:lnTo>
                      <a:pt x="119" y="78"/>
                    </a:lnTo>
                    <a:lnTo>
                      <a:pt x="155" y="48"/>
                    </a:lnTo>
                    <a:lnTo>
                      <a:pt x="179" y="12"/>
                    </a:lnTo>
                    <a:lnTo>
                      <a:pt x="173" y="6"/>
                    </a:lnTo>
                    <a:lnTo>
                      <a:pt x="167" y="0"/>
                    </a:lnTo>
                    <a:lnTo>
                      <a:pt x="137" y="42"/>
                    </a:lnTo>
                    <a:lnTo>
                      <a:pt x="101" y="78"/>
                    </a:lnTo>
                    <a:lnTo>
                      <a:pt x="53" y="108"/>
                    </a:lnTo>
                    <a:lnTo>
                      <a:pt x="0" y="132"/>
                    </a:lnTo>
                    <a:lnTo>
                      <a:pt x="0" y="1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09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09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09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10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99354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355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10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10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99359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7" name="Freeform 35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108" name="Freeform 36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109" name="Freeform 37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110" name="Freeform 38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111" name="Freeform 39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112" name="Freeform 40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113" name="Freeform 41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114" name="Freeform 42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686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115" name="Freeform 43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116" name="Freeform 44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117" name="Freeform 45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99371" name="Freeform 46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4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4 w 382"/>
                  <a:gd name="T19" fmla="*/ 96 h 96"/>
                  <a:gd name="T20" fmla="*/ 268 w 382"/>
                  <a:gd name="T21" fmla="*/ 90 h 96"/>
                  <a:gd name="T22" fmla="*/ 316 w 382"/>
                  <a:gd name="T23" fmla="*/ 84 h 96"/>
                  <a:gd name="T24" fmla="*/ 357 w 382"/>
                  <a:gd name="T25" fmla="*/ 66 h 96"/>
                  <a:gd name="T26" fmla="*/ 387 w 382"/>
                  <a:gd name="T27" fmla="*/ 42 h 96"/>
                  <a:gd name="T28" fmla="*/ 381 w 382"/>
                  <a:gd name="T29" fmla="*/ 42 h 96"/>
                  <a:gd name="T30" fmla="*/ 351 w 382"/>
                  <a:gd name="T31" fmla="*/ 66 h 96"/>
                  <a:gd name="T32" fmla="*/ 310 w 382"/>
                  <a:gd name="T33" fmla="*/ 78 h 96"/>
                  <a:gd name="T34" fmla="*/ 268 w 382"/>
                  <a:gd name="T35" fmla="*/ 90 h 96"/>
                  <a:gd name="T36" fmla="*/ 214 w 382"/>
                  <a:gd name="T37" fmla="*/ 96 h 96"/>
                  <a:gd name="T38" fmla="*/ 214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372" name="Freeform 47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373" name="Freeform 48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374" name="Freeform 49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375" name="Freeform 50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376" name="Freeform 51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4 w 185"/>
                  <a:gd name="T5" fmla="*/ 36 h 210"/>
                  <a:gd name="T6" fmla="*/ 160 w 185"/>
                  <a:gd name="T7" fmla="*/ 72 h 210"/>
                  <a:gd name="T8" fmla="*/ 166 w 185"/>
                  <a:gd name="T9" fmla="*/ 90 h 210"/>
                  <a:gd name="T10" fmla="*/ 172 w 185"/>
                  <a:gd name="T11" fmla="*/ 114 h 210"/>
                  <a:gd name="T12" fmla="*/ 166 w 185"/>
                  <a:gd name="T13" fmla="*/ 138 h 210"/>
                  <a:gd name="T14" fmla="*/ 154 w 185"/>
                  <a:gd name="T15" fmla="*/ 162 h 210"/>
                  <a:gd name="T16" fmla="*/ 124 w 185"/>
                  <a:gd name="T17" fmla="*/ 180 h 210"/>
                  <a:gd name="T18" fmla="*/ 90 w 185"/>
                  <a:gd name="T19" fmla="*/ 198 h 210"/>
                  <a:gd name="T20" fmla="*/ 101 w 185"/>
                  <a:gd name="T21" fmla="*/ 210 h 210"/>
                  <a:gd name="T22" fmla="*/ 136 w 185"/>
                  <a:gd name="T23" fmla="*/ 192 h 210"/>
                  <a:gd name="T24" fmla="*/ 166 w 185"/>
                  <a:gd name="T25" fmla="*/ 168 h 210"/>
                  <a:gd name="T26" fmla="*/ 184 w 185"/>
                  <a:gd name="T27" fmla="*/ 144 h 210"/>
                  <a:gd name="T28" fmla="*/ 190 w 185"/>
                  <a:gd name="T29" fmla="*/ 114 h 210"/>
                  <a:gd name="T30" fmla="*/ 184 w 185"/>
                  <a:gd name="T31" fmla="*/ 90 h 210"/>
                  <a:gd name="T32" fmla="*/ 178 w 185"/>
                  <a:gd name="T33" fmla="*/ 66 h 210"/>
                  <a:gd name="T34" fmla="*/ 160 w 185"/>
                  <a:gd name="T35" fmla="*/ 48 h 210"/>
                  <a:gd name="T36" fmla="*/ 136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377" name="Freeform 52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5" name="Oval 53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grpSp>
            <p:nvGrpSpPr>
              <p:cNvPr id="99379" name="Group 54"/>
              <p:cNvGrpSpPr>
                <a:grpSpLocks/>
              </p:cNvGrpSpPr>
              <p:nvPr userDrawn="1"/>
            </p:nvGrpSpPr>
            <p:grpSpPr bwMode="auto">
              <a:xfrm>
                <a:off x="4546" y="3608"/>
                <a:ext cx="518" cy="319"/>
                <a:chOff x="4546" y="3608"/>
                <a:chExt cx="518" cy="319"/>
              </a:xfrm>
            </p:grpSpPr>
            <p:sp>
              <p:nvSpPr>
                <p:cNvPr id="3127" name="Oval 55"/>
                <p:cNvSpPr>
                  <a:spLocks noChangeArrowheads="1"/>
                </p:cNvSpPr>
                <p:nvPr/>
              </p:nvSpPr>
              <p:spPr bwMode="hidden">
                <a:xfrm>
                  <a:off x="4546" y="3608"/>
                  <a:ext cx="518" cy="31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3128" name="Oval 56"/>
                <p:cNvSpPr>
                  <a:spLocks noChangeArrowheads="1"/>
                </p:cNvSpPr>
                <p:nvPr/>
              </p:nvSpPr>
              <p:spPr bwMode="hidden">
                <a:xfrm>
                  <a:off x="4578" y="3630"/>
                  <a:ext cx="446" cy="27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tint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3129" name="Oval 57"/>
                <p:cNvSpPr>
                  <a:spLocks noChangeArrowheads="1"/>
                </p:cNvSpPr>
                <p:nvPr/>
              </p:nvSpPr>
              <p:spPr bwMode="hidden">
                <a:xfrm>
                  <a:off x="4610" y="3650"/>
                  <a:ext cx="386" cy="2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3130" name="Oval 58"/>
                <p:cNvSpPr>
                  <a:spLocks noChangeArrowheads="1"/>
                </p:cNvSpPr>
                <p:nvPr/>
              </p:nvSpPr>
              <p:spPr bwMode="hidden">
                <a:xfrm>
                  <a:off x="4654" y="3678"/>
                  <a:ext cx="298" cy="1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3131" name="Oval 59"/>
                <p:cNvSpPr>
                  <a:spLocks noChangeArrowheads="1"/>
                </p:cNvSpPr>
                <p:nvPr/>
              </p:nvSpPr>
              <p:spPr bwMode="hidden">
                <a:xfrm>
                  <a:off x="4690" y="3698"/>
                  <a:ext cx="222" cy="13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3132" name="Oval 60"/>
                <p:cNvSpPr>
                  <a:spLocks noChangeArrowheads="1"/>
                </p:cNvSpPr>
                <p:nvPr/>
              </p:nvSpPr>
              <p:spPr bwMode="hidden">
                <a:xfrm>
                  <a:off x="4738" y="3728"/>
                  <a:ext cx="126" cy="8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</p:grpSp>
          <p:grpSp>
            <p:nvGrpSpPr>
              <p:cNvPr id="99380" name="Group 61"/>
              <p:cNvGrpSpPr>
                <a:grpSpLocks/>
              </p:cNvGrpSpPr>
              <p:nvPr userDrawn="1"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99381" name="Oval 62"/>
                <p:cNvSpPr>
                  <a:spLocks noChangeArrowheads="1"/>
                </p:cNvSpPr>
                <p:nvPr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99382" name="Oval 63"/>
                <p:cNvSpPr>
                  <a:spLocks noChangeArrowheads="1"/>
                </p:cNvSpPr>
                <p:nvPr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99383" name="Oval 64"/>
                <p:cNvSpPr>
                  <a:spLocks noChangeArrowheads="1"/>
                </p:cNvSpPr>
                <p:nvPr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99384" name="Oval 65"/>
                <p:cNvSpPr>
                  <a:spLocks noChangeArrowheads="1"/>
                </p:cNvSpPr>
                <p:nvPr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3138" name="Rectangle 66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139" name="Rectangle 67"/>
          <p:cNvSpPr>
            <a:spLocks noGrp="1" noChangeArrowheads="1"/>
          </p:cNvSpPr>
          <p:nvPr>
            <p:ph type="dt" sz="half" idx="2"/>
          </p:nvPr>
        </p:nvSpPr>
        <p:spPr bwMode="black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40" name="Rectangle 68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41" name="Rectangle 69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4B915A98-B7D4-8848-B851-90C7AFA6FC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142" name="Rectangle 70"/>
          <p:cNvSpPr>
            <a:spLocks noGrp="1" noChangeArrowheads="1"/>
          </p:cNvSpPr>
          <p:nvPr>
            <p:ph type="body" idx="1"/>
          </p:nvPr>
        </p:nvSpPr>
        <p:spPr bwMode="black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548" r:id="rId1"/>
    <p:sldLayoutId id="2147484493" r:id="rId2"/>
    <p:sldLayoutId id="2147484494" r:id="rId3"/>
    <p:sldLayoutId id="2147484495" r:id="rId4"/>
    <p:sldLayoutId id="2147484496" r:id="rId5"/>
    <p:sldLayoutId id="2147484497" r:id="rId6"/>
    <p:sldLayoutId id="2147484498" r:id="rId7"/>
    <p:sldLayoutId id="2147484499" r:id="rId8"/>
    <p:sldLayoutId id="2147484500" r:id="rId9"/>
    <p:sldLayoutId id="2147484501" r:id="rId10"/>
    <p:sldLayoutId id="2147484502" r:id="rId11"/>
    <p:sldLayoutId id="2147484503" r:id="rId12"/>
    <p:sldLayoutId id="2147484504" r:id="rId13"/>
    <p:sldLayoutId id="2147484505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1032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94 w 5740"/>
                <a:gd name="T1" fmla="*/ 233 h 4316"/>
                <a:gd name="T2" fmla="*/ 0 w 5740"/>
                <a:gd name="T3" fmla="*/ 233 h 4316"/>
                <a:gd name="T4" fmla="*/ 0 w 5740"/>
                <a:gd name="T5" fmla="*/ 0 h 4316"/>
                <a:gd name="T6" fmla="*/ 5794 w 5740"/>
                <a:gd name="T7" fmla="*/ 0 h 4316"/>
                <a:gd name="T8" fmla="*/ 5794 w 5740"/>
                <a:gd name="T9" fmla="*/ 233 h 4316"/>
                <a:gd name="T10" fmla="*/ 5794 w 5740"/>
                <a:gd name="T11" fmla="*/ 233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1033" name="Group 4"/>
            <p:cNvGrpSpPr>
              <a:grpSpLocks/>
            </p:cNvGrpSpPr>
            <p:nvPr/>
          </p:nvGrpSpPr>
          <p:grpSpPr bwMode="auto">
            <a:xfrm>
              <a:off x="1776" y="3024"/>
              <a:ext cx="3929" cy="1290"/>
              <a:chOff x="1776" y="3024"/>
              <a:chExt cx="3929" cy="1290"/>
            </a:xfrm>
          </p:grpSpPr>
          <p:grpSp>
            <p:nvGrpSpPr>
              <p:cNvPr id="1034" name="Group 5"/>
              <p:cNvGrpSpPr>
                <a:grpSpLocks/>
              </p:cNvGrpSpPr>
              <p:nvPr userDrawn="1"/>
            </p:nvGrpSpPr>
            <p:grpSpPr bwMode="auto">
              <a:xfrm>
                <a:off x="2268" y="3934"/>
                <a:ext cx="638" cy="377"/>
                <a:chOff x="2268" y="3934"/>
                <a:chExt cx="638" cy="377"/>
              </a:xfrm>
            </p:grpSpPr>
            <p:sp>
              <p:nvSpPr>
                <p:cNvPr id="3078" name="Oval 6"/>
                <p:cNvSpPr>
                  <a:spLocks noChangeArrowheads="1"/>
                </p:cNvSpPr>
                <p:nvPr/>
              </p:nvSpPr>
              <p:spPr bwMode="hidden">
                <a:xfrm>
                  <a:off x="2268" y="3934"/>
                  <a:ext cx="638" cy="3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3079" name="Oval 7"/>
                <p:cNvSpPr>
                  <a:spLocks noChangeArrowheads="1"/>
                </p:cNvSpPr>
                <p:nvPr/>
              </p:nvSpPr>
              <p:spPr bwMode="hidden">
                <a:xfrm>
                  <a:off x="2314" y="3958"/>
                  <a:ext cx="543" cy="3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87843"/>
                        <a:invGamma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3080" name="Oval 8"/>
                <p:cNvSpPr>
                  <a:spLocks noChangeArrowheads="1"/>
                </p:cNvSpPr>
                <p:nvPr/>
              </p:nvSpPr>
              <p:spPr bwMode="hidden">
                <a:xfrm>
                  <a:off x="2341" y="3979"/>
                  <a:ext cx="501" cy="29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098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3081" name="Oval 9"/>
                <p:cNvSpPr>
                  <a:spLocks noChangeArrowheads="1"/>
                </p:cNvSpPr>
                <p:nvPr/>
              </p:nvSpPr>
              <p:spPr bwMode="hidden">
                <a:xfrm>
                  <a:off x="2368" y="3997"/>
                  <a:ext cx="444" cy="258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3082" name="Oval 10"/>
                <p:cNvSpPr>
                  <a:spLocks noChangeArrowheads="1"/>
                </p:cNvSpPr>
                <p:nvPr/>
              </p:nvSpPr>
              <p:spPr bwMode="hidden">
                <a:xfrm>
                  <a:off x="2385" y="4005"/>
                  <a:ext cx="413" cy="24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3083" name="Oval 11"/>
                <p:cNvSpPr>
                  <a:spLocks noChangeArrowheads="1"/>
                </p:cNvSpPr>
                <p:nvPr/>
              </p:nvSpPr>
              <p:spPr bwMode="hidden">
                <a:xfrm>
                  <a:off x="2437" y="4026"/>
                  <a:ext cx="306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3084" name="Oval 12"/>
                <p:cNvSpPr>
                  <a:spLocks noChangeArrowheads="1"/>
                </p:cNvSpPr>
                <p:nvPr/>
              </p:nvSpPr>
              <p:spPr bwMode="hidden">
                <a:xfrm>
                  <a:off x="2476" y="4056"/>
                  <a:ext cx="227" cy="13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3085" name="Oval 13"/>
                <p:cNvSpPr>
                  <a:spLocks noChangeArrowheads="1"/>
                </p:cNvSpPr>
                <p:nvPr/>
              </p:nvSpPr>
              <p:spPr bwMode="hidden">
                <a:xfrm>
                  <a:off x="2542" y="4097"/>
                  <a:ext cx="90" cy="6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</p:grpSp>
          <p:sp>
            <p:nvSpPr>
              <p:cNvPr id="3086" name="Oval 14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087" name="Oval 15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088" name="Oval 16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089" name="Oval 17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090" name="Oval 18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091" name="Freeform 19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092" name="Freeform 20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84706"/>
                      <a:invGamma/>
                    </a:schemeClr>
                  </a:gs>
                  <a:gs pos="100000">
                    <a:schemeClr val="accent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093" name="Freeform 21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094" name="Freeform 22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095" name="Freeform 23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096" name="Freeform 24"/>
              <p:cNvSpPr>
                <a:spLocks/>
              </p:cNvSpPr>
              <p:nvPr/>
            </p:nvSpPr>
            <p:spPr bwMode="hidden">
              <a:xfrm>
                <a:off x="4175" y="4050"/>
                <a:ext cx="180" cy="132"/>
              </a:xfrm>
              <a:custGeom>
                <a:avLst/>
                <a:gdLst/>
                <a:ahLst/>
                <a:cxnLst>
                  <a:cxn ang="0">
                    <a:pos x="0" y="132"/>
                  </a:cxn>
                  <a:cxn ang="0">
                    <a:pos x="29" y="132"/>
                  </a:cxn>
                  <a:cxn ang="0">
                    <a:pos x="77" y="108"/>
                  </a:cxn>
                  <a:cxn ang="0">
                    <a:pos x="119" y="78"/>
                  </a:cxn>
                  <a:cxn ang="0">
                    <a:pos x="155" y="48"/>
                  </a:cxn>
                  <a:cxn ang="0">
                    <a:pos x="179" y="12"/>
                  </a:cxn>
                  <a:cxn ang="0">
                    <a:pos x="173" y="6"/>
                  </a:cxn>
                  <a:cxn ang="0">
                    <a:pos x="167" y="0"/>
                  </a:cxn>
                  <a:cxn ang="0">
                    <a:pos x="137" y="42"/>
                  </a:cxn>
                  <a:cxn ang="0">
                    <a:pos x="101" y="78"/>
                  </a:cxn>
                  <a:cxn ang="0">
                    <a:pos x="53" y="108"/>
                  </a:cxn>
                  <a:cxn ang="0">
                    <a:pos x="0" y="132"/>
                  </a:cxn>
                  <a:cxn ang="0">
                    <a:pos x="0" y="132"/>
                  </a:cxn>
                </a:cxnLst>
                <a:rect l="0" t="0" r="r" b="b"/>
                <a:pathLst>
                  <a:path w="179" h="132">
                    <a:moveTo>
                      <a:pt x="0" y="132"/>
                    </a:moveTo>
                    <a:lnTo>
                      <a:pt x="29" y="132"/>
                    </a:lnTo>
                    <a:lnTo>
                      <a:pt x="77" y="108"/>
                    </a:lnTo>
                    <a:lnTo>
                      <a:pt x="119" y="78"/>
                    </a:lnTo>
                    <a:lnTo>
                      <a:pt x="155" y="48"/>
                    </a:lnTo>
                    <a:lnTo>
                      <a:pt x="179" y="12"/>
                    </a:lnTo>
                    <a:lnTo>
                      <a:pt x="173" y="6"/>
                    </a:lnTo>
                    <a:lnTo>
                      <a:pt x="167" y="0"/>
                    </a:lnTo>
                    <a:lnTo>
                      <a:pt x="137" y="42"/>
                    </a:lnTo>
                    <a:lnTo>
                      <a:pt x="101" y="78"/>
                    </a:lnTo>
                    <a:lnTo>
                      <a:pt x="53" y="108"/>
                    </a:lnTo>
                    <a:lnTo>
                      <a:pt x="0" y="132"/>
                    </a:lnTo>
                    <a:lnTo>
                      <a:pt x="0" y="1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09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09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09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10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1050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51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0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10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10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1055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07" name="Freeform 35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108" name="Freeform 36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109" name="Freeform 37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110" name="Freeform 38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111" name="Freeform 39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112" name="Freeform 40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113" name="Freeform 41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114" name="Freeform 42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686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115" name="Freeform 43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116" name="Freeform 44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117" name="Freeform 45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1067" name="Freeform 46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2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2 w 382"/>
                  <a:gd name="T19" fmla="*/ 96 h 96"/>
                  <a:gd name="T20" fmla="*/ 266 w 382"/>
                  <a:gd name="T21" fmla="*/ 90 h 96"/>
                  <a:gd name="T22" fmla="*/ 314 w 382"/>
                  <a:gd name="T23" fmla="*/ 84 h 96"/>
                  <a:gd name="T24" fmla="*/ 355 w 382"/>
                  <a:gd name="T25" fmla="*/ 66 h 96"/>
                  <a:gd name="T26" fmla="*/ 385 w 382"/>
                  <a:gd name="T27" fmla="*/ 42 h 96"/>
                  <a:gd name="T28" fmla="*/ 379 w 382"/>
                  <a:gd name="T29" fmla="*/ 42 h 96"/>
                  <a:gd name="T30" fmla="*/ 349 w 382"/>
                  <a:gd name="T31" fmla="*/ 66 h 96"/>
                  <a:gd name="T32" fmla="*/ 308 w 382"/>
                  <a:gd name="T33" fmla="*/ 78 h 96"/>
                  <a:gd name="T34" fmla="*/ 266 w 382"/>
                  <a:gd name="T35" fmla="*/ 90 h 96"/>
                  <a:gd name="T36" fmla="*/ 212 w 382"/>
                  <a:gd name="T37" fmla="*/ 96 h 96"/>
                  <a:gd name="T38" fmla="*/ 212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68" name="Freeform 47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69" name="Freeform 48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70" name="Freeform 49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71" name="Freeform 50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72" name="Freeform 51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2 w 185"/>
                  <a:gd name="T5" fmla="*/ 36 h 210"/>
                  <a:gd name="T6" fmla="*/ 158 w 185"/>
                  <a:gd name="T7" fmla="*/ 72 h 210"/>
                  <a:gd name="T8" fmla="*/ 164 w 185"/>
                  <a:gd name="T9" fmla="*/ 90 h 210"/>
                  <a:gd name="T10" fmla="*/ 170 w 185"/>
                  <a:gd name="T11" fmla="*/ 114 h 210"/>
                  <a:gd name="T12" fmla="*/ 164 w 185"/>
                  <a:gd name="T13" fmla="*/ 138 h 210"/>
                  <a:gd name="T14" fmla="*/ 152 w 185"/>
                  <a:gd name="T15" fmla="*/ 162 h 210"/>
                  <a:gd name="T16" fmla="*/ 122 w 185"/>
                  <a:gd name="T17" fmla="*/ 180 h 210"/>
                  <a:gd name="T18" fmla="*/ 90 w 185"/>
                  <a:gd name="T19" fmla="*/ 198 h 210"/>
                  <a:gd name="T20" fmla="*/ 99 w 185"/>
                  <a:gd name="T21" fmla="*/ 210 h 210"/>
                  <a:gd name="T22" fmla="*/ 134 w 185"/>
                  <a:gd name="T23" fmla="*/ 192 h 210"/>
                  <a:gd name="T24" fmla="*/ 164 w 185"/>
                  <a:gd name="T25" fmla="*/ 168 h 210"/>
                  <a:gd name="T26" fmla="*/ 182 w 185"/>
                  <a:gd name="T27" fmla="*/ 144 h 210"/>
                  <a:gd name="T28" fmla="*/ 188 w 185"/>
                  <a:gd name="T29" fmla="*/ 114 h 210"/>
                  <a:gd name="T30" fmla="*/ 182 w 185"/>
                  <a:gd name="T31" fmla="*/ 90 h 210"/>
                  <a:gd name="T32" fmla="*/ 176 w 185"/>
                  <a:gd name="T33" fmla="*/ 66 h 210"/>
                  <a:gd name="T34" fmla="*/ 158 w 185"/>
                  <a:gd name="T35" fmla="*/ 48 h 210"/>
                  <a:gd name="T36" fmla="*/ 134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73" name="Freeform 52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25" name="Oval 53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grpSp>
            <p:nvGrpSpPr>
              <p:cNvPr id="1075" name="Group 54"/>
              <p:cNvGrpSpPr>
                <a:grpSpLocks/>
              </p:cNvGrpSpPr>
              <p:nvPr userDrawn="1"/>
            </p:nvGrpSpPr>
            <p:grpSpPr bwMode="auto">
              <a:xfrm>
                <a:off x="4546" y="3608"/>
                <a:ext cx="518" cy="319"/>
                <a:chOff x="4546" y="3608"/>
                <a:chExt cx="518" cy="319"/>
              </a:xfrm>
            </p:grpSpPr>
            <p:sp>
              <p:nvSpPr>
                <p:cNvPr id="3127" name="Oval 55"/>
                <p:cNvSpPr>
                  <a:spLocks noChangeArrowheads="1"/>
                </p:cNvSpPr>
                <p:nvPr/>
              </p:nvSpPr>
              <p:spPr bwMode="hidden">
                <a:xfrm>
                  <a:off x="4546" y="3608"/>
                  <a:ext cx="518" cy="31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3128" name="Oval 56"/>
                <p:cNvSpPr>
                  <a:spLocks noChangeArrowheads="1"/>
                </p:cNvSpPr>
                <p:nvPr/>
              </p:nvSpPr>
              <p:spPr bwMode="hidden">
                <a:xfrm>
                  <a:off x="4578" y="3630"/>
                  <a:ext cx="446" cy="27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tint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3129" name="Oval 57"/>
                <p:cNvSpPr>
                  <a:spLocks noChangeArrowheads="1"/>
                </p:cNvSpPr>
                <p:nvPr/>
              </p:nvSpPr>
              <p:spPr bwMode="hidden">
                <a:xfrm>
                  <a:off x="4610" y="3650"/>
                  <a:ext cx="386" cy="2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3130" name="Oval 58"/>
                <p:cNvSpPr>
                  <a:spLocks noChangeArrowheads="1"/>
                </p:cNvSpPr>
                <p:nvPr/>
              </p:nvSpPr>
              <p:spPr bwMode="hidden">
                <a:xfrm>
                  <a:off x="4654" y="3678"/>
                  <a:ext cx="298" cy="1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3131" name="Oval 59"/>
                <p:cNvSpPr>
                  <a:spLocks noChangeArrowheads="1"/>
                </p:cNvSpPr>
                <p:nvPr/>
              </p:nvSpPr>
              <p:spPr bwMode="hidden">
                <a:xfrm>
                  <a:off x="4690" y="3698"/>
                  <a:ext cx="222" cy="13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3132" name="Oval 60"/>
                <p:cNvSpPr>
                  <a:spLocks noChangeArrowheads="1"/>
                </p:cNvSpPr>
                <p:nvPr/>
              </p:nvSpPr>
              <p:spPr bwMode="hidden">
                <a:xfrm>
                  <a:off x="4738" y="3728"/>
                  <a:ext cx="126" cy="8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</p:grpSp>
          <p:grpSp>
            <p:nvGrpSpPr>
              <p:cNvPr id="1076" name="Group 61"/>
              <p:cNvGrpSpPr>
                <a:grpSpLocks/>
              </p:cNvGrpSpPr>
              <p:nvPr userDrawn="1"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077" name="Oval 62"/>
                <p:cNvSpPr>
                  <a:spLocks noChangeArrowheads="1"/>
                </p:cNvSpPr>
                <p:nvPr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78" name="Oval 63"/>
                <p:cNvSpPr>
                  <a:spLocks noChangeArrowheads="1"/>
                </p:cNvSpPr>
                <p:nvPr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79" name="Oval 64"/>
                <p:cNvSpPr>
                  <a:spLocks noChangeArrowheads="1"/>
                </p:cNvSpPr>
                <p:nvPr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80" name="Oval 65"/>
                <p:cNvSpPr>
                  <a:spLocks noChangeArrowheads="1"/>
                </p:cNvSpPr>
                <p:nvPr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3138" name="Rectangle 66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139" name="Rectangle 67"/>
          <p:cNvSpPr>
            <a:spLocks noGrp="1" noChangeArrowheads="1"/>
          </p:cNvSpPr>
          <p:nvPr>
            <p:ph type="dt" sz="half" idx="2"/>
          </p:nvPr>
        </p:nvSpPr>
        <p:spPr bwMode="black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3140" name="Rectangle 68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3141" name="Rectangle 69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5F884208-0C7E-7F48-AFE5-4C6BBEF6621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142" name="Rectangle 70"/>
          <p:cNvSpPr>
            <a:spLocks noGrp="1" noChangeArrowheads="1"/>
          </p:cNvSpPr>
          <p:nvPr>
            <p:ph type="body" idx="1"/>
          </p:nvPr>
        </p:nvSpPr>
        <p:spPr bwMode="black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757985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550" r:id="rId1"/>
    <p:sldLayoutId id="2147484551" r:id="rId2"/>
    <p:sldLayoutId id="2147484552" r:id="rId3"/>
    <p:sldLayoutId id="2147484553" r:id="rId4"/>
    <p:sldLayoutId id="2147484554" r:id="rId5"/>
    <p:sldLayoutId id="2147484555" r:id="rId6"/>
    <p:sldLayoutId id="2147484556" r:id="rId7"/>
    <p:sldLayoutId id="2147484557" r:id="rId8"/>
    <p:sldLayoutId id="2147484558" r:id="rId9"/>
    <p:sldLayoutId id="2147484559" r:id="rId10"/>
    <p:sldLayoutId id="2147484560" r:id="rId11"/>
    <p:sldLayoutId id="2147484561" r:id="rId12"/>
    <p:sldLayoutId id="2147484562" r:id="rId13"/>
    <p:sldLayoutId id="2147484563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93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19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3.xml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6"/>
          <p:cNvSpPr>
            <a:spLocks noChangeArrowheads="1"/>
          </p:cNvSpPr>
          <p:nvPr/>
        </p:nvSpPr>
        <p:spPr bwMode="auto">
          <a:xfrm>
            <a:off x="-76200" y="0"/>
            <a:ext cx="9372600" cy="6858000"/>
          </a:xfrm>
          <a:prstGeom prst="rect">
            <a:avLst/>
          </a:prstGeom>
          <a:solidFill>
            <a:srgbClr val="00273B">
              <a:alpha val="1098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5714" name="Picture 5"/>
          <p:cNvPicPr>
            <a:picLocks noChangeAspect="1" noChangeArrowheads="1"/>
          </p:cNvPicPr>
          <p:nvPr/>
        </p:nvPicPr>
        <p:blipFill rotWithShape="1">
          <a:blip r:embed="rId3" cstate="screen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7" b="2207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58888" y="765175"/>
            <a:ext cx="6781800" cy="2117725"/>
          </a:xfrm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ar-JO" sz="8000" dirty="0"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ماذا تعمل المرأة؟</a:t>
            </a:r>
            <a:endParaRPr lang="en-US" sz="8000" dirty="0">
              <a:effectLst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63688" y="3117850"/>
            <a:ext cx="6172200" cy="1752600"/>
          </a:xfrm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ar-JO" sz="4800" b="1" dirty="0"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دور النساء في                          المجتمعات الوثنية والدينية                  قديماً وحديثاً</a:t>
            </a:r>
            <a:endParaRPr lang="en-US" sz="4800" b="1" dirty="0"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112823-2EB4-9F1C-673A-AA86598542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85034"/>
            <a:ext cx="9144000" cy="468339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 lIns="91430" tIns="45715" rIns="91430" bIns="45715" anchor="ctr"/>
          <a:lstStyle/>
          <a:p>
            <a:pPr marL="0" marR="0" lvl="0" indent="0" algn="ctr" defTabSz="4571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Tx/>
              <a:buNone/>
              <a:tabLst/>
              <a:defRPr/>
            </a:pPr>
            <a:r>
              <a:rPr lang="ar-JO" sz="16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د. ريك جريفيث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• </a:t>
            </a:r>
            <a:r>
              <a:rPr lang="ar-JO" sz="16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مؤسسة الدراسات اللاهوتية الأردنية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• BibleStudyDownloads.org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5"/>
          <p:cNvSpPr>
            <a:spLocks noChangeArrowheads="1"/>
          </p:cNvSpPr>
          <p:nvPr/>
        </p:nvSpPr>
        <p:spPr bwMode="auto">
          <a:xfrm>
            <a:off x="0" y="0"/>
            <a:ext cx="9144000" cy="1524000"/>
          </a:xfrm>
          <a:prstGeom prst="rect">
            <a:avLst/>
          </a:prstGeom>
          <a:gradFill rotWithShape="0">
            <a:gsLst>
              <a:gs pos="0">
                <a:srgbClr val="993717"/>
              </a:gs>
              <a:gs pos="100000">
                <a:srgbClr val="47190B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7150"/>
            <a:ext cx="8229600" cy="1355725"/>
          </a:xfrm>
        </p:spPr>
        <p:txBody>
          <a:bodyPr/>
          <a:lstStyle/>
          <a:p>
            <a:pPr eaLnBrk="1" hangingPunct="1">
              <a:defRPr/>
            </a:pPr>
            <a:r>
              <a:rPr lang="ar-JO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تزايد تأثير المرأة في المجتمع</a:t>
            </a:r>
            <a:endParaRPr lang="en-US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4" charset="2"/>
              <a:buChar char="Ø"/>
              <a:defRPr/>
            </a:pPr>
            <a:endParaRPr lang="en-US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4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50975"/>
            <a:ext cx="9144000" cy="540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9" name="Text Box 6"/>
          <p:cNvSpPr txBox="1">
            <a:spLocks noChangeArrowheads="1"/>
          </p:cNvSpPr>
          <p:nvPr/>
        </p:nvSpPr>
        <p:spPr bwMode="auto">
          <a:xfrm>
            <a:off x="0" y="5732463"/>
            <a:ext cx="9142413" cy="1016000"/>
          </a:xfrm>
          <a:prstGeom prst="rect">
            <a:avLst/>
          </a:prstGeom>
          <a:solidFill>
            <a:srgbClr val="DFDFD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ar-JO" altLang="zh-CN" sz="6000" b="1" dirty="0">
                <a:solidFill>
                  <a:srgbClr val="00273B"/>
                </a:solidFill>
                <a:latin typeface="Arial" panose="020B0604020202020204" pitchFamily="34" charset="0"/>
                <a:ea typeface="SimSun" charset="0"/>
                <a:cs typeface="Arial" panose="020B0604020202020204" pitchFamily="34" charset="0"/>
              </a:rPr>
              <a:t>تطور السلطة</a:t>
            </a:r>
            <a:endParaRPr lang="zh-CN" altLang="en-US" sz="6000" b="1" dirty="0">
              <a:solidFill>
                <a:srgbClr val="00273B"/>
              </a:solidFill>
              <a:latin typeface="Arial" panose="020B0604020202020204" pitchFamily="34" charset="0"/>
              <a:ea typeface="SimSun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NOW Website</a:t>
            </a:r>
          </a:p>
        </p:txBody>
      </p:sp>
      <p:pic>
        <p:nvPicPr>
          <p:cNvPr id="136194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Oval 5"/>
          <p:cNvSpPr>
            <a:spLocks noChangeArrowheads="1"/>
          </p:cNvSpPr>
          <p:nvPr/>
        </p:nvSpPr>
        <p:spPr bwMode="auto">
          <a:xfrm>
            <a:off x="4267200" y="5029200"/>
            <a:ext cx="2895600" cy="2209800"/>
          </a:xfrm>
          <a:prstGeom prst="ellips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0" name="Oval 6"/>
          <p:cNvSpPr>
            <a:spLocks noChangeArrowheads="1"/>
          </p:cNvSpPr>
          <p:nvPr/>
        </p:nvSpPr>
        <p:spPr bwMode="auto">
          <a:xfrm>
            <a:off x="0" y="3276600"/>
            <a:ext cx="2286000" cy="1828800"/>
          </a:xfrm>
          <a:prstGeom prst="ellips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1" name="Oval 7"/>
          <p:cNvSpPr>
            <a:spLocks noChangeArrowheads="1"/>
          </p:cNvSpPr>
          <p:nvPr/>
        </p:nvSpPr>
        <p:spPr bwMode="auto">
          <a:xfrm>
            <a:off x="228600" y="1905000"/>
            <a:ext cx="1828800" cy="1295400"/>
          </a:xfrm>
          <a:prstGeom prst="ellips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9" grpId="0" animBg="1"/>
      <p:bldP spid="31750" grpId="0" animBg="1"/>
      <p:bldP spid="3175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1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13136A"/>
              </a:gs>
              <a:gs pos="100000">
                <a:srgbClr val="2828E4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ar-JO" sz="4000" dirty="0">
                <a:latin typeface="Arial" charset="0"/>
                <a:ea typeface="ＭＳ Ｐゴシック" charset="0"/>
                <a:cs typeface="Arial" charset="0"/>
              </a:rPr>
              <a:t>الرجال في إسرائيل والأمم</a:t>
            </a:r>
            <a:endParaRPr lang="en-US" sz="4000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2777" name="Rectangle 9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600200"/>
            <a:ext cx="4495800" cy="5257800"/>
          </a:xfrm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algn="r" rtl="1" eaLnBrk="1" hangingPunct="1">
              <a:buFont typeface="Wingdings" pitchFamily="24" charset="2"/>
              <a:buChar char="Ø"/>
              <a:defRPr/>
            </a:pPr>
            <a:r>
              <a:rPr lang="ar-JO" sz="2800" b="1" dirty="0">
                <a:effectLst/>
                <a:latin typeface="Arial"/>
                <a:ea typeface="+mn-ea"/>
                <a:cs typeface="Arial"/>
              </a:rPr>
              <a:t>ما هي </a:t>
            </a:r>
            <a:r>
              <a:rPr lang="ar-JO" sz="2800" b="1" u="sng" dirty="0">
                <a:effectLst/>
                <a:latin typeface="Arial"/>
                <a:ea typeface="+mn-ea"/>
                <a:cs typeface="Arial"/>
              </a:rPr>
              <a:t>الفروقات</a:t>
            </a:r>
            <a:r>
              <a:rPr lang="ar-JO" sz="2800" b="1" dirty="0">
                <a:effectLst/>
                <a:latin typeface="Arial"/>
                <a:ea typeface="+mn-ea"/>
                <a:cs typeface="Arial"/>
              </a:rPr>
              <a:t> الرئيسية التي تتوقع أن تراها بين رجال إسرائيل والأمم؟</a:t>
            </a:r>
            <a:endParaRPr lang="en-US" sz="2800" b="1" dirty="0">
              <a:effectLst/>
              <a:latin typeface="Arial"/>
              <a:ea typeface="+mn-ea"/>
              <a:cs typeface="Arial"/>
            </a:endParaRPr>
          </a:p>
          <a:p>
            <a:pPr algn="r" rtl="1" eaLnBrk="1" hangingPunct="1">
              <a:buFont typeface="Wingdings" pitchFamily="24" charset="2"/>
              <a:buChar char="Ø"/>
              <a:defRPr/>
            </a:pPr>
            <a:r>
              <a:rPr lang="ar-JO" sz="2800" b="1" dirty="0">
                <a:effectLst/>
                <a:latin typeface="Arial"/>
                <a:ea typeface="+mn-ea"/>
                <a:cs typeface="Arial"/>
              </a:rPr>
              <a:t>ما هي وجهات النظر حول الرجال والتي تتوقع أن تجدها </a:t>
            </a:r>
            <a:r>
              <a:rPr lang="ar-JO" sz="2800" b="1" u="sng" dirty="0">
                <a:effectLst/>
                <a:latin typeface="Arial"/>
                <a:ea typeface="+mn-ea"/>
                <a:cs typeface="Arial"/>
              </a:rPr>
              <a:t>متشابهة</a:t>
            </a:r>
            <a:r>
              <a:rPr lang="ar-JO" sz="2800" b="1" dirty="0">
                <a:effectLst/>
                <a:latin typeface="Arial"/>
                <a:ea typeface="+mn-ea"/>
                <a:cs typeface="Arial"/>
              </a:rPr>
              <a:t> في كل من إسرائيل والأمم الوثنية؟</a:t>
            </a:r>
            <a:endParaRPr lang="en-US" sz="2800" b="1" dirty="0">
              <a:effectLst/>
              <a:latin typeface="Arial"/>
              <a:ea typeface="+mn-ea"/>
              <a:cs typeface="Arial"/>
            </a:endParaRPr>
          </a:p>
        </p:txBody>
      </p:sp>
      <p:pic>
        <p:nvPicPr>
          <p:cNvPr id="138244" name="Picture 1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368550"/>
            <a:ext cx="4495800" cy="2716213"/>
          </a:xfrm>
        </p:spPr>
      </p:pic>
      <p:sp>
        <p:nvSpPr>
          <p:cNvPr id="138245" name="Text Box 17"/>
          <p:cNvSpPr txBox="1">
            <a:spLocks noChangeArrowheads="1"/>
          </p:cNvSpPr>
          <p:nvPr/>
        </p:nvSpPr>
        <p:spPr bwMode="auto">
          <a:xfrm>
            <a:off x="8438387" y="104745"/>
            <a:ext cx="61747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ar-JO" sz="2000" b="1" dirty="0">
                <a:latin typeface="Arial" charset="0"/>
                <a:cs typeface="Arial" charset="0"/>
              </a:rPr>
              <a:t>153</a:t>
            </a:r>
            <a:endParaRPr lang="en-US" sz="2000" b="1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800">
                <a:latin typeface="Arial"/>
                <a:cs typeface="Arial"/>
              </a:rPr>
              <a:t>The Male Brain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z="1800">
              <a:latin typeface="Arial"/>
              <a:cs typeface="Arial"/>
            </a:endParaRP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204325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246" name="Line 6"/>
          <p:cNvSpPr>
            <a:spLocks noChangeShapeType="1"/>
          </p:cNvSpPr>
          <p:nvPr/>
        </p:nvSpPr>
        <p:spPr bwMode="auto">
          <a:xfrm flipV="1">
            <a:off x="5257800" y="228600"/>
            <a:ext cx="381000" cy="5334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 flipV="1">
            <a:off x="5715000" y="457200"/>
            <a:ext cx="762000" cy="4572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40294" name="Oval 1"/>
          <p:cNvSpPr>
            <a:spLocks noChangeArrowheads="1"/>
          </p:cNvSpPr>
          <p:nvPr/>
        </p:nvSpPr>
        <p:spPr bwMode="auto">
          <a:xfrm>
            <a:off x="2555875" y="1196975"/>
            <a:ext cx="863600" cy="360363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248" name="Line 8"/>
          <p:cNvSpPr>
            <a:spLocks noChangeShapeType="1"/>
          </p:cNvSpPr>
          <p:nvPr/>
        </p:nvSpPr>
        <p:spPr bwMode="auto">
          <a:xfrm flipV="1">
            <a:off x="4191000" y="4800600"/>
            <a:ext cx="685800" cy="5334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0249" name="Line 9"/>
          <p:cNvSpPr>
            <a:spLocks noChangeShapeType="1"/>
          </p:cNvSpPr>
          <p:nvPr/>
        </p:nvSpPr>
        <p:spPr bwMode="auto">
          <a:xfrm flipV="1">
            <a:off x="1676400" y="4038600"/>
            <a:ext cx="1066800" cy="4572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0250" name="Line 10"/>
          <p:cNvSpPr>
            <a:spLocks noChangeShapeType="1"/>
          </p:cNvSpPr>
          <p:nvPr/>
        </p:nvSpPr>
        <p:spPr bwMode="auto">
          <a:xfrm flipV="1">
            <a:off x="2438400" y="3886200"/>
            <a:ext cx="1371600" cy="11430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0251" name="Line 11"/>
          <p:cNvSpPr>
            <a:spLocks noChangeShapeType="1"/>
          </p:cNvSpPr>
          <p:nvPr/>
        </p:nvSpPr>
        <p:spPr bwMode="auto">
          <a:xfrm flipV="1">
            <a:off x="990600" y="2971800"/>
            <a:ext cx="609600" cy="1524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0252" name="Line 12"/>
          <p:cNvSpPr>
            <a:spLocks noChangeShapeType="1"/>
          </p:cNvSpPr>
          <p:nvPr/>
        </p:nvSpPr>
        <p:spPr bwMode="auto">
          <a:xfrm>
            <a:off x="7543800" y="3276600"/>
            <a:ext cx="533400" cy="762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40300" name="Text Box 13"/>
          <p:cNvSpPr txBox="1">
            <a:spLocks noChangeArrowheads="1"/>
          </p:cNvSpPr>
          <p:nvPr/>
        </p:nvSpPr>
        <p:spPr bwMode="auto">
          <a:xfrm>
            <a:off x="0" y="6021388"/>
            <a:ext cx="9144000" cy="64611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ar-JO" altLang="zh-CN" sz="3600" b="1" dirty="0">
                <a:solidFill>
                  <a:srgbClr val="00273B"/>
                </a:solidFill>
                <a:latin typeface="Arial" charset="0"/>
                <a:cs typeface="Arial" charset="0"/>
              </a:rPr>
              <a:t>دماغ الذكر</a:t>
            </a:r>
            <a:endParaRPr lang="zh-CN" altLang="en-US" sz="3600" b="1" dirty="0">
              <a:solidFill>
                <a:srgbClr val="00273B"/>
              </a:solidFill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140301" name="Text Box 23"/>
          <p:cNvSpPr txBox="1">
            <a:spLocks noChangeArrowheads="1"/>
          </p:cNvSpPr>
          <p:nvPr/>
        </p:nvSpPr>
        <p:spPr bwMode="auto">
          <a:xfrm>
            <a:off x="3563938" y="5322888"/>
            <a:ext cx="936625" cy="3698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ar-JO" altLang="zh-CN" sz="1800" b="1" dirty="0">
                <a:solidFill>
                  <a:srgbClr val="00273B"/>
                </a:solidFill>
                <a:latin typeface="Arial" charset="0"/>
                <a:cs typeface="Arial" charset="0"/>
              </a:rPr>
              <a:t>البيرة</a:t>
            </a:r>
            <a:endParaRPr lang="zh-CN" altLang="en-US" sz="1800" b="1" dirty="0">
              <a:solidFill>
                <a:srgbClr val="00273B"/>
              </a:solidFill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140302" name="Text Box 25"/>
          <p:cNvSpPr txBox="1">
            <a:spLocks noChangeArrowheads="1"/>
          </p:cNvSpPr>
          <p:nvPr/>
        </p:nvSpPr>
        <p:spPr bwMode="auto">
          <a:xfrm>
            <a:off x="1331913" y="5084763"/>
            <a:ext cx="2160587" cy="64633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ar-JO" altLang="zh-CN" sz="1800" b="1" dirty="0">
                <a:solidFill>
                  <a:srgbClr val="00273B"/>
                </a:solidFill>
                <a:latin typeface="Arial" charset="0"/>
                <a:cs typeface="Arial" charset="0"/>
              </a:rPr>
              <a:t>تجنب جميع الأسئلة الشخصية بأي ثمن</a:t>
            </a:r>
            <a:endParaRPr lang="zh-CN" altLang="en-US" sz="1800" b="1" dirty="0">
              <a:solidFill>
                <a:srgbClr val="00273B"/>
              </a:solidFill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140303" name="Text Box 26"/>
          <p:cNvSpPr txBox="1">
            <a:spLocks noChangeArrowheads="1"/>
          </p:cNvSpPr>
          <p:nvPr/>
        </p:nvSpPr>
        <p:spPr bwMode="auto">
          <a:xfrm>
            <a:off x="71438" y="4149725"/>
            <a:ext cx="1763712" cy="64633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ar-JO" altLang="zh-CN" sz="1800" b="1" dirty="0">
                <a:solidFill>
                  <a:srgbClr val="00273B"/>
                </a:solidFill>
                <a:latin typeface="Arial" charset="0"/>
                <a:cs typeface="Arial" charset="0"/>
              </a:rPr>
              <a:t>قسم                 مدى الإنتباه</a:t>
            </a:r>
            <a:endParaRPr lang="zh-CN" altLang="en-US" sz="1800" b="1" dirty="0">
              <a:solidFill>
                <a:srgbClr val="00273B"/>
              </a:solidFill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140304" name="Text Box 27"/>
          <p:cNvSpPr txBox="1">
            <a:spLocks noChangeArrowheads="1"/>
          </p:cNvSpPr>
          <p:nvPr/>
        </p:nvSpPr>
        <p:spPr bwMode="auto">
          <a:xfrm>
            <a:off x="0" y="2916238"/>
            <a:ext cx="1258888" cy="64633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ar-JO" altLang="zh-CN" sz="1800" b="1" dirty="0">
                <a:solidFill>
                  <a:srgbClr val="00273B"/>
                </a:solidFill>
                <a:latin typeface="Arial" charset="0"/>
                <a:cs typeface="Arial" charset="0"/>
              </a:rPr>
              <a:t>التمرن على الإستماع</a:t>
            </a:r>
            <a:endParaRPr lang="zh-CN" altLang="en-US" sz="1800" b="1" dirty="0">
              <a:solidFill>
                <a:srgbClr val="00273B"/>
              </a:solidFill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140305" name="Text Box 28"/>
          <p:cNvSpPr txBox="1">
            <a:spLocks noChangeArrowheads="1"/>
          </p:cNvSpPr>
          <p:nvPr/>
        </p:nvSpPr>
        <p:spPr bwMode="auto">
          <a:xfrm>
            <a:off x="7956550" y="3213100"/>
            <a:ext cx="1223963" cy="64633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ar-JO" altLang="zh-CN" sz="1800" b="1" dirty="0">
                <a:solidFill>
                  <a:srgbClr val="00273B"/>
                </a:solidFill>
                <a:latin typeface="Arial" charset="0"/>
                <a:cs typeface="Arial" charset="0"/>
              </a:rPr>
              <a:t>المهارات المحلية</a:t>
            </a:r>
            <a:endParaRPr lang="zh-CN" altLang="en-US" sz="1800" b="1" dirty="0">
              <a:solidFill>
                <a:srgbClr val="00273B"/>
              </a:solidFill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140306" name="Text Box 29"/>
          <p:cNvSpPr txBox="1">
            <a:spLocks noChangeArrowheads="1"/>
          </p:cNvSpPr>
          <p:nvPr/>
        </p:nvSpPr>
        <p:spPr bwMode="auto">
          <a:xfrm>
            <a:off x="6227763" y="46583"/>
            <a:ext cx="1368425" cy="92333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ar-JO" altLang="zh-CN" sz="1800" b="1" dirty="0">
                <a:solidFill>
                  <a:srgbClr val="00273B"/>
                </a:solidFill>
                <a:latin typeface="Arial" charset="0"/>
                <a:cs typeface="Arial" charset="0"/>
              </a:rPr>
              <a:t>استهداف البكتيريا للمرحاض</a:t>
            </a:r>
            <a:endParaRPr lang="zh-CN" altLang="en-US" sz="1800" b="1" dirty="0">
              <a:solidFill>
                <a:srgbClr val="00273B"/>
              </a:solidFill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140307" name="Text Box 30"/>
          <p:cNvSpPr txBox="1">
            <a:spLocks noChangeArrowheads="1"/>
          </p:cNvSpPr>
          <p:nvPr/>
        </p:nvSpPr>
        <p:spPr bwMode="auto">
          <a:xfrm>
            <a:off x="5076825" y="-27384"/>
            <a:ext cx="1295400" cy="369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ar-JO" altLang="zh-CN" sz="1800" b="1" dirty="0">
                <a:solidFill>
                  <a:srgbClr val="00273B"/>
                </a:solidFill>
                <a:latin typeface="Arial" charset="0"/>
                <a:cs typeface="Arial" charset="0"/>
              </a:rPr>
              <a:t>كي الملابس</a:t>
            </a:r>
            <a:endParaRPr lang="zh-CN" altLang="en-US" sz="1800" b="1" dirty="0">
              <a:solidFill>
                <a:srgbClr val="00273B"/>
              </a:solidFill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140308" name="Oval 34"/>
          <p:cNvSpPr>
            <a:spLocks noChangeArrowheads="1"/>
          </p:cNvSpPr>
          <p:nvPr/>
        </p:nvSpPr>
        <p:spPr bwMode="auto">
          <a:xfrm>
            <a:off x="3635375" y="836613"/>
            <a:ext cx="1441450" cy="50482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40309" name="Oval 36"/>
          <p:cNvSpPr>
            <a:spLocks noChangeArrowheads="1"/>
          </p:cNvSpPr>
          <p:nvPr/>
        </p:nvSpPr>
        <p:spPr bwMode="auto">
          <a:xfrm>
            <a:off x="5364163" y="1341438"/>
            <a:ext cx="1223962" cy="64770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40310" name="Oval 37"/>
          <p:cNvSpPr>
            <a:spLocks noChangeArrowheads="1"/>
          </p:cNvSpPr>
          <p:nvPr/>
        </p:nvSpPr>
        <p:spPr bwMode="auto">
          <a:xfrm>
            <a:off x="2051050" y="2060575"/>
            <a:ext cx="1225550" cy="64770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40311" name="Oval 38"/>
          <p:cNvSpPr>
            <a:spLocks noChangeArrowheads="1"/>
          </p:cNvSpPr>
          <p:nvPr/>
        </p:nvSpPr>
        <p:spPr bwMode="auto">
          <a:xfrm>
            <a:off x="3924300" y="2276475"/>
            <a:ext cx="1223963" cy="64770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40312" name="Oval 39"/>
          <p:cNvSpPr>
            <a:spLocks noChangeArrowheads="1"/>
          </p:cNvSpPr>
          <p:nvPr/>
        </p:nvSpPr>
        <p:spPr bwMode="auto">
          <a:xfrm>
            <a:off x="2411413" y="3213100"/>
            <a:ext cx="865187" cy="360363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264" name="Text Box 24"/>
          <p:cNvSpPr txBox="1">
            <a:spLocks noChangeArrowheads="1"/>
          </p:cNvSpPr>
          <p:nvPr/>
        </p:nvSpPr>
        <p:spPr bwMode="auto">
          <a:xfrm>
            <a:off x="1979613" y="3306763"/>
            <a:ext cx="158432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ar-JO" altLang="zh-CN" sz="1800" b="1" dirty="0">
                <a:solidFill>
                  <a:srgbClr val="00273B"/>
                </a:solidFill>
                <a:latin typeface="Arial"/>
                <a:ea typeface="SimSun" charset="0"/>
                <a:cs typeface="Arial"/>
              </a:rPr>
              <a:t>البيرة</a:t>
            </a:r>
            <a:endParaRPr lang="zh-CN" altLang="en-US" sz="1800" b="1" dirty="0">
              <a:solidFill>
                <a:srgbClr val="00273B"/>
              </a:solidFill>
              <a:latin typeface="Arial"/>
              <a:ea typeface="SimSun" charset="0"/>
              <a:cs typeface="Arial"/>
            </a:endParaRPr>
          </a:p>
        </p:txBody>
      </p:sp>
      <p:sp>
        <p:nvSpPr>
          <p:cNvPr id="10254" name="Text Box 14"/>
          <p:cNvSpPr txBox="1">
            <a:spLocks noChangeArrowheads="1"/>
          </p:cNvSpPr>
          <p:nvPr/>
        </p:nvSpPr>
        <p:spPr bwMode="auto">
          <a:xfrm>
            <a:off x="1763713" y="2108200"/>
            <a:ext cx="158432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ar-JO" altLang="zh-CN" sz="3200" b="1" dirty="0">
                <a:solidFill>
                  <a:srgbClr val="00273B"/>
                </a:solidFill>
                <a:latin typeface="Arial"/>
                <a:ea typeface="SimSun" charset="0"/>
                <a:cs typeface="Arial"/>
              </a:rPr>
              <a:t>الجنس</a:t>
            </a:r>
            <a:endParaRPr lang="zh-CN" altLang="en-US" sz="3200" b="1" dirty="0">
              <a:solidFill>
                <a:srgbClr val="00273B"/>
              </a:solidFill>
              <a:latin typeface="Arial"/>
              <a:ea typeface="SimSun" charset="0"/>
              <a:cs typeface="Arial"/>
            </a:endParaRPr>
          </a:p>
        </p:txBody>
      </p:sp>
      <p:sp>
        <p:nvSpPr>
          <p:cNvPr id="10255" name="Text Box 15"/>
          <p:cNvSpPr txBox="1">
            <a:spLocks noChangeArrowheads="1"/>
          </p:cNvSpPr>
          <p:nvPr/>
        </p:nvSpPr>
        <p:spPr bwMode="auto">
          <a:xfrm>
            <a:off x="3851275" y="2420938"/>
            <a:ext cx="1728788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ar-JO" altLang="zh-CN" sz="3200" b="1" dirty="0">
                <a:solidFill>
                  <a:srgbClr val="00273B"/>
                </a:solidFill>
                <a:latin typeface="Arial"/>
                <a:ea typeface="SimSun" charset="0"/>
                <a:cs typeface="Arial"/>
              </a:rPr>
              <a:t>الجنس</a:t>
            </a:r>
            <a:endParaRPr lang="zh-CN" altLang="en-US" sz="3200" b="1" dirty="0">
              <a:solidFill>
                <a:srgbClr val="00273B"/>
              </a:solidFill>
              <a:latin typeface="Arial"/>
              <a:ea typeface="SimSun" charset="0"/>
              <a:cs typeface="Arial"/>
            </a:endParaRPr>
          </a:p>
        </p:txBody>
      </p:sp>
      <p:sp>
        <p:nvSpPr>
          <p:cNvPr id="140316" name="Oval 40"/>
          <p:cNvSpPr>
            <a:spLocks noChangeArrowheads="1"/>
          </p:cNvSpPr>
          <p:nvPr/>
        </p:nvSpPr>
        <p:spPr bwMode="auto">
          <a:xfrm>
            <a:off x="5651500" y="2349500"/>
            <a:ext cx="1657350" cy="719138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260" name="Text Box 20"/>
          <p:cNvSpPr txBox="1">
            <a:spLocks noChangeArrowheads="1"/>
          </p:cNvSpPr>
          <p:nvPr/>
        </p:nvSpPr>
        <p:spPr bwMode="auto">
          <a:xfrm>
            <a:off x="5508625" y="2351088"/>
            <a:ext cx="20335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ar-JO" altLang="zh-CN" sz="1800" b="1" dirty="0">
                <a:solidFill>
                  <a:srgbClr val="00273B"/>
                </a:solidFill>
                <a:latin typeface="Arial"/>
                <a:ea typeface="SimSun" charset="0"/>
                <a:cs typeface="Arial"/>
              </a:rPr>
              <a:t>ادمان              ريمونت التلفاز</a:t>
            </a:r>
            <a:endParaRPr lang="zh-CN" altLang="en-US" sz="1800" b="1" dirty="0">
              <a:solidFill>
                <a:srgbClr val="00273B"/>
              </a:solidFill>
              <a:latin typeface="Arial"/>
              <a:ea typeface="SimSun" charset="0"/>
              <a:cs typeface="Arial"/>
            </a:endParaRPr>
          </a:p>
        </p:txBody>
      </p:sp>
      <p:sp>
        <p:nvSpPr>
          <p:cNvPr id="140318" name="Oval 41"/>
          <p:cNvSpPr>
            <a:spLocks noChangeArrowheads="1"/>
          </p:cNvSpPr>
          <p:nvPr/>
        </p:nvSpPr>
        <p:spPr bwMode="auto">
          <a:xfrm>
            <a:off x="3492500" y="1628775"/>
            <a:ext cx="935038" cy="287338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40319" name="Oval 42"/>
          <p:cNvSpPr>
            <a:spLocks noChangeArrowheads="1"/>
          </p:cNvSpPr>
          <p:nvPr/>
        </p:nvSpPr>
        <p:spPr bwMode="auto">
          <a:xfrm>
            <a:off x="6588125" y="3500438"/>
            <a:ext cx="936625" cy="93662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40320" name="Rectangle 2"/>
          <p:cNvSpPr>
            <a:spLocks noChangeArrowheads="1"/>
          </p:cNvSpPr>
          <p:nvPr/>
        </p:nvSpPr>
        <p:spPr bwMode="auto">
          <a:xfrm>
            <a:off x="4716463" y="4005263"/>
            <a:ext cx="1655762" cy="2873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40321" name="Oval 45"/>
          <p:cNvSpPr>
            <a:spLocks noChangeArrowheads="1"/>
          </p:cNvSpPr>
          <p:nvPr/>
        </p:nvSpPr>
        <p:spPr bwMode="auto">
          <a:xfrm>
            <a:off x="5076825" y="4076700"/>
            <a:ext cx="863600" cy="360363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256" name="Text Box 16"/>
          <p:cNvSpPr txBox="1">
            <a:spLocks noChangeArrowheads="1"/>
          </p:cNvSpPr>
          <p:nvPr/>
        </p:nvSpPr>
        <p:spPr bwMode="auto">
          <a:xfrm>
            <a:off x="2411413" y="1052513"/>
            <a:ext cx="108108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ar-JO" altLang="zh-CN" sz="1800" b="1" dirty="0">
                <a:solidFill>
                  <a:srgbClr val="00273B"/>
                </a:solidFill>
                <a:latin typeface="Arial"/>
                <a:ea typeface="SimSun" charset="0"/>
                <a:cs typeface="Arial"/>
              </a:rPr>
              <a:t>ألعاب   الكرة</a:t>
            </a:r>
            <a:endParaRPr lang="zh-CN" altLang="en-US" sz="1800" b="1" dirty="0">
              <a:solidFill>
                <a:srgbClr val="00273B"/>
              </a:solidFill>
              <a:latin typeface="Arial"/>
              <a:ea typeface="SimSun" charset="0"/>
              <a:cs typeface="Arial"/>
            </a:endParaRPr>
          </a:p>
        </p:txBody>
      </p:sp>
      <p:sp>
        <p:nvSpPr>
          <p:cNvPr id="10257" name="Text Box 17"/>
          <p:cNvSpPr txBox="1">
            <a:spLocks noChangeArrowheads="1"/>
          </p:cNvSpPr>
          <p:nvPr/>
        </p:nvSpPr>
        <p:spPr bwMode="auto">
          <a:xfrm>
            <a:off x="3635375" y="836613"/>
            <a:ext cx="15128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ar-JO" altLang="zh-CN" sz="1800" b="1" dirty="0">
                <a:solidFill>
                  <a:srgbClr val="00273B"/>
                </a:solidFill>
                <a:latin typeface="Arial"/>
                <a:ea typeface="SimSun" charset="0"/>
                <a:cs typeface="Arial"/>
              </a:rPr>
              <a:t>المطاردات  الخطرة</a:t>
            </a:r>
            <a:endParaRPr lang="zh-CN" altLang="en-US" sz="1800" b="1" dirty="0">
              <a:solidFill>
                <a:srgbClr val="00273B"/>
              </a:solidFill>
              <a:latin typeface="Arial"/>
              <a:ea typeface="SimSun" charset="0"/>
              <a:cs typeface="Arial"/>
            </a:endParaRPr>
          </a:p>
        </p:txBody>
      </p:sp>
      <p:sp>
        <p:nvSpPr>
          <p:cNvPr id="10259" name="Text Box 19"/>
          <p:cNvSpPr txBox="1">
            <a:spLocks noChangeArrowheads="1"/>
          </p:cNvSpPr>
          <p:nvPr/>
        </p:nvSpPr>
        <p:spPr bwMode="auto">
          <a:xfrm>
            <a:off x="5364163" y="1268413"/>
            <a:ext cx="122396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ar-JO" altLang="zh-CN" sz="1800" b="1" dirty="0">
                <a:solidFill>
                  <a:srgbClr val="00273B"/>
                </a:solidFill>
                <a:latin typeface="Arial"/>
                <a:ea typeface="SimSun" charset="0"/>
                <a:cs typeface="Arial"/>
              </a:rPr>
              <a:t>القدرة على تغيير مبدل السرعة</a:t>
            </a:r>
            <a:endParaRPr lang="zh-CN" altLang="en-US" sz="1800" b="1" dirty="0">
              <a:solidFill>
                <a:srgbClr val="00273B"/>
              </a:solidFill>
              <a:latin typeface="Arial"/>
              <a:ea typeface="SimSun" charset="0"/>
              <a:cs typeface="Arial"/>
            </a:endParaRPr>
          </a:p>
        </p:txBody>
      </p:sp>
      <p:sp>
        <p:nvSpPr>
          <p:cNvPr id="10261" name="Text Box 21"/>
          <p:cNvSpPr txBox="1">
            <a:spLocks noChangeArrowheads="1"/>
          </p:cNvSpPr>
          <p:nvPr/>
        </p:nvSpPr>
        <p:spPr bwMode="auto">
          <a:xfrm>
            <a:off x="6516688" y="3500438"/>
            <a:ext cx="10795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ar-JO" altLang="zh-CN" sz="1800" b="1" dirty="0">
                <a:solidFill>
                  <a:srgbClr val="00273B"/>
                </a:solidFill>
                <a:latin typeface="Arial"/>
                <a:ea typeface="SimSun" charset="0"/>
                <a:cs typeface="Arial"/>
              </a:rPr>
              <a:t>غدة   الأعذار العرجاء</a:t>
            </a:r>
            <a:endParaRPr lang="zh-CN" altLang="en-US" sz="1800" b="1" dirty="0">
              <a:solidFill>
                <a:srgbClr val="00273B"/>
              </a:solidFill>
              <a:latin typeface="Arial"/>
              <a:ea typeface="SimSun" charset="0"/>
              <a:cs typeface="Arial"/>
            </a:endParaRPr>
          </a:p>
        </p:txBody>
      </p:sp>
      <p:sp>
        <p:nvSpPr>
          <p:cNvPr id="10262" name="Text Box 22"/>
          <p:cNvSpPr txBox="1">
            <a:spLocks noChangeArrowheads="1"/>
          </p:cNvSpPr>
          <p:nvPr/>
        </p:nvSpPr>
        <p:spPr bwMode="auto">
          <a:xfrm>
            <a:off x="4500563" y="3860800"/>
            <a:ext cx="208756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ar-JO" altLang="zh-CN" sz="1800" b="1" dirty="0">
                <a:solidFill>
                  <a:srgbClr val="00273B"/>
                </a:solidFill>
                <a:latin typeface="Arial"/>
                <a:ea typeface="SimSun" charset="0"/>
                <a:cs typeface="Arial"/>
              </a:rPr>
              <a:t>منطقة الخدش     المتشعب</a:t>
            </a:r>
            <a:endParaRPr lang="zh-CN" altLang="en-US" sz="1800" b="1" dirty="0">
              <a:solidFill>
                <a:srgbClr val="00273B"/>
              </a:solidFill>
              <a:latin typeface="Arial"/>
              <a:ea typeface="SimSun" charset="0"/>
              <a:cs typeface="Arial"/>
            </a:endParaRPr>
          </a:p>
        </p:txBody>
      </p:sp>
      <p:sp>
        <p:nvSpPr>
          <p:cNvPr id="10258" name="Text Box 18"/>
          <p:cNvSpPr txBox="1">
            <a:spLocks noChangeArrowheads="1"/>
          </p:cNvSpPr>
          <p:nvPr/>
        </p:nvSpPr>
        <p:spPr bwMode="auto">
          <a:xfrm>
            <a:off x="3563938" y="1628775"/>
            <a:ext cx="115252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ar-JO" altLang="zh-CN" sz="1800" b="1" dirty="0">
                <a:solidFill>
                  <a:srgbClr val="00273B"/>
                </a:solidFill>
                <a:latin typeface="Arial"/>
                <a:ea typeface="SimSun" charset="0"/>
                <a:cs typeface="Arial"/>
              </a:rPr>
              <a:t>البيرة</a:t>
            </a:r>
            <a:endParaRPr lang="zh-CN" altLang="en-US" sz="1800" b="1" dirty="0">
              <a:solidFill>
                <a:srgbClr val="00273B"/>
              </a:solidFill>
              <a:latin typeface="Arial"/>
              <a:ea typeface="SimSun" charset="0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600">
                <a:latin typeface="Arial"/>
                <a:cs typeface="Arial"/>
              </a:rPr>
              <a:t>The Female Brain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z="1600">
              <a:latin typeface="Arial"/>
              <a:cs typeface="Arial"/>
            </a:endParaRP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3813" y="457200"/>
            <a:ext cx="9204326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273" name="Line 9"/>
          <p:cNvSpPr>
            <a:spLocks noChangeShapeType="1"/>
          </p:cNvSpPr>
          <p:nvPr/>
        </p:nvSpPr>
        <p:spPr bwMode="auto">
          <a:xfrm flipV="1">
            <a:off x="1878013" y="4114800"/>
            <a:ext cx="533400" cy="7620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60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1275" name="Line 11"/>
          <p:cNvSpPr>
            <a:spLocks noChangeShapeType="1"/>
          </p:cNvSpPr>
          <p:nvPr/>
        </p:nvSpPr>
        <p:spPr bwMode="auto">
          <a:xfrm flipV="1">
            <a:off x="990600" y="3860800"/>
            <a:ext cx="762000" cy="6858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60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1277" name="Text Box 13"/>
          <p:cNvSpPr txBox="1">
            <a:spLocks noChangeArrowheads="1"/>
          </p:cNvSpPr>
          <p:nvPr/>
        </p:nvSpPr>
        <p:spPr bwMode="auto">
          <a:xfrm>
            <a:off x="6858000" y="6324600"/>
            <a:ext cx="1981200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160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42343" name="Text Box 22"/>
          <p:cNvSpPr txBox="1">
            <a:spLocks noChangeArrowheads="1"/>
          </p:cNvSpPr>
          <p:nvPr/>
        </p:nvSpPr>
        <p:spPr bwMode="auto">
          <a:xfrm>
            <a:off x="395288" y="4437063"/>
            <a:ext cx="936625" cy="3381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ar-JO" altLang="zh-CN" sz="1600" b="1" dirty="0">
                <a:solidFill>
                  <a:srgbClr val="00273B"/>
                </a:solidFill>
                <a:latin typeface="Arial" charset="0"/>
                <a:cs typeface="Arial" charset="0"/>
              </a:rPr>
              <a:t>الجنس</a:t>
            </a:r>
            <a:endParaRPr lang="zh-CN" altLang="en-US" sz="1600" b="1" dirty="0">
              <a:solidFill>
                <a:srgbClr val="00273B"/>
              </a:solidFill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142344" name="Text Box 23"/>
          <p:cNvSpPr txBox="1">
            <a:spLocks noChangeArrowheads="1"/>
          </p:cNvSpPr>
          <p:nvPr/>
        </p:nvSpPr>
        <p:spPr bwMode="auto">
          <a:xfrm>
            <a:off x="1331913" y="4941888"/>
            <a:ext cx="1079500" cy="5847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ar-JO" altLang="zh-CN" sz="1600" b="1" dirty="0">
                <a:solidFill>
                  <a:srgbClr val="00273B"/>
                </a:solidFill>
                <a:latin typeface="Arial" charset="0"/>
                <a:cs typeface="Arial" charset="0"/>
              </a:rPr>
              <a:t>إحساس التوجيه</a:t>
            </a:r>
            <a:endParaRPr lang="zh-CN" altLang="en-US" sz="1600" b="1" dirty="0">
              <a:solidFill>
                <a:srgbClr val="00273B"/>
              </a:solidFill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142345" name="Text Box 24"/>
          <p:cNvSpPr txBox="1">
            <a:spLocks noChangeArrowheads="1"/>
          </p:cNvSpPr>
          <p:nvPr/>
        </p:nvSpPr>
        <p:spPr bwMode="auto">
          <a:xfrm>
            <a:off x="-23813" y="6165850"/>
            <a:ext cx="9204326" cy="6461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ar-JO" altLang="zh-CN" sz="3600" b="1" dirty="0">
                <a:solidFill>
                  <a:srgbClr val="00273B"/>
                </a:solidFill>
                <a:latin typeface="Arial" charset="0"/>
                <a:cs typeface="Arial" charset="0"/>
              </a:rPr>
              <a:t>دماغ الأنثى</a:t>
            </a:r>
            <a:endParaRPr lang="zh-CN" altLang="en-US" sz="3600" b="1" dirty="0">
              <a:solidFill>
                <a:srgbClr val="00273B"/>
              </a:solidFill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142346" name="Oval 20"/>
          <p:cNvSpPr>
            <a:spLocks noChangeArrowheads="1"/>
          </p:cNvSpPr>
          <p:nvPr/>
        </p:nvSpPr>
        <p:spPr bwMode="auto">
          <a:xfrm>
            <a:off x="2339752" y="1484313"/>
            <a:ext cx="1224186" cy="50482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6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42347" name="Oval 24"/>
          <p:cNvSpPr>
            <a:spLocks noChangeArrowheads="1"/>
          </p:cNvSpPr>
          <p:nvPr/>
        </p:nvSpPr>
        <p:spPr bwMode="auto">
          <a:xfrm>
            <a:off x="1752600" y="2420938"/>
            <a:ext cx="1019175" cy="64770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6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42348" name="Oval 25"/>
          <p:cNvSpPr>
            <a:spLocks noChangeArrowheads="1"/>
          </p:cNvSpPr>
          <p:nvPr/>
        </p:nvSpPr>
        <p:spPr bwMode="auto">
          <a:xfrm>
            <a:off x="6372225" y="2924175"/>
            <a:ext cx="1079500" cy="72072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6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1280" name="Text Box 16"/>
          <p:cNvSpPr txBox="1">
            <a:spLocks noChangeArrowheads="1"/>
          </p:cNvSpPr>
          <p:nvPr/>
        </p:nvSpPr>
        <p:spPr bwMode="auto">
          <a:xfrm>
            <a:off x="2411413" y="1474788"/>
            <a:ext cx="115252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ar-JO" altLang="zh-CN" sz="1600" b="1" dirty="0">
                <a:solidFill>
                  <a:srgbClr val="00273B"/>
                </a:solidFill>
                <a:latin typeface="Arial"/>
                <a:ea typeface="SimSun" charset="0"/>
                <a:cs typeface="Arial"/>
              </a:rPr>
              <a:t>مركز الأحذية</a:t>
            </a:r>
            <a:endParaRPr lang="zh-CN" altLang="en-US" sz="1600" b="1" dirty="0">
              <a:solidFill>
                <a:srgbClr val="00273B"/>
              </a:solidFill>
              <a:latin typeface="Arial"/>
              <a:ea typeface="SimSun" charset="0"/>
              <a:cs typeface="Arial"/>
            </a:endParaRPr>
          </a:p>
        </p:txBody>
      </p:sp>
      <p:sp>
        <p:nvSpPr>
          <p:cNvPr id="142350" name="Text Box 19"/>
          <p:cNvSpPr txBox="1">
            <a:spLocks noChangeArrowheads="1"/>
          </p:cNvSpPr>
          <p:nvPr/>
        </p:nvSpPr>
        <p:spPr bwMode="auto">
          <a:xfrm>
            <a:off x="1716088" y="2565400"/>
            <a:ext cx="11160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ar-JO" altLang="zh-CN" sz="1600" b="1" dirty="0">
                <a:solidFill>
                  <a:srgbClr val="00273B"/>
                </a:solidFill>
                <a:latin typeface="Arial" charset="0"/>
                <a:cs typeface="Arial" charset="0"/>
              </a:rPr>
              <a:t>الغيرة</a:t>
            </a:r>
            <a:endParaRPr lang="zh-CN" altLang="en-US" sz="1600" b="1" dirty="0">
              <a:solidFill>
                <a:srgbClr val="00273B"/>
              </a:solidFill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142351" name="Rounded Rectangle 2"/>
          <p:cNvSpPr>
            <a:spLocks noChangeArrowheads="1"/>
          </p:cNvSpPr>
          <p:nvPr/>
        </p:nvSpPr>
        <p:spPr bwMode="auto">
          <a:xfrm>
            <a:off x="3779838" y="1124992"/>
            <a:ext cx="1079500" cy="4318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6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42352" name="Oval 31"/>
          <p:cNvSpPr>
            <a:spLocks noChangeArrowheads="1"/>
          </p:cNvSpPr>
          <p:nvPr/>
        </p:nvSpPr>
        <p:spPr bwMode="auto">
          <a:xfrm>
            <a:off x="3851275" y="1341438"/>
            <a:ext cx="936625" cy="287337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6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1278" name="Text Box 14"/>
          <p:cNvSpPr txBox="1">
            <a:spLocks noChangeArrowheads="1"/>
          </p:cNvSpPr>
          <p:nvPr/>
        </p:nvSpPr>
        <p:spPr bwMode="auto">
          <a:xfrm>
            <a:off x="3659188" y="1124744"/>
            <a:ext cx="136842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ar-JO" altLang="zh-CN" sz="1600" b="1" dirty="0">
                <a:solidFill>
                  <a:srgbClr val="00273B"/>
                </a:solidFill>
                <a:latin typeface="Arial"/>
                <a:ea typeface="SimSun" charset="0"/>
                <a:cs typeface="Arial"/>
              </a:rPr>
              <a:t>مهارات هاتفية</a:t>
            </a:r>
            <a:endParaRPr lang="zh-CN" altLang="en-US" sz="1600" b="1" dirty="0">
              <a:solidFill>
                <a:srgbClr val="00273B"/>
              </a:solidFill>
              <a:latin typeface="Arial"/>
              <a:ea typeface="SimSun" charset="0"/>
              <a:cs typeface="Arial"/>
            </a:endParaRPr>
          </a:p>
        </p:txBody>
      </p:sp>
      <p:sp>
        <p:nvSpPr>
          <p:cNvPr id="142354" name="Oval 32"/>
          <p:cNvSpPr>
            <a:spLocks noChangeArrowheads="1"/>
          </p:cNvSpPr>
          <p:nvPr/>
        </p:nvSpPr>
        <p:spPr bwMode="auto">
          <a:xfrm>
            <a:off x="5219700" y="1412875"/>
            <a:ext cx="1223963" cy="360363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6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42355" name="Oval 33"/>
          <p:cNvSpPr>
            <a:spLocks noChangeArrowheads="1"/>
          </p:cNvSpPr>
          <p:nvPr/>
        </p:nvSpPr>
        <p:spPr bwMode="auto">
          <a:xfrm>
            <a:off x="5364163" y="1628775"/>
            <a:ext cx="1223962" cy="360363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6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1279" name="Text Box 15"/>
          <p:cNvSpPr txBox="1">
            <a:spLocks noChangeArrowheads="1"/>
          </p:cNvSpPr>
          <p:nvPr/>
        </p:nvSpPr>
        <p:spPr bwMode="auto">
          <a:xfrm>
            <a:off x="5219700" y="1341438"/>
            <a:ext cx="129698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ar-JO" altLang="zh-CN" sz="1600" b="1" dirty="0">
                <a:solidFill>
                  <a:srgbClr val="00273B"/>
                </a:solidFill>
                <a:latin typeface="Arial"/>
                <a:ea typeface="SimSun" charset="0"/>
                <a:cs typeface="Arial"/>
              </a:rPr>
              <a:t>نواة التردد</a:t>
            </a:r>
            <a:endParaRPr lang="zh-CN" altLang="en-US" sz="1600" b="1" dirty="0">
              <a:solidFill>
                <a:srgbClr val="00273B"/>
              </a:solidFill>
              <a:latin typeface="Arial"/>
              <a:ea typeface="SimSun" charset="0"/>
              <a:cs typeface="Arial"/>
            </a:endParaRPr>
          </a:p>
        </p:txBody>
      </p:sp>
      <p:sp>
        <p:nvSpPr>
          <p:cNvPr id="142357" name="Oval 34"/>
          <p:cNvSpPr>
            <a:spLocks noChangeArrowheads="1"/>
          </p:cNvSpPr>
          <p:nvPr/>
        </p:nvSpPr>
        <p:spPr bwMode="auto">
          <a:xfrm>
            <a:off x="3563938" y="2420938"/>
            <a:ext cx="2303462" cy="107950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6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1281" name="Text Box 17"/>
          <p:cNvSpPr txBox="1">
            <a:spLocks noChangeArrowheads="1"/>
          </p:cNvSpPr>
          <p:nvPr/>
        </p:nvSpPr>
        <p:spPr bwMode="auto">
          <a:xfrm>
            <a:off x="3419475" y="2420938"/>
            <a:ext cx="24479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ar-JO" altLang="zh-CN" b="1" dirty="0">
                <a:solidFill>
                  <a:srgbClr val="00273B"/>
                </a:solidFill>
                <a:latin typeface="Arial"/>
                <a:ea typeface="SimSun" charset="0"/>
                <a:cs typeface="Arial"/>
              </a:rPr>
              <a:t>الحاجة إلى التزام العالم</a:t>
            </a:r>
            <a:endParaRPr lang="zh-CN" altLang="en-US" b="1" dirty="0">
              <a:solidFill>
                <a:srgbClr val="00273B"/>
              </a:solidFill>
              <a:latin typeface="Arial"/>
              <a:ea typeface="SimSun" charset="0"/>
              <a:cs typeface="Arial"/>
            </a:endParaRPr>
          </a:p>
        </p:txBody>
      </p:sp>
      <p:sp>
        <p:nvSpPr>
          <p:cNvPr id="11282" name="Text Box 18"/>
          <p:cNvSpPr txBox="1">
            <a:spLocks noChangeArrowheads="1"/>
          </p:cNvSpPr>
          <p:nvPr/>
        </p:nvSpPr>
        <p:spPr bwMode="auto">
          <a:xfrm>
            <a:off x="6275388" y="2924175"/>
            <a:ext cx="12969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ar-JO" altLang="zh-CN" sz="1600" b="1" dirty="0">
                <a:solidFill>
                  <a:srgbClr val="00273B"/>
                </a:solidFill>
                <a:latin typeface="Arial"/>
                <a:ea typeface="SimSun" charset="0"/>
                <a:cs typeface="Arial"/>
              </a:rPr>
              <a:t>مركز  الشوكولاتة</a:t>
            </a:r>
            <a:endParaRPr lang="zh-CN" altLang="en-US" sz="1600" b="1" dirty="0">
              <a:solidFill>
                <a:srgbClr val="00273B"/>
              </a:solidFill>
              <a:latin typeface="Arial"/>
              <a:ea typeface="SimSun" charset="0"/>
              <a:cs typeface="Arial"/>
            </a:endParaRPr>
          </a:p>
        </p:txBody>
      </p:sp>
      <p:sp>
        <p:nvSpPr>
          <p:cNvPr id="142360" name="Oval 35"/>
          <p:cNvSpPr>
            <a:spLocks noChangeArrowheads="1"/>
          </p:cNvSpPr>
          <p:nvPr/>
        </p:nvSpPr>
        <p:spPr bwMode="auto">
          <a:xfrm rot="612368">
            <a:off x="3276600" y="4170363"/>
            <a:ext cx="2232025" cy="360362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6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42361" name="Oval 36"/>
          <p:cNvSpPr>
            <a:spLocks noChangeArrowheads="1"/>
          </p:cNvSpPr>
          <p:nvPr/>
        </p:nvSpPr>
        <p:spPr bwMode="auto">
          <a:xfrm>
            <a:off x="6156325" y="4293915"/>
            <a:ext cx="1007963" cy="503237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6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1285" name="Text Box 21"/>
          <p:cNvSpPr txBox="1">
            <a:spLocks noChangeArrowheads="1"/>
          </p:cNvSpPr>
          <p:nvPr/>
        </p:nvSpPr>
        <p:spPr bwMode="auto">
          <a:xfrm>
            <a:off x="3419475" y="4149080"/>
            <a:ext cx="1689100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ar-JO" altLang="zh-CN" sz="1600" b="1" dirty="0">
                <a:solidFill>
                  <a:srgbClr val="00273B"/>
                </a:solidFill>
                <a:latin typeface="Arial"/>
                <a:ea typeface="SimSun" charset="0"/>
                <a:cs typeface="Arial"/>
              </a:rPr>
              <a:t>الإستماع</a:t>
            </a:r>
            <a:endParaRPr lang="zh-CN" altLang="en-US" sz="1600" b="1" dirty="0">
              <a:solidFill>
                <a:srgbClr val="00273B"/>
              </a:solidFill>
              <a:latin typeface="Arial"/>
              <a:ea typeface="SimSun" charset="0"/>
              <a:cs typeface="Arial"/>
            </a:endParaRPr>
          </a:p>
        </p:txBody>
      </p:sp>
      <p:sp>
        <p:nvSpPr>
          <p:cNvPr id="11284" name="Text Box 20"/>
          <p:cNvSpPr txBox="1">
            <a:spLocks noChangeArrowheads="1"/>
          </p:cNvSpPr>
          <p:nvPr/>
        </p:nvSpPr>
        <p:spPr bwMode="auto">
          <a:xfrm>
            <a:off x="6110288" y="4242990"/>
            <a:ext cx="1185862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ar-JO" altLang="zh-CN" sz="1600" b="1" dirty="0">
                <a:solidFill>
                  <a:srgbClr val="00273B"/>
                </a:solidFill>
                <a:latin typeface="Arial"/>
                <a:ea typeface="SimSun" charset="0"/>
                <a:cs typeface="Arial"/>
              </a:rPr>
              <a:t>التسوق</a:t>
            </a:r>
            <a:endParaRPr lang="zh-CN" altLang="en-US" sz="1600" b="1" dirty="0">
              <a:solidFill>
                <a:srgbClr val="00273B"/>
              </a:solidFill>
              <a:latin typeface="Arial"/>
              <a:ea typeface="SimSun" charset="0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5" name="Picture 2" descr="LifeExplaine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795"/>
          <a:stretch/>
        </p:blipFill>
        <p:spPr bwMode="auto">
          <a:xfrm>
            <a:off x="0" y="1271588"/>
            <a:ext cx="9144000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86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ar-JO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توضيح الحياة</a:t>
            </a:r>
            <a:endParaRPr lang="en-US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F8F4A67-E4B2-0E4D-B209-83FA41CFE12D}"/>
              </a:ext>
            </a:extLst>
          </p:cNvPr>
          <p:cNvGrpSpPr/>
          <p:nvPr/>
        </p:nvGrpSpPr>
        <p:grpSpPr>
          <a:xfrm>
            <a:off x="0" y="3573463"/>
            <a:ext cx="9144000" cy="3221360"/>
            <a:chOff x="0" y="3573463"/>
            <a:chExt cx="9144000" cy="3221360"/>
          </a:xfrm>
        </p:grpSpPr>
        <p:pic>
          <p:nvPicPr>
            <p:cNvPr id="7" name="Picture 2" descr="LifeExplained">
              <a:extLst>
                <a:ext uri="{FF2B5EF4-FFF2-40B4-BE49-F238E27FC236}">
                  <a16:creationId xmlns:a16="http://schemas.microsoft.com/office/drawing/2014/main" id="{647D5DE8-29BC-6F49-BC08-711AEAF5976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2336"/>
            <a:stretch/>
          </p:blipFill>
          <p:spPr bwMode="auto">
            <a:xfrm>
              <a:off x="0" y="3573463"/>
              <a:ext cx="9144000" cy="3221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4387" name="Text Box 24"/>
            <p:cNvSpPr txBox="1">
              <a:spLocks noChangeArrowheads="1"/>
            </p:cNvSpPr>
            <p:nvPr/>
          </p:nvSpPr>
          <p:spPr bwMode="auto">
            <a:xfrm>
              <a:off x="3276600" y="3573463"/>
              <a:ext cx="2590800" cy="522287"/>
            </a:xfrm>
            <a:prstGeom prst="rect">
              <a:avLst/>
            </a:prstGeom>
            <a:solidFill>
              <a:srgbClr val="C6C2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ar-JO" altLang="zh-CN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المرأة</a:t>
              </a:r>
              <a:endParaRPr lang="zh-CN" altLang="en-US" sz="2800" b="1" dirty="0">
                <a:solidFill>
                  <a:schemeClr val="bg1"/>
                </a:solidFill>
                <a:latin typeface="Arial" panose="020B0604020202020204" pitchFamily="34" charset="0"/>
                <a:ea typeface="SimSun" charset="0"/>
                <a:cs typeface="Arial" panose="020B0604020202020204" pitchFamily="34" charset="0"/>
              </a:endParaRPr>
            </a:p>
          </p:txBody>
        </p:sp>
      </p:grpSp>
      <p:sp>
        <p:nvSpPr>
          <p:cNvPr id="144388" name="Text Box 13"/>
          <p:cNvSpPr txBox="1">
            <a:spLocks noChangeArrowheads="1"/>
          </p:cNvSpPr>
          <p:nvPr/>
        </p:nvSpPr>
        <p:spPr bwMode="auto">
          <a:xfrm>
            <a:off x="3348038" y="1477963"/>
            <a:ext cx="2459037" cy="522287"/>
          </a:xfrm>
          <a:prstGeom prst="rect">
            <a:avLst/>
          </a:prstGeom>
          <a:solidFill>
            <a:srgbClr val="C6C2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ar-JO" altLang="zh-CN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الرجل</a:t>
            </a:r>
            <a:endParaRPr lang="zh-CN" altLang="en-US" sz="2800" b="1" dirty="0">
              <a:solidFill>
                <a:schemeClr val="bg1"/>
              </a:solidFill>
              <a:latin typeface="Arial" panose="020B0604020202020204" pitchFamily="34" charset="0"/>
              <a:ea typeface="SimSun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24"/>
          <p:cNvSpPr>
            <a:spLocks noChangeArrowheads="1"/>
          </p:cNvSpPr>
          <p:nvPr/>
        </p:nvSpPr>
        <p:spPr bwMode="auto">
          <a:xfrm>
            <a:off x="0" y="3352800"/>
            <a:ext cx="5029200" cy="3505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Arial" charset="0"/>
              <a:cs typeface="Arial" charset="0"/>
            </a:endParaRPr>
          </a:p>
        </p:txBody>
      </p:sp>
      <p:pic>
        <p:nvPicPr>
          <p:cNvPr id="145410" name="Picture 1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67200" y="0"/>
            <a:ext cx="4876800" cy="34940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0" name="Text Box 16"/>
          <p:cNvSpPr txBox="1">
            <a:spLocks noChangeArrowheads="1"/>
          </p:cNvSpPr>
          <p:nvPr/>
        </p:nvSpPr>
        <p:spPr bwMode="auto">
          <a:xfrm>
            <a:off x="5699125" y="2743200"/>
            <a:ext cx="1972015" cy="52322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ar-JO" sz="2800" b="1" dirty="0">
                <a:latin typeface="Arial"/>
                <a:ea typeface="+mn-ea"/>
                <a:cs typeface="Arial"/>
              </a:rPr>
              <a:t>إسرائيل القديمة</a:t>
            </a:r>
            <a:endParaRPr lang="en-US" sz="2800" b="1" dirty="0">
              <a:latin typeface="Arial"/>
              <a:ea typeface="+mn-ea"/>
              <a:cs typeface="Arial"/>
            </a:endParaRPr>
          </a:p>
        </p:txBody>
      </p:sp>
      <p:pic>
        <p:nvPicPr>
          <p:cNvPr id="145412" name="Picture 1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700588" cy="3490913"/>
          </a:xfrm>
        </p:spPr>
      </p:pic>
      <p:sp>
        <p:nvSpPr>
          <p:cNvPr id="1041" name="Text Box 17"/>
          <p:cNvSpPr txBox="1">
            <a:spLocks noChangeArrowheads="1"/>
          </p:cNvSpPr>
          <p:nvPr/>
        </p:nvSpPr>
        <p:spPr bwMode="auto">
          <a:xfrm>
            <a:off x="1981200" y="2743200"/>
            <a:ext cx="2064989" cy="52322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ar-JO" sz="2800" b="1" dirty="0">
                <a:latin typeface="Arial"/>
                <a:ea typeface="+mn-ea"/>
                <a:cs typeface="Arial"/>
              </a:rPr>
              <a:t>الوثنيون القدماء</a:t>
            </a:r>
            <a:endParaRPr lang="en-US" sz="2800" b="1" dirty="0">
              <a:latin typeface="Arial"/>
              <a:ea typeface="+mn-ea"/>
              <a:cs typeface="Arial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152400" y="3478213"/>
            <a:ext cx="4648200" cy="3379787"/>
          </a:xfrm>
        </p:spPr>
        <p:txBody>
          <a:bodyPr/>
          <a:lstStyle/>
          <a:p>
            <a:pPr eaLnBrk="1" hangingPunct="1">
              <a:defRPr/>
            </a:pPr>
            <a:r>
              <a:rPr lang="ar-JO" dirty="0">
                <a:latin typeface="Arial" charset="0"/>
                <a:ea typeface="ＭＳ Ｐゴシック" charset="0"/>
                <a:cs typeface="Arial" charset="0"/>
              </a:rPr>
              <a:t>برأيك ما هو المجتمع الذي كانت النساء فيه أكثر سعادة؟</a:t>
            </a:r>
            <a:endParaRPr lang="en-US" dirty="0"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145415" name="Picture 1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screen">
            <a:lum bright="-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75225" y="3429000"/>
            <a:ext cx="1577975" cy="3429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416" name="Picture 19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1613" y="3429000"/>
            <a:ext cx="259238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6" name="Text Box 22"/>
          <p:cNvSpPr txBox="1">
            <a:spLocks noChangeArrowheads="1"/>
          </p:cNvSpPr>
          <p:nvPr/>
        </p:nvSpPr>
        <p:spPr bwMode="auto">
          <a:xfrm>
            <a:off x="5029200" y="6248400"/>
            <a:ext cx="2819400" cy="5191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ar-JO" sz="2800" b="1" dirty="0">
                <a:latin typeface="Arial"/>
                <a:ea typeface="+mn-ea"/>
                <a:cs typeface="Arial"/>
              </a:rPr>
              <a:t>الحضرية المعاصرة</a:t>
            </a:r>
            <a:endParaRPr lang="en-US" sz="2800" b="1" dirty="0"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457" name="Group 9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147460" name="Picture 5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black">
            <a:xfrm>
              <a:off x="2264" y="0"/>
              <a:ext cx="3496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47461" name="Group 8"/>
            <p:cNvGrpSpPr>
              <a:grpSpLocks/>
            </p:cNvGrpSpPr>
            <p:nvPr/>
          </p:nvGrpSpPr>
          <p:grpSpPr bwMode="auto">
            <a:xfrm>
              <a:off x="0" y="0"/>
              <a:ext cx="2688" cy="4320"/>
              <a:chOff x="0" y="0"/>
              <a:chExt cx="2688" cy="4320"/>
            </a:xfrm>
          </p:grpSpPr>
          <p:sp>
            <p:nvSpPr>
              <p:cNvPr id="147462" name="Rectangle 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304" cy="432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147463" name="Rectangle 7"/>
              <p:cNvSpPr>
                <a:spLocks noChangeArrowheads="1"/>
              </p:cNvSpPr>
              <p:nvPr/>
            </p:nvSpPr>
            <p:spPr bwMode="auto">
              <a:xfrm>
                <a:off x="2208" y="0"/>
                <a:ext cx="480" cy="220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Arial" charset="0"/>
                  <a:cs typeface="Arial" charset="0"/>
                </a:endParaRPr>
              </a:p>
            </p:txBody>
          </p:sp>
        </p:grpSp>
      </p:grp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3581400" cy="6400800"/>
          </a:xfrm>
        </p:spPr>
        <p:txBody>
          <a:bodyPr/>
          <a:lstStyle/>
          <a:p>
            <a:pPr eaLnBrk="1" hangingPunct="1">
              <a:defRPr/>
            </a:pPr>
            <a:br>
              <a:rPr lang="en-US" dirty="0">
                <a:solidFill>
                  <a:srgbClr val="FF6533"/>
                </a:solidFill>
                <a:latin typeface="Arial"/>
                <a:ea typeface="ＭＳ Ｐゴシック" charset="0"/>
                <a:cs typeface="Arial"/>
              </a:rPr>
            </a:br>
            <a:r>
              <a:rPr lang="ar-JO" dirty="0">
                <a:solidFill>
                  <a:srgbClr val="FF6533"/>
                </a:solidFill>
                <a:latin typeface="Arial"/>
                <a:ea typeface="ＭＳ Ｐゴシック" charset="0"/>
                <a:cs typeface="Arial"/>
              </a:rPr>
              <a:t>سمات مشتركة  لكل نساء     الشرق الأدنى القديم</a:t>
            </a:r>
            <a:endParaRPr lang="en-US" dirty="0">
              <a:solidFill>
                <a:srgbClr val="FF6533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47459" name="Text Box 10"/>
          <p:cNvSpPr txBox="1">
            <a:spLocks noChangeArrowheads="1"/>
          </p:cNvSpPr>
          <p:nvPr/>
        </p:nvSpPr>
        <p:spPr bwMode="auto">
          <a:xfrm>
            <a:off x="8395106" y="73968"/>
            <a:ext cx="704039" cy="46166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ar-JO" b="1" dirty="0">
                <a:latin typeface="Arial" charset="0"/>
                <a:cs typeface="Arial" charset="0"/>
              </a:rPr>
              <a:t>154</a:t>
            </a:r>
            <a:endParaRPr lang="en-US" b="1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5003800" cy="1328738"/>
          </a:xfrm>
        </p:spPr>
        <p:txBody>
          <a:bodyPr/>
          <a:lstStyle/>
          <a:p>
            <a:pPr eaLnBrk="1" hangingPunct="1">
              <a:defRPr/>
            </a:pPr>
            <a:r>
              <a:rPr lang="ar-JO" dirty="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سمات مشتركة  لكل نساء     الشرق الأدنى القديم</a:t>
            </a:r>
            <a:endParaRPr lang="en-US" dirty="0">
              <a:solidFill>
                <a:schemeClr val="tx1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21860" name="Text Box 10"/>
          <p:cNvSpPr txBox="1">
            <a:spLocks noChangeArrowheads="1"/>
          </p:cNvSpPr>
          <p:nvPr/>
        </p:nvSpPr>
        <p:spPr bwMode="auto">
          <a:xfrm>
            <a:off x="8395106" y="73968"/>
            <a:ext cx="704039" cy="46166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ar-JO" b="1" dirty="0">
                <a:solidFill>
                  <a:srgbClr val="FFFFFF"/>
                </a:solidFill>
                <a:latin typeface="Arial" charset="0"/>
                <a:cs typeface="Arial" charset="0"/>
              </a:rPr>
              <a:t>154</a:t>
            </a:r>
            <a:endParaRPr lang="en-US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black">
          <a:xfrm>
            <a:off x="-36512" y="2060575"/>
            <a:ext cx="5161802" cy="47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 marL="514350" indent="-5143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indent="0" algn="r" eaLnBrk="1" hangingPunct="1"/>
            <a:r>
              <a:rPr lang="ar-JO" sz="3200" b="1" dirty="0">
                <a:solidFill>
                  <a:srgbClr val="FFFFFF"/>
                </a:solidFill>
                <a:latin typeface="Arial" charset="0"/>
                <a:cs typeface="Arial" charset="0"/>
              </a:rPr>
              <a:t>1. الأمومة المثالية</a:t>
            </a:r>
          </a:p>
          <a:p>
            <a:pPr marL="0" indent="0" algn="r" eaLnBrk="1" hangingPunct="1"/>
            <a:r>
              <a:rPr lang="ar-JO" sz="3200" b="1" dirty="0">
                <a:solidFill>
                  <a:srgbClr val="FFFFFF"/>
                </a:solidFill>
                <a:latin typeface="Arial" charset="0"/>
                <a:cs typeface="Arial" charset="0"/>
              </a:rPr>
              <a:t>2. خدمة الرجال</a:t>
            </a:r>
          </a:p>
          <a:p>
            <a:pPr marL="0" indent="0" algn="r" eaLnBrk="1" hangingPunct="1"/>
            <a:r>
              <a:rPr lang="ar-JO" sz="3200" b="1" dirty="0">
                <a:solidFill>
                  <a:srgbClr val="FFFFFF"/>
                </a:solidFill>
                <a:latin typeface="Arial" charset="0"/>
                <a:cs typeface="Arial" charset="0"/>
              </a:rPr>
              <a:t>3. نبيات</a:t>
            </a:r>
          </a:p>
          <a:p>
            <a:pPr marL="0" indent="0" algn="r" eaLnBrk="1" hangingPunct="1"/>
            <a:r>
              <a:rPr lang="ar-JO" sz="3200" b="1" dirty="0">
                <a:solidFill>
                  <a:srgbClr val="FFFFFF"/>
                </a:solidFill>
                <a:latin typeface="Arial" charset="0"/>
                <a:cs typeface="Arial" charset="0"/>
              </a:rPr>
              <a:t>4. سريات / تعدد الزوجات</a:t>
            </a:r>
          </a:p>
          <a:p>
            <a:pPr marL="0" indent="0" algn="r" eaLnBrk="1" hangingPunct="1"/>
            <a:r>
              <a:rPr lang="ar-JO" sz="3200" b="1" dirty="0">
                <a:solidFill>
                  <a:srgbClr val="FFFFFF"/>
                </a:solidFill>
                <a:latin typeface="Arial" charset="0"/>
                <a:cs typeface="Arial" charset="0"/>
              </a:rPr>
              <a:t>5. ترتيب الزواج</a:t>
            </a:r>
          </a:p>
          <a:p>
            <a:pPr marL="0" indent="0" algn="r" eaLnBrk="1" hangingPunct="1"/>
            <a:r>
              <a:rPr lang="ar-JO" sz="3200" b="1" dirty="0">
                <a:solidFill>
                  <a:srgbClr val="FFFFFF"/>
                </a:solidFill>
                <a:latin typeface="Arial" charset="0"/>
                <a:cs typeface="Arial" charset="0"/>
              </a:rPr>
              <a:t>6. الطلاق لمصلحة الرجال</a:t>
            </a:r>
          </a:p>
          <a:p>
            <a:pPr marL="0" indent="0" algn="r" eaLnBrk="1" hangingPunct="1"/>
            <a:r>
              <a:rPr lang="ar-JO" sz="3200" b="1" dirty="0">
                <a:solidFill>
                  <a:srgbClr val="FFFFFF"/>
                </a:solidFill>
                <a:latin typeface="Arial" charset="0"/>
                <a:cs typeface="Arial" charset="0"/>
              </a:rPr>
              <a:t>7. محميات بالقانون</a:t>
            </a:r>
          </a:p>
          <a:p>
            <a:pPr marL="0" indent="0" algn="r" eaLnBrk="1" hangingPunct="1"/>
            <a:r>
              <a:rPr lang="ar-JO" sz="3200" b="1" dirty="0">
                <a:solidFill>
                  <a:srgbClr val="FFFFFF"/>
                </a:solidFill>
                <a:latin typeface="Arial" charset="0"/>
                <a:cs typeface="Arial" charset="0"/>
              </a:rPr>
              <a:t>8. القيادة الدينية</a:t>
            </a:r>
            <a:endParaRPr lang="en-US" sz="32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9969" y="908548"/>
            <a:ext cx="4009352" cy="548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422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>
                <a:latin typeface="Arial"/>
                <a:ea typeface="ＭＳ Ｐゴシック" charset="0"/>
                <a:cs typeface="Arial"/>
              </a:rPr>
              <a:t>Women Who Take Control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4" charset="2"/>
              <a:buChar char="Ø"/>
              <a:defRPr/>
            </a:pPr>
            <a:endParaRPr lang="en-US" sz="2800">
              <a:latin typeface="Arial"/>
              <a:ea typeface="+mn-ea"/>
              <a:cs typeface="Arial"/>
            </a:endParaRPr>
          </a:p>
        </p:txBody>
      </p:sp>
      <p:sp>
        <p:nvSpPr>
          <p:cNvPr id="151555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000">
              <a:latin typeface="Arial" charset="0"/>
              <a:cs typeface="Arial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2700" y="-171450"/>
            <a:ext cx="65293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51557" name="Text Box 6"/>
          <p:cNvSpPr txBox="1">
            <a:spLocks noChangeArrowheads="1"/>
          </p:cNvSpPr>
          <p:nvPr/>
        </p:nvSpPr>
        <p:spPr bwMode="auto">
          <a:xfrm>
            <a:off x="-42863" y="5480899"/>
            <a:ext cx="9180513" cy="120032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ar-JO" altLang="zh-CN" sz="3600" b="1" dirty="0">
                <a:solidFill>
                  <a:srgbClr val="00273B"/>
                </a:solidFill>
                <a:latin typeface="Arial" charset="0"/>
                <a:ea typeface="SimSun" charset="0"/>
                <a:cs typeface="Arial" charset="0"/>
              </a:rPr>
              <a:t>قفوا في الخلف – أنا موظفة الإستقبال                       لماذا تريد أن ترى الطبيب؟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ar-JO" sz="4000" b="1" dirty="0">
                <a:latin typeface="Arial" charset="0"/>
                <a:ea typeface="ＭＳ Ｐゴシック" charset="0"/>
                <a:cs typeface="Arial" charset="0"/>
              </a:rPr>
              <a:t>مناقشة ضمن المجموعات الصغيرة</a:t>
            </a:r>
            <a:endParaRPr lang="en-US" sz="4000" b="1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27074" y="1828800"/>
            <a:ext cx="3656013" cy="4267200"/>
          </a:xfrm>
        </p:spPr>
        <p:txBody>
          <a:bodyPr/>
          <a:lstStyle/>
          <a:p>
            <a:pPr marL="0" indent="0" algn="r">
              <a:buNone/>
              <a:defRPr/>
            </a:pPr>
            <a:r>
              <a:rPr lang="ar-JO" sz="2400" i="0" dirty="0">
                <a:latin typeface="Arial"/>
                <a:ea typeface="+mn-ea"/>
                <a:cs typeface="Arial"/>
              </a:rPr>
              <a:t>1. ما هي </a:t>
            </a:r>
            <a:r>
              <a:rPr lang="ar-JO" sz="2400" i="0" u="sng" dirty="0">
                <a:latin typeface="Arial"/>
                <a:ea typeface="+mn-ea"/>
                <a:cs typeface="Arial"/>
              </a:rPr>
              <a:t>الفروقات</a:t>
            </a:r>
            <a:r>
              <a:rPr lang="ar-JO" sz="2400" i="0" dirty="0">
                <a:latin typeface="Arial"/>
                <a:ea typeface="+mn-ea"/>
                <a:cs typeface="Arial"/>
              </a:rPr>
              <a:t> الرئيسية التي تتوقع أن تراها يسن الرجال الوثنيين ورجال إسرائيل</a:t>
            </a:r>
          </a:p>
          <a:p>
            <a:pPr marL="0" indent="0" algn="r">
              <a:buNone/>
              <a:defRPr/>
            </a:pPr>
            <a:endParaRPr lang="en-US" sz="2400" i="0" dirty="0">
              <a:latin typeface="Arial"/>
              <a:ea typeface="+mn-ea"/>
              <a:cs typeface="Arial"/>
            </a:endParaRPr>
          </a:p>
          <a:p>
            <a:pPr marL="0" indent="0" algn="r">
              <a:buNone/>
              <a:defRPr/>
            </a:pPr>
            <a:r>
              <a:rPr lang="ar-JO" sz="2400" i="0" dirty="0">
                <a:latin typeface="Arial"/>
                <a:ea typeface="+mn-ea"/>
                <a:cs typeface="Arial"/>
              </a:rPr>
              <a:t>2. ما هي النظرات إلى الرجال والتي تتوقع أن تجدها </a:t>
            </a:r>
            <a:r>
              <a:rPr lang="ar-JO" sz="2400" i="0" u="sng" dirty="0">
                <a:latin typeface="Arial"/>
                <a:ea typeface="+mn-ea"/>
                <a:cs typeface="Arial"/>
              </a:rPr>
              <a:t>متشابهة</a:t>
            </a:r>
            <a:r>
              <a:rPr lang="ar-JO" sz="2400" i="0" dirty="0">
                <a:latin typeface="Arial"/>
                <a:ea typeface="+mn-ea"/>
                <a:cs typeface="Arial"/>
              </a:rPr>
              <a:t> بين إسرائيل والشعوب الوثنية؟ </a:t>
            </a:r>
            <a:endParaRPr lang="en-US" sz="2400" i="0" dirty="0">
              <a:latin typeface="Arial"/>
              <a:ea typeface="+mn-ea"/>
              <a:cs typeface="Arial"/>
            </a:endParaRPr>
          </a:p>
        </p:txBody>
      </p:sp>
      <p:sp>
        <p:nvSpPr>
          <p:cNvPr id="8090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876800" y="1828800"/>
            <a:ext cx="3580637" cy="4267200"/>
          </a:xfrm>
        </p:spPr>
        <p:txBody>
          <a:bodyPr/>
          <a:lstStyle/>
          <a:p>
            <a:pPr marL="0" indent="0" algn="r">
              <a:buNone/>
              <a:defRPr/>
            </a:pPr>
            <a:r>
              <a:rPr lang="ar-JO" sz="2400" i="0" dirty="0">
                <a:latin typeface="Arial"/>
                <a:ea typeface="+mn-ea"/>
                <a:cs typeface="Arial"/>
              </a:rPr>
              <a:t>3. ما هي</a:t>
            </a:r>
            <a:r>
              <a:rPr lang="ar-JO" sz="2400" i="0" u="sng" dirty="0">
                <a:latin typeface="Arial"/>
                <a:ea typeface="+mn-ea"/>
                <a:cs typeface="Arial"/>
              </a:rPr>
              <a:t> الفروقات </a:t>
            </a:r>
            <a:r>
              <a:rPr lang="ar-JO" sz="2400" i="0" dirty="0">
                <a:latin typeface="Arial"/>
                <a:ea typeface="+mn-ea"/>
                <a:cs typeface="Arial"/>
              </a:rPr>
              <a:t>الرئيسية بين النساء الإسرائيليات والوثنيات في الشرق الأدنى القديم؟</a:t>
            </a:r>
          </a:p>
          <a:p>
            <a:pPr marL="0" indent="0" algn="r">
              <a:buNone/>
              <a:defRPr/>
            </a:pPr>
            <a:endParaRPr lang="en-US" sz="2400" i="0" dirty="0">
              <a:latin typeface="Arial"/>
              <a:ea typeface="+mn-ea"/>
              <a:cs typeface="Arial"/>
            </a:endParaRPr>
          </a:p>
          <a:p>
            <a:pPr marL="0" indent="0" algn="r">
              <a:buNone/>
              <a:defRPr/>
            </a:pPr>
            <a:r>
              <a:rPr lang="ar-JO" sz="2400" i="0" dirty="0">
                <a:latin typeface="Arial"/>
                <a:ea typeface="+mn-ea"/>
                <a:cs typeface="Arial"/>
              </a:rPr>
              <a:t>4. ماذا تخبرنا هذه الفروقات عن ال</a:t>
            </a:r>
            <a:r>
              <a:rPr lang="ar-JO" sz="2400" i="0" u="sng" dirty="0">
                <a:latin typeface="Arial"/>
                <a:ea typeface="+mn-ea"/>
                <a:cs typeface="Arial"/>
              </a:rPr>
              <a:t>ل</a:t>
            </a:r>
            <a:r>
              <a:rPr lang="ar-JO" sz="2400" i="0" dirty="0">
                <a:latin typeface="Arial"/>
                <a:ea typeface="+mn-ea"/>
                <a:cs typeface="Arial"/>
              </a:rPr>
              <a:t>ه؟</a:t>
            </a:r>
            <a:endParaRPr lang="en-US" sz="2400" i="0" dirty="0">
              <a:latin typeface="Arial"/>
              <a:ea typeface="+mn-ea"/>
              <a:cs typeface="Arial"/>
            </a:endParaRPr>
          </a:p>
        </p:txBody>
      </p:sp>
      <p:sp>
        <p:nvSpPr>
          <p:cNvPr id="117764" name="Text Box 5"/>
          <p:cNvSpPr txBox="1">
            <a:spLocks noChangeArrowheads="1"/>
          </p:cNvSpPr>
          <p:nvPr/>
        </p:nvSpPr>
        <p:spPr bwMode="auto">
          <a:xfrm rot="-5400000">
            <a:off x="-1979613" y="3683001"/>
            <a:ext cx="4951413" cy="46196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ar-JO" b="1" dirty="0">
                <a:latin typeface="Arial" charset="0"/>
                <a:cs typeface="Arial" charset="0"/>
              </a:rPr>
              <a:t>دور الرجال</a:t>
            </a:r>
            <a:endParaRPr lang="en-US" b="1" dirty="0">
              <a:latin typeface="Arial" charset="0"/>
              <a:cs typeface="Arial" charset="0"/>
            </a:endParaRPr>
          </a:p>
        </p:txBody>
      </p:sp>
      <p:sp>
        <p:nvSpPr>
          <p:cNvPr id="117765" name="Text Box 6"/>
          <p:cNvSpPr txBox="1">
            <a:spLocks noChangeArrowheads="1"/>
          </p:cNvSpPr>
          <p:nvPr/>
        </p:nvSpPr>
        <p:spPr bwMode="auto">
          <a:xfrm rot="-5400000">
            <a:off x="2178844" y="3720307"/>
            <a:ext cx="4870450" cy="46196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ar-JO" b="1" dirty="0">
                <a:latin typeface="Arial" charset="0"/>
                <a:cs typeface="Arial" charset="0"/>
              </a:rPr>
              <a:t>دور النساء</a:t>
            </a:r>
            <a:endParaRPr lang="en-US" b="1" dirty="0">
              <a:latin typeface="Arial" charset="0"/>
              <a:cs typeface="Arial" charset="0"/>
            </a:endParaRPr>
          </a:p>
        </p:txBody>
      </p:sp>
      <p:sp>
        <p:nvSpPr>
          <p:cNvPr id="80903" name="Text Box 7"/>
          <p:cNvSpPr txBox="1">
            <a:spLocks noChangeArrowheads="1"/>
          </p:cNvSpPr>
          <p:nvPr/>
        </p:nvSpPr>
        <p:spPr bwMode="auto">
          <a:xfrm>
            <a:off x="8457437" y="76170"/>
            <a:ext cx="61747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/>
            </a:outerShdw>
          </a:effec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ar-JO" sz="2000" b="1" dirty="0">
                <a:latin typeface="Arial" charset="0"/>
                <a:cs typeface="Arial" charset="0"/>
              </a:rPr>
              <a:t>153</a:t>
            </a:r>
            <a:endParaRPr lang="en-US" sz="2000" b="1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8">
            <a:extLst>
              <a:ext uri="{FF2B5EF4-FFF2-40B4-BE49-F238E27FC236}">
                <a16:creationId xmlns:a16="http://schemas.microsoft.com/office/drawing/2014/main" id="{1049459B-71F3-254D-9D42-A71C04074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lum bright="-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80512" cy="69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516216" cy="6858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ar-JO" sz="2800" dirty="0"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نساء الشرق الأدنى القديم</a:t>
            </a:r>
            <a:endParaRPr lang="en-US" sz="2800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600200"/>
            <a:ext cx="3793761" cy="68580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 rtl="1" eaLnBrk="1" hangingPunct="1">
              <a:buClr>
                <a:srgbClr val="99FF99"/>
              </a:buClr>
            </a:pPr>
            <a:r>
              <a:rPr lang="ar-JO" sz="3600" b="1" kern="1200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قوانين كثيرة</a:t>
            </a:r>
            <a:endParaRPr lang="en-US" sz="3600" b="1" kern="1200" dirty="0">
              <a:solidFill>
                <a:srgbClr val="FFFFFF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9955" name="Rectangle 19"/>
          <p:cNvSpPr>
            <a:spLocks noChangeArrowheads="1"/>
          </p:cNvSpPr>
          <p:nvPr/>
        </p:nvSpPr>
        <p:spPr bwMode="black">
          <a:xfrm>
            <a:off x="304800" y="2286000"/>
            <a:ext cx="3793761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marL="342900" indent="-342900" algn="r" rtl="1" eaLnBrk="1" hangingPunct="1">
              <a:spcBef>
                <a:spcPct val="20000"/>
              </a:spcBef>
              <a:buClr>
                <a:srgbClr val="99FF99"/>
              </a:buClr>
              <a:buSzPct val="80000"/>
              <a:buFont typeface="Wingdings" charset="0"/>
              <a:buChar char="Ø"/>
              <a:defRPr/>
            </a:pPr>
            <a:r>
              <a:rPr lang="ar-JO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ممتلكات</a:t>
            </a: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956" name="Rectangle 20"/>
          <p:cNvSpPr>
            <a:spLocks noChangeArrowheads="1"/>
          </p:cNvSpPr>
          <p:nvPr/>
        </p:nvSpPr>
        <p:spPr bwMode="black">
          <a:xfrm>
            <a:off x="304800" y="2936875"/>
            <a:ext cx="3691136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marL="342900" indent="-342900" algn="r" rtl="1" eaLnBrk="1" hangingPunct="1">
              <a:spcBef>
                <a:spcPct val="20000"/>
              </a:spcBef>
              <a:buClr>
                <a:srgbClr val="99FF99"/>
              </a:buClr>
              <a:buSzPct val="80000"/>
              <a:buFont typeface="Wingdings" charset="0"/>
              <a:buChar char="Ø"/>
              <a:defRPr/>
            </a:pPr>
            <a:r>
              <a:rPr lang="ar-JO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أدنى من الرجال</a:t>
            </a: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957" name="Rectangle 21"/>
          <p:cNvSpPr>
            <a:spLocks noChangeArrowheads="1"/>
          </p:cNvSpPr>
          <p:nvPr/>
        </p:nvSpPr>
        <p:spPr bwMode="black">
          <a:xfrm>
            <a:off x="304800" y="3581400"/>
            <a:ext cx="3691136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marL="342900" indent="-342900" algn="r" rtl="1" eaLnBrk="1" hangingPunct="1">
              <a:spcBef>
                <a:spcPct val="20000"/>
              </a:spcBef>
              <a:buClr>
                <a:srgbClr val="99FF99"/>
              </a:buClr>
              <a:buSzPct val="80000"/>
              <a:buFont typeface="Wingdings" charset="0"/>
              <a:buChar char="Ø"/>
              <a:defRPr/>
            </a:pPr>
            <a:r>
              <a:rPr lang="ar-JO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الإستغلال مسموح</a:t>
            </a: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958" name="Rectangle 22"/>
          <p:cNvSpPr>
            <a:spLocks noChangeArrowheads="1"/>
          </p:cNvSpPr>
          <p:nvPr/>
        </p:nvSpPr>
        <p:spPr bwMode="black">
          <a:xfrm>
            <a:off x="304800" y="4232275"/>
            <a:ext cx="3691136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marL="342900" indent="-342900" algn="r" rtl="1" eaLnBrk="1" hangingPunct="1">
              <a:spcBef>
                <a:spcPct val="20000"/>
              </a:spcBef>
              <a:buClr>
                <a:srgbClr val="99FF99"/>
              </a:buClr>
              <a:buSzPct val="80000"/>
              <a:buFont typeface="Wingdings" charset="0"/>
              <a:buChar char="Ø"/>
              <a:defRPr/>
            </a:pPr>
            <a:r>
              <a:rPr lang="ar-JO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قلة متعلمة</a:t>
            </a: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959" name="Rectangle 23"/>
          <p:cNvSpPr>
            <a:spLocks noChangeArrowheads="1"/>
          </p:cNvSpPr>
          <p:nvPr/>
        </p:nvSpPr>
        <p:spPr bwMode="black">
          <a:xfrm>
            <a:off x="4648200" y="1600200"/>
            <a:ext cx="449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marL="342900" indent="-342900" algn="r" rtl="1" eaLnBrk="1" hangingPunct="1">
              <a:spcBef>
                <a:spcPct val="20000"/>
              </a:spcBef>
              <a:buClr>
                <a:srgbClr val="99FF99"/>
              </a:buClr>
              <a:buSzPct val="80000"/>
              <a:buFont typeface="Wingdings" charset="0"/>
              <a:buChar char="Ø"/>
              <a:defRPr/>
            </a:pPr>
            <a:r>
              <a:rPr lang="ar-JO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قوانين قليلة</a:t>
            </a: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960" name="Rectangle 24"/>
          <p:cNvSpPr>
            <a:spLocks noChangeArrowheads="1"/>
          </p:cNvSpPr>
          <p:nvPr/>
        </p:nvSpPr>
        <p:spPr bwMode="black">
          <a:xfrm>
            <a:off x="4648199" y="2286000"/>
            <a:ext cx="4495799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marL="342900" indent="-342900" algn="r" rtl="1" eaLnBrk="1" hangingPunct="1">
              <a:spcBef>
                <a:spcPct val="20000"/>
              </a:spcBef>
              <a:buClr>
                <a:srgbClr val="99FF99"/>
              </a:buClr>
              <a:buSzPct val="80000"/>
              <a:buFont typeface="Wingdings" charset="0"/>
              <a:buChar char="Ø"/>
              <a:defRPr/>
            </a:pPr>
            <a:r>
              <a:rPr lang="ar-JO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أشخاص</a:t>
            </a: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961" name="Rectangle 25"/>
          <p:cNvSpPr>
            <a:spLocks noChangeArrowheads="1"/>
          </p:cNvSpPr>
          <p:nvPr/>
        </p:nvSpPr>
        <p:spPr bwMode="black">
          <a:xfrm>
            <a:off x="4648200" y="2936875"/>
            <a:ext cx="4495798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marL="342900" indent="-342900" algn="r" rtl="1" eaLnBrk="1" hangingPunct="1">
              <a:spcBef>
                <a:spcPct val="20000"/>
              </a:spcBef>
              <a:buClr>
                <a:srgbClr val="99FF99"/>
              </a:buClr>
              <a:buSzPct val="80000"/>
              <a:buFont typeface="Wingdings" charset="0"/>
              <a:buChar char="Ø"/>
              <a:defRPr/>
            </a:pPr>
            <a:r>
              <a:rPr lang="ar-JO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مساويات للرجال</a:t>
            </a: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962" name="Rectangle 26"/>
          <p:cNvSpPr>
            <a:spLocks noChangeArrowheads="1"/>
          </p:cNvSpPr>
          <p:nvPr/>
        </p:nvSpPr>
        <p:spPr bwMode="black">
          <a:xfrm>
            <a:off x="4648200" y="3581400"/>
            <a:ext cx="449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marL="342900" indent="-342900" algn="r" rtl="1" eaLnBrk="1" hangingPunct="1">
              <a:spcBef>
                <a:spcPct val="20000"/>
              </a:spcBef>
              <a:buClr>
                <a:srgbClr val="99FF99"/>
              </a:buClr>
              <a:buSzPct val="80000"/>
              <a:buFont typeface="Wingdings" charset="0"/>
              <a:buChar char="Ø"/>
              <a:defRPr/>
            </a:pPr>
            <a:r>
              <a:rPr lang="ar-JO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شهر العسل</a:t>
            </a: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963" name="Rectangle 27"/>
          <p:cNvSpPr>
            <a:spLocks noChangeArrowheads="1"/>
          </p:cNvSpPr>
          <p:nvPr/>
        </p:nvSpPr>
        <p:spPr bwMode="black">
          <a:xfrm>
            <a:off x="4648200" y="4232275"/>
            <a:ext cx="44958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marL="342900" indent="-342900" algn="r" rtl="1" eaLnBrk="1" hangingPunct="1">
              <a:spcBef>
                <a:spcPct val="20000"/>
              </a:spcBef>
              <a:buClr>
                <a:srgbClr val="99FF99"/>
              </a:buClr>
              <a:buSzPct val="80000"/>
              <a:buFont typeface="Wingdings" charset="0"/>
              <a:buChar char="Ø"/>
              <a:defRPr/>
            </a:pPr>
            <a:r>
              <a:rPr lang="ar-JO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جميعهن متعلمات</a:t>
            </a: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615" name="Text Box 30"/>
          <p:cNvSpPr txBox="1">
            <a:spLocks noChangeArrowheads="1"/>
          </p:cNvSpPr>
          <p:nvPr/>
        </p:nvSpPr>
        <p:spPr bwMode="auto">
          <a:xfrm>
            <a:off x="8172450" y="44450"/>
            <a:ext cx="900113" cy="4619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ar-JO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154أ</a:t>
            </a:r>
            <a:endParaRPr lang="en-US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28619D74-42AD-6ACF-46D4-B2EC6DD3B177}"/>
              </a:ext>
            </a:extLst>
          </p:cNvPr>
          <p:cNvSpPr txBox="1">
            <a:spLocks noChangeArrowheads="1"/>
          </p:cNvSpPr>
          <p:nvPr/>
        </p:nvSpPr>
        <p:spPr bwMode="black">
          <a:xfrm>
            <a:off x="59961" y="869430"/>
            <a:ext cx="4038600" cy="6858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2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2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2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2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2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2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2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24" charset="0"/>
              </a:defRPr>
            </a:lvl9pPr>
          </a:lstStyle>
          <a:p>
            <a:pPr eaLnBrk="1" hangingPunct="1">
              <a:defRPr/>
            </a:pPr>
            <a:r>
              <a:rPr lang="ar-JO" sz="3600" kern="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الوثنيات</a:t>
            </a:r>
            <a:endParaRPr lang="en-US" sz="3600" kern="0" dirty="0">
              <a:solidFill>
                <a:schemeClr val="bg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F5EC19B-595E-14A4-8EA4-AC14472D24A7}"/>
              </a:ext>
            </a:extLst>
          </p:cNvPr>
          <p:cNvSpPr txBox="1">
            <a:spLocks noChangeArrowheads="1"/>
          </p:cNvSpPr>
          <p:nvPr/>
        </p:nvSpPr>
        <p:spPr bwMode="black">
          <a:xfrm>
            <a:off x="4721902" y="899411"/>
            <a:ext cx="4038600" cy="6858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2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2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2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2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2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2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2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24" charset="0"/>
              </a:defRPr>
            </a:lvl9pPr>
          </a:lstStyle>
          <a:p>
            <a:pPr eaLnBrk="1" hangingPunct="1">
              <a:defRPr/>
            </a:pPr>
            <a:r>
              <a:rPr lang="ar-JO" sz="3600" kern="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الإسرائيليات</a:t>
            </a:r>
            <a:endParaRPr lang="en-US" sz="3600" kern="0" dirty="0">
              <a:solidFill>
                <a:schemeClr val="bg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build="p" autoUpdateAnimBg="0"/>
      <p:bldP spid="39955" grpId="0" autoUpdateAnimBg="0"/>
      <p:bldP spid="39956" grpId="0" autoUpdateAnimBg="0"/>
      <p:bldP spid="39957" grpId="0" autoUpdateAnimBg="0"/>
      <p:bldP spid="39958" grpId="0" autoUpdateAnimBg="0"/>
      <p:bldP spid="39959" grpId="0" autoUpdateAnimBg="0"/>
      <p:bldP spid="39960" grpId="0" autoUpdateAnimBg="0"/>
      <p:bldP spid="39961" grpId="0" autoUpdateAnimBg="0"/>
      <p:bldP spid="39962" grpId="0" autoUpdateAnimBg="0"/>
      <p:bldP spid="39963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4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64200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0" name="Rectangle 5"/>
          <p:cNvSpPr>
            <a:spLocks noChangeArrowheads="1"/>
          </p:cNvSpPr>
          <p:nvPr/>
        </p:nvSpPr>
        <p:spPr bwMode="auto">
          <a:xfrm>
            <a:off x="5562600" y="0"/>
            <a:ext cx="3581400" cy="6858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65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532440" cy="1412776"/>
          </a:xfrm>
          <a:solidFill>
            <a:srgbClr val="0D0D0D"/>
          </a:solidFill>
        </p:spPr>
        <p:txBody>
          <a:bodyPr/>
          <a:lstStyle/>
          <a:p>
            <a:pPr eaLnBrk="1" hangingPunct="1"/>
            <a:r>
              <a:rPr lang="ar-JO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لماذا استغرق موسى 40 سنة ليقود شعبه خارج البرية؟</a:t>
            </a:r>
            <a:endParaRPr lang="en-US" sz="3600" dirty="0"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0EEB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7698" name="Group 11"/>
          <p:cNvGrpSpPr>
            <a:grpSpLocks/>
          </p:cNvGrpSpPr>
          <p:nvPr/>
        </p:nvGrpSpPr>
        <p:grpSpPr bwMode="auto">
          <a:xfrm>
            <a:off x="2748181" y="3377208"/>
            <a:ext cx="2692896" cy="3556992"/>
            <a:chOff x="1728" y="1008"/>
            <a:chExt cx="1968" cy="2736"/>
          </a:xfrm>
        </p:grpSpPr>
        <p:pic>
          <p:nvPicPr>
            <p:cNvPr id="157712" name="Picture 5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6" y="1008"/>
              <a:ext cx="1904" cy="2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7713" name="AutoShape 7"/>
            <p:cNvSpPr>
              <a:spLocks noChangeArrowheads="1"/>
            </p:cNvSpPr>
            <p:nvPr/>
          </p:nvSpPr>
          <p:spPr bwMode="auto">
            <a:xfrm>
              <a:off x="1776" y="3024"/>
              <a:ext cx="288" cy="720"/>
            </a:xfrm>
            <a:prstGeom prst="rtTriangle">
              <a:avLst/>
            </a:prstGeom>
            <a:solidFill>
              <a:srgbClr val="F0EE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7714" name="AutoShape 8"/>
            <p:cNvSpPr>
              <a:spLocks noChangeArrowheads="1"/>
            </p:cNvSpPr>
            <p:nvPr/>
          </p:nvSpPr>
          <p:spPr bwMode="auto">
            <a:xfrm flipH="1">
              <a:off x="3360" y="2928"/>
              <a:ext cx="336" cy="768"/>
            </a:xfrm>
            <a:prstGeom prst="rtTriangle">
              <a:avLst/>
            </a:prstGeom>
            <a:solidFill>
              <a:srgbClr val="F0EE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7715" name="AutoShape 9"/>
            <p:cNvSpPr>
              <a:spLocks noChangeArrowheads="1"/>
            </p:cNvSpPr>
            <p:nvPr/>
          </p:nvSpPr>
          <p:spPr bwMode="auto">
            <a:xfrm flipH="1" flipV="1">
              <a:off x="3168" y="1008"/>
              <a:ext cx="528" cy="768"/>
            </a:xfrm>
            <a:prstGeom prst="rtTriangle">
              <a:avLst/>
            </a:prstGeom>
            <a:solidFill>
              <a:srgbClr val="F0EE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7716" name="AutoShape 10"/>
            <p:cNvSpPr>
              <a:spLocks noChangeArrowheads="1"/>
            </p:cNvSpPr>
            <p:nvPr/>
          </p:nvSpPr>
          <p:spPr bwMode="auto">
            <a:xfrm flipV="1">
              <a:off x="1728" y="1008"/>
              <a:ext cx="336" cy="768"/>
            </a:xfrm>
            <a:prstGeom prst="rtTriangle">
              <a:avLst/>
            </a:prstGeom>
            <a:solidFill>
              <a:srgbClr val="F0EE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57699" name="Picture 2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3200" y="4857750"/>
            <a:ext cx="26670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009" name="Rectangle 2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444208" cy="6858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ar-JO" sz="2800" dirty="0"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نساء الشرق الأدنى القديم</a:t>
            </a:r>
            <a:endParaRPr lang="en-US" sz="2800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42010" name="Rectangle 26"/>
          <p:cNvSpPr>
            <a:spLocks noChangeArrowheads="1"/>
          </p:cNvSpPr>
          <p:nvPr/>
        </p:nvSpPr>
        <p:spPr bwMode="black">
          <a:xfrm>
            <a:off x="-42664" y="18288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r" rtl="1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</a:pPr>
            <a:r>
              <a:rPr lang="ar-JO" sz="3600" b="1" dirty="0">
                <a:solidFill>
                  <a:srgbClr val="993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الحجاب مطلوب</a:t>
            </a:r>
            <a:endParaRPr lang="en-US" sz="3600" b="1" dirty="0">
              <a:solidFill>
                <a:srgbClr val="99371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014" name="Rectangle 30"/>
          <p:cNvSpPr>
            <a:spLocks noChangeArrowheads="1"/>
          </p:cNvSpPr>
          <p:nvPr/>
        </p:nvSpPr>
        <p:spPr bwMode="black">
          <a:xfrm>
            <a:off x="-42664" y="2478088"/>
            <a:ext cx="4038600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r" rtl="1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ar-JO" sz="3600" b="1" dirty="0">
                <a:solidFill>
                  <a:srgbClr val="993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زانيات</a:t>
            </a:r>
            <a:endParaRPr lang="en-US" sz="3600" b="1" dirty="0">
              <a:solidFill>
                <a:srgbClr val="99371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015" name="Rectangle 31"/>
          <p:cNvSpPr>
            <a:spLocks noChangeArrowheads="1"/>
          </p:cNvSpPr>
          <p:nvPr/>
        </p:nvSpPr>
        <p:spPr bwMode="black">
          <a:xfrm>
            <a:off x="-42664" y="30861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r" rtl="1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ar-JO" sz="3600" b="1" dirty="0">
                <a:solidFill>
                  <a:srgbClr val="993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ندرة تعدد الزوجات</a:t>
            </a:r>
            <a:endParaRPr lang="en-US" sz="3600" b="1" dirty="0">
              <a:solidFill>
                <a:srgbClr val="99371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016" name="Rectangle 32"/>
          <p:cNvSpPr>
            <a:spLocks noChangeArrowheads="1"/>
          </p:cNvSpPr>
          <p:nvPr/>
        </p:nvSpPr>
        <p:spPr bwMode="black">
          <a:xfrm>
            <a:off x="-42664" y="3733800"/>
            <a:ext cx="40386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r" rtl="1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ar-JO" sz="3600" b="1" dirty="0">
                <a:solidFill>
                  <a:srgbClr val="993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استغلال الأرامل</a:t>
            </a:r>
            <a:endParaRPr lang="en-US" sz="3600" b="1" dirty="0">
              <a:solidFill>
                <a:srgbClr val="99371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017" name="Rectangle 33"/>
          <p:cNvSpPr>
            <a:spLocks noChangeArrowheads="1"/>
          </p:cNvSpPr>
          <p:nvPr/>
        </p:nvSpPr>
        <p:spPr bwMode="black">
          <a:xfrm>
            <a:off x="4572000" y="1828800"/>
            <a:ext cx="457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r" rtl="1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ar-JO" sz="3600" b="1" dirty="0">
                <a:solidFill>
                  <a:srgbClr val="993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في الزواج فقط</a:t>
            </a:r>
            <a:endParaRPr lang="en-US" sz="3600" b="1" dirty="0">
              <a:solidFill>
                <a:srgbClr val="99371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019" name="Rectangle 35"/>
          <p:cNvSpPr>
            <a:spLocks noChangeArrowheads="1"/>
          </p:cNvSpPr>
          <p:nvPr/>
        </p:nvSpPr>
        <p:spPr bwMode="black">
          <a:xfrm>
            <a:off x="4572000" y="2478088"/>
            <a:ext cx="4572000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r" rtl="1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ar-JO" sz="3600" b="1" dirty="0">
                <a:solidFill>
                  <a:srgbClr val="993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الزنا ممنوع</a:t>
            </a:r>
            <a:endParaRPr lang="en-US" sz="3600" b="1" dirty="0">
              <a:solidFill>
                <a:srgbClr val="99371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020" name="Rectangle 36"/>
          <p:cNvSpPr>
            <a:spLocks noChangeArrowheads="1"/>
          </p:cNvSpPr>
          <p:nvPr/>
        </p:nvSpPr>
        <p:spPr bwMode="black">
          <a:xfrm>
            <a:off x="4571999" y="3086100"/>
            <a:ext cx="4571999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r" rtl="1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ar-JO" sz="3600" b="1" dirty="0">
                <a:solidFill>
                  <a:srgbClr val="993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تعدد الزوجات مقبول</a:t>
            </a:r>
            <a:endParaRPr lang="en-US" sz="3600" b="1" dirty="0">
              <a:solidFill>
                <a:srgbClr val="99371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021" name="Rectangle 37"/>
          <p:cNvSpPr>
            <a:spLocks noChangeArrowheads="1"/>
          </p:cNvSpPr>
          <p:nvPr/>
        </p:nvSpPr>
        <p:spPr bwMode="black">
          <a:xfrm>
            <a:off x="4572000" y="3733800"/>
            <a:ext cx="4614664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r" rtl="1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ar-JO" sz="3600" b="1" dirty="0">
                <a:solidFill>
                  <a:srgbClr val="993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العناية بالأرامل</a:t>
            </a:r>
            <a:endParaRPr lang="en-US" sz="3600" b="1" dirty="0">
              <a:solidFill>
                <a:srgbClr val="99371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7711" name="Text Box 30"/>
          <p:cNvSpPr txBox="1">
            <a:spLocks noChangeArrowheads="1"/>
          </p:cNvSpPr>
          <p:nvPr/>
        </p:nvSpPr>
        <p:spPr bwMode="auto">
          <a:xfrm>
            <a:off x="8172450" y="44450"/>
            <a:ext cx="900113" cy="4619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ar-JO" b="1" dirty="0">
                <a:latin typeface="Arial" panose="020B0604020202020204" pitchFamily="34" charset="0"/>
                <a:cs typeface="Arial" panose="020B0604020202020204" pitchFamily="34" charset="0"/>
              </a:rPr>
              <a:t>154أ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F6AAB1A-1537-D8E9-0011-61CDD58BCE4B}"/>
              </a:ext>
            </a:extLst>
          </p:cNvPr>
          <p:cNvSpPr/>
          <p:nvPr/>
        </p:nvSpPr>
        <p:spPr bwMode="auto">
          <a:xfrm>
            <a:off x="1222376" y="876300"/>
            <a:ext cx="1765448" cy="69790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JO" sz="4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الوثنيات</a:t>
            </a:r>
            <a:endParaRPr kumimoji="0" lang="en-US" sz="4800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821BF85-6A2E-BB96-D10D-AFDE2BD1179B}"/>
              </a:ext>
            </a:extLst>
          </p:cNvPr>
          <p:cNvSpPr/>
          <p:nvPr/>
        </p:nvSpPr>
        <p:spPr bwMode="auto">
          <a:xfrm>
            <a:off x="5105400" y="876300"/>
            <a:ext cx="3355032" cy="69790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JO" sz="4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الإسرائيليات</a:t>
            </a:r>
            <a:endParaRPr kumimoji="0" lang="en-US" sz="48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0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10" grpId="0" build="p" autoUpdateAnimBg="0"/>
      <p:bldP spid="42014" grpId="0" autoUpdateAnimBg="0"/>
      <p:bldP spid="42015" grpId="0" autoUpdateAnimBg="0"/>
      <p:bldP spid="42016" grpId="0" autoUpdateAnimBg="0"/>
      <p:bldP spid="42017" grpId="0" autoUpdateAnimBg="0"/>
      <p:bldP spid="42019" grpId="0" autoUpdateAnimBg="0"/>
      <p:bldP spid="42020" grpId="0" autoUpdateAnimBg="0"/>
      <p:bldP spid="42021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5974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79248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05000" y="5257800"/>
            <a:ext cx="7010400" cy="1371600"/>
          </a:xfrm>
        </p:spPr>
        <p:txBody>
          <a:bodyPr/>
          <a:lstStyle/>
          <a:p>
            <a:pPr eaLnBrk="1" hangingPunct="1">
              <a:defRPr/>
            </a:pPr>
            <a:r>
              <a:rPr lang="ar-JO" sz="32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ساتي (حرق الأرامل) في الهند قتل الآلاف حتى وصل وليم كاري إلى إلغائه في عام 1829</a:t>
            </a:r>
            <a:endParaRPr lang="en-US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1597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4200" y="0"/>
            <a:ext cx="2209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49" name="Picture 8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648200"/>
            <a:ext cx="17526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67280A7-B3BC-9040-BF7C-A8EC8F0C79B5}"/>
              </a:ext>
            </a:extLst>
          </p:cNvPr>
          <p:cNvSpPr/>
          <p:nvPr/>
        </p:nvSpPr>
        <p:spPr bwMode="auto">
          <a:xfrm>
            <a:off x="381000" y="533400"/>
            <a:ext cx="3735660" cy="1597922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/>
          </a:scene3d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JO" sz="8000" b="1" dirty="0">
                <a:solidFill>
                  <a:schemeClr val="tx1">
                    <a:lumMod val="95000"/>
                  </a:schemeClr>
                </a:solidFill>
                <a:effectLst>
                  <a:glow rad="228600">
                    <a:schemeClr val="bg2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Yu Gothic UI Semibold" panose="020B0700000000000000" pitchFamily="34" charset="-128"/>
                <a:cs typeface="Arial" panose="020B0604020202020204" pitchFamily="34" charset="0"/>
              </a:rPr>
              <a:t>أرملة</a:t>
            </a:r>
            <a:endParaRPr kumimoji="0" lang="en-US" sz="8000" b="1" i="0" u="none" strike="noStrike" cap="none" normalizeH="0" baseline="0" dirty="0">
              <a:ln>
                <a:noFill/>
              </a:ln>
              <a:solidFill>
                <a:schemeClr val="tx1">
                  <a:lumMod val="95000"/>
                </a:schemeClr>
              </a:solidFill>
              <a:effectLst>
                <a:glow rad="228600">
                  <a:schemeClr val="bg2"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Yu Gothic UI Semibold" panose="020B0700000000000000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3" name="Picture 1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444208" cy="6858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ar-JO" sz="2800" dirty="0">
                <a:effectLst>
                  <a:glow rad="152400">
                    <a:schemeClr val="bg2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نساء الشرق الأدنى القديم</a:t>
            </a:r>
            <a:endParaRPr lang="en-US" sz="2800" dirty="0">
              <a:effectLst>
                <a:glow rad="152400">
                  <a:schemeClr val="bg2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00200"/>
            <a:ext cx="4343400" cy="685800"/>
          </a:xfrm>
        </p:spPr>
        <p:txBody>
          <a:bodyPr/>
          <a:lstStyle/>
          <a:p>
            <a:pPr algn="r" rtl="1" eaLnBrk="1" hangingPunct="1">
              <a:defRPr/>
            </a:pPr>
            <a:r>
              <a:rPr lang="ar-JO" sz="3600" b="1" dirty="0">
                <a:effectLst>
                  <a:glow rad="152400">
                    <a:schemeClr val="bg2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خطية الزنا</a:t>
            </a:r>
            <a:endParaRPr lang="en-US" sz="3600" b="1" dirty="0">
              <a:effectLst>
                <a:glow rad="152400">
                  <a:schemeClr val="bg2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43015" name="Rectangle 7"/>
          <p:cNvSpPr>
            <a:spLocks noChangeArrowheads="1"/>
          </p:cNvSpPr>
          <p:nvPr/>
        </p:nvSpPr>
        <p:spPr bwMode="black">
          <a:xfrm>
            <a:off x="0" y="2286000"/>
            <a:ext cx="4343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r" rtl="1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ar-JO" sz="3600" b="1" dirty="0">
                <a:effectLst>
                  <a:glow rad="152400">
                    <a:schemeClr val="bg2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التعدي على الممتلكات</a:t>
            </a:r>
            <a:endParaRPr lang="en-US" sz="3600" b="1" dirty="0">
              <a:effectLst>
                <a:glow rad="152400">
                  <a:schemeClr val="bg2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016" name="Rectangle 8"/>
          <p:cNvSpPr>
            <a:spLocks noChangeArrowheads="1"/>
          </p:cNvSpPr>
          <p:nvPr/>
        </p:nvSpPr>
        <p:spPr bwMode="black">
          <a:xfrm>
            <a:off x="0" y="2936875"/>
            <a:ext cx="4343400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r" rtl="1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ar-JO" sz="3600" b="1" dirty="0">
                <a:effectLst>
                  <a:glow rad="152400">
                    <a:schemeClr val="bg2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الإساءة إلى البعل</a:t>
            </a:r>
            <a:endParaRPr lang="en-US" sz="3600" b="1" dirty="0">
              <a:effectLst>
                <a:glow rad="152400">
                  <a:schemeClr val="bg2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017" name="Rectangle 9"/>
          <p:cNvSpPr>
            <a:spLocks noChangeArrowheads="1"/>
          </p:cNvSpPr>
          <p:nvPr/>
        </p:nvSpPr>
        <p:spPr bwMode="black">
          <a:xfrm>
            <a:off x="0" y="3581400"/>
            <a:ext cx="4343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r" rtl="1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ar-JO" sz="3600" b="1" dirty="0">
                <a:effectLst>
                  <a:glow rad="152400">
                    <a:schemeClr val="bg2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عقوبات متنوعة</a:t>
            </a:r>
            <a:endParaRPr lang="en-US" sz="3600" b="1" dirty="0">
              <a:effectLst>
                <a:glow rad="152400">
                  <a:schemeClr val="bg2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018" name="Rectangle 10"/>
          <p:cNvSpPr>
            <a:spLocks noChangeArrowheads="1"/>
          </p:cNvSpPr>
          <p:nvPr/>
        </p:nvSpPr>
        <p:spPr bwMode="black">
          <a:xfrm>
            <a:off x="0" y="4232275"/>
            <a:ext cx="43434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r" rtl="1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ar-JO" sz="3600" b="1" dirty="0">
                <a:effectLst>
                  <a:glow rad="152400">
                    <a:schemeClr val="bg2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النفي عقوبة زنا المحارم</a:t>
            </a:r>
            <a:endParaRPr lang="en-US" sz="3600" b="1" dirty="0">
              <a:effectLst>
                <a:glow rad="152400">
                  <a:schemeClr val="bg2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019" name="Rectangle 11"/>
          <p:cNvSpPr>
            <a:spLocks noChangeArrowheads="1"/>
          </p:cNvSpPr>
          <p:nvPr/>
        </p:nvSpPr>
        <p:spPr bwMode="black">
          <a:xfrm>
            <a:off x="4648200" y="1600200"/>
            <a:ext cx="449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r" rtl="1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ar-JO" sz="3600" b="1" dirty="0">
                <a:effectLst>
                  <a:glow rad="152400">
                    <a:schemeClr val="bg2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البراءة من الزنا</a:t>
            </a:r>
            <a:endParaRPr lang="en-US" sz="3600" b="1" dirty="0">
              <a:effectLst>
                <a:glow rad="152400">
                  <a:schemeClr val="bg2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020" name="Rectangle 12"/>
          <p:cNvSpPr>
            <a:spLocks noChangeArrowheads="1"/>
          </p:cNvSpPr>
          <p:nvPr/>
        </p:nvSpPr>
        <p:spPr bwMode="black">
          <a:xfrm>
            <a:off x="4648199" y="2286000"/>
            <a:ext cx="4495799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r" rtl="1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ar-JO" sz="3600" b="1" dirty="0">
                <a:effectLst>
                  <a:glow rad="152400">
                    <a:schemeClr val="bg2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التعدي على الناس</a:t>
            </a:r>
            <a:endParaRPr lang="en-US" sz="3600" b="1" dirty="0">
              <a:effectLst>
                <a:glow rad="152400">
                  <a:schemeClr val="bg2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021" name="Rectangle 13"/>
          <p:cNvSpPr>
            <a:spLocks noChangeArrowheads="1"/>
          </p:cNvSpPr>
          <p:nvPr/>
        </p:nvSpPr>
        <p:spPr bwMode="black">
          <a:xfrm>
            <a:off x="4648200" y="2936875"/>
            <a:ext cx="4495800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r" rtl="1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ar-JO" sz="3600" b="1" dirty="0">
                <a:effectLst>
                  <a:glow rad="152400">
                    <a:schemeClr val="bg2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الإساءة إلى الله أيضاً</a:t>
            </a:r>
            <a:endParaRPr lang="en-US" sz="3600" b="1" dirty="0">
              <a:effectLst>
                <a:glow rad="152400">
                  <a:schemeClr val="bg2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022" name="Rectangle 14"/>
          <p:cNvSpPr>
            <a:spLocks noChangeArrowheads="1"/>
          </p:cNvSpPr>
          <p:nvPr/>
        </p:nvSpPr>
        <p:spPr bwMode="black">
          <a:xfrm>
            <a:off x="4648200" y="3581400"/>
            <a:ext cx="449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r" rtl="1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ar-JO" sz="3600" b="1" dirty="0">
                <a:effectLst>
                  <a:glow rad="152400">
                    <a:schemeClr val="bg2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عقوبة الموت</a:t>
            </a:r>
            <a:endParaRPr lang="en-US" sz="3600" b="1" dirty="0">
              <a:effectLst>
                <a:glow rad="152400">
                  <a:schemeClr val="bg2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023" name="Rectangle 15"/>
          <p:cNvSpPr>
            <a:spLocks noChangeArrowheads="1"/>
          </p:cNvSpPr>
          <p:nvPr/>
        </p:nvSpPr>
        <p:spPr bwMode="black">
          <a:xfrm>
            <a:off x="4648200" y="4232275"/>
            <a:ext cx="44958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r" rtl="1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ar-JO" sz="3600" b="1" dirty="0">
                <a:effectLst>
                  <a:glow rad="152400">
                    <a:schemeClr val="bg2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القتل عقوبة زنا المحارم</a:t>
            </a:r>
            <a:endParaRPr lang="en-US" sz="3600" b="1" dirty="0">
              <a:effectLst>
                <a:glow rad="152400">
                  <a:schemeClr val="bg2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159" name="Text Box 30"/>
          <p:cNvSpPr txBox="1">
            <a:spLocks noChangeArrowheads="1"/>
          </p:cNvSpPr>
          <p:nvPr/>
        </p:nvSpPr>
        <p:spPr bwMode="auto">
          <a:xfrm>
            <a:off x="8172450" y="44450"/>
            <a:ext cx="900113" cy="46196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ar-JO" b="1" dirty="0">
                <a:effectLst>
                  <a:glow rad="152400">
                    <a:schemeClr val="bg2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154ب</a:t>
            </a:r>
            <a:endParaRPr lang="en-US" b="1" dirty="0">
              <a:effectLst>
                <a:glow rad="152400">
                  <a:schemeClr val="bg2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3213CBE8-19D2-2975-A9DC-5BBBAAC8CDD2}"/>
              </a:ext>
            </a:extLst>
          </p:cNvPr>
          <p:cNvSpPr txBox="1">
            <a:spLocks noChangeArrowheads="1"/>
          </p:cNvSpPr>
          <p:nvPr/>
        </p:nvSpPr>
        <p:spPr bwMode="black">
          <a:xfrm>
            <a:off x="59961" y="869430"/>
            <a:ext cx="4038600" cy="6858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2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2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2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2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2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2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2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24" charset="0"/>
              </a:defRPr>
            </a:lvl9pPr>
          </a:lstStyle>
          <a:p>
            <a:pPr eaLnBrk="1" hangingPunct="1">
              <a:defRPr/>
            </a:pPr>
            <a:r>
              <a:rPr lang="ar-JO" sz="3600" kern="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الوثنيات</a:t>
            </a:r>
            <a:endParaRPr lang="en-US" sz="3600" kern="0" dirty="0">
              <a:solidFill>
                <a:schemeClr val="bg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1ED28D3-92A1-B3CE-4D81-2FF64E1149BC}"/>
              </a:ext>
            </a:extLst>
          </p:cNvPr>
          <p:cNvSpPr txBox="1">
            <a:spLocks noChangeArrowheads="1"/>
          </p:cNvSpPr>
          <p:nvPr/>
        </p:nvSpPr>
        <p:spPr bwMode="black">
          <a:xfrm>
            <a:off x="4721902" y="899411"/>
            <a:ext cx="4038600" cy="6858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2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2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2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2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2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2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2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24" charset="0"/>
              </a:defRPr>
            </a:lvl9pPr>
          </a:lstStyle>
          <a:p>
            <a:pPr eaLnBrk="1" hangingPunct="1">
              <a:defRPr/>
            </a:pPr>
            <a:r>
              <a:rPr lang="ar-JO" sz="3600" kern="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الإسرائيليات</a:t>
            </a:r>
            <a:endParaRPr lang="en-US" sz="3600" kern="0" dirty="0">
              <a:solidFill>
                <a:schemeClr val="bg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0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2" grpId="0" build="p" autoUpdateAnimBg="0"/>
      <p:bldP spid="43015" grpId="0" autoUpdateAnimBg="0"/>
      <p:bldP spid="43016" grpId="0" autoUpdateAnimBg="0"/>
      <p:bldP spid="43017" grpId="0" autoUpdateAnimBg="0"/>
      <p:bldP spid="43018" grpId="0" autoUpdateAnimBg="0"/>
      <p:bldP spid="43019" grpId="0" autoUpdateAnimBg="0"/>
      <p:bldP spid="43020" grpId="0" autoUpdateAnimBg="0"/>
      <p:bldP spid="43021" grpId="0" autoUpdateAnimBg="0"/>
      <p:bldP spid="43022" grpId="0" autoUpdateAnimBg="0"/>
      <p:bldP spid="43023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5486400" y="381000"/>
            <a:ext cx="3276600" cy="609600"/>
          </a:xfrm>
          <a:ln w="9525" cmpd="sng"/>
        </p:spPr>
        <p:txBody>
          <a:bodyPr/>
          <a:lstStyle/>
          <a:p>
            <a:pPr eaLnBrk="1" hangingPunct="1"/>
            <a:r>
              <a:rPr lang="ar-JO" sz="4000" dirty="0">
                <a:latin typeface="Arial" charset="0"/>
                <a:ea typeface="ＭＳ Ｐゴシック" charset="0"/>
                <a:cs typeface="Arial" charset="0"/>
              </a:rPr>
              <a:t>آندرو جيني</a:t>
            </a:r>
            <a:endParaRPr lang="en-US" sz="4000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5334000" y="3733800"/>
            <a:ext cx="3733800" cy="2209800"/>
          </a:xfrm>
          <a:ln w="9525"/>
        </p:spPr>
        <p:txBody>
          <a:bodyPr/>
          <a:lstStyle/>
          <a:p>
            <a:pPr eaLnBrk="1" hangingPunct="1"/>
            <a:r>
              <a:rPr lang="ar-JO" dirty="0">
                <a:latin typeface="Arial" charset="0"/>
                <a:ea typeface="ＭＳ Ｐゴシック" charset="0"/>
                <a:cs typeface="Arial" charset="0"/>
              </a:rPr>
              <a:t>هل يجب أن يكون للرجال والنساء أدوار مختلفة في الكنيسة والمجتمع؟</a:t>
            </a:r>
            <a:endParaRPr lang="en-US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45057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87D66C-FD94-5244-8942-87490066BA78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824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4824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pic>
        <p:nvPicPr>
          <p:cNvPr id="45060" name="Picture 4" descr="Androgeny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45418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Rectangle 5"/>
          <p:cNvSpPr>
            <a:spLocks noChangeArrowheads="1"/>
          </p:cNvSpPr>
          <p:nvPr/>
        </p:nvSpPr>
        <p:spPr bwMode="auto">
          <a:xfrm rot="-692613">
            <a:off x="5029200" y="1447800"/>
            <a:ext cx="3429000" cy="1219200"/>
          </a:xfrm>
          <a:prstGeom prst="rect">
            <a:avLst/>
          </a:prstGeom>
          <a:solidFill>
            <a:srgbClr val="00009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في كورنثوس وسنغافورة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/>
      <p:bldP spid="48131" grpId="0" build="p"/>
      <p:bldP spid="4813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114" name="Rectangle 10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588224" cy="6858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ar-JO" sz="2800" dirty="0"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نساء الشرق الأدنى القديم</a:t>
            </a:r>
            <a:endParaRPr lang="en-US" sz="2800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47115" name="Rectangle 11"/>
          <p:cNvSpPr>
            <a:spLocks noChangeArrowheads="1"/>
          </p:cNvSpPr>
          <p:nvPr/>
        </p:nvSpPr>
        <p:spPr bwMode="black">
          <a:xfrm>
            <a:off x="228600" y="1600200"/>
            <a:ext cx="408463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marL="342900" indent="-342900" algn="r" rtl="1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ar-JO" sz="3600" b="1" dirty="0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حق الطلاق</a:t>
            </a:r>
            <a:endParaRPr lang="en-US" sz="3600" b="1" dirty="0">
              <a:solidFill>
                <a:srgbClr val="99371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118" name="Rectangle 14"/>
          <p:cNvSpPr>
            <a:spLocks noChangeArrowheads="1"/>
          </p:cNvSpPr>
          <p:nvPr/>
        </p:nvSpPr>
        <p:spPr bwMode="black">
          <a:xfrm>
            <a:off x="228600" y="2286000"/>
            <a:ext cx="408463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marL="342900" indent="-342900" algn="r" rtl="1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ar-JO" sz="3600" b="1" dirty="0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استغلال المطلقة</a:t>
            </a:r>
            <a:endParaRPr lang="en-US" sz="3600" b="1" dirty="0">
              <a:solidFill>
                <a:srgbClr val="99371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5895" name="Picture 2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05000" y="2978150"/>
            <a:ext cx="4084638" cy="3879850"/>
          </a:xfrm>
        </p:spPr>
      </p:pic>
      <p:sp>
        <p:nvSpPr>
          <p:cNvPr id="47119" name="Rectangle 15"/>
          <p:cNvSpPr>
            <a:spLocks noChangeArrowheads="1"/>
          </p:cNvSpPr>
          <p:nvPr/>
        </p:nvSpPr>
        <p:spPr bwMode="black">
          <a:xfrm>
            <a:off x="228600" y="2936875"/>
            <a:ext cx="4084638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marL="342900" indent="-342900" algn="r" rtl="1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ar-JO" sz="3600" b="1" dirty="0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ضحية الإغتصاب</a:t>
            </a:r>
            <a:endParaRPr lang="en-US" sz="3600" b="1" dirty="0">
              <a:solidFill>
                <a:srgbClr val="99371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120" name="Rectangle 16"/>
          <p:cNvSpPr>
            <a:spLocks noChangeArrowheads="1"/>
          </p:cNvSpPr>
          <p:nvPr/>
        </p:nvSpPr>
        <p:spPr bwMode="black">
          <a:xfrm>
            <a:off x="228600" y="35814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marL="342900" indent="-342900" algn="r" rtl="1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ar-JO" sz="3600" b="1" dirty="0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ترث أحياناً</a:t>
            </a:r>
            <a:endParaRPr lang="en-US" sz="3600" b="1" dirty="0">
              <a:solidFill>
                <a:srgbClr val="99371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121" name="Rectangle 17"/>
          <p:cNvSpPr>
            <a:spLocks noChangeArrowheads="1"/>
          </p:cNvSpPr>
          <p:nvPr/>
        </p:nvSpPr>
        <p:spPr bwMode="black">
          <a:xfrm>
            <a:off x="228600" y="4232275"/>
            <a:ext cx="3962400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marL="342900" indent="-342900" algn="r" rtl="1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ar-JO" sz="3600" b="1" dirty="0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أعمال خارجية متنوعة</a:t>
            </a:r>
            <a:endParaRPr lang="en-US" sz="3600" b="1" dirty="0">
              <a:solidFill>
                <a:srgbClr val="99371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122" name="Rectangle 18"/>
          <p:cNvSpPr>
            <a:spLocks noChangeArrowheads="1"/>
          </p:cNvSpPr>
          <p:nvPr/>
        </p:nvSpPr>
        <p:spPr bwMode="black">
          <a:xfrm>
            <a:off x="4572000" y="1600200"/>
            <a:ext cx="457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marL="342900" indent="-342900" algn="r" rtl="1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ar-JO" sz="3600" b="1" dirty="0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لا حق في الطلاق</a:t>
            </a:r>
            <a:endParaRPr lang="en-US" sz="3600" b="1" dirty="0">
              <a:solidFill>
                <a:srgbClr val="99371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123" name="Rectangle 19"/>
          <p:cNvSpPr>
            <a:spLocks noChangeArrowheads="1"/>
          </p:cNvSpPr>
          <p:nvPr/>
        </p:nvSpPr>
        <p:spPr bwMode="black">
          <a:xfrm>
            <a:off x="4572000" y="2286000"/>
            <a:ext cx="4572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marL="342900" indent="-342900" algn="r" rtl="1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ar-JO" sz="3600" b="1" dirty="0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حماية المطلقة</a:t>
            </a:r>
            <a:endParaRPr lang="en-US" sz="3600" b="1" dirty="0">
              <a:solidFill>
                <a:srgbClr val="99371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124" name="Rectangle 20"/>
          <p:cNvSpPr>
            <a:spLocks noChangeArrowheads="1"/>
          </p:cNvSpPr>
          <p:nvPr/>
        </p:nvSpPr>
        <p:spPr bwMode="black">
          <a:xfrm>
            <a:off x="4572000" y="2936875"/>
            <a:ext cx="4572000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marL="342900" indent="-342900" algn="r" rtl="1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ar-JO" sz="3600" b="1" dirty="0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حماية من الإغتصاب</a:t>
            </a:r>
            <a:endParaRPr lang="en-US" sz="3600" b="1" dirty="0">
              <a:solidFill>
                <a:srgbClr val="99371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125" name="Rectangle 21"/>
          <p:cNvSpPr>
            <a:spLocks noChangeArrowheads="1"/>
          </p:cNvSpPr>
          <p:nvPr/>
        </p:nvSpPr>
        <p:spPr bwMode="black">
          <a:xfrm>
            <a:off x="4572000" y="3581400"/>
            <a:ext cx="457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marL="342900" indent="-342900" algn="r" rtl="1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ar-JO" sz="3600" b="1" dirty="0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ترث دائماً</a:t>
            </a:r>
            <a:endParaRPr lang="en-US" sz="3600" b="1" dirty="0">
              <a:solidFill>
                <a:srgbClr val="99371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126" name="Rectangle 22"/>
          <p:cNvSpPr>
            <a:spLocks noChangeArrowheads="1"/>
          </p:cNvSpPr>
          <p:nvPr/>
        </p:nvSpPr>
        <p:spPr bwMode="black">
          <a:xfrm>
            <a:off x="4571999" y="4232275"/>
            <a:ext cx="4571999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marL="342900" indent="-342900" algn="r" rtl="1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ar-JO" sz="3600" b="1" dirty="0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أعمال خارجية متنوعة</a:t>
            </a:r>
          </a:p>
        </p:txBody>
      </p:sp>
      <p:sp>
        <p:nvSpPr>
          <p:cNvPr id="165904" name="Text Box 30"/>
          <p:cNvSpPr txBox="1">
            <a:spLocks noChangeArrowheads="1"/>
          </p:cNvSpPr>
          <p:nvPr/>
        </p:nvSpPr>
        <p:spPr bwMode="auto">
          <a:xfrm>
            <a:off x="7812088" y="44450"/>
            <a:ext cx="1260475" cy="4619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ar-JO" b="1" dirty="0">
                <a:latin typeface="Arial" panose="020B0604020202020204" pitchFamily="34" charset="0"/>
                <a:cs typeface="Arial" panose="020B0604020202020204" pitchFamily="34" charset="0"/>
              </a:rPr>
              <a:t>154ب-ت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D30959D2-9095-F674-BAF4-AD8D6F49804A}"/>
              </a:ext>
            </a:extLst>
          </p:cNvPr>
          <p:cNvSpPr txBox="1">
            <a:spLocks noChangeArrowheads="1"/>
          </p:cNvSpPr>
          <p:nvPr/>
        </p:nvSpPr>
        <p:spPr bwMode="black">
          <a:xfrm>
            <a:off x="59961" y="869430"/>
            <a:ext cx="4038600" cy="6858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2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2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2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2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2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2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2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24" charset="0"/>
              </a:defRPr>
            </a:lvl9pPr>
          </a:lstStyle>
          <a:p>
            <a:pPr eaLnBrk="1" hangingPunct="1">
              <a:defRPr/>
            </a:pPr>
            <a:r>
              <a:rPr lang="ar-JO" sz="3600" kern="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الوثنيات</a:t>
            </a:r>
            <a:endParaRPr lang="en-US" sz="3600" kern="0" dirty="0">
              <a:solidFill>
                <a:schemeClr val="bg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14A7636-3794-41B7-A3AC-E77CC292C333}"/>
              </a:ext>
            </a:extLst>
          </p:cNvPr>
          <p:cNvSpPr txBox="1">
            <a:spLocks noChangeArrowheads="1"/>
          </p:cNvSpPr>
          <p:nvPr/>
        </p:nvSpPr>
        <p:spPr bwMode="black">
          <a:xfrm>
            <a:off x="4721902" y="899411"/>
            <a:ext cx="4038600" cy="6858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2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2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2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2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2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2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2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24" charset="0"/>
              </a:defRPr>
            </a:lvl9pPr>
          </a:lstStyle>
          <a:p>
            <a:pPr eaLnBrk="1" hangingPunct="1">
              <a:defRPr/>
            </a:pPr>
            <a:r>
              <a:rPr lang="ar-JO" sz="3600" kern="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الإسرائيليات</a:t>
            </a:r>
            <a:endParaRPr lang="en-US" sz="3600" kern="0" dirty="0">
              <a:solidFill>
                <a:schemeClr val="bg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7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7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7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7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5" grpId="0" build="p" autoUpdateAnimBg="0"/>
      <p:bldP spid="47118" grpId="0" autoUpdateAnimBg="0"/>
      <p:bldP spid="47119" grpId="0" autoUpdateAnimBg="0"/>
      <p:bldP spid="47120" grpId="0" autoUpdateAnimBg="0"/>
      <p:bldP spid="47121" grpId="0" autoUpdateAnimBg="0"/>
      <p:bldP spid="47122" grpId="0" autoUpdateAnimBg="0"/>
      <p:bldP spid="47123" grpId="0" autoUpdateAnimBg="0"/>
      <p:bldP spid="47124" grpId="0" autoUpdateAnimBg="0"/>
      <p:bldP spid="47125" grpId="0" autoUpdateAnimBg="0"/>
      <p:bldP spid="47126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7" name="Picture 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85" r="5925"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5715000"/>
            <a:ext cx="3200400" cy="914400"/>
          </a:xfrm>
        </p:spPr>
        <p:txBody>
          <a:bodyPr/>
          <a:lstStyle/>
          <a:p>
            <a:pPr eaLnBrk="1" hangingPunct="1">
              <a:defRPr/>
            </a:pPr>
            <a:r>
              <a:rPr lang="ar-JO" sz="36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الهند             نساء موظفات</a:t>
            </a:r>
            <a:endParaRPr lang="en-US" sz="360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EF9EB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9986" name="Group 30"/>
          <p:cNvGrpSpPr>
            <a:grpSpLocks/>
          </p:cNvGrpSpPr>
          <p:nvPr/>
        </p:nvGrpSpPr>
        <p:grpSpPr bwMode="auto">
          <a:xfrm>
            <a:off x="7162800" y="0"/>
            <a:ext cx="1981200" cy="4191000"/>
            <a:chOff x="4080" y="1056"/>
            <a:chExt cx="1680" cy="3264"/>
          </a:xfrm>
        </p:grpSpPr>
        <p:pic>
          <p:nvPicPr>
            <p:cNvPr id="170005" name="Picture 28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" y="1056"/>
              <a:ext cx="1680" cy="3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0006" name="Rectangle 29"/>
            <p:cNvSpPr>
              <a:spLocks noChangeArrowheads="1"/>
            </p:cNvSpPr>
            <p:nvPr/>
          </p:nvSpPr>
          <p:spPr bwMode="auto">
            <a:xfrm>
              <a:off x="4080" y="2448"/>
              <a:ext cx="96" cy="52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9987" name="Group 27"/>
          <p:cNvGrpSpPr>
            <a:grpSpLocks/>
          </p:cNvGrpSpPr>
          <p:nvPr/>
        </p:nvGrpSpPr>
        <p:grpSpPr bwMode="auto">
          <a:xfrm>
            <a:off x="838200" y="1676400"/>
            <a:ext cx="4953000" cy="5181600"/>
            <a:chOff x="1920" y="672"/>
            <a:chExt cx="4032" cy="3840"/>
          </a:xfrm>
        </p:grpSpPr>
        <p:pic>
          <p:nvPicPr>
            <p:cNvPr id="170000" name="Picture 25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672"/>
              <a:ext cx="4032" cy="3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147" name="Rectangle 19"/>
            <p:cNvSpPr>
              <a:spLocks noChangeArrowheads="1"/>
            </p:cNvSpPr>
            <p:nvPr/>
          </p:nvSpPr>
          <p:spPr bwMode="auto">
            <a:xfrm>
              <a:off x="2160" y="672"/>
              <a:ext cx="24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148" name="Rectangle 20"/>
            <p:cNvSpPr>
              <a:spLocks noChangeArrowheads="1"/>
            </p:cNvSpPr>
            <p:nvPr/>
          </p:nvSpPr>
          <p:spPr bwMode="auto">
            <a:xfrm>
              <a:off x="5087" y="672"/>
              <a:ext cx="529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151" name="Rectangle 23"/>
            <p:cNvSpPr>
              <a:spLocks noChangeArrowheads="1"/>
            </p:cNvSpPr>
            <p:nvPr/>
          </p:nvSpPr>
          <p:spPr bwMode="auto">
            <a:xfrm>
              <a:off x="2208" y="3408"/>
              <a:ext cx="1632" cy="814"/>
            </a:xfrm>
            <a:prstGeom prst="rect">
              <a:avLst/>
            </a:prstGeom>
            <a:solidFill>
              <a:srgbClr val="F6EEE5"/>
            </a:solidFill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154" name="Rectangle 26"/>
            <p:cNvSpPr>
              <a:spLocks noChangeArrowheads="1"/>
            </p:cNvSpPr>
            <p:nvPr/>
          </p:nvSpPr>
          <p:spPr bwMode="auto">
            <a:xfrm>
              <a:off x="5591" y="720"/>
              <a:ext cx="336" cy="158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813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444208" cy="6858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ar-JO" sz="2800" dirty="0"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نساء الشرق الأدنى القديم</a:t>
            </a:r>
            <a:endParaRPr lang="en-US" sz="2800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48132" name="Rectangle 4"/>
          <p:cNvSpPr>
            <a:spLocks noChangeArrowheads="1"/>
          </p:cNvSpPr>
          <p:nvPr/>
        </p:nvSpPr>
        <p:spPr bwMode="black">
          <a:xfrm>
            <a:off x="0" y="1600200"/>
            <a:ext cx="4267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marL="342900" indent="-342900" algn="r" rtl="1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ar-JO" sz="3600" b="1" dirty="0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كاهنات</a:t>
            </a:r>
            <a:endParaRPr lang="en-US" sz="3600" b="1" dirty="0">
              <a:solidFill>
                <a:srgbClr val="99371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35" name="Rectangle 7"/>
          <p:cNvSpPr>
            <a:spLocks noChangeArrowheads="1"/>
          </p:cNvSpPr>
          <p:nvPr/>
        </p:nvSpPr>
        <p:spPr bwMode="black">
          <a:xfrm>
            <a:off x="0" y="2286000"/>
            <a:ext cx="42417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marL="342900" indent="-342900" algn="r" rtl="1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ar-JO" sz="3600" b="1" dirty="0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نبيات</a:t>
            </a:r>
            <a:endParaRPr lang="en-US" sz="3600" b="1" dirty="0">
              <a:solidFill>
                <a:srgbClr val="99371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37" name="Rectangle 9"/>
          <p:cNvSpPr>
            <a:spLocks noChangeArrowheads="1"/>
          </p:cNvSpPr>
          <p:nvPr/>
        </p:nvSpPr>
        <p:spPr bwMode="black">
          <a:xfrm>
            <a:off x="-1" y="2936875"/>
            <a:ext cx="4312689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marL="342900" indent="-342900" algn="r" rtl="1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ar-JO" sz="3600" b="1" dirty="0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ندرة القيادة</a:t>
            </a:r>
            <a:endParaRPr lang="en-US" sz="3600" b="1" dirty="0">
              <a:solidFill>
                <a:srgbClr val="99371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38" name="Rectangle 10"/>
          <p:cNvSpPr>
            <a:spLocks noChangeArrowheads="1"/>
          </p:cNvSpPr>
          <p:nvPr/>
        </p:nvSpPr>
        <p:spPr bwMode="black">
          <a:xfrm>
            <a:off x="0" y="3581400"/>
            <a:ext cx="431268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marL="342900" indent="-342900" algn="r" rtl="1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ar-JO" sz="3600" b="1" dirty="0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مركز اجتماعي وقانوني أعلى</a:t>
            </a:r>
            <a:endParaRPr lang="en-US" sz="3600" b="1" dirty="0">
              <a:solidFill>
                <a:srgbClr val="99371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40" name="Rectangle 12"/>
          <p:cNvSpPr>
            <a:spLocks noChangeArrowheads="1"/>
          </p:cNvSpPr>
          <p:nvPr/>
        </p:nvSpPr>
        <p:spPr bwMode="black">
          <a:xfrm>
            <a:off x="4343400" y="1600200"/>
            <a:ext cx="4800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marL="342900" indent="-342900" algn="r" rtl="1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ar-JO" sz="3600" b="1" dirty="0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ممنوع</a:t>
            </a:r>
            <a:endParaRPr lang="en-US" sz="3600" b="1" dirty="0">
              <a:solidFill>
                <a:srgbClr val="99371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41" name="Rectangle 13"/>
          <p:cNvSpPr>
            <a:spLocks noChangeArrowheads="1"/>
          </p:cNvSpPr>
          <p:nvPr/>
        </p:nvSpPr>
        <p:spPr bwMode="black">
          <a:xfrm>
            <a:off x="4343399" y="2286000"/>
            <a:ext cx="4800599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marL="342900" indent="-342900" algn="r" rtl="1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ar-JO" sz="3600" b="1" dirty="0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نادر</a:t>
            </a:r>
            <a:endParaRPr lang="en-US" sz="3600" b="1" dirty="0">
              <a:solidFill>
                <a:srgbClr val="99371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42" name="Rectangle 14"/>
          <p:cNvSpPr>
            <a:spLocks noChangeArrowheads="1"/>
          </p:cNvSpPr>
          <p:nvPr/>
        </p:nvSpPr>
        <p:spPr bwMode="black">
          <a:xfrm>
            <a:off x="4343399" y="2936875"/>
            <a:ext cx="4831313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marL="342900" indent="-342900" algn="r" rtl="1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ar-JO" sz="3600" b="1" dirty="0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أكثر شيوعاً</a:t>
            </a:r>
            <a:endParaRPr lang="en-US" sz="3600" b="1" dirty="0">
              <a:solidFill>
                <a:srgbClr val="99371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43" name="Rectangle 15"/>
          <p:cNvSpPr>
            <a:spLocks noChangeArrowheads="1"/>
          </p:cNvSpPr>
          <p:nvPr/>
        </p:nvSpPr>
        <p:spPr bwMode="black">
          <a:xfrm>
            <a:off x="4343400" y="3581400"/>
            <a:ext cx="4800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marL="342900" indent="-342900" algn="r" rtl="1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ar-JO" sz="3600" b="1" dirty="0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أدنى لكن محمية في البيت</a:t>
            </a:r>
            <a:endParaRPr lang="en-US" sz="3600" b="1" dirty="0">
              <a:solidFill>
                <a:srgbClr val="99371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9999" name="Text Box 30"/>
          <p:cNvSpPr txBox="1">
            <a:spLocks noChangeArrowheads="1"/>
          </p:cNvSpPr>
          <p:nvPr/>
        </p:nvSpPr>
        <p:spPr bwMode="auto">
          <a:xfrm>
            <a:off x="8172450" y="44450"/>
            <a:ext cx="900113" cy="4619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ar-JO" b="1" dirty="0">
                <a:latin typeface="Arial" panose="020B0604020202020204" pitchFamily="34" charset="0"/>
                <a:cs typeface="Arial" panose="020B0604020202020204" pitchFamily="34" charset="0"/>
              </a:rPr>
              <a:t>154ت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959F14A5-EA01-F99C-C64C-290A3804230B}"/>
              </a:ext>
            </a:extLst>
          </p:cNvPr>
          <p:cNvSpPr txBox="1">
            <a:spLocks noChangeArrowheads="1"/>
          </p:cNvSpPr>
          <p:nvPr/>
        </p:nvSpPr>
        <p:spPr bwMode="black">
          <a:xfrm>
            <a:off x="59961" y="869430"/>
            <a:ext cx="4038600" cy="6858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2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2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2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2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2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2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2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24" charset="0"/>
              </a:defRPr>
            </a:lvl9pPr>
          </a:lstStyle>
          <a:p>
            <a:pPr eaLnBrk="1" hangingPunct="1">
              <a:defRPr/>
            </a:pPr>
            <a:r>
              <a:rPr lang="ar-JO" sz="3600" kern="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الوثنيات</a:t>
            </a:r>
            <a:endParaRPr lang="en-US" sz="3600" kern="0" dirty="0">
              <a:solidFill>
                <a:schemeClr val="bg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417482-8777-556C-05F1-BB6F23687EDF}"/>
              </a:ext>
            </a:extLst>
          </p:cNvPr>
          <p:cNvSpPr txBox="1">
            <a:spLocks noChangeArrowheads="1"/>
          </p:cNvSpPr>
          <p:nvPr/>
        </p:nvSpPr>
        <p:spPr bwMode="black">
          <a:xfrm>
            <a:off x="4721902" y="899411"/>
            <a:ext cx="4038600" cy="6858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2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2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2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2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2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2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2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24" charset="0"/>
              </a:defRPr>
            </a:lvl9pPr>
          </a:lstStyle>
          <a:p>
            <a:pPr eaLnBrk="1" hangingPunct="1">
              <a:defRPr/>
            </a:pPr>
            <a:r>
              <a:rPr lang="ar-JO" sz="3600" kern="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الإسرائيليات</a:t>
            </a:r>
            <a:endParaRPr lang="en-US" sz="3600" kern="0" dirty="0">
              <a:solidFill>
                <a:schemeClr val="bg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2" grpId="0" build="p" autoUpdateAnimBg="0"/>
      <p:bldP spid="48135" grpId="0" autoUpdateAnimBg="0"/>
      <p:bldP spid="48137" grpId="0" autoUpdateAnimBg="0"/>
      <p:bldP spid="48138" grpId="0" autoUpdateAnimBg="0"/>
      <p:bldP spid="48140" grpId="0" autoUpdateAnimBg="0"/>
      <p:bldP spid="48141" grpId="0" autoUpdateAnimBg="0"/>
      <p:bldP spid="48142" grpId="0" autoUpdateAnimBg="0"/>
      <p:bldP spid="48143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7772400" cy="1139825"/>
          </a:xfrm>
          <a:solidFill>
            <a:schemeClr val="bg2"/>
          </a:solidFill>
          <a:effectLst>
            <a:outerShdw blurRad="63500" dist="38099" dir="2700000" algn="ctr" rotWithShape="0">
              <a:srgbClr val="000902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ar-JO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203"/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1 تيموثاوس 2: 11-15</a:t>
            </a:r>
            <a:endParaRPr lang="en-US" sz="4000" dirty="0">
              <a:solidFill>
                <a:schemeClr val="tx1"/>
              </a:solidFill>
              <a:effectLst>
                <a:outerShdw blurRad="38100" dist="38100" dir="2700000" algn="tl">
                  <a:srgbClr val="000203"/>
                </a:outerShd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28774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20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747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8288" y="3276600"/>
            <a:ext cx="2525712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1" name="Rectangle 5"/>
          <p:cNvSpPr>
            <a:spLocks noChangeArrowheads="1"/>
          </p:cNvSpPr>
          <p:nvPr/>
        </p:nvSpPr>
        <p:spPr bwMode="black">
          <a:xfrm>
            <a:off x="-36512" y="3214686"/>
            <a:ext cx="6535752" cy="3490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902">
                <a:alpha val="74998"/>
              </a:srgbClr>
            </a:outerShdw>
          </a:effectLst>
        </p:spPr>
        <p:txBody>
          <a:bodyPr lIns="91430" tIns="45716" rIns="91430" bIns="45716"/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13 لأن آدم جبل أولا ثم حواء</a:t>
            </a:r>
          </a:p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14 وآدم لم يغو لكن المرأة أغويت فحصلت في التعدي.</a:t>
            </a:r>
          </a:p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15 ولكنها ستخلص بولادة الأولاد إن ثبتن في الإيمان والمحبة والقداسة مع التعقل.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26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07950" y="1565275"/>
            <a:ext cx="9001125" cy="1503363"/>
          </a:xfrm>
          <a:effectLst>
            <a:outerShdw blurRad="63500" dist="38099" dir="2700000" algn="ctr" rotWithShape="0">
              <a:srgbClr val="000902">
                <a:alpha val="74998"/>
              </a:srgbClr>
            </a:outerShdw>
          </a:effectLst>
        </p:spPr>
        <p:txBody>
          <a:bodyPr/>
          <a:lstStyle/>
          <a:p>
            <a:pPr marL="1588" indent="-1588" algn="r" eaLnBrk="1" hangingPunct="1">
              <a:buNone/>
              <a:defRPr/>
            </a:pPr>
            <a:r>
              <a:rPr lang="ar-SA" sz="4800" b="1" baseline="30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11 لتتعلم المرأة بسكوت في كل خضوع.</a:t>
            </a:r>
          </a:p>
          <a:p>
            <a:pPr marL="1588" indent="-1588" algn="r" eaLnBrk="1" hangingPunct="1">
              <a:buNone/>
              <a:defRPr/>
            </a:pPr>
            <a:r>
              <a:rPr lang="ar-SA" sz="4800" b="1" baseline="30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12 ولكن لست آذن للمرأة أن تعلم ولا تتسلط على الرجل بل تكون في سكوت،</a:t>
            </a:r>
            <a:endParaRPr lang="en-US" sz="4800" b="1" dirty="0">
              <a:effectLst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Common Laborers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191000"/>
            <a:ext cx="9144000" cy="26670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endParaRPr lang="en-US" sz="3600" b="1" dirty="0">
              <a:effectLst>
                <a:outerShdw blurRad="38100" dist="38100" dir="2700000" algn="tl">
                  <a:srgbClr val="000203"/>
                </a:outerShd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algn="ctr" eaLnBrk="1" hangingPunct="1">
              <a:buFont typeface="Wingdings" charset="0"/>
              <a:buNone/>
              <a:defRPr/>
            </a:pPr>
            <a:r>
              <a:rPr lang="ar-JO" sz="3600" b="1" dirty="0">
                <a:effectLst>
                  <a:outerShdw blurRad="38100" dist="38100" dir="2700000" algn="tl">
                    <a:srgbClr val="000203"/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غالباً ما تكون النساء عاملات بشكل طبيعي                   في عدة مجتمعات اليوم</a:t>
            </a:r>
            <a:endParaRPr lang="en-US" sz="3600" b="1" dirty="0">
              <a:effectLst>
                <a:outerShdw blurRad="38100" dist="38100" dir="2700000" algn="tl">
                  <a:srgbClr val="000203"/>
                </a:outerShd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algn="ctr" eaLnBrk="1" hangingPunct="1">
              <a:buFont typeface="Wingdings" charset="0"/>
              <a:buNone/>
              <a:defRPr/>
            </a:pPr>
            <a:endParaRPr lang="en-US" sz="3600" b="1" dirty="0">
              <a:effectLst>
                <a:outerShdw blurRad="38100" dist="38100" dir="2700000" algn="tl">
                  <a:srgbClr val="000203"/>
                </a:outerShd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119811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31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1" name="Picture 11"/>
          <p:cNvPicPr>
            <a:picLocks noChangeAspect="1" noChangeArrowheads="1"/>
          </p:cNvPicPr>
          <p:nvPr/>
        </p:nvPicPr>
        <p:blipFill>
          <a:blip r:embed="rId3" cstate="screen">
            <a:lum bright="-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82" name="Rectangle 12"/>
          <p:cNvSpPr>
            <a:spLocks noChangeArrowheads="1"/>
          </p:cNvSpPr>
          <p:nvPr/>
        </p:nvSpPr>
        <p:spPr bwMode="auto">
          <a:xfrm>
            <a:off x="914400" y="0"/>
            <a:ext cx="8229600" cy="3048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139825"/>
          </a:xfrm>
          <a:solidFill>
            <a:schemeClr val="tx1"/>
          </a:solidFill>
          <a:ln w="76200"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ar-JO" dirty="0">
                <a:solidFill>
                  <a:srgbClr val="2828E4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إذن ما هي الأخلاق اليوم؟</a:t>
            </a:r>
            <a:endParaRPr lang="en-US" dirty="0">
              <a:effectLst>
                <a:outerShdw blurRad="38100" dist="38100" dir="2700000" algn="tl">
                  <a:srgbClr val="DDDDDD"/>
                </a:outerShd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ar-JO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يجب على النساء أن يعتنين بالرجال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5435600" y="704890"/>
            <a:ext cx="2736850" cy="70788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5292725" y="692696"/>
            <a:ext cx="302418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ar-JO" altLang="zh-CN" sz="4000" b="1" dirty="0">
                <a:solidFill>
                  <a:srgbClr val="FF0000"/>
                </a:solidFill>
                <a:latin typeface="Arial"/>
                <a:ea typeface="SimSun" charset="0"/>
                <a:cs typeface="Arial"/>
              </a:rPr>
              <a:t>لم يغسل يديه</a:t>
            </a:r>
            <a:endParaRPr lang="zh-CN" altLang="en-US" sz="4000" b="1" dirty="0">
              <a:solidFill>
                <a:srgbClr val="FF0000"/>
              </a:solidFill>
              <a:latin typeface="Arial"/>
              <a:ea typeface="SimSun" charset="0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Men </a:t>
            </a:r>
            <a:r>
              <a:rPr lang="en-US" dirty="0" err="1">
                <a:cs typeface="+mj-cs"/>
              </a:rPr>
              <a:t>aren</a:t>
            </a:r>
            <a:r>
              <a:rPr lang="fr-FR" altLang="ja-JP" dirty="0">
                <a:latin typeface="Arial"/>
                <a:cs typeface="+mj-cs"/>
              </a:rPr>
              <a:t>'</a:t>
            </a:r>
            <a:r>
              <a:rPr lang="en-US" dirty="0">
                <a:cs typeface="+mj-cs"/>
              </a:rPr>
              <a:t>t perfect either</a:t>
            </a: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2600" cy="732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0" y="0"/>
            <a:ext cx="5364163" cy="242093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34925" y="1628775"/>
            <a:ext cx="3443288" cy="242093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4925" y="2636838"/>
            <a:ext cx="2413000" cy="24209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215900" y="692150"/>
            <a:ext cx="5508625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ar-JO" altLang="zh-CN" sz="8800" b="1" dirty="0">
                <a:solidFill>
                  <a:srgbClr val="00273B"/>
                </a:solidFill>
                <a:ea typeface="SimSun" charset="0"/>
                <a:cs typeface="SimSun" charset="0"/>
              </a:rPr>
              <a:t>في انتظار</a:t>
            </a:r>
            <a:endParaRPr lang="zh-CN" altLang="en-US" sz="8800" b="1" dirty="0">
              <a:solidFill>
                <a:srgbClr val="00273B"/>
              </a:solidFill>
              <a:ea typeface="SimSun" charset="0"/>
              <a:cs typeface="SimSun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15900" y="1989138"/>
            <a:ext cx="3581400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ar-JO" altLang="zh-CN" sz="6600" b="1" dirty="0">
                <a:solidFill>
                  <a:srgbClr val="00273B"/>
                </a:solidFill>
                <a:ea typeface="SimSun" charset="0"/>
                <a:cs typeface="SimSun" charset="0"/>
              </a:rPr>
              <a:t>الرجل الكامل</a:t>
            </a:r>
            <a:endParaRPr lang="zh-CN" altLang="en-US" sz="6600" b="1" dirty="0">
              <a:solidFill>
                <a:srgbClr val="00273B"/>
              </a:solidFill>
              <a:ea typeface="SimSun" charset="0"/>
              <a:cs typeface="SimSun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Rectangle 1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0226" name="Picture 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95"/>
          <a:stretch>
            <a:fillRect/>
          </a:stretch>
        </p:blipFill>
        <p:spPr bwMode="auto">
          <a:xfrm>
            <a:off x="0" y="0"/>
            <a:ext cx="49736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1" name="Picture 1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29" t="-46" r="4822" b="46"/>
          <a:stretch>
            <a:fillRect/>
          </a:stretch>
        </p:blipFill>
        <p:spPr bwMode="auto">
          <a:xfrm rot="10800000">
            <a:off x="4495800" y="0"/>
            <a:ext cx="4648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ar-JO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يقلب الزواج حياة البعض منا</a:t>
            </a:r>
            <a:endParaRPr lang="en-US" sz="4000" dirty="0"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80229" name="Text Box 5"/>
          <p:cNvSpPr txBox="1">
            <a:spLocks noChangeArrowheads="1"/>
          </p:cNvSpPr>
          <p:nvPr/>
        </p:nvSpPr>
        <p:spPr bwMode="auto">
          <a:xfrm>
            <a:off x="-33338" y="6105490"/>
            <a:ext cx="4821238" cy="70788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ar-JO" altLang="zh-CN" sz="4000" b="1" dirty="0">
                <a:solidFill>
                  <a:srgbClr val="0027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قبل الزواج</a:t>
            </a:r>
            <a:endParaRPr lang="zh-CN" altLang="en-US" sz="4000" b="1" dirty="0">
              <a:solidFill>
                <a:srgbClr val="00273B"/>
              </a:solidFill>
              <a:latin typeface="Arial" panose="020B0604020202020204" pitchFamily="34" charset="0"/>
              <a:ea typeface="SimSun" charset="0"/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284663" y="6105490"/>
            <a:ext cx="4821237" cy="70788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ar-JO" altLang="zh-CN" sz="4000" b="1" dirty="0">
                <a:solidFill>
                  <a:srgbClr val="0027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بعد الزواج</a:t>
            </a:r>
            <a:endParaRPr lang="zh-CN" altLang="en-US" sz="4000" b="1" dirty="0">
              <a:solidFill>
                <a:srgbClr val="00273B"/>
              </a:solidFill>
              <a:latin typeface="Arial" panose="020B0604020202020204" pitchFamily="34" charset="0"/>
              <a:ea typeface="SimSun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4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6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Arial" charset="0"/>
              <a:cs typeface="Arial" charset="0"/>
            </a:endParaRPr>
          </a:p>
        </p:txBody>
      </p:sp>
      <p:pic>
        <p:nvPicPr>
          <p:cNvPr id="182274" name="Picture 3"/>
          <p:cNvPicPr>
            <a:picLocks noChangeAspect="1" noChangeArrowheads="1"/>
          </p:cNvPicPr>
          <p:nvPr/>
        </p:nvPicPr>
        <p:blipFill>
          <a:blip r:embed="rId3" cstate="screen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200" y="161925"/>
            <a:ext cx="6705600" cy="654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81000" y="152400"/>
            <a:ext cx="7924800" cy="838200"/>
          </a:xfrm>
          <a:solidFill>
            <a:srgbClr val="020009"/>
          </a:solidFill>
          <a:effectLst>
            <a:outerShdw blurRad="63500" dist="53882" dir="2700000" algn="ctr" rotWithShape="0">
              <a:srgbClr val="020009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ar-JO" sz="4800" dirty="0">
                <a:effectLst/>
                <a:latin typeface="Arial"/>
                <a:ea typeface="ＭＳ Ｐゴシック" charset="0"/>
                <a:cs typeface="Arial"/>
              </a:rPr>
              <a:t>مجموعات النقاش</a:t>
            </a:r>
            <a:endParaRPr lang="en-US" sz="4800" dirty="0">
              <a:effectLst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92166" name="Text Box 6"/>
          <p:cNvSpPr txBox="1">
            <a:spLocks noChangeArrowheads="1"/>
          </p:cNvSpPr>
          <p:nvPr/>
        </p:nvSpPr>
        <p:spPr bwMode="auto">
          <a:xfrm>
            <a:off x="0" y="1409809"/>
            <a:ext cx="6019800" cy="181588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ar-JO" altLang="ja-JP" sz="2800" b="1" dirty="0">
                <a:latin typeface="Arial" charset="0"/>
                <a:cs typeface="Arial" charset="0"/>
              </a:rPr>
              <a:t>يتوقع الكثير من الناس تلك الحكاية الخيالية حيث سيكون الإثنان معاً إلى الأبد، لكنني لا أؤيد ذلك. أحب أن يحدث ذلك لكنني أعتقد أن 10 سنوات مع شخص ما كافية</a:t>
            </a:r>
            <a:endParaRPr lang="en-US" sz="2800" b="1" dirty="0">
              <a:latin typeface="Arial" charset="0"/>
              <a:cs typeface="Arial" charset="0"/>
            </a:endParaRPr>
          </a:p>
        </p:txBody>
      </p:sp>
      <p:sp>
        <p:nvSpPr>
          <p:cNvPr id="92167" name="Text Box 7"/>
          <p:cNvSpPr txBox="1">
            <a:spLocks noGrp="1" noChangeArrowheads="1"/>
          </p:cNvSpPr>
          <p:nvPr>
            <p:ph type="subTitle" idx="1"/>
          </p:nvPr>
        </p:nvSpPr>
        <p:spPr bwMode="auto">
          <a:xfrm>
            <a:off x="2743200" y="5562600"/>
            <a:ext cx="6400800" cy="1295400"/>
          </a:xfrm>
          <a:solidFill>
            <a:schemeClr val="bg2"/>
          </a:solidFill>
        </p:spPr>
        <p:txBody>
          <a:bodyPr/>
          <a:lstStyle/>
          <a:p>
            <a:pPr algn="r">
              <a:spcBef>
                <a:spcPct val="0"/>
              </a:spcBef>
              <a:buFontTx/>
              <a:buNone/>
              <a:defRPr/>
            </a:pPr>
            <a:r>
              <a:rPr lang="ar-JO" sz="2800" b="1" dirty="0">
                <a:effectLst>
                  <a:outerShdw blurRad="38100" dist="38100" dir="2700000" algn="tl">
                    <a:srgbClr val="000203"/>
                  </a:outerShdw>
                </a:effectLst>
                <a:latin typeface="Arial"/>
                <a:ea typeface="ＭＳ Ｐゴシック" charset="0"/>
                <a:cs typeface="Arial"/>
              </a:rPr>
              <a:t>ــــ الممثل المطلق مرتين جيم كاري</a:t>
            </a:r>
            <a:endParaRPr lang="en-US" sz="2400" b="1" dirty="0">
              <a:effectLst>
                <a:outerShdw blurRad="38100" dist="38100" dir="2700000" algn="tl">
                  <a:srgbClr val="000203"/>
                </a:outerShdw>
              </a:effectLst>
              <a:latin typeface="Arial"/>
              <a:ea typeface="ＭＳ Ｐゴシック" charset="0"/>
              <a:cs typeface="Arial"/>
            </a:endParaRPr>
          </a:p>
          <a:p>
            <a:pPr algn="r">
              <a:spcBef>
                <a:spcPct val="0"/>
              </a:spcBef>
              <a:defRPr/>
            </a:pPr>
            <a:r>
              <a:rPr lang="ar-JO" sz="2400" b="1" dirty="0">
                <a:effectLst>
                  <a:outerShdw blurRad="38100" dist="38100" dir="2700000" algn="tl">
                    <a:srgbClr val="000203"/>
                  </a:outerShdw>
                </a:effectLst>
                <a:ea typeface="ＭＳ Ｐゴシック" charset="0"/>
                <a:cs typeface="Arial"/>
              </a:rPr>
              <a:t>قاعدة بيانات الأفلام على الإنترنت</a:t>
            </a:r>
          </a:p>
          <a:p>
            <a:pPr algn="r">
              <a:spcBef>
                <a:spcPct val="0"/>
              </a:spcBef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203"/>
                  </a:outerShdw>
                </a:effectLst>
                <a:latin typeface="Arial"/>
                <a:ea typeface="ＭＳ Ｐゴシック" charset="0"/>
                <a:cs typeface="Arial"/>
              </a:rPr>
              <a:t>(www.imdb.com/news/wenn/2004-04-02)</a:t>
            </a:r>
          </a:p>
        </p:txBody>
      </p:sp>
      <p:pic>
        <p:nvPicPr>
          <p:cNvPr id="92168" name="Picture 8" descr="Carrey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713" y="3581400"/>
            <a:ext cx="2452687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9" name="Text Box 30"/>
          <p:cNvSpPr txBox="1">
            <a:spLocks noChangeArrowheads="1"/>
          </p:cNvSpPr>
          <p:nvPr/>
        </p:nvSpPr>
        <p:spPr bwMode="auto">
          <a:xfrm>
            <a:off x="8172450" y="44450"/>
            <a:ext cx="900113" cy="4619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ar-JO" b="1" dirty="0">
                <a:latin typeface="Arial" charset="0"/>
                <a:cs typeface="Arial" charset="0"/>
              </a:rPr>
              <a:t>154ج</a:t>
            </a:r>
            <a:endParaRPr lang="en-US" b="1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92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6" grpId="0" animBg="1"/>
      <p:bldP spid="9216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81000" y="152400"/>
            <a:ext cx="7924800" cy="838200"/>
          </a:xfrm>
          <a:solidFill>
            <a:srgbClr val="020009"/>
          </a:solidFill>
          <a:effectLst>
            <a:outerShdw blurRad="63500" dist="53882" dir="2700000" algn="ctr" rotWithShape="0">
              <a:srgbClr val="020009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ar-JO" sz="4800" dirty="0">
                <a:effectLst/>
                <a:latin typeface="Arial"/>
                <a:ea typeface="ＭＳ Ｐゴシック" charset="0"/>
                <a:cs typeface="Arial"/>
              </a:rPr>
              <a:t>مجموعات النقاش</a:t>
            </a:r>
            <a:endParaRPr lang="en-US" sz="4800" dirty="0">
              <a:effectLst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84323" name="Text Box 6"/>
          <p:cNvSpPr txBox="1">
            <a:spLocks noChangeArrowheads="1"/>
          </p:cNvSpPr>
          <p:nvPr/>
        </p:nvSpPr>
        <p:spPr bwMode="auto">
          <a:xfrm>
            <a:off x="0" y="2415252"/>
            <a:ext cx="4932363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536575" indent="-53657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 rtl="1">
              <a:buFont typeface="Arial" charset="0"/>
              <a:buAutoNum type="arabicPeriod"/>
            </a:pPr>
            <a:r>
              <a:rPr lang="ar-JO" altLang="ja-JP" sz="3200" b="1" dirty="0">
                <a:latin typeface="Arial" charset="0"/>
                <a:cs typeface="Arial" charset="0"/>
              </a:rPr>
              <a:t>ما هي الإختلافات الرئيسية بين النساء الوثنيات والإسرائيليات الأكثر لفتاً للنظر أو الأهمية بالنسبة لك؟ ماذا تخبرنا هذه الإختلافات عن الله؟</a:t>
            </a:r>
            <a:endParaRPr lang="en-US" altLang="ja-JP" sz="3200" b="1" dirty="0">
              <a:latin typeface="Arial" charset="0"/>
              <a:cs typeface="Arial" charset="0"/>
            </a:endParaRPr>
          </a:p>
        </p:txBody>
      </p:sp>
      <p:sp>
        <p:nvSpPr>
          <p:cNvPr id="184324" name="Text Box 30"/>
          <p:cNvSpPr txBox="1">
            <a:spLocks noChangeArrowheads="1"/>
          </p:cNvSpPr>
          <p:nvPr/>
        </p:nvSpPr>
        <p:spPr bwMode="auto">
          <a:xfrm>
            <a:off x="8172450" y="44450"/>
            <a:ext cx="900113" cy="4619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ar-JO" b="1" dirty="0">
                <a:latin typeface="Arial" charset="0"/>
                <a:cs typeface="Arial" charset="0"/>
              </a:rPr>
              <a:t>154ج</a:t>
            </a:r>
            <a:endParaRPr lang="en-US" b="1" dirty="0">
              <a:latin typeface="Arial" charset="0"/>
              <a:cs typeface="Arial" charset="0"/>
            </a:endParaRPr>
          </a:p>
        </p:txBody>
      </p:sp>
      <p:pic>
        <p:nvPicPr>
          <p:cNvPr id="18432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3800" y="1484313"/>
            <a:ext cx="3960813" cy="465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81000" y="152400"/>
            <a:ext cx="7924800" cy="838200"/>
          </a:xfrm>
          <a:solidFill>
            <a:srgbClr val="020009"/>
          </a:solidFill>
          <a:effectLst>
            <a:outerShdw blurRad="63500" dist="53882" dir="2700000" algn="ctr" rotWithShape="0">
              <a:srgbClr val="020009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ar-JO" sz="4800" dirty="0">
                <a:effectLst/>
                <a:latin typeface="Arial"/>
                <a:ea typeface="ＭＳ Ｐゴシック" charset="0"/>
                <a:cs typeface="Arial"/>
              </a:rPr>
              <a:t>مجموعات النقاش</a:t>
            </a:r>
            <a:endParaRPr lang="en-US" sz="4800" dirty="0">
              <a:effectLst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86371" name="Text Box 6"/>
          <p:cNvSpPr txBox="1">
            <a:spLocks noChangeArrowheads="1"/>
          </p:cNvSpPr>
          <p:nvPr/>
        </p:nvSpPr>
        <p:spPr bwMode="auto">
          <a:xfrm>
            <a:off x="4140200" y="2586861"/>
            <a:ext cx="50038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742950" indent="-7429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 rtl="1">
              <a:buFont typeface="Arial" charset="0"/>
              <a:buAutoNum type="arabicPeriod" startAt="2"/>
            </a:pPr>
            <a:r>
              <a:rPr lang="ar-JO" altLang="ja-JP" sz="3200" b="1" dirty="0">
                <a:solidFill>
                  <a:srgbClr val="000000"/>
                </a:solidFill>
                <a:latin typeface="Arial" charset="0"/>
                <a:cs typeface="Arial" charset="0"/>
              </a:rPr>
              <a:t>هل تعتبر القصة الكتابية عن خلق حواء كمعين لآدم تعني أن النساء مخلوقات لخدمة الرجال؟ لمَ ولمَ لا؟</a:t>
            </a:r>
            <a:endParaRPr lang="en-US" altLang="ja-JP" sz="32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86372" name="Text Box 30"/>
          <p:cNvSpPr txBox="1">
            <a:spLocks noChangeArrowheads="1"/>
          </p:cNvSpPr>
          <p:nvPr/>
        </p:nvSpPr>
        <p:spPr bwMode="auto">
          <a:xfrm>
            <a:off x="8172450" y="44450"/>
            <a:ext cx="900113" cy="4619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ar-JO" b="1" dirty="0">
                <a:latin typeface="Arial" charset="0"/>
                <a:cs typeface="Arial" charset="0"/>
              </a:rPr>
              <a:t>154ج</a:t>
            </a:r>
            <a:endParaRPr lang="en-US" b="1" dirty="0">
              <a:latin typeface="Arial" charset="0"/>
              <a:cs typeface="Arial" charset="0"/>
            </a:endParaRPr>
          </a:p>
        </p:txBody>
      </p:sp>
      <p:pic>
        <p:nvPicPr>
          <p:cNvPr id="18637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628775"/>
            <a:ext cx="3810000" cy="394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81000" y="152400"/>
            <a:ext cx="7924800" cy="838200"/>
          </a:xfrm>
          <a:solidFill>
            <a:srgbClr val="020009"/>
          </a:solidFill>
          <a:effectLst>
            <a:outerShdw blurRad="63500" dist="53882" dir="2700000" algn="ctr" rotWithShape="0">
              <a:srgbClr val="020009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ar-JO" sz="4800" dirty="0"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مجموعات النقاش</a:t>
            </a:r>
            <a:endParaRPr lang="en-US" sz="4800" dirty="0">
              <a:effectLst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88419" name="Text Box 6"/>
          <p:cNvSpPr txBox="1">
            <a:spLocks noChangeArrowheads="1"/>
          </p:cNvSpPr>
          <p:nvPr/>
        </p:nvSpPr>
        <p:spPr bwMode="auto">
          <a:xfrm>
            <a:off x="144463" y="2254917"/>
            <a:ext cx="4498975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536575" indent="-53657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460375" indent="-450850" algn="r" rtl="1"/>
            <a:r>
              <a:rPr lang="ar-JO" altLang="ja-JP" sz="3200" b="1" dirty="0">
                <a:latin typeface="Arial" panose="020B0604020202020204" pitchFamily="34" charset="0"/>
                <a:cs typeface="Arial" panose="020B0604020202020204" pitchFamily="34" charset="0"/>
              </a:rPr>
              <a:t>3. هل تعتقد أن وجهة نظر الله الأساسية للنساء تغيرت من أزمنة العهد القديم غلى أزمنة العهد الجديد؟ فكر فيما يخص طبيعتهم، دورهم طبعهم. </a:t>
            </a:r>
            <a:endParaRPr lang="en-US" altLang="ja-JP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8420" name="Text Box 30"/>
          <p:cNvSpPr txBox="1">
            <a:spLocks noChangeArrowheads="1"/>
          </p:cNvSpPr>
          <p:nvPr/>
        </p:nvSpPr>
        <p:spPr bwMode="auto">
          <a:xfrm>
            <a:off x="8172450" y="44450"/>
            <a:ext cx="900113" cy="4619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ar-JO" b="1" dirty="0">
                <a:latin typeface="Arial" panose="020B0604020202020204" pitchFamily="34" charset="0"/>
                <a:cs typeface="Arial" panose="020B0604020202020204" pitchFamily="34" charset="0"/>
              </a:rPr>
              <a:t>154ج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842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463" y="1773238"/>
            <a:ext cx="406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6">
            <a:extLst>
              <a:ext uri="{FF2B5EF4-FFF2-40B4-BE49-F238E27FC236}">
                <a16:creationId xmlns:a16="http://schemas.microsoft.com/office/drawing/2014/main" id="{3BFC0FAC-DCB2-ED45-800F-B63674CB06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3744020"/>
            <a:ext cx="4062174" cy="1077218"/>
          </a:xfrm>
          <a:prstGeom prst="rect">
            <a:avLst/>
          </a:prstGeom>
          <a:solidFill>
            <a:srgbClr val="00699D"/>
          </a:solidFill>
          <a:ln>
            <a:noFill/>
          </a:ln>
        </p:spPr>
        <p:txBody>
          <a:bodyPr wrap="square" anchor="ctr">
            <a:spAutoFit/>
          </a:bodyPr>
          <a:lstStyle>
            <a:lvl1pPr marL="536575" indent="-53657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indent="0"/>
            <a:r>
              <a:rPr lang="ar-JO" altLang="ja-JP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أدوار الجنسين</a:t>
            </a:r>
            <a:br>
              <a:rPr lang="en-US" altLang="ja-JP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ar-JO" altLang="ja-JP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في الكنيسة</a:t>
            </a:r>
            <a:endParaRPr lang="en-US" altLang="ja-JP" sz="32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81000" y="152400"/>
            <a:ext cx="7924800" cy="838200"/>
          </a:xfrm>
          <a:solidFill>
            <a:srgbClr val="020009"/>
          </a:solidFill>
          <a:effectLst>
            <a:outerShdw blurRad="63500" dist="53882" dir="2700000" algn="ctr" rotWithShape="0">
              <a:srgbClr val="020009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ar-JO" sz="4800" dirty="0">
                <a:effectLst/>
                <a:latin typeface="Arial"/>
                <a:ea typeface="ＭＳ Ｐゴシック" charset="0"/>
                <a:cs typeface="Arial"/>
              </a:rPr>
              <a:t>مجموعات النقاش</a:t>
            </a:r>
            <a:endParaRPr lang="en-US" sz="4800" dirty="0">
              <a:effectLst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90467" name="Text Box 6"/>
          <p:cNvSpPr txBox="1">
            <a:spLocks noChangeArrowheads="1"/>
          </p:cNvSpPr>
          <p:nvPr/>
        </p:nvSpPr>
        <p:spPr bwMode="auto">
          <a:xfrm>
            <a:off x="136524" y="2421445"/>
            <a:ext cx="5058061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536575" indent="-53657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460375" indent="-460375" algn="r" rtl="1"/>
            <a:r>
              <a:rPr lang="ar-JO" altLang="ja-JP" sz="3200" b="1" dirty="0">
                <a:solidFill>
                  <a:srgbClr val="000000"/>
                </a:solidFill>
                <a:latin typeface="Arial" charset="0"/>
                <a:cs typeface="Arial" charset="0"/>
              </a:rPr>
              <a:t>4. هل حقيقة أن النساء مساويات للرجال كونهم مصنوعون على صورة الله (تك 1: 26) ومخلصين بالنعمة (غل 3: 28) ينطبق على المساواة في فرص الخدمة؟ لمَ ولمَ لا؟</a:t>
            </a:r>
            <a:endParaRPr lang="en-US" altLang="ja-JP" sz="32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90468" name="Text Box 30"/>
          <p:cNvSpPr txBox="1">
            <a:spLocks noChangeArrowheads="1"/>
          </p:cNvSpPr>
          <p:nvPr/>
        </p:nvSpPr>
        <p:spPr bwMode="auto">
          <a:xfrm>
            <a:off x="8172450" y="44450"/>
            <a:ext cx="900113" cy="4619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ar-JO" b="1" dirty="0">
                <a:latin typeface="Arial" charset="0"/>
                <a:cs typeface="Arial" charset="0"/>
              </a:rPr>
              <a:t>154ج</a:t>
            </a:r>
            <a:endParaRPr lang="en-US" b="1" dirty="0">
              <a:latin typeface="Arial" charset="0"/>
              <a:cs typeface="Arial" charset="0"/>
            </a:endParaRPr>
          </a:p>
        </p:txBody>
      </p:sp>
      <p:pic>
        <p:nvPicPr>
          <p:cNvPr id="19046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4586" y="1473200"/>
            <a:ext cx="3594100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81000" y="152400"/>
            <a:ext cx="7924800" cy="838200"/>
          </a:xfrm>
          <a:solidFill>
            <a:srgbClr val="020009"/>
          </a:solidFill>
          <a:effectLst>
            <a:outerShdw blurRad="63500" dist="53882" dir="2700000" algn="ctr" rotWithShape="0">
              <a:srgbClr val="020009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ar-JO" sz="4800" dirty="0">
                <a:effectLst/>
                <a:latin typeface="Arial"/>
                <a:ea typeface="ＭＳ Ｐゴシック" charset="0"/>
                <a:cs typeface="Arial"/>
              </a:rPr>
              <a:t>مجموعات النقاش</a:t>
            </a:r>
            <a:endParaRPr lang="en-US" sz="4800" dirty="0">
              <a:effectLst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92515" name="Text Box 6"/>
          <p:cNvSpPr txBox="1">
            <a:spLocks noChangeArrowheads="1"/>
          </p:cNvSpPr>
          <p:nvPr/>
        </p:nvSpPr>
        <p:spPr bwMode="auto">
          <a:xfrm>
            <a:off x="72008" y="4433125"/>
            <a:ext cx="8748464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536575" indent="-53657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407988" indent="-398463" algn="r" rtl="1"/>
            <a:r>
              <a:rPr lang="ar-JO" altLang="ja-JP" sz="3200" b="1" dirty="0">
                <a:latin typeface="Arial" charset="0"/>
                <a:cs typeface="Arial" charset="0"/>
              </a:rPr>
              <a:t>5. ماذا كان بولس يقصد عندما منع النساء من تعليم الرجال وممارسة السلطة عليهم (1 تي 2: 10-11)؟ كيف يمكن مصالحة ذلك مع الموافقة على أن تقوم بريسكلا بتعليم أبلوس (أع 18: 26)؟</a:t>
            </a:r>
            <a:endParaRPr lang="en-US" altLang="ja-JP" sz="3200" b="1" dirty="0">
              <a:latin typeface="Arial" charset="0"/>
              <a:cs typeface="Arial" charset="0"/>
            </a:endParaRPr>
          </a:p>
        </p:txBody>
      </p:sp>
      <p:sp>
        <p:nvSpPr>
          <p:cNvPr id="192516" name="Text Box 30"/>
          <p:cNvSpPr txBox="1">
            <a:spLocks noChangeArrowheads="1"/>
          </p:cNvSpPr>
          <p:nvPr/>
        </p:nvSpPr>
        <p:spPr bwMode="auto">
          <a:xfrm>
            <a:off x="8172450" y="44450"/>
            <a:ext cx="900113" cy="4619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ar-JO" b="1" dirty="0">
                <a:latin typeface="Arial" charset="0"/>
                <a:cs typeface="Arial" charset="0"/>
              </a:rPr>
              <a:t>154ج</a:t>
            </a:r>
            <a:endParaRPr lang="en-US" b="1" dirty="0">
              <a:latin typeface="Arial" charset="0"/>
              <a:cs typeface="Arial" charset="0"/>
            </a:endParaRPr>
          </a:p>
        </p:txBody>
      </p:sp>
      <p:pic>
        <p:nvPicPr>
          <p:cNvPr id="19251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113" y="981075"/>
            <a:ext cx="7200900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Hoe Ladies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1859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16" r="4581"/>
          <a:stretch>
            <a:fillRect/>
          </a:stretch>
        </p:blipFill>
        <p:spPr bwMode="auto">
          <a:xfrm>
            <a:off x="0" y="0"/>
            <a:ext cx="9144000" cy="695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81000" y="152400"/>
            <a:ext cx="7924800" cy="838200"/>
          </a:xfrm>
          <a:solidFill>
            <a:srgbClr val="020009"/>
          </a:solidFill>
          <a:effectLst>
            <a:outerShdw blurRad="63500" dist="53882" dir="2700000" algn="ctr" rotWithShape="0">
              <a:srgbClr val="020009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ar-JO" sz="4800" dirty="0">
                <a:effectLst/>
                <a:latin typeface="Arial"/>
                <a:ea typeface="ＭＳ Ｐゴシック" charset="0"/>
                <a:cs typeface="Arial"/>
              </a:rPr>
              <a:t>مجموعات النقاش</a:t>
            </a:r>
            <a:endParaRPr lang="en-US" sz="4800" dirty="0">
              <a:effectLst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94563" name="Text Box 30"/>
          <p:cNvSpPr txBox="1">
            <a:spLocks noChangeArrowheads="1"/>
          </p:cNvSpPr>
          <p:nvPr/>
        </p:nvSpPr>
        <p:spPr bwMode="auto">
          <a:xfrm>
            <a:off x="8172450" y="44450"/>
            <a:ext cx="900113" cy="4619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ar-JO" b="1" dirty="0">
                <a:latin typeface="Arial" charset="0"/>
                <a:cs typeface="Arial" charset="0"/>
              </a:rPr>
              <a:t>154ج</a:t>
            </a:r>
            <a:endParaRPr lang="en-US" b="1" dirty="0">
              <a:latin typeface="Arial" charset="0"/>
              <a:cs typeface="Arial" charset="0"/>
            </a:endParaRPr>
          </a:p>
        </p:txBody>
      </p:sp>
      <p:pic>
        <p:nvPicPr>
          <p:cNvPr id="19456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6858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5" name="Text Box 6"/>
          <p:cNvSpPr txBox="1">
            <a:spLocks noChangeArrowheads="1"/>
          </p:cNvSpPr>
          <p:nvPr/>
        </p:nvSpPr>
        <p:spPr bwMode="auto">
          <a:xfrm>
            <a:off x="0" y="1298922"/>
            <a:ext cx="9144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536575" indent="-53657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 rtl="1">
              <a:buFont typeface="Arial" charset="0"/>
              <a:buAutoNum type="arabicPeriod" startAt="6"/>
            </a:pPr>
            <a:r>
              <a:rPr lang="ar-JO" altLang="ja-JP" sz="3200" b="1" dirty="0">
                <a:solidFill>
                  <a:srgbClr val="000000"/>
                </a:solidFill>
                <a:latin typeface="Arial" charset="0"/>
                <a:cs typeface="Arial" charset="0"/>
              </a:rPr>
              <a:t>هل ينبغي تطبيق نفس المعيار على النساء في كنيستهن الأصلية في الخارج حيث يتوفر عدد أقل من الرجال المؤهلين؟</a:t>
            </a:r>
            <a:endParaRPr lang="en-US" altLang="ja-JP" sz="32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94566" name="Text Box 6"/>
          <p:cNvSpPr txBox="1">
            <a:spLocks noChangeArrowheads="1"/>
          </p:cNvSpPr>
          <p:nvPr/>
        </p:nvSpPr>
        <p:spPr bwMode="auto">
          <a:xfrm>
            <a:off x="3348038" y="2851935"/>
            <a:ext cx="579596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/>
            <a:r>
              <a:rPr lang="ar-JO" altLang="ja-JP" sz="2800" b="1" dirty="0">
                <a:solidFill>
                  <a:srgbClr val="000000"/>
                </a:solidFill>
                <a:latin typeface="Arial" charset="0"/>
                <a:cs typeface="Arial" charset="0"/>
              </a:rPr>
              <a:t>(تمنع بعض الكنائس النساء من الوعظ في البيوت لكن هم يسمحون بذلك في حقل الإرسالية)</a:t>
            </a:r>
            <a:endParaRPr lang="en-US" altLang="ja-JP" sz="28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609" name="Group 8"/>
          <p:cNvGrpSpPr>
            <a:grpSpLocks/>
          </p:cNvGrpSpPr>
          <p:nvPr/>
        </p:nvGrpSpPr>
        <p:grpSpPr bwMode="auto">
          <a:xfrm>
            <a:off x="0" y="0"/>
            <a:ext cx="5791200" cy="6858000"/>
            <a:chOff x="0" y="0"/>
            <a:chExt cx="3648" cy="4320"/>
          </a:xfrm>
        </p:grpSpPr>
        <p:pic>
          <p:nvPicPr>
            <p:cNvPr id="196615" name="Picture 4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64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6616" name="Rectangle 5"/>
            <p:cNvSpPr>
              <a:spLocks noChangeArrowheads="1"/>
            </p:cNvSpPr>
            <p:nvPr/>
          </p:nvSpPr>
          <p:spPr bwMode="auto">
            <a:xfrm>
              <a:off x="1920" y="2832"/>
              <a:ext cx="1728" cy="14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6617" name="Rectangle 7"/>
            <p:cNvSpPr>
              <a:spLocks noChangeArrowheads="1"/>
            </p:cNvSpPr>
            <p:nvPr/>
          </p:nvSpPr>
          <p:spPr bwMode="auto">
            <a:xfrm>
              <a:off x="1824" y="0"/>
              <a:ext cx="1824" cy="20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6610" name="Rectangle 6"/>
          <p:cNvSpPr>
            <a:spLocks noChangeArrowheads="1"/>
          </p:cNvSpPr>
          <p:nvPr/>
        </p:nvSpPr>
        <p:spPr bwMode="auto">
          <a:xfrm>
            <a:off x="3048000" y="838200"/>
            <a:ext cx="2743200" cy="2362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6611" name="Rectangle 9"/>
          <p:cNvSpPr>
            <a:spLocks noChangeArrowheads="1"/>
          </p:cNvSpPr>
          <p:nvPr/>
        </p:nvSpPr>
        <p:spPr bwMode="auto">
          <a:xfrm>
            <a:off x="2971800" y="0"/>
            <a:ext cx="61722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865188"/>
          </a:xfrm>
        </p:spPr>
        <p:txBody>
          <a:bodyPr/>
          <a:lstStyle/>
          <a:p>
            <a:pPr eaLnBrk="1" hangingPunct="1">
              <a:defRPr/>
            </a:pPr>
            <a:r>
              <a:rPr lang="ar-JO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خلاصة</a:t>
            </a:r>
            <a:endParaRPr lang="en-US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76600" y="1219200"/>
            <a:ext cx="5867400" cy="5562600"/>
          </a:xfrm>
        </p:spPr>
        <p:txBody>
          <a:bodyPr/>
          <a:lstStyle/>
          <a:p>
            <a:pPr marL="460375" indent="-450850" algn="r" rtl="1" eaLnBrk="1" hangingPunct="1">
              <a:lnSpc>
                <a:spcPct val="90000"/>
              </a:lnSpc>
              <a:buNone/>
              <a:defRPr/>
            </a:pPr>
            <a:r>
              <a:rPr lang="ar-JO" sz="2800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1) كان لدى النساء اليهوديات حريات أكبر بكثير من النساء الأمميات</a:t>
            </a:r>
            <a:endParaRPr lang="en-US" sz="2800" b="1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460375" indent="-450850" algn="r" rtl="1" eaLnBrk="1" hangingPunct="1">
              <a:lnSpc>
                <a:spcPct val="90000"/>
              </a:lnSpc>
              <a:buNone/>
              <a:defRPr/>
            </a:pPr>
            <a:endParaRPr lang="en-US" sz="2800" b="1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460375" indent="-450850" algn="r" rtl="1" eaLnBrk="1" hangingPunct="1">
              <a:lnSpc>
                <a:spcPct val="90000"/>
              </a:lnSpc>
              <a:buNone/>
              <a:defRPr/>
            </a:pPr>
            <a:r>
              <a:rPr lang="ar-JO" sz="2800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2) أعطيت مفس الحريات اليهودية للنساء المسيحيات</a:t>
            </a:r>
            <a:endParaRPr lang="en-US" sz="2800" b="1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460375" indent="-450850" algn="r" rtl="1" eaLnBrk="1" hangingPunct="1">
              <a:lnSpc>
                <a:spcPct val="90000"/>
              </a:lnSpc>
              <a:buNone/>
              <a:defRPr/>
            </a:pPr>
            <a:endParaRPr lang="en-US" sz="2800" b="1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460375" indent="-450850" algn="r" rtl="1" eaLnBrk="1" hangingPunct="1">
              <a:lnSpc>
                <a:spcPct val="90000"/>
              </a:lnSpc>
              <a:buNone/>
              <a:defRPr/>
            </a:pPr>
            <a:r>
              <a:rPr lang="ar-JO" sz="2800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3) شوش البعض المساواة بين الأشخاص كمساواة في الأدوار</a:t>
            </a:r>
            <a:endParaRPr lang="en-US" sz="2800" b="1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460375" indent="-450850" algn="r" rtl="1" eaLnBrk="1" hangingPunct="1">
              <a:lnSpc>
                <a:spcPct val="90000"/>
              </a:lnSpc>
              <a:buNone/>
              <a:defRPr/>
            </a:pPr>
            <a:endParaRPr lang="en-US" sz="2800" b="1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460375" indent="-450850" algn="r" rtl="1" eaLnBrk="1" hangingPunct="1">
              <a:lnSpc>
                <a:spcPct val="90000"/>
              </a:lnSpc>
              <a:buNone/>
              <a:defRPr/>
            </a:pPr>
            <a:r>
              <a:rPr lang="ar-JO" sz="2800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4) حرية المرأة المسيحية أعطت المرأة غير المسيحية نفس الشيء في العالم</a:t>
            </a:r>
            <a:endParaRPr lang="en-US" sz="2800" b="1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96614" name="Text Box 10"/>
          <p:cNvSpPr txBox="1">
            <a:spLocks noChangeArrowheads="1"/>
          </p:cNvSpPr>
          <p:nvPr/>
        </p:nvSpPr>
        <p:spPr bwMode="auto">
          <a:xfrm>
            <a:off x="8166439" y="73968"/>
            <a:ext cx="8819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ar-JO" b="1" dirty="0">
                <a:latin typeface="Arial" panose="020B0604020202020204" pitchFamily="34" charset="0"/>
                <a:cs typeface="Arial" panose="020B0604020202020204" pitchFamily="34" charset="0"/>
              </a:rPr>
              <a:t>154ج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3200400" y="277813"/>
            <a:ext cx="5486400" cy="941387"/>
          </a:xfrm>
        </p:spPr>
        <p:txBody>
          <a:bodyPr/>
          <a:lstStyle/>
          <a:p>
            <a:pPr eaLnBrk="1" hangingPunct="1">
              <a:defRPr/>
            </a:pPr>
            <a:r>
              <a:rPr lang="ar-JO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ماذا إذاً</a:t>
            </a:r>
            <a:endParaRPr lang="en-US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29000" y="1600200"/>
            <a:ext cx="5105400" cy="1966913"/>
          </a:xfrm>
        </p:spPr>
        <p:txBody>
          <a:bodyPr/>
          <a:lstStyle/>
          <a:p>
            <a:pPr algn="r" rtl="1" eaLnBrk="1" hangingPunct="1">
              <a:lnSpc>
                <a:spcPct val="90000"/>
              </a:lnSpc>
              <a:defRPr/>
            </a:pPr>
            <a:r>
              <a:rPr lang="ar-JO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هل تعاملون أيها الرجال النساء بكرامة على أنهن مخلوقات على صورة الله؟</a:t>
            </a:r>
            <a:endParaRPr lang="en-US" b="1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78854" name="Rectangle 6"/>
          <p:cNvSpPr>
            <a:spLocks noChangeArrowheads="1"/>
          </p:cNvSpPr>
          <p:nvPr/>
        </p:nvSpPr>
        <p:spPr bwMode="black">
          <a:xfrm>
            <a:off x="3429000" y="4038600"/>
            <a:ext cx="5562600" cy="219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r" rtl="1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ar-JO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هل تشكرن الله أيتها النساء على التحرر الحقيقي الذي حصلتن عليه في الإنجيل؟</a:t>
            </a:r>
            <a:endParaRPr lang="en-US" sz="3200" b="1" dirty="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8855" name="Picture 7" descr="RickNov0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004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6" name="Picture 8" descr="SusanDec0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24250"/>
            <a:ext cx="32004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663" name="Text Box 10"/>
          <p:cNvSpPr txBox="1">
            <a:spLocks noChangeArrowheads="1"/>
          </p:cNvSpPr>
          <p:nvPr/>
        </p:nvSpPr>
        <p:spPr bwMode="auto">
          <a:xfrm>
            <a:off x="8166439" y="73968"/>
            <a:ext cx="8819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ar-JO" b="1" dirty="0">
                <a:latin typeface="Arial" panose="020B0604020202020204" pitchFamily="34" charset="0"/>
                <a:cs typeface="Arial" panose="020B0604020202020204" pitchFamily="34" charset="0"/>
              </a:rPr>
              <a:t>154ح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8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88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88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78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1" grpId="0" build="p"/>
      <p:bldP spid="7885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0" y="1417638"/>
            <a:ext cx="2678113" cy="2522537"/>
          </a:xfrm>
        </p:spPr>
        <p:txBody>
          <a:bodyPr/>
          <a:lstStyle/>
          <a:p>
            <a:pPr algn="r">
              <a:defRPr/>
            </a:pPr>
            <a:r>
              <a:rPr lang="en-US" dirty="0"/>
              <a:t>Black</a:t>
            </a:r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ar-JO" sz="280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خلفيات العهد القديم</a:t>
            </a:r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at BibleStudyDownloads.org</a:t>
            </a:r>
            <a:endParaRPr lang="en-US" sz="1050" b="1" dirty="0">
              <a:solidFill>
                <a:srgbClr val="FFFFFF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ar-JO" sz="4000" b="1" dirty="0">
                <a:solidFill>
                  <a:srgbClr val="FFFFFF"/>
                </a:solidFill>
                <a:latin typeface="Arial" charset="0"/>
                <a:cs typeface="Arial" charset="0"/>
              </a:rPr>
              <a:t>أحصل على هذا العرض التقديمي مجاناً</a:t>
            </a:r>
            <a:endParaRPr lang="en-US" sz="1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06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5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39825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ar-JO" dirty="0"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النساء في التدريب</a:t>
            </a:r>
            <a:endParaRPr lang="en-US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81600" y="6137275"/>
            <a:ext cx="3962400" cy="796925"/>
          </a:xfrm>
          <a:solidFill>
            <a:schemeClr val="bg2"/>
          </a:solidFill>
        </p:spPr>
        <p:txBody>
          <a:bodyPr/>
          <a:lstStyle/>
          <a:p>
            <a:pPr algn="ctr" rtl="1" eaLnBrk="1" hangingPunct="1">
              <a:defRPr/>
            </a:pPr>
            <a:r>
              <a:rPr lang="ar-JO" dirty="0">
                <a:effectLst>
                  <a:outerShdw blurRad="38100" dist="38100" dir="2700000" algn="tl">
                    <a:srgbClr val="000203"/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أدوار تقليدية</a:t>
            </a:r>
            <a:endParaRPr lang="en-US" dirty="0">
              <a:effectLst>
                <a:outerShdw blurRad="38100" dist="38100" dir="2700000" algn="tl">
                  <a:srgbClr val="000203"/>
                </a:outerShd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2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5718175"/>
            <a:ext cx="8229600" cy="1139825"/>
          </a:xfrm>
          <a:effectLst>
            <a:outerShdw blurRad="63500" dist="53882" dir="2700000" algn="ctr" rotWithShape="0">
              <a:srgbClr val="000902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ar-JO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أدوار نسائية عديدة</a:t>
            </a:r>
            <a:endParaRPr lang="en-US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5410200" y="277813"/>
            <a:ext cx="3276600" cy="5284787"/>
          </a:xfrm>
        </p:spPr>
        <p:txBody>
          <a:bodyPr/>
          <a:lstStyle/>
          <a:p>
            <a:pPr eaLnBrk="1" hangingPunct="1">
              <a:defRPr/>
            </a:pPr>
            <a:r>
              <a:rPr lang="ar-JO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ماذا            عن           المرأة           في           الغرب       والعالم المتحضر؟</a:t>
            </a:r>
            <a:endParaRPr lang="en-US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128002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792"/>
          <a:stretch>
            <a:fillRect/>
          </a:stretch>
        </p:blipFill>
        <p:spPr bwMode="auto">
          <a:xfrm>
            <a:off x="0" y="0"/>
            <a:ext cx="5149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5" descr="Granite"/>
          <p:cNvSpPr>
            <a:spLocks noChangeArrowheads="1"/>
          </p:cNvSpPr>
          <p:nvPr/>
        </p:nvSpPr>
        <p:spPr bwMode="auto">
          <a:xfrm>
            <a:off x="5029200" y="0"/>
            <a:ext cx="41148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5024438" y="3175"/>
            <a:ext cx="4114800" cy="6858000"/>
          </a:xfrm>
          <a:prstGeom prst="rect">
            <a:avLst/>
          </a:prstGeom>
          <a:gradFill rotWithShape="0">
            <a:gsLst>
              <a:gs pos="0">
                <a:schemeClr val="bg2">
                  <a:alpha val="64000"/>
                </a:schemeClr>
              </a:gs>
              <a:gs pos="100000">
                <a:schemeClr val="bg2">
                  <a:gamma/>
                  <a:shade val="46275"/>
                  <a:invGamma/>
                  <a:alpha val="4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imes" pitchFamily="24" charset="0"/>
              <a:ea typeface="+mn-ea"/>
              <a:cs typeface="+mn-cs"/>
            </a:endParaRPr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0" y="277813"/>
            <a:ext cx="3657600" cy="3227387"/>
          </a:xfrm>
        </p:spPr>
        <p:txBody>
          <a:bodyPr/>
          <a:lstStyle/>
          <a:p>
            <a:pPr eaLnBrk="1" hangingPunct="1">
              <a:defRPr/>
            </a:pPr>
            <a:r>
              <a:rPr lang="ar-JO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امرأة           منجم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130052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000"/>
          <a:stretch>
            <a:fillRect/>
          </a:stretch>
        </p:blipFill>
        <p:spPr bwMode="auto">
          <a:xfrm>
            <a:off x="-476250" y="0"/>
            <a:ext cx="55673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34000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0"/>
            <a:ext cx="2286000" cy="457200"/>
          </a:xfrm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marL="0" indent="0" algn="ctr" eaLnBrk="1" hangingPunct="1">
              <a:buFont typeface="Arial" charset="0"/>
              <a:buNone/>
              <a:defRPr/>
            </a:pPr>
            <a:r>
              <a:rPr lang="ar-JO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82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عاملة بناء</a:t>
            </a:r>
            <a:endParaRPr lang="en-US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82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58"/>
          <a:stretch>
            <a:fillRect/>
          </a:stretch>
        </p:blipFill>
        <p:spPr bwMode="auto">
          <a:xfrm>
            <a:off x="5105400" y="0"/>
            <a:ext cx="4038600" cy="396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Rectangle 5"/>
          <p:cNvSpPr>
            <a:spLocks noGrp="1" noChangeArrowheads="1"/>
          </p:cNvSpPr>
          <p:nvPr>
            <p:ph type="ctrTitle" idx="4294967295"/>
          </p:nvPr>
        </p:nvSpPr>
        <p:spPr>
          <a:xfrm>
            <a:off x="3200400" y="2286000"/>
            <a:ext cx="2667000" cy="685800"/>
          </a:xfrm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 anchor="b" anchorCtr="1"/>
          <a:lstStyle/>
          <a:p>
            <a:pPr eaLnBrk="1" hangingPunct="1">
              <a:defRPr/>
            </a:pPr>
            <a:r>
              <a:rPr lang="ar-JO" sz="54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82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رائع</a:t>
            </a:r>
            <a:endParaRPr lang="en-US" sz="540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82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black">
          <a:xfrm>
            <a:off x="6629400" y="3352800"/>
            <a:ext cx="228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80000"/>
              <a:buFont typeface="Wingdings" charset="2"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000">
                      <a:satMod val="175000"/>
                      <a:alpha val="82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كهربائية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28600">
                  <a:srgbClr val="000000">
                    <a:satMod val="175000"/>
                    <a:alpha val="82000"/>
                  </a:srgbClr>
                </a:glow>
              </a:effectLst>
              <a:uLnTx/>
              <a:uFillTx/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pic>
        <p:nvPicPr>
          <p:cNvPr id="56327" name="Picture 7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7"/>
          <a:stretch>
            <a:fillRect/>
          </a:stretch>
        </p:blipFill>
        <p:spPr bwMode="auto">
          <a:xfrm>
            <a:off x="0" y="3425825"/>
            <a:ext cx="4648200" cy="343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8" name="Rectangle 8"/>
          <p:cNvSpPr>
            <a:spLocks noChangeArrowheads="1"/>
          </p:cNvSpPr>
          <p:nvPr/>
        </p:nvSpPr>
        <p:spPr bwMode="black">
          <a:xfrm>
            <a:off x="228600" y="3581400"/>
            <a:ext cx="228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80000"/>
              <a:buFont typeface="Wingdings" charset="2"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000">
                      <a:satMod val="175000"/>
                      <a:alpha val="82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نجارة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28600">
                  <a:srgbClr val="000000">
                    <a:satMod val="175000"/>
                    <a:alpha val="82000"/>
                  </a:srgbClr>
                </a:glow>
              </a:effectLst>
              <a:uLnTx/>
              <a:uFillTx/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56329" name="Rectangle 9"/>
          <p:cNvSpPr>
            <a:spLocks noChangeArrowheads="1"/>
          </p:cNvSpPr>
          <p:nvPr/>
        </p:nvSpPr>
        <p:spPr bwMode="black">
          <a:xfrm>
            <a:off x="762000" y="2362200"/>
            <a:ext cx="7772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 anchor="b" anchorCtr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000">
                      <a:satMod val="175000"/>
                      <a:alpha val="82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(</a:t>
            </a: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000">
                      <a:satMod val="175000"/>
                      <a:alpha val="82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فرص أوسع للنساء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000">
                      <a:satMod val="175000"/>
                      <a:alpha val="82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56330" name="Picture 10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3400" y="3429000"/>
            <a:ext cx="223361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31" name="Rectangle 11"/>
          <p:cNvSpPr>
            <a:spLocks noChangeArrowheads="1"/>
          </p:cNvSpPr>
          <p:nvPr/>
        </p:nvSpPr>
        <p:spPr bwMode="black">
          <a:xfrm>
            <a:off x="4495800" y="6172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80000"/>
              <a:buFont typeface="Wingdings" charset="2"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000">
                      <a:satMod val="175000"/>
                      <a:alpha val="82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مدربة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28600">
                  <a:srgbClr val="000000">
                    <a:satMod val="175000"/>
                    <a:alpha val="82000"/>
                  </a:srgbClr>
                </a:glow>
              </a:effectLst>
              <a:uLnTx/>
              <a:uFillTx/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pic>
        <p:nvPicPr>
          <p:cNvPr id="56332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2050" y="3886200"/>
            <a:ext cx="290195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6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6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6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6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6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 build="p" autoUpdateAnimBg="0" advAuto="0"/>
      <p:bldP spid="56326" grpId="0" autoUpdateAnimBg="0"/>
      <p:bldP spid="56328" grpId="0" autoUpdateAnimBg="0"/>
      <p:bldP spid="56331" grpId="0" autoUpdateAnimBg="0"/>
    </p:bldLst>
  </p:timing>
</p:sld>
</file>

<file path=ppt/theme/theme1.xml><?xml version="1.0" encoding="utf-8"?>
<a:theme xmlns:a="http://schemas.openxmlformats.org/drawingml/2006/main" name="Ripple">
  <a:themeElements>
    <a:clrScheme name="">
      <a:dk1>
        <a:srgbClr val="000203"/>
      </a:dk1>
      <a:lt1>
        <a:srgbClr val="FFFFFF"/>
      </a:lt1>
      <a:dk2>
        <a:srgbClr val="C900CB"/>
      </a:dk2>
      <a:lt2>
        <a:srgbClr val="CCECFF"/>
      </a:lt2>
      <a:accent1>
        <a:srgbClr val="0088E4"/>
      </a:accent1>
      <a:accent2>
        <a:srgbClr val="009999"/>
      </a:accent2>
      <a:accent3>
        <a:srgbClr val="E1AAE2"/>
      </a:accent3>
      <a:accent4>
        <a:srgbClr val="DADADA"/>
      </a:accent4>
      <a:accent5>
        <a:srgbClr val="AAC3EF"/>
      </a:accent5>
      <a:accent6>
        <a:srgbClr val="008A8A"/>
      </a:accent6>
      <a:hlink>
        <a:srgbClr val="99FF99"/>
      </a:hlink>
      <a:folHlink>
        <a:srgbClr val="AFE1FF"/>
      </a:folHlink>
    </a:clrScheme>
    <a:fontScheme name="Rip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2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24" charset="0"/>
          </a:defRPr>
        </a:defPPr>
      </a:lstStyle>
    </a:lnDef>
  </a:objectDefaults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2E2E8E"/>
        </a:accent1>
        <a:accent2>
          <a:srgbClr val="0066CC"/>
        </a:accent2>
        <a:accent3>
          <a:srgbClr val="AAACB1"/>
        </a:accent3>
        <a:accent4>
          <a:srgbClr val="DADADA"/>
        </a:accent4>
        <a:accent5>
          <a:srgbClr val="ADADC6"/>
        </a:accent5>
        <a:accent6>
          <a:srgbClr val="005CB9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58718C"/>
        </a:accent1>
        <a:accent2>
          <a:srgbClr val="6D9D97"/>
        </a:accent2>
        <a:accent3>
          <a:srgbClr val="B0B9C3"/>
        </a:accent3>
        <a:accent4>
          <a:srgbClr val="DADADA"/>
        </a:accent4>
        <a:accent5>
          <a:srgbClr val="B4BBC5"/>
        </a:accent5>
        <a:accent6>
          <a:srgbClr val="628E88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88E4"/>
        </a:accent1>
        <a:accent2>
          <a:srgbClr val="009999"/>
        </a:accent2>
        <a:accent3>
          <a:srgbClr val="AAB9D3"/>
        </a:accent3>
        <a:accent4>
          <a:srgbClr val="DADADA"/>
        </a:accent4>
        <a:accent5>
          <a:srgbClr val="AAC3EF"/>
        </a:accent5>
        <a:accent6>
          <a:srgbClr val="008A8A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9966FF"/>
        </a:accent1>
        <a:accent2>
          <a:srgbClr val="00FFFF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E7E7"/>
        </a:accent6>
        <a:hlink>
          <a:srgbClr val="5FAFFF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8080"/>
        </a:accent1>
        <a:accent2>
          <a:srgbClr val="0099FF"/>
        </a:accent2>
        <a:accent3>
          <a:srgbClr val="AAB8B8"/>
        </a:accent3>
        <a:accent4>
          <a:srgbClr val="DADADA"/>
        </a:accent4>
        <a:accent5>
          <a:srgbClr val="AAC0C0"/>
        </a:accent5>
        <a:accent6>
          <a:srgbClr val="008AE7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CBD7CE"/>
        </a:accent1>
        <a:accent2>
          <a:srgbClr val="9CA8A4"/>
        </a:accent2>
        <a:accent3>
          <a:srgbClr val="CEDAD1"/>
        </a:accent3>
        <a:accent4>
          <a:srgbClr val="DADADA"/>
        </a:accent4>
        <a:accent5>
          <a:srgbClr val="E2E8E3"/>
        </a:accent5>
        <a:accent6>
          <a:srgbClr val="8D9894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686B5D"/>
        </a:accent1>
        <a:accent2>
          <a:srgbClr val="5D8770"/>
        </a:accent2>
        <a:accent3>
          <a:srgbClr val="B3B3AF"/>
        </a:accent3>
        <a:accent4>
          <a:srgbClr val="BCBAB1"/>
        </a:accent4>
        <a:accent5>
          <a:srgbClr val="B9BAB6"/>
        </a:accent5>
        <a:accent6>
          <a:srgbClr val="537A65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FFFFFF"/>
        </a:accent1>
        <a:accent2>
          <a:srgbClr val="A4BCC4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94AAB1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E6E3D4"/>
        </a:accent1>
        <a:accent2>
          <a:srgbClr val="A2A4AC"/>
        </a:accent2>
        <a:accent3>
          <a:srgbClr val="E8E5D9"/>
        </a:accent3>
        <a:accent4>
          <a:srgbClr val="000000"/>
        </a:accent4>
        <a:accent5>
          <a:srgbClr val="F0EFE6"/>
        </a:accent5>
        <a:accent6>
          <a:srgbClr val="9294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0_Office Theme">
  <a:themeElements>
    <a:clrScheme name="1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lnDef>
  </a:objectDefaults>
  <a:extraClrSchemeLst>
    <a:extraClrScheme>
      <a:clrScheme name="1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6_Ripple">
  <a:themeElements>
    <a:clrScheme name="">
      <a:dk1>
        <a:srgbClr val="000203"/>
      </a:dk1>
      <a:lt1>
        <a:srgbClr val="FFFFFF"/>
      </a:lt1>
      <a:dk2>
        <a:srgbClr val="C900CB"/>
      </a:dk2>
      <a:lt2>
        <a:srgbClr val="CCECFF"/>
      </a:lt2>
      <a:accent1>
        <a:srgbClr val="0088E4"/>
      </a:accent1>
      <a:accent2>
        <a:srgbClr val="009999"/>
      </a:accent2>
      <a:accent3>
        <a:srgbClr val="E1AAE2"/>
      </a:accent3>
      <a:accent4>
        <a:srgbClr val="DADADA"/>
      </a:accent4>
      <a:accent5>
        <a:srgbClr val="AAC3EF"/>
      </a:accent5>
      <a:accent6>
        <a:srgbClr val="008A8A"/>
      </a:accent6>
      <a:hlink>
        <a:srgbClr val="99FF99"/>
      </a:hlink>
      <a:folHlink>
        <a:srgbClr val="AFE1FF"/>
      </a:folHlink>
    </a:clrScheme>
    <a:fontScheme name="Rip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lnDef>
  </a:objectDefaults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2E2E8E"/>
        </a:accent1>
        <a:accent2>
          <a:srgbClr val="0066CC"/>
        </a:accent2>
        <a:accent3>
          <a:srgbClr val="AAACB1"/>
        </a:accent3>
        <a:accent4>
          <a:srgbClr val="DADADA"/>
        </a:accent4>
        <a:accent5>
          <a:srgbClr val="ADADC6"/>
        </a:accent5>
        <a:accent6>
          <a:srgbClr val="005CB9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58718C"/>
        </a:accent1>
        <a:accent2>
          <a:srgbClr val="6D9D97"/>
        </a:accent2>
        <a:accent3>
          <a:srgbClr val="B0B9C3"/>
        </a:accent3>
        <a:accent4>
          <a:srgbClr val="DADADA"/>
        </a:accent4>
        <a:accent5>
          <a:srgbClr val="B4BBC5"/>
        </a:accent5>
        <a:accent6>
          <a:srgbClr val="628E88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88E4"/>
        </a:accent1>
        <a:accent2>
          <a:srgbClr val="009999"/>
        </a:accent2>
        <a:accent3>
          <a:srgbClr val="AAB9D3"/>
        </a:accent3>
        <a:accent4>
          <a:srgbClr val="DADADA"/>
        </a:accent4>
        <a:accent5>
          <a:srgbClr val="AAC3EF"/>
        </a:accent5>
        <a:accent6>
          <a:srgbClr val="008A8A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9966FF"/>
        </a:accent1>
        <a:accent2>
          <a:srgbClr val="00FFFF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E7E7"/>
        </a:accent6>
        <a:hlink>
          <a:srgbClr val="5FAFFF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8080"/>
        </a:accent1>
        <a:accent2>
          <a:srgbClr val="0099FF"/>
        </a:accent2>
        <a:accent3>
          <a:srgbClr val="AAB8B8"/>
        </a:accent3>
        <a:accent4>
          <a:srgbClr val="DADADA"/>
        </a:accent4>
        <a:accent5>
          <a:srgbClr val="AAC0C0"/>
        </a:accent5>
        <a:accent6>
          <a:srgbClr val="008AE7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CBD7CE"/>
        </a:accent1>
        <a:accent2>
          <a:srgbClr val="9CA8A4"/>
        </a:accent2>
        <a:accent3>
          <a:srgbClr val="CEDAD1"/>
        </a:accent3>
        <a:accent4>
          <a:srgbClr val="DADADA"/>
        </a:accent4>
        <a:accent5>
          <a:srgbClr val="E2E8E3"/>
        </a:accent5>
        <a:accent6>
          <a:srgbClr val="8D9894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686B5D"/>
        </a:accent1>
        <a:accent2>
          <a:srgbClr val="5D8770"/>
        </a:accent2>
        <a:accent3>
          <a:srgbClr val="B3B3AF"/>
        </a:accent3>
        <a:accent4>
          <a:srgbClr val="BCBAB1"/>
        </a:accent4>
        <a:accent5>
          <a:srgbClr val="B9BAB6"/>
        </a:accent5>
        <a:accent6>
          <a:srgbClr val="537A65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FFFFFF"/>
        </a:accent1>
        <a:accent2>
          <a:srgbClr val="A4BCC4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94AAB1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E6E3D4"/>
        </a:accent1>
        <a:accent2>
          <a:srgbClr val="A2A4AC"/>
        </a:accent2>
        <a:accent3>
          <a:srgbClr val="E8E5D9"/>
        </a:accent3>
        <a:accent4>
          <a:srgbClr val="000000"/>
        </a:accent4>
        <a:accent5>
          <a:srgbClr val="F0EFE6"/>
        </a:accent5>
        <a:accent6>
          <a:srgbClr val="9294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7_Ripple">
  <a:themeElements>
    <a:clrScheme name="">
      <a:dk1>
        <a:srgbClr val="000203"/>
      </a:dk1>
      <a:lt1>
        <a:srgbClr val="FFFFFF"/>
      </a:lt1>
      <a:dk2>
        <a:srgbClr val="C900CB"/>
      </a:dk2>
      <a:lt2>
        <a:srgbClr val="CCECFF"/>
      </a:lt2>
      <a:accent1>
        <a:srgbClr val="0088E4"/>
      </a:accent1>
      <a:accent2>
        <a:srgbClr val="009999"/>
      </a:accent2>
      <a:accent3>
        <a:srgbClr val="E1AAE2"/>
      </a:accent3>
      <a:accent4>
        <a:srgbClr val="DADADA"/>
      </a:accent4>
      <a:accent5>
        <a:srgbClr val="AAC3EF"/>
      </a:accent5>
      <a:accent6>
        <a:srgbClr val="008A8A"/>
      </a:accent6>
      <a:hlink>
        <a:srgbClr val="99FF99"/>
      </a:hlink>
      <a:folHlink>
        <a:srgbClr val="AFE1FF"/>
      </a:folHlink>
    </a:clrScheme>
    <a:fontScheme name="Rip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lnDef>
  </a:objectDefaults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2E2E8E"/>
        </a:accent1>
        <a:accent2>
          <a:srgbClr val="0066CC"/>
        </a:accent2>
        <a:accent3>
          <a:srgbClr val="AAACB1"/>
        </a:accent3>
        <a:accent4>
          <a:srgbClr val="DADADA"/>
        </a:accent4>
        <a:accent5>
          <a:srgbClr val="ADADC6"/>
        </a:accent5>
        <a:accent6>
          <a:srgbClr val="005CB9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58718C"/>
        </a:accent1>
        <a:accent2>
          <a:srgbClr val="6D9D97"/>
        </a:accent2>
        <a:accent3>
          <a:srgbClr val="B0B9C3"/>
        </a:accent3>
        <a:accent4>
          <a:srgbClr val="DADADA"/>
        </a:accent4>
        <a:accent5>
          <a:srgbClr val="B4BBC5"/>
        </a:accent5>
        <a:accent6>
          <a:srgbClr val="628E88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88E4"/>
        </a:accent1>
        <a:accent2>
          <a:srgbClr val="009999"/>
        </a:accent2>
        <a:accent3>
          <a:srgbClr val="AAB9D3"/>
        </a:accent3>
        <a:accent4>
          <a:srgbClr val="DADADA"/>
        </a:accent4>
        <a:accent5>
          <a:srgbClr val="AAC3EF"/>
        </a:accent5>
        <a:accent6>
          <a:srgbClr val="008A8A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9966FF"/>
        </a:accent1>
        <a:accent2>
          <a:srgbClr val="00FFFF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E7E7"/>
        </a:accent6>
        <a:hlink>
          <a:srgbClr val="5FAFFF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8080"/>
        </a:accent1>
        <a:accent2>
          <a:srgbClr val="0099FF"/>
        </a:accent2>
        <a:accent3>
          <a:srgbClr val="AAB8B8"/>
        </a:accent3>
        <a:accent4>
          <a:srgbClr val="DADADA"/>
        </a:accent4>
        <a:accent5>
          <a:srgbClr val="AAC0C0"/>
        </a:accent5>
        <a:accent6>
          <a:srgbClr val="008AE7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CBD7CE"/>
        </a:accent1>
        <a:accent2>
          <a:srgbClr val="9CA8A4"/>
        </a:accent2>
        <a:accent3>
          <a:srgbClr val="CEDAD1"/>
        </a:accent3>
        <a:accent4>
          <a:srgbClr val="DADADA"/>
        </a:accent4>
        <a:accent5>
          <a:srgbClr val="E2E8E3"/>
        </a:accent5>
        <a:accent6>
          <a:srgbClr val="8D9894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686B5D"/>
        </a:accent1>
        <a:accent2>
          <a:srgbClr val="5D8770"/>
        </a:accent2>
        <a:accent3>
          <a:srgbClr val="B3B3AF"/>
        </a:accent3>
        <a:accent4>
          <a:srgbClr val="BCBAB1"/>
        </a:accent4>
        <a:accent5>
          <a:srgbClr val="B9BAB6"/>
        </a:accent5>
        <a:accent6>
          <a:srgbClr val="537A65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FFFFFF"/>
        </a:accent1>
        <a:accent2>
          <a:srgbClr val="A4BCC4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94AAB1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E6E3D4"/>
        </a:accent1>
        <a:accent2>
          <a:srgbClr val="A2A4AC"/>
        </a:accent2>
        <a:accent3>
          <a:srgbClr val="E8E5D9"/>
        </a:accent3>
        <a:accent4>
          <a:srgbClr val="000000"/>
        </a:accent4>
        <a:accent5>
          <a:srgbClr val="F0EFE6"/>
        </a:accent5>
        <a:accent6>
          <a:srgbClr val="9294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lank Presentation">
  <a:themeElements>
    <a:clrScheme name="Blank Presentatio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Blank Presentation">
      <a:majorFont>
        <a:latin typeface="Arial Black"/>
        <a:ea typeface=""/>
        <a:cs typeface=""/>
      </a:majorFont>
      <a:minorFont>
        <a:latin typeface="Arial Blac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2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2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Frame">
  <a:themeElements>
    <a:clrScheme name="Frame 1">
      <a:dk1>
        <a:srgbClr val="000000"/>
      </a:dk1>
      <a:lt1>
        <a:srgbClr val="FFFFFF"/>
      </a:lt1>
      <a:dk2>
        <a:srgbClr val="4E1192"/>
      </a:dk2>
      <a:lt2>
        <a:srgbClr val="FFD467"/>
      </a:lt2>
      <a:accent1>
        <a:srgbClr val="C88F00"/>
      </a:accent1>
      <a:accent2>
        <a:srgbClr val="FAB300"/>
      </a:accent2>
      <a:accent3>
        <a:srgbClr val="B2AAC7"/>
      </a:accent3>
      <a:accent4>
        <a:srgbClr val="DADADA"/>
      </a:accent4>
      <a:accent5>
        <a:srgbClr val="E0C6AA"/>
      </a:accent5>
      <a:accent6>
        <a:srgbClr val="E3A200"/>
      </a:accent6>
      <a:hlink>
        <a:srgbClr val="D4B158"/>
      </a:hlink>
      <a:folHlink>
        <a:srgbClr val="FFE091"/>
      </a:folHlink>
    </a:clrScheme>
    <a:fontScheme name="Frame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2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24" charset="0"/>
          </a:defRPr>
        </a:defPPr>
      </a:lstStyle>
    </a:lnDef>
  </a:objectDefaults>
  <a:extraClrSchemeLst>
    <a:extraClrScheme>
      <a:clrScheme name="Frame 1">
        <a:dk1>
          <a:srgbClr val="000000"/>
        </a:dk1>
        <a:lt1>
          <a:srgbClr val="FFFFFF"/>
        </a:lt1>
        <a:dk2>
          <a:srgbClr val="4E1192"/>
        </a:dk2>
        <a:lt2>
          <a:srgbClr val="FFD467"/>
        </a:lt2>
        <a:accent1>
          <a:srgbClr val="C88F00"/>
        </a:accent1>
        <a:accent2>
          <a:srgbClr val="FAB300"/>
        </a:accent2>
        <a:accent3>
          <a:srgbClr val="B2AAC7"/>
        </a:accent3>
        <a:accent4>
          <a:srgbClr val="DADADA"/>
        </a:accent4>
        <a:accent5>
          <a:srgbClr val="E0C6AA"/>
        </a:accent5>
        <a:accent6>
          <a:srgbClr val="E3A200"/>
        </a:accent6>
        <a:hlink>
          <a:srgbClr val="D4B158"/>
        </a:hlink>
        <a:folHlink>
          <a:srgbClr val="FFE09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Ripple">
  <a:themeElements>
    <a:clrScheme name="">
      <a:dk1>
        <a:srgbClr val="000203"/>
      </a:dk1>
      <a:lt1>
        <a:srgbClr val="FFFFFF"/>
      </a:lt1>
      <a:dk2>
        <a:srgbClr val="C900CB"/>
      </a:dk2>
      <a:lt2>
        <a:srgbClr val="CCECFF"/>
      </a:lt2>
      <a:accent1>
        <a:srgbClr val="0088E4"/>
      </a:accent1>
      <a:accent2>
        <a:srgbClr val="009999"/>
      </a:accent2>
      <a:accent3>
        <a:srgbClr val="E1AAE2"/>
      </a:accent3>
      <a:accent4>
        <a:srgbClr val="DADADA"/>
      </a:accent4>
      <a:accent5>
        <a:srgbClr val="AAC3EF"/>
      </a:accent5>
      <a:accent6>
        <a:srgbClr val="008A8A"/>
      </a:accent6>
      <a:hlink>
        <a:srgbClr val="99FF99"/>
      </a:hlink>
      <a:folHlink>
        <a:srgbClr val="AFE1FF"/>
      </a:folHlink>
    </a:clrScheme>
    <a:fontScheme name="Rippl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2E2E8E"/>
        </a:accent1>
        <a:accent2>
          <a:srgbClr val="0066CC"/>
        </a:accent2>
        <a:accent3>
          <a:srgbClr val="AAACB1"/>
        </a:accent3>
        <a:accent4>
          <a:srgbClr val="DADADA"/>
        </a:accent4>
        <a:accent5>
          <a:srgbClr val="ADADC6"/>
        </a:accent5>
        <a:accent6>
          <a:srgbClr val="005CB9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58718C"/>
        </a:accent1>
        <a:accent2>
          <a:srgbClr val="6D9D97"/>
        </a:accent2>
        <a:accent3>
          <a:srgbClr val="B0B9C3"/>
        </a:accent3>
        <a:accent4>
          <a:srgbClr val="DADADA"/>
        </a:accent4>
        <a:accent5>
          <a:srgbClr val="B4BBC5"/>
        </a:accent5>
        <a:accent6>
          <a:srgbClr val="628E88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88E4"/>
        </a:accent1>
        <a:accent2>
          <a:srgbClr val="009999"/>
        </a:accent2>
        <a:accent3>
          <a:srgbClr val="AAB9D3"/>
        </a:accent3>
        <a:accent4>
          <a:srgbClr val="DADADA"/>
        </a:accent4>
        <a:accent5>
          <a:srgbClr val="AAC3EF"/>
        </a:accent5>
        <a:accent6>
          <a:srgbClr val="008A8A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9966FF"/>
        </a:accent1>
        <a:accent2>
          <a:srgbClr val="00FFFF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E7E7"/>
        </a:accent6>
        <a:hlink>
          <a:srgbClr val="5FAFFF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8080"/>
        </a:accent1>
        <a:accent2>
          <a:srgbClr val="0099FF"/>
        </a:accent2>
        <a:accent3>
          <a:srgbClr val="AAB8B8"/>
        </a:accent3>
        <a:accent4>
          <a:srgbClr val="DADADA"/>
        </a:accent4>
        <a:accent5>
          <a:srgbClr val="AAC0C0"/>
        </a:accent5>
        <a:accent6>
          <a:srgbClr val="008AE7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CBD7CE"/>
        </a:accent1>
        <a:accent2>
          <a:srgbClr val="9CA8A4"/>
        </a:accent2>
        <a:accent3>
          <a:srgbClr val="CEDAD1"/>
        </a:accent3>
        <a:accent4>
          <a:srgbClr val="DADADA"/>
        </a:accent4>
        <a:accent5>
          <a:srgbClr val="E2E8E3"/>
        </a:accent5>
        <a:accent6>
          <a:srgbClr val="8D9894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686B5D"/>
        </a:accent1>
        <a:accent2>
          <a:srgbClr val="5D8770"/>
        </a:accent2>
        <a:accent3>
          <a:srgbClr val="B3B3AF"/>
        </a:accent3>
        <a:accent4>
          <a:srgbClr val="BCBAB1"/>
        </a:accent4>
        <a:accent5>
          <a:srgbClr val="B9BAB6"/>
        </a:accent5>
        <a:accent6>
          <a:srgbClr val="537A65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FFFFFF"/>
        </a:accent1>
        <a:accent2>
          <a:srgbClr val="A4BCC4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94AAB1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E6E3D4"/>
        </a:accent1>
        <a:accent2>
          <a:srgbClr val="A2A4AC"/>
        </a:accent2>
        <a:accent3>
          <a:srgbClr val="E8E5D9"/>
        </a:accent3>
        <a:accent4>
          <a:srgbClr val="000000"/>
        </a:accent4>
        <a:accent5>
          <a:srgbClr val="F0EFE6"/>
        </a:accent5>
        <a:accent6>
          <a:srgbClr val="9294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Ripple">
  <a:themeElements>
    <a:clrScheme name="">
      <a:dk1>
        <a:srgbClr val="000203"/>
      </a:dk1>
      <a:lt1>
        <a:srgbClr val="FFFFFF"/>
      </a:lt1>
      <a:dk2>
        <a:srgbClr val="C900CB"/>
      </a:dk2>
      <a:lt2>
        <a:srgbClr val="CCECFF"/>
      </a:lt2>
      <a:accent1>
        <a:srgbClr val="0088E4"/>
      </a:accent1>
      <a:accent2>
        <a:srgbClr val="009999"/>
      </a:accent2>
      <a:accent3>
        <a:srgbClr val="E1AAE2"/>
      </a:accent3>
      <a:accent4>
        <a:srgbClr val="DADADA"/>
      </a:accent4>
      <a:accent5>
        <a:srgbClr val="AAC3EF"/>
      </a:accent5>
      <a:accent6>
        <a:srgbClr val="008A8A"/>
      </a:accent6>
      <a:hlink>
        <a:srgbClr val="99FF99"/>
      </a:hlink>
      <a:folHlink>
        <a:srgbClr val="AFE1FF"/>
      </a:folHlink>
    </a:clrScheme>
    <a:fontScheme name="Rippl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2E2E8E"/>
        </a:accent1>
        <a:accent2>
          <a:srgbClr val="0066CC"/>
        </a:accent2>
        <a:accent3>
          <a:srgbClr val="AAACB1"/>
        </a:accent3>
        <a:accent4>
          <a:srgbClr val="DADADA"/>
        </a:accent4>
        <a:accent5>
          <a:srgbClr val="ADADC6"/>
        </a:accent5>
        <a:accent6>
          <a:srgbClr val="005CB9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58718C"/>
        </a:accent1>
        <a:accent2>
          <a:srgbClr val="6D9D97"/>
        </a:accent2>
        <a:accent3>
          <a:srgbClr val="B0B9C3"/>
        </a:accent3>
        <a:accent4>
          <a:srgbClr val="DADADA"/>
        </a:accent4>
        <a:accent5>
          <a:srgbClr val="B4BBC5"/>
        </a:accent5>
        <a:accent6>
          <a:srgbClr val="628E88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88E4"/>
        </a:accent1>
        <a:accent2>
          <a:srgbClr val="009999"/>
        </a:accent2>
        <a:accent3>
          <a:srgbClr val="AAB9D3"/>
        </a:accent3>
        <a:accent4>
          <a:srgbClr val="DADADA"/>
        </a:accent4>
        <a:accent5>
          <a:srgbClr val="AAC3EF"/>
        </a:accent5>
        <a:accent6>
          <a:srgbClr val="008A8A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9966FF"/>
        </a:accent1>
        <a:accent2>
          <a:srgbClr val="00FFFF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E7E7"/>
        </a:accent6>
        <a:hlink>
          <a:srgbClr val="5FAFFF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8080"/>
        </a:accent1>
        <a:accent2>
          <a:srgbClr val="0099FF"/>
        </a:accent2>
        <a:accent3>
          <a:srgbClr val="AAB8B8"/>
        </a:accent3>
        <a:accent4>
          <a:srgbClr val="DADADA"/>
        </a:accent4>
        <a:accent5>
          <a:srgbClr val="AAC0C0"/>
        </a:accent5>
        <a:accent6>
          <a:srgbClr val="008AE7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CBD7CE"/>
        </a:accent1>
        <a:accent2>
          <a:srgbClr val="9CA8A4"/>
        </a:accent2>
        <a:accent3>
          <a:srgbClr val="CEDAD1"/>
        </a:accent3>
        <a:accent4>
          <a:srgbClr val="DADADA"/>
        </a:accent4>
        <a:accent5>
          <a:srgbClr val="E2E8E3"/>
        </a:accent5>
        <a:accent6>
          <a:srgbClr val="8D9894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686B5D"/>
        </a:accent1>
        <a:accent2>
          <a:srgbClr val="5D8770"/>
        </a:accent2>
        <a:accent3>
          <a:srgbClr val="B3B3AF"/>
        </a:accent3>
        <a:accent4>
          <a:srgbClr val="BCBAB1"/>
        </a:accent4>
        <a:accent5>
          <a:srgbClr val="B9BAB6"/>
        </a:accent5>
        <a:accent6>
          <a:srgbClr val="537A65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FFFFFF"/>
        </a:accent1>
        <a:accent2>
          <a:srgbClr val="A4BCC4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94AAB1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E6E3D4"/>
        </a:accent1>
        <a:accent2>
          <a:srgbClr val="A2A4AC"/>
        </a:accent2>
        <a:accent3>
          <a:srgbClr val="E8E5D9"/>
        </a:accent3>
        <a:accent4>
          <a:srgbClr val="000000"/>
        </a:accent4>
        <a:accent5>
          <a:srgbClr val="F0EFE6"/>
        </a:accent5>
        <a:accent6>
          <a:srgbClr val="9294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Ripple">
  <a:themeElements>
    <a:clrScheme name="">
      <a:dk1>
        <a:srgbClr val="000203"/>
      </a:dk1>
      <a:lt1>
        <a:srgbClr val="FFFFFF"/>
      </a:lt1>
      <a:dk2>
        <a:srgbClr val="C900CB"/>
      </a:dk2>
      <a:lt2>
        <a:srgbClr val="CCECFF"/>
      </a:lt2>
      <a:accent1>
        <a:srgbClr val="0088E4"/>
      </a:accent1>
      <a:accent2>
        <a:srgbClr val="009999"/>
      </a:accent2>
      <a:accent3>
        <a:srgbClr val="E1AAE2"/>
      </a:accent3>
      <a:accent4>
        <a:srgbClr val="DADADA"/>
      </a:accent4>
      <a:accent5>
        <a:srgbClr val="AAC3EF"/>
      </a:accent5>
      <a:accent6>
        <a:srgbClr val="008A8A"/>
      </a:accent6>
      <a:hlink>
        <a:srgbClr val="99FF99"/>
      </a:hlink>
      <a:folHlink>
        <a:srgbClr val="AFE1FF"/>
      </a:folHlink>
    </a:clrScheme>
    <a:fontScheme name="Rippl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2E2E8E"/>
        </a:accent1>
        <a:accent2>
          <a:srgbClr val="0066CC"/>
        </a:accent2>
        <a:accent3>
          <a:srgbClr val="AAACB1"/>
        </a:accent3>
        <a:accent4>
          <a:srgbClr val="DADADA"/>
        </a:accent4>
        <a:accent5>
          <a:srgbClr val="ADADC6"/>
        </a:accent5>
        <a:accent6>
          <a:srgbClr val="005CB9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58718C"/>
        </a:accent1>
        <a:accent2>
          <a:srgbClr val="6D9D97"/>
        </a:accent2>
        <a:accent3>
          <a:srgbClr val="B0B9C3"/>
        </a:accent3>
        <a:accent4>
          <a:srgbClr val="DADADA"/>
        </a:accent4>
        <a:accent5>
          <a:srgbClr val="B4BBC5"/>
        </a:accent5>
        <a:accent6>
          <a:srgbClr val="628E88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88E4"/>
        </a:accent1>
        <a:accent2>
          <a:srgbClr val="009999"/>
        </a:accent2>
        <a:accent3>
          <a:srgbClr val="AAB9D3"/>
        </a:accent3>
        <a:accent4>
          <a:srgbClr val="DADADA"/>
        </a:accent4>
        <a:accent5>
          <a:srgbClr val="AAC3EF"/>
        </a:accent5>
        <a:accent6>
          <a:srgbClr val="008A8A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9966FF"/>
        </a:accent1>
        <a:accent2>
          <a:srgbClr val="00FFFF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E7E7"/>
        </a:accent6>
        <a:hlink>
          <a:srgbClr val="5FAFFF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8080"/>
        </a:accent1>
        <a:accent2>
          <a:srgbClr val="0099FF"/>
        </a:accent2>
        <a:accent3>
          <a:srgbClr val="AAB8B8"/>
        </a:accent3>
        <a:accent4>
          <a:srgbClr val="DADADA"/>
        </a:accent4>
        <a:accent5>
          <a:srgbClr val="AAC0C0"/>
        </a:accent5>
        <a:accent6>
          <a:srgbClr val="008AE7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CBD7CE"/>
        </a:accent1>
        <a:accent2>
          <a:srgbClr val="9CA8A4"/>
        </a:accent2>
        <a:accent3>
          <a:srgbClr val="CEDAD1"/>
        </a:accent3>
        <a:accent4>
          <a:srgbClr val="DADADA"/>
        </a:accent4>
        <a:accent5>
          <a:srgbClr val="E2E8E3"/>
        </a:accent5>
        <a:accent6>
          <a:srgbClr val="8D9894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686B5D"/>
        </a:accent1>
        <a:accent2>
          <a:srgbClr val="5D8770"/>
        </a:accent2>
        <a:accent3>
          <a:srgbClr val="B3B3AF"/>
        </a:accent3>
        <a:accent4>
          <a:srgbClr val="BCBAB1"/>
        </a:accent4>
        <a:accent5>
          <a:srgbClr val="B9BAB6"/>
        </a:accent5>
        <a:accent6>
          <a:srgbClr val="537A65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FFFFFF"/>
        </a:accent1>
        <a:accent2>
          <a:srgbClr val="A4BCC4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94AAB1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E6E3D4"/>
        </a:accent1>
        <a:accent2>
          <a:srgbClr val="A2A4AC"/>
        </a:accent2>
        <a:accent3>
          <a:srgbClr val="E8E5D9"/>
        </a:accent3>
        <a:accent4>
          <a:srgbClr val="000000"/>
        </a:accent4>
        <a:accent5>
          <a:srgbClr val="F0EFE6"/>
        </a:accent5>
        <a:accent6>
          <a:srgbClr val="9294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Ripple">
  <a:themeElements>
    <a:clrScheme name="">
      <a:dk1>
        <a:srgbClr val="000203"/>
      </a:dk1>
      <a:lt1>
        <a:srgbClr val="FFFFFF"/>
      </a:lt1>
      <a:dk2>
        <a:srgbClr val="C900CB"/>
      </a:dk2>
      <a:lt2>
        <a:srgbClr val="CCECFF"/>
      </a:lt2>
      <a:accent1>
        <a:srgbClr val="0088E4"/>
      </a:accent1>
      <a:accent2>
        <a:srgbClr val="009999"/>
      </a:accent2>
      <a:accent3>
        <a:srgbClr val="E1AAE2"/>
      </a:accent3>
      <a:accent4>
        <a:srgbClr val="DADADA"/>
      </a:accent4>
      <a:accent5>
        <a:srgbClr val="AAC3EF"/>
      </a:accent5>
      <a:accent6>
        <a:srgbClr val="008A8A"/>
      </a:accent6>
      <a:hlink>
        <a:srgbClr val="99FF99"/>
      </a:hlink>
      <a:folHlink>
        <a:srgbClr val="AFE1FF"/>
      </a:folHlink>
    </a:clrScheme>
    <a:fontScheme name="Rip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2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24" charset="0"/>
          </a:defRPr>
        </a:defPPr>
      </a:lstStyle>
    </a:lnDef>
  </a:objectDefaults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2E2E8E"/>
        </a:accent1>
        <a:accent2>
          <a:srgbClr val="0066CC"/>
        </a:accent2>
        <a:accent3>
          <a:srgbClr val="AAACB1"/>
        </a:accent3>
        <a:accent4>
          <a:srgbClr val="DADADA"/>
        </a:accent4>
        <a:accent5>
          <a:srgbClr val="ADADC6"/>
        </a:accent5>
        <a:accent6>
          <a:srgbClr val="005CB9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58718C"/>
        </a:accent1>
        <a:accent2>
          <a:srgbClr val="6D9D97"/>
        </a:accent2>
        <a:accent3>
          <a:srgbClr val="B0B9C3"/>
        </a:accent3>
        <a:accent4>
          <a:srgbClr val="DADADA"/>
        </a:accent4>
        <a:accent5>
          <a:srgbClr val="B4BBC5"/>
        </a:accent5>
        <a:accent6>
          <a:srgbClr val="628E88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88E4"/>
        </a:accent1>
        <a:accent2>
          <a:srgbClr val="009999"/>
        </a:accent2>
        <a:accent3>
          <a:srgbClr val="AAB9D3"/>
        </a:accent3>
        <a:accent4>
          <a:srgbClr val="DADADA"/>
        </a:accent4>
        <a:accent5>
          <a:srgbClr val="AAC3EF"/>
        </a:accent5>
        <a:accent6>
          <a:srgbClr val="008A8A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9966FF"/>
        </a:accent1>
        <a:accent2>
          <a:srgbClr val="00FFFF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E7E7"/>
        </a:accent6>
        <a:hlink>
          <a:srgbClr val="5FAFFF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8080"/>
        </a:accent1>
        <a:accent2>
          <a:srgbClr val="0099FF"/>
        </a:accent2>
        <a:accent3>
          <a:srgbClr val="AAB8B8"/>
        </a:accent3>
        <a:accent4>
          <a:srgbClr val="DADADA"/>
        </a:accent4>
        <a:accent5>
          <a:srgbClr val="AAC0C0"/>
        </a:accent5>
        <a:accent6>
          <a:srgbClr val="008AE7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CBD7CE"/>
        </a:accent1>
        <a:accent2>
          <a:srgbClr val="9CA8A4"/>
        </a:accent2>
        <a:accent3>
          <a:srgbClr val="CEDAD1"/>
        </a:accent3>
        <a:accent4>
          <a:srgbClr val="DADADA"/>
        </a:accent4>
        <a:accent5>
          <a:srgbClr val="E2E8E3"/>
        </a:accent5>
        <a:accent6>
          <a:srgbClr val="8D9894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686B5D"/>
        </a:accent1>
        <a:accent2>
          <a:srgbClr val="5D8770"/>
        </a:accent2>
        <a:accent3>
          <a:srgbClr val="B3B3AF"/>
        </a:accent3>
        <a:accent4>
          <a:srgbClr val="BCBAB1"/>
        </a:accent4>
        <a:accent5>
          <a:srgbClr val="B9BAB6"/>
        </a:accent5>
        <a:accent6>
          <a:srgbClr val="537A65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FFFFFF"/>
        </a:accent1>
        <a:accent2>
          <a:srgbClr val="A4BCC4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94AAB1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E6E3D4"/>
        </a:accent1>
        <a:accent2>
          <a:srgbClr val="A2A4AC"/>
        </a:accent2>
        <a:accent3>
          <a:srgbClr val="E8E5D9"/>
        </a:accent3>
        <a:accent4>
          <a:srgbClr val="000000"/>
        </a:accent4>
        <a:accent5>
          <a:srgbClr val="F0EFE6"/>
        </a:accent5>
        <a:accent6>
          <a:srgbClr val="9294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5_Ripple">
  <a:themeElements>
    <a:clrScheme name="">
      <a:dk1>
        <a:srgbClr val="000203"/>
      </a:dk1>
      <a:lt1>
        <a:srgbClr val="FFFFFF"/>
      </a:lt1>
      <a:dk2>
        <a:srgbClr val="C900CB"/>
      </a:dk2>
      <a:lt2>
        <a:srgbClr val="CCECFF"/>
      </a:lt2>
      <a:accent1>
        <a:srgbClr val="0088E4"/>
      </a:accent1>
      <a:accent2>
        <a:srgbClr val="009999"/>
      </a:accent2>
      <a:accent3>
        <a:srgbClr val="E1AAE2"/>
      </a:accent3>
      <a:accent4>
        <a:srgbClr val="DADADA"/>
      </a:accent4>
      <a:accent5>
        <a:srgbClr val="AAC3EF"/>
      </a:accent5>
      <a:accent6>
        <a:srgbClr val="008A8A"/>
      </a:accent6>
      <a:hlink>
        <a:srgbClr val="99FF99"/>
      </a:hlink>
      <a:folHlink>
        <a:srgbClr val="AFE1FF"/>
      </a:folHlink>
    </a:clrScheme>
    <a:fontScheme name="Rip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2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24" charset="0"/>
          </a:defRPr>
        </a:defPPr>
      </a:lstStyle>
    </a:lnDef>
  </a:objectDefaults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2E2E8E"/>
        </a:accent1>
        <a:accent2>
          <a:srgbClr val="0066CC"/>
        </a:accent2>
        <a:accent3>
          <a:srgbClr val="AAACB1"/>
        </a:accent3>
        <a:accent4>
          <a:srgbClr val="DADADA"/>
        </a:accent4>
        <a:accent5>
          <a:srgbClr val="ADADC6"/>
        </a:accent5>
        <a:accent6>
          <a:srgbClr val="005CB9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58718C"/>
        </a:accent1>
        <a:accent2>
          <a:srgbClr val="6D9D97"/>
        </a:accent2>
        <a:accent3>
          <a:srgbClr val="B0B9C3"/>
        </a:accent3>
        <a:accent4>
          <a:srgbClr val="DADADA"/>
        </a:accent4>
        <a:accent5>
          <a:srgbClr val="B4BBC5"/>
        </a:accent5>
        <a:accent6>
          <a:srgbClr val="628E88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88E4"/>
        </a:accent1>
        <a:accent2>
          <a:srgbClr val="009999"/>
        </a:accent2>
        <a:accent3>
          <a:srgbClr val="AAB9D3"/>
        </a:accent3>
        <a:accent4>
          <a:srgbClr val="DADADA"/>
        </a:accent4>
        <a:accent5>
          <a:srgbClr val="AAC3EF"/>
        </a:accent5>
        <a:accent6>
          <a:srgbClr val="008A8A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9966FF"/>
        </a:accent1>
        <a:accent2>
          <a:srgbClr val="00FFFF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E7E7"/>
        </a:accent6>
        <a:hlink>
          <a:srgbClr val="5FAFFF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8080"/>
        </a:accent1>
        <a:accent2>
          <a:srgbClr val="0099FF"/>
        </a:accent2>
        <a:accent3>
          <a:srgbClr val="AAB8B8"/>
        </a:accent3>
        <a:accent4>
          <a:srgbClr val="DADADA"/>
        </a:accent4>
        <a:accent5>
          <a:srgbClr val="AAC0C0"/>
        </a:accent5>
        <a:accent6>
          <a:srgbClr val="008AE7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CBD7CE"/>
        </a:accent1>
        <a:accent2>
          <a:srgbClr val="9CA8A4"/>
        </a:accent2>
        <a:accent3>
          <a:srgbClr val="CEDAD1"/>
        </a:accent3>
        <a:accent4>
          <a:srgbClr val="DADADA"/>
        </a:accent4>
        <a:accent5>
          <a:srgbClr val="E2E8E3"/>
        </a:accent5>
        <a:accent6>
          <a:srgbClr val="8D9894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686B5D"/>
        </a:accent1>
        <a:accent2>
          <a:srgbClr val="5D8770"/>
        </a:accent2>
        <a:accent3>
          <a:srgbClr val="B3B3AF"/>
        </a:accent3>
        <a:accent4>
          <a:srgbClr val="BCBAB1"/>
        </a:accent4>
        <a:accent5>
          <a:srgbClr val="B9BAB6"/>
        </a:accent5>
        <a:accent6>
          <a:srgbClr val="537A65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FFFFFF"/>
        </a:accent1>
        <a:accent2>
          <a:srgbClr val="A4BCC4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94AAB1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E6E3D4"/>
        </a:accent1>
        <a:accent2>
          <a:srgbClr val="A2A4AC"/>
        </a:accent2>
        <a:accent3>
          <a:srgbClr val="E8E5D9"/>
        </a:accent3>
        <a:accent4>
          <a:srgbClr val="000000"/>
        </a:accent4>
        <a:accent5>
          <a:srgbClr val="F0EFE6"/>
        </a:accent5>
        <a:accent6>
          <a:srgbClr val="9294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">
    <a:dk1>
      <a:srgbClr val="000203"/>
    </a:dk1>
    <a:lt1>
      <a:srgbClr val="FFFFFF"/>
    </a:lt1>
    <a:dk2>
      <a:srgbClr val="1D4229"/>
    </a:dk2>
    <a:lt2>
      <a:srgbClr val="CCECFF"/>
    </a:lt2>
    <a:accent1>
      <a:srgbClr val="0088E4"/>
    </a:accent1>
    <a:accent2>
      <a:srgbClr val="009999"/>
    </a:accent2>
    <a:accent3>
      <a:srgbClr val="ABB0AC"/>
    </a:accent3>
    <a:accent4>
      <a:srgbClr val="DADADA"/>
    </a:accent4>
    <a:accent5>
      <a:srgbClr val="AAC3EF"/>
    </a:accent5>
    <a:accent6>
      <a:srgbClr val="008A8A"/>
    </a:accent6>
    <a:hlink>
      <a:srgbClr val="99FF99"/>
    </a:hlink>
    <a:folHlink>
      <a:srgbClr val="AFE1FF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203"/>
    </a:dk1>
    <a:lt1>
      <a:srgbClr val="FFFFFF"/>
    </a:lt1>
    <a:dk2>
      <a:srgbClr val="1D4229"/>
    </a:dk2>
    <a:lt2>
      <a:srgbClr val="CCECFF"/>
    </a:lt2>
    <a:accent1>
      <a:srgbClr val="0088E4"/>
    </a:accent1>
    <a:accent2>
      <a:srgbClr val="009999"/>
    </a:accent2>
    <a:accent3>
      <a:srgbClr val="ABB0AC"/>
    </a:accent3>
    <a:accent4>
      <a:srgbClr val="DADADA"/>
    </a:accent4>
    <a:accent5>
      <a:srgbClr val="AAC3EF"/>
    </a:accent5>
    <a:accent6>
      <a:srgbClr val="008A8A"/>
    </a:accent6>
    <a:hlink>
      <a:srgbClr val="99FF99"/>
    </a:hlink>
    <a:folHlink>
      <a:srgbClr val="AFE1FF"/>
    </a:folHlink>
  </a:clrScheme>
</a:themeOverride>
</file>

<file path=ppt/theme/themeOverride3.xml><?xml version="1.0" encoding="utf-8"?>
<a:themeOverride xmlns:a="http://schemas.openxmlformats.org/drawingml/2006/main">
  <a:clrScheme name="">
    <a:dk1>
      <a:srgbClr val="000203"/>
    </a:dk1>
    <a:lt1>
      <a:srgbClr val="FFFFFF"/>
    </a:lt1>
    <a:dk2>
      <a:srgbClr val="C900CB"/>
    </a:dk2>
    <a:lt2>
      <a:srgbClr val="CCECFF"/>
    </a:lt2>
    <a:accent1>
      <a:srgbClr val="0088E4"/>
    </a:accent1>
    <a:accent2>
      <a:srgbClr val="009999"/>
    </a:accent2>
    <a:accent3>
      <a:srgbClr val="E1AAE2"/>
    </a:accent3>
    <a:accent4>
      <a:srgbClr val="DADADA"/>
    </a:accent4>
    <a:accent5>
      <a:srgbClr val="AAC3EF"/>
    </a:accent5>
    <a:accent6>
      <a:srgbClr val="008A8A"/>
    </a:accent6>
    <a:hlink>
      <a:srgbClr val="99FF99"/>
    </a:hlink>
    <a:folHlink>
      <a:srgbClr val="AFE1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Mac HD:Applications:Microsoft Office 2004:Templates:Presentations:Designs:Frame</Template>
  <TotalTime>4082</TotalTime>
  <Words>1205</Words>
  <Application>Microsoft Macintosh PowerPoint</Application>
  <PresentationFormat>On-screen Show (4:3)</PresentationFormat>
  <Paragraphs>270</Paragraphs>
  <Slides>44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44</vt:i4>
      </vt:variant>
    </vt:vector>
  </HeadingPairs>
  <TitlesOfParts>
    <vt:vector size="66" baseType="lpstr">
      <vt:lpstr>Arial-BoldMT</vt:lpstr>
      <vt:lpstr>ＭＳ Ｐゴシック</vt:lpstr>
      <vt:lpstr>SimSun</vt:lpstr>
      <vt:lpstr>Times</vt:lpstr>
      <vt:lpstr>Arial</vt:lpstr>
      <vt:lpstr>Arial Black</vt:lpstr>
      <vt:lpstr>Calibri</vt:lpstr>
      <vt:lpstr>Engravers MT</vt:lpstr>
      <vt:lpstr>Times New Roman</vt:lpstr>
      <vt:lpstr>Wingdings</vt:lpstr>
      <vt:lpstr>Ripple</vt:lpstr>
      <vt:lpstr>Blank Presentation</vt:lpstr>
      <vt:lpstr>Frame</vt:lpstr>
      <vt:lpstr>1_Ripple</vt:lpstr>
      <vt:lpstr>2_Ripple</vt:lpstr>
      <vt:lpstr>3_Ripple</vt:lpstr>
      <vt:lpstr>Orbit</vt:lpstr>
      <vt:lpstr>4_Ripple</vt:lpstr>
      <vt:lpstr>5_Ripple</vt:lpstr>
      <vt:lpstr>10_Office Theme</vt:lpstr>
      <vt:lpstr>6_Ripple</vt:lpstr>
      <vt:lpstr>7_Ripple</vt:lpstr>
      <vt:lpstr>ماذا تعمل المرأة؟</vt:lpstr>
      <vt:lpstr>مناقشة ضمن المجموعات الصغيرة</vt:lpstr>
      <vt:lpstr>Common Laborers</vt:lpstr>
      <vt:lpstr>Hoe Ladies</vt:lpstr>
      <vt:lpstr>النساء في التدريب</vt:lpstr>
      <vt:lpstr>أدوار نسائية عديدة</vt:lpstr>
      <vt:lpstr>ماذا            عن           المرأة           في           الغرب       والعالم المتحضر؟</vt:lpstr>
      <vt:lpstr>امرأة           منجم</vt:lpstr>
      <vt:lpstr>رائع</vt:lpstr>
      <vt:lpstr>تزايد تأثير المرأة في المجتمع</vt:lpstr>
      <vt:lpstr>NOW Website</vt:lpstr>
      <vt:lpstr>الرجال في إسرائيل والأمم</vt:lpstr>
      <vt:lpstr>The Male Brain</vt:lpstr>
      <vt:lpstr>The Female Brain</vt:lpstr>
      <vt:lpstr>توضيح الحياة</vt:lpstr>
      <vt:lpstr>برأيك ما هو المجتمع الذي كانت النساء فيه أكثر سعادة؟</vt:lpstr>
      <vt:lpstr> سمات مشتركة  لكل نساء     الشرق الأدنى القديم</vt:lpstr>
      <vt:lpstr>سمات مشتركة  لكل نساء     الشرق الأدنى القديم</vt:lpstr>
      <vt:lpstr>Women Who Take Control</vt:lpstr>
      <vt:lpstr>نساء الشرق الأدنى القديم</vt:lpstr>
      <vt:lpstr>لماذا استغرق موسى 40 سنة ليقود شعبه خارج البرية؟</vt:lpstr>
      <vt:lpstr>نساء الشرق الأدنى القديم</vt:lpstr>
      <vt:lpstr>ساتي (حرق الأرامل) في الهند قتل الآلاف حتى وصل وليم كاري إلى إلغائه في عام 1829</vt:lpstr>
      <vt:lpstr>نساء الشرق الأدنى القديم</vt:lpstr>
      <vt:lpstr>آندرو جيني</vt:lpstr>
      <vt:lpstr>نساء الشرق الأدنى القديم</vt:lpstr>
      <vt:lpstr>الهند             نساء موظفات</vt:lpstr>
      <vt:lpstr>نساء الشرق الأدنى القديم</vt:lpstr>
      <vt:lpstr>1 تيموثاوس 2: 11-15</vt:lpstr>
      <vt:lpstr>إذن ما هي الأخلاق اليوم؟</vt:lpstr>
      <vt:lpstr>يجب على النساء أن يعتنين بالرجال</vt:lpstr>
      <vt:lpstr>Men aren't perfect either</vt:lpstr>
      <vt:lpstr>يقلب الزواج حياة البعض منا</vt:lpstr>
      <vt:lpstr>مجموعات النقاش</vt:lpstr>
      <vt:lpstr>مجموعات النقاش</vt:lpstr>
      <vt:lpstr>مجموعات النقاش</vt:lpstr>
      <vt:lpstr>مجموعات النقاش</vt:lpstr>
      <vt:lpstr>مجموعات النقاش</vt:lpstr>
      <vt:lpstr>مجموعات النقاش</vt:lpstr>
      <vt:lpstr>مجموعات النقاش</vt:lpstr>
      <vt:lpstr>خلاصة</vt:lpstr>
      <vt:lpstr>ماذا إذاً</vt:lpstr>
      <vt:lpstr>Black</vt:lpstr>
      <vt:lpstr>خلفيات العهد القديم at BibleStudyDownloads.org</vt:lpstr>
    </vt:vector>
  </TitlesOfParts>
  <Company>SBC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What’s a Woman to Do?</dc:title>
  <dc:creator>Rick Griffith</dc:creator>
  <cp:lastModifiedBy>Rick Griffith</cp:lastModifiedBy>
  <cp:revision>258</cp:revision>
  <dcterms:created xsi:type="dcterms:W3CDTF">2004-05-25T07:16:17Z</dcterms:created>
  <dcterms:modified xsi:type="dcterms:W3CDTF">2024-01-17T02:51:43Z</dcterms:modified>
</cp:coreProperties>
</file>