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theme/themeOverride5.xml" ContentType="application/vnd.openxmlformats-officedocument.themeOverride+xml"/>
  <Override PartName="/ppt/notesSlides/notesSlide3.xml" ContentType="application/vnd.openxmlformats-officedocument.presentationml.notesSlide+xml"/>
  <Override PartName="/ppt/theme/themeOverride6.xml" ContentType="application/vnd.openxmlformats-officedocument.themeOverride+xml"/>
  <Override PartName="/ppt/notesSlides/notesSlide4.xml" ContentType="application/vnd.openxmlformats-officedocument.presentationml.notesSlide+xml"/>
  <Override PartName="/ppt/theme/themeOverride7.xml" ContentType="application/vnd.openxmlformats-officedocument.themeOverride+xml"/>
  <Override PartName="/ppt/notesSlides/notesSlide5.xml" ContentType="application/vnd.openxmlformats-officedocument.presentationml.notesSlide+xml"/>
  <Override PartName="/ppt/theme/themeOverride8.xml" ContentType="application/vnd.openxmlformats-officedocument.themeOverride+xml"/>
  <Override PartName="/ppt/notesSlides/notesSlide6.xml" ContentType="application/vnd.openxmlformats-officedocument.presentationml.notesSlide+xml"/>
  <Override PartName="/ppt/theme/themeOverride9.xml" ContentType="application/vnd.openxmlformats-officedocument.themeOverride+xml"/>
  <Override PartName="/ppt/notesSlides/notesSlide7.xml" ContentType="application/vnd.openxmlformats-officedocument.presentationml.notesSlide+xml"/>
  <Override PartName="/ppt/theme/themeOverride10.xml" ContentType="application/vnd.openxmlformats-officedocument.themeOverride+xml"/>
  <Override PartName="/ppt/notesSlides/notesSlide8.xml" ContentType="application/vnd.openxmlformats-officedocument.presentationml.notesSlide+xml"/>
  <Override PartName="/ppt/theme/themeOverride11.xml" ContentType="application/vnd.openxmlformats-officedocument.themeOverride+xml"/>
  <Override PartName="/ppt/notesSlides/notesSlide9.xml" ContentType="application/vnd.openxmlformats-officedocument.presentationml.notesSlide+xml"/>
  <Override PartName="/ppt/theme/themeOverride1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3" r:id="rId2"/>
    <p:sldMasterId id="2147484095" r:id="rId3"/>
    <p:sldMasterId id="2147484616" r:id="rId4"/>
    <p:sldMasterId id="2147484628" r:id="rId5"/>
    <p:sldMasterId id="2147484642" r:id="rId6"/>
    <p:sldMasterId id="2147484654" r:id="rId7"/>
    <p:sldMasterId id="2147484666" r:id="rId8"/>
    <p:sldMasterId id="2147484678" r:id="rId9"/>
    <p:sldMasterId id="2147484691" r:id="rId10"/>
    <p:sldMasterId id="2147484706" r:id="rId11"/>
    <p:sldMasterId id="2147484717" r:id="rId12"/>
    <p:sldMasterId id="2147484732" r:id="rId13"/>
    <p:sldMasterId id="2147484745" r:id="rId14"/>
  </p:sldMasterIdLst>
  <p:notesMasterIdLst>
    <p:notesMasterId r:id="rId68"/>
  </p:notesMasterIdLst>
  <p:sldIdLst>
    <p:sldId id="256" r:id="rId15"/>
    <p:sldId id="278" r:id="rId16"/>
    <p:sldId id="259" r:id="rId17"/>
    <p:sldId id="271" r:id="rId18"/>
    <p:sldId id="313" r:id="rId19"/>
    <p:sldId id="312" r:id="rId20"/>
    <p:sldId id="272" r:id="rId21"/>
    <p:sldId id="273" r:id="rId22"/>
    <p:sldId id="274" r:id="rId23"/>
    <p:sldId id="275" r:id="rId24"/>
    <p:sldId id="276" r:id="rId25"/>
    <p:sldId id="277" r:id="rId26"/>
    <p:sldId id="257" r:id="rId27"/>
    <p:sldId id="268" r:id="rId28"/>
    <p:sldId id="267" r:id="rId29"/>
    <p:sldId id="261" r:id="rId30"/>
    <p:sldId id="284" r:id="rId31"/>
    <p:sldId id="280" r:id="rId32"/>
    <p:sldId id="260" r:id="rId33"/>
    <p:sldId id="258" r:id="rId34"/>
    <p:sldId id="305" r:id="rId35"/>
    <p:sldId id="5498" r:id="rId36"/>
    <p:sldId id="303" r:id="rId37"/>
    <p:sldId id="5499" r:id="rId38"/>
    <p:sldId id="304" r:id="rId39"/>
    <p:sldId id="5500" r:id="rId40"/>
    <p:sldId id="5239" r:id="rId41"/>
    <p:sldId id="5240" r:id="rId42"/>
    <p:sldId id="270" r:id="rId43"/>
    <p:sldId id="5241" r:id="rId44"/>
    <p:sldId id="5242" r:id="rId45"/>
    <p:sldId id="5243" r:id="rId46"/>
    <p:sldId id="5244" r:id="rId47"/>
    <p:sldId id="5184" r:id="rId48"/>
    <p:sldId id="5509" r:id="rId49"/>
    <p:sldId id="5508" r:id="rId50"/>
    <p:sldId id="5507" r:id="rId51"/>
    <p:sldId id="5506" r:id="rId52"/>
    <p:sldId id="5505" r:id="rId53"/>
    <p:sldId id="5504" r:id="rId54"/>
    <p:sldId id="279" r:id="rId55"/>
    <p:sldId id="281" r:id="rId56"/>
    <p:sldId id="282" r:id="rId57"/>
    <p:sldId id="283" r:id="rId58"/>
    <p:sldId id="5497" r:id="rId59"/>
    <p:sldId id="5501" r:id="rId60"/>
    <p:sldId id="263" r:id="rId61"/>
    <p:sldId id="300" r:id="rId62"/>
    <p:sldId id="264" r:id="rId63"/>
    <p:sldId id="266" r:id="rId64"/>
    <p:sldId id="317" r:id="rId65"/>
    <p:sldId id="298" r:id="rId66"/>
    <p:sldId id="316" r:id="rId6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575757"/>
    <a:srgbClr val="FFCC00"/>
    <a:srgbClr val="C0C0C0"/>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98" autoAdjust="0"/>
    <p:restoredTop sz="71818" autoAdjust="0"/>
  </p:normalViewPr>
  <p:slideViewPr>
    <p:cSldViewPr>
      <p:cViewPr varScale="1">
        <p:scale>
          <a:sx n="85" d="100"/>
          <a:sy n="85" d="100"/>
        </p:scale>
        <p:origin x="184" y="600"/>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12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138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12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6295F2CC-48F8-AB46-A4DC-4ACA8B5FDA4E}" type="slidenum">
              <a:rPr lang="en-US" smtClean="0"/>
              <a:pPr>
                <a:defRPr/>
              </a:pPr>
              <a:t>‹#›</a:t>
            </a:fld>
            <a:endParaRPr lang="en-US" dirty="0"/>
          </a:p>
        </p:txBody>
      </p:sp>
    </p:spTree>
    <p:extLst>
      <p:ext uri="{BB962C8B-B14F-4D97-AF65-F5344CB8AC3E}">
        <p14:creationId xmlns:p14="http://schemas.microsoft.com/office/powerpoint/2010/main" val="3209337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24" charset="-128"/>
        <a:cs typeface="ＭＳ Ｐゴシック" pitchFamily="24" charset="-128"/>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6B11A1-0AF2-AD46-B736-C93A9CE24D5F}" type="slidenum">
              <a:rPr lang="en-US" sz="1200">
                <a:latin typeface="Arial" panose="020B0604020202020204" pitchFamily="34" charset="0"/>
              </a:rPr>
              <a:pPr/>
              <a:t>2</a:t>
            </a:fld>
            <a:endParaRPr lang="en-US" sz="1200" dirty="0">
              <a:latin typeface="Arial" panose="020B0604020202020204" pitchFamily="34" charset="0"/>
            </a:endParaRPr>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82FDC3-A2AB-4643-A92F-6C4FAB0926D5}" type="slidenum">
              <a:rPr lang="en-US" sz="1200">
                <a:latin typeface="Arial" panose="020B0604020202020204" pitchFamily="34" charset="0"/>
              </a:rPr>
              <a:pPr/>
              <a:t>12</a:t>
            </a:fld>
            <a:endParaRPr lang="en-US" sz="1200" dirty="0">
              <a:latin typeface="Arial" panose="020B0604020202020204" pitchFamily="34"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4BC82E-D434-A94B-9620-478C6254D49B}" type="slidenum">
              <a:rPr lang="en-US" sz="1200">
                <a:solidFill>
                  <a:srgbClr val="000000"/>
                </a:solidFill>
                <a:latin typeface="Arial" panose="020B0604020202020204" pitchFamily="34" charset="0"/>
              </a:rPr>
              <a:pPr/>
              <a:t>21</a:t>
            </a:fld>
            <a:endParaRPr lang="en-US" sz="1200" dirty="0">
              <a:solidFill>
                <a:srgbClr val="000000"/>
              </a:solidFill>
              <a:latin typeface="Arial" panose="020B0604020202020204" pitchFamily="34"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11095B-CAA7-934E-86DD-934055D309C0}" type="slidenum">
              <a:rPr lang="en-US" sz="1200">
                <a:solidFill>
                  <a:srgbClr val="000000"/>
                </a:solidFill>
                <a:latin typeface="Arial" panose="020B0604020202020204" pitchFamily="34" charset="0"/>
              </a:rPr>
              <a:pPr/>
              <a:t>23</a:t>
            </a:fld>
            <a:endParaRPr lang="en-US" sz="1200" dirty="0">
              <a:solidFill>
                <a:srgbClr val="000000"/>
              </a:solidFill>
              <a:latin typeface="Arial" panose="020B0604020202020204" pitchFamily="34"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4A441F-345D-E44F-9EF4-8E9A5E9556A9}" type="slidenum">
              <a:rPr lang="en-US" sz="1200">
                <a:solidFill>
                  <a:srgbClr val="000000"/>
                </a:solidFill>
                <a:latin typeface="Arial" panose="020B0604020202020204" pitchFamily="34" charset="0"/>
              </a:rPr>
              <a:pPr/>
              <a:t>25</a:t>
            </a:fld>
            <a:endParaRPr lang="en-US" sz="1200" dirty="0">
              <a:solidFill>
                <a:srgbClr val="000000"/>
              </a:solidFill>
              <a:latin typeface="Arial" panose="020B0604020202020204" pitchFamily="34" charset="0"/>
            </a:endParaRPr>
          </a:p>
        </p:txBody>
      </p:sp>
      <p:sp>
        <p:nvSpPr>
          <p:cNvPr id="177154" name="Rectangle 1026"/>
          <p:cNvSpPr>
            <a:spLocks noGrp="1" noRot="1" noChangeAspect="1" noChangeArrowheads="1"/>
          </p:cNvSpPr>
          <p:nvPr>
            <p:ph type="sldImg"/>
          </p:nvPr>
        </p:nvSpPr>
        <p:spPr>
          <a:solidFill>
            <a:srgbClr val="FFFFFF"/>
          </a:solidFill>
          <a:ln/>
        </p:spPr>
      </p:sp>
      <p:sp>
        <p:nvSpPr>
          <p:cNvPr id="177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3350DB-E9FA-4742-BA97-06CF66363F19}"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dirty="0">
                <a:ea typeface="ＭＳ Ｐゴシック" charset="0"/>
                <a:cs typeface="Arial" panose="020B0604020202020204" pitchFamily="34" charset="0"/>
              </a:rPr>
              <a:t>But what is God’s glory? The idea is one of God’s weight or God’s presence. Remember where his presence is first mentioned in the second verse of the Bible?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9F32E9-C7B5-A149-996A-ACAF863E601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81634" name="Rectangle 2"/>
          <p:cNvSpPr>
            <a:spLocks noGrp="1" noRot="1" noChangeAspect="1" noChangeArrowheads="1"/>
          </p:cNvSpPr>
          <p:nvPr>
            <p:ph type="sldImg"/>
          </p:nvPr>
        </p:nvSpPr>
        <p:spPr>
          <a:solidFill>
            <a:srgbClr val="FFFFFF"/>
          </a:solidFill>
          <a:ln/>
        </p:spPr>
      </p:sp>
      <p:sp>
        <p:nvSpPr>
          <p:cNvPr id="581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dirty="0">
                <a:ea typeface="ＭＳ Ｐゴシック" charset="0"/>
                <a:cs typeface="Arial" panose="020B0604020202020204" pitchFamily="34" charset="0"/>
              </a:rPr>
              <a:t>God’s glory or presence then appeared at the tabernacle made for him to dwell as king.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EE8686-2293-DC4A-A95B-A9C1A3191A35}"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Spirit came upon Saul and David (1 Sam 11:6; 16:12-13)</a:t>
            </a:r>
            <a:r>
              <a:rPr lang="en-SG" dirty="0">
                <a:effectLst/>
              </a:rPr>
              <a:t>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“So Jesse sent for him. He was dark and handsome, with beautiful eyes. And the Lord said, This is the one; anoint him.’ </a:t>
            </a:r>
          </a:p>
          <a:p>
            <a:r>
              <a:rPr lang="en-SG" sz="1200" kern="1200" dirty="0">
                <a:solidFill>
                  <a:schemeClr val="tx1"/>
                </a:solidFill>
                <a:effectLst/>
                <a:latin typeface="+mn-lt"/>
                <a:ea typeface="+mn-ea"/>
                <a:cs typeface="+mn-cs"/>
              </a:rPr>
              <a:t>13 So as David stood there among his brothers, Samuel took the flask of olive oil he had brought and anointed David with the oil. And the Spirit of the Lord came powerfully upon David from that day on. Then Samuel returned to Ramah” (1 Sam 16:12-13).</a:t>
            </a:r>
          </a:p>
          <a:p>
            <a:r>
              <a:rPr lang="en-SG" sz="1200" kern="1200" dirty="0">
                <a:solidFill>
                  <a:schemeClr val="tx1"/>
                </a:solidFill>
                <a:effectLst/>
                <a:latin typeface="+mn-lt"/>
                <a:ea typeface="+mn-ea"/>
                <a:cs typeface="+mn-cs"/>
              </a:rPr>
              <a:t>Even if we see this as an indwelling, it was temporary. It was also unrelated to a person's spiritual condition, since Jephthah was an idolater and Samson a carnal man, yet the Spirit came upon and used each (Paul Enns, </a:t>
            </a:r>
            <a:r>
              <a:rPr lang="en-SG" sz="1200" i="1" kern="1200" dirty="0">
                <a:solidFill>
                  <a:schemeClr val="tx1"/>
                </a:solidFill>
                <a:effectLst/>
                <a:latin typeface="+mn-lt"/>
                <a:ea typeface="+mn-ea"/>
                <a:cs typeface="+mn-cs"/>
              </a:rPr>
              <a:t>Moody Handbook of Theology</a:t>
            </a:r>
            <a:r>
              <a:rPr lang="en-SG" sz="1200" i="0" kern="1200" dirty="0">
                <a:solidFill>
                  <a:schemeClr val="tx1"/>
                </a:solidFill>
                <a:effectLst/>
                <a:latin typeface="+mn-lt"/>
                <a:ea typeface="+mn-ea"/>
                <a:cs typeface="+mn-cs"/>
              </a:rPr>
              <a:t>, 261).</a:t>
            </a:r>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105643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C1219-1DAE-4149-AF0E-3E5147567F8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6A712B-69AF-4441-AD1C-305BC7F36631}" type="slidenum">
              <a:rPr lang="en-US" sz="1200">
                <a:latin typeface="Arial" panose="020B0604020202020204" pitchFamily="34" charset="0"/>
              </a:rPr>
              <a:pPr/>
              <a:t>4</a:t>
            </a:fld>
            <a:endParaRPr lang="en-US" sz="1200" dirty="0">
              <a:latin typeface="Arial" panose="020B0604020202020204" pitchFamily="34" charset="0"/>
            </a:endParaRPr>
          </a:p>
        </p:txBody>
      </p:sp>
      <p:sp>
        <p:nvSpPr>
          <p:cNvPr id="144386" name="Rectangle 2"/>
          <p:cNvSpPr>
            <a:spLocks noGrp="1" noRot="1" noChangeAspect="1" noChangeArrowheads="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87AF65-A0E8-7547-93B9-63BBEC258B61}"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ar-JO" dirty="0">
                <a:latin typeface="Times New Roman" charset="0"/>
                <a:ea typeface="ＭＳ Ｐゴシック" charset="0"/>
                <a:cs typeface="ＭＳ Ｐゴシック" charset="0"/>
              </a:rPr>
              <a:t>رؤيا </a:t>
            </a:r>
            <a:r>
              <a:rPr lang="ar-EG" dirty="0">
                <a:latin typeface="Times New Roman" charset="0"/>
                <a:ea typeface="ＭＳ Ｐゴシック" charset="0"/>
                <a:cs typeface="ＭＳ Ｐゴシック" charset="0"/>
              </a:rPr>
              <a:t>4: 7 مدين بلا شك لحزقيال 1:10 الذي يصور نفس الكائنات الحية الأربعة التي رآها حزقيال عند دعوته.</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Picture from http://</a:t>
            </a:r>
            <a:r>
              <a:rPr lang="en-US" dirty="0" err="1">
                <a:latin typeface="Times New Roman" charset="0"/>
                <a:ea typeface="ＭＳ Ｐゴシック" charset="0"/>
                <a:cs typeface="ＭＳ Ｐゴシック" charset="0"/>
              </a:rPr>
              <a:t>ldsscriptureteachings.org</a:t>
            </a:r>
            <a:r>
              <a:rPr lang="en-US" dirty="0">
                <a:latin typeface="Times New Roman" charset="0"/>
                <a:ea typeface="ＭＳ Ｐゴシック" charset="0"/>
                <a:cs typeface="ＭＳ Ｐゴシック" charset="0"/>
              </a:rPr>
              <a:t>/2012/05/02/ezekiels-vision-ezekiel-1-3/</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Common-400-Expanded in Separate Slides</a:t>
            </a:r>
          </a:p>
          <a:p>
            <a:pPr eaLnBrk="1" hangingPunct="1"/>
            <a:r>
              <a:rPr lang="en-US" b="1" dirty="0">
                <a:latin typeface="Times New Roman" charset="0"/>
                <a:ea typeface="ＭＳ Ｐゴシック" charset="0"/>
                <a:cs typeface="ＭＳ Ｐゴシック" charset="0"/>
              </a:rPr>
              <a:t>BE-38-Zechariah-126 to 131</a:t>
            </a:r>
          </a:p>
          <a:p>
            <a:pPr eaLnBrk="1" hangingPunct="1"/>
            <a:r>
              <a:rPr lang="en-US" b="1" dirty="0">
                <a:latin typeface="Calibri" panose="020F0502020204030204" pitchFamily="34" charset="0"/>
                <a:ea typeface="ＭＳ Ｐゴシック" charset="0"/>
                <a:cs typeface="Calibri" panose="020F0502020204030204" pitchFamily="34" charset="0"/>
              </a:rPr>
              <a:t>ES-13-Tribulation-19 to 24, 35</a:t>
            </a:r>
            <a:endParaRPr lang="ar-SA" b="1"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Israel-417 to 422</a:t>
            </a:r>
          </a:p>
          <a:p>
            <a:pPr eaLnBrk="1" hangingPunct="1"/>
            <a:r>
              <a:rPr lang="en-US" b="1" dirty="0">
                <a:latin typeface="Calibri" panose="020F0502020204030204" pitchFamily="34" charset="0"/>
                <a:ea typeface="ＭＳ Ｐゴシック" charset="0"/>
                <a:cs typeface="Calibri" panose="020F0502020204030204" pitchFamily="34" charset="0"/>
              </a:rPr>
              <a:t>LC-07-Official Presentation-51 to 56</a:t>
            </a:r>
          </a:p>
          <a:p>
            <a:pPr eaLnBrk="1" hangingPunct="1"/>
            <a:r>
              <a:rPr lang="en-US" b="1" dirty="0">
                <a:latin typeface="Calibri" panose="020F0502020204030204" pitchFamily="34" charset="0"/>
                <a:ea typeface="ＭＳ Ｐゴシック" charset="0"/>
                <a:cs typeface="Calibri" panose="020F0502020204030204" pitchFamily="34" charset="0"/>
              </a:rPr>
              <a:t>OB-40-Temples-35 to 40</a:t>
            </a:r>
          </a:p>
          <a:p>
            <a:pPr eaLnBrk="1" hangingPunct="1"/>
            <a:r>
              <a:rPr lang="en-US" b="1" dirty="0">
                <a:latin typeface="Calibri" panose="020F0502020204030204" pitchFamily="34" charset="0"/>
                <a:ea typeface="ＭＳ Ｐゴシック" charset="0"/>
                <a:cs typeface="Calibri" panose="020F0502020204030204" pitchFamily="34" charset="0"/>
              </a:rPr>
              <a:t>OS-26-Ezek4-24-slides 47 to 52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1" dirty="0">
                <a:latin typeface="Times New Roman" charset="0"/>
                <a:ea typeface="ＭＳ Ｐゴシック" charset="0"/>
                <a:cs typeface="ＭＳ Ｐゴシック" charset="0"/>
              </a:rPr>
              <a:t>OS-26-Ezek40-43-slides 91 to 95</a:t>
            </a:r>
            <a:endParaRPr lang="en-US" b="1"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OS-38-Zechariah-188 to 193</a:t>
            </a:r>
          </a:p>
          <a:p>
            <a:pPr eaLnBrk="1" hangingPunct="1"/>
            <a:r>
              <a:rPr lang="en-US" b="1" dirty="0">
                <a:latin typeface="Calibri" panose="020F0502020204030204" pitchFamily="34" charset="0"/>
                <a:ea typeface="ＭＳ Ｐゴシック" charset="0"/>
                <a:cs typeface="Calibri" panose="020F0502020204030204" pitchFamily="34" charset="0"/>
              </a:rPr>
              <a:t>NS-01-Matt15-28-slides 136 to 141</a:t>
            </a:r>
          </a:p>
          <a:p>
            <a:pPr eaLnBrk="1" hangingPunct="1"/>
            <a:r>
              <a:rPr lang="en-US" b="1" dirty="0">
                <a:latin typeface="Calibri" panose="020F0502020204030204" pitchFamily="34" charset="0"/>
                <a:ea typeface="ＭＳ Ｐゴシック" charset="0"/>
                <a:cs typeface="Calibri" panose="020F0502020204030204" pitchFamily="34" charset="0"/>
              </a:rPr>
              <a:t>NS-02-Mark9-16-slides 121 to 126</a:t>
            </a:r>
          </a:p>
          <a:p>
            <a:pPr eaLnBrk="1" hangingPunct="1"/>
            <a:r>
              <a:rPr lang="en-US" b="1" dirty="0">
                <a:latin typeface="Calibri" panose="020F0502020204030204" pitchFamily="34" charset="0"/>
                <a:ea typeface="ＭＳ Ｐゴシック" charset="0"/>
                <a:cs typeface="Calibri" panose="020F0502020204030204" pitchFamily="34" charset="0"/>
              </a:rPr>
              <a:t>NS-03-Luke13-24-slides 167 to 172</a:t>
            </a:r>
          </a:p>
          <a:p>
            <a:pPr eaLnBrk="1" hangingPunct="1"/>
            <a:r>
              <a:rPr lang="en-US" b="1" dirty="0">
                <a:latin typeface="Calibri" panose="020F0502020204030204" pitchFamily="34" charset="0"/>
                <a:ea typeface="ＭＳ Ｐゴシック" charset="0"/>
                <a:cs typeface="Calibri" panose="020F0502020204030204" pitchFamily="34" charset="0"/>
              </a:rPr>
              <a:t>NS-04-John12-21-slides 60 to 65</a:t>
            </a:r>
          </a:p>
          <a:p>
            <a:pPr eaLnBrk="1" hangingPunct="1"/>
            <a:r>
              <a:rPr lang="en-US" b="1">
                <a:latin typeface="Calibri" panose="020F0502020204030204" pitchFamily="34" charset="0"/>
                <a:ea typeface="ＭＳ Ｐゴシック" charset="0"/>
                <a:cs typeface="Calibri" panose="020F0502020204030204" pitchFamily="34" charset="0"/>
              </a:rPr>
              <a:t>NS-Acts1-2-slides 215 to 220</a:t>
            </a:r>
            <a:endParaRPr lang="en-US" b="1" dirty="0">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323108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ＭＳ Ｐゴシック" charset="0"/>
                <a:cs typeface="Calibri" panose="020F0502020204030204" pitchFamily="34" charset="0"/>
              </a:rPr>
              <a:t>OS-26-Ezek4-24-slide 48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OS-38-Zechariah-189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2953602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ＭＳ Ｐゴシック" charset="0"/>
                <a:cs typeface="Calibri" panose="020F0502020204030204" pitchFamily="34" charset="0"/>
              </a:rPr>
              <a:t>OS-26-Ezek4-24-slide 49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OS-38-Zechariah-190</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554637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ＭＳ Ｐゴシック" charset="0"/>
                <a:cs typeface="Calibri" panose="020F0502020204030204" pitchFamily="34" charset="0"/>
              </a:rPr>
              <a:t>OS-26-Ezek4-24-slide 50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OS-38-Zechariah-191</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391015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614-6697-BB51-1A43-91C8593AAE85}"/>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18BC19F9-D35B-ACFE-7F9E-82DD0646919F}"/>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3842" name="Rectangle 1026">
            <a:extLst>
              <a:ext uri="{FF2B5EF4-FFF2-40B4-BE49-F238E27FC236}">
                <a16:creationId xmlns:a16="http://schemas.microsoft.com/office/drawing/2014/main" id="{C31D366B-31D8-DE5F-9A47-033A7BE8EC2F}"/>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F91C3E5E-A6A4-B891-C65E-18464047376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OS-26-Ezek4-24-slide 51</a:t>
            </a:r>
          </a:p>
          <a:p>
            <a:pPr eaLnBrk="1" hangingPunct="1"/>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OS-38-Zechariah-192</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1152122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0CEF-0FF9-CE54-9259-236E9AA0171F}"/>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75581498-1348-8174-F285-29969A620869}"/>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3842" name="Rectangle 1026">
            <a:extLst>
              <a:ext uri="{FF2B5EF4-FFF2-40B4-BE49-F238E27FC236}">
                <a16:creationId xmlns:a16="http://schemas.microsoft.com/office/drawing/2014/main" id="{BF4AB9F2-A852-B0D2-7D61-D1D93A096ED1}"/>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978E1E56-5462-8FFA-66E7-86AE854BE406}"/>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6 Separate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ＭＳ Ｐゴシック" charset="0"/>
                <a:cs typeface="Calibri" panose="020F0502020204030204" pitchFamily="34" charset="0"/>
              </a:rPr>
              <a:t>OS-26-Ezek4-24-slide 52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OS-38-Zechariah-193</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1" dirty="0">
                <a:latin typeface="Calibri" panose="020F0502020204030204" pitchFamily="34" charset="0"/>
                <a:ea typeface="ＭＳ Ｐゴシック" charset="0"/>
                <a:cs typeface="Calibri" panose="020F0502020204030204" pitchFamily="34" charset="0"/>
              </a:rPr>
              <a:t>NS-01-Matt15-28-slide 136</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1643316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0913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OT Backgrounds (</a:t>
            </a:r>
            <a:r>
              <a:rPr lang="en-US" dirty="0" err="1">
                <a:ea typeface="ＭＳ Ｐゴシック" charset="0"/>
                <a:cs typeface="ＭＳ Ｐゴシック" charset="0"/>
              </a:rPr>
              <a:t>ob</a:t>
            </a:r>
            <a:r>
              <a:rPr lang="en-US" dirty="0">
                <a:ea typeface="ＭＳ Ｐゴシック" charset="0"/>
                <a:cs typeface="ＭＳ Ｐゴシック"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9D9F32-DB41-E54F-85A4-811AE9C02696}" type="slidenum">
              <a:rPr lang="en-US" sz="1200">
                <a:latin typeface="Arial" panose="020B0604020202020204" pitchFamily="34" charset="0"/>
              </a:rPr>
              <a:pPr/>
              <a:t>5</a:t>
            </a:fld>
            <a:endParaRPr lang="en-US" sz="1200" dirty="0">
              <a:latin typeface="Arial" panose="020B0604020202020204" pitchFamily="34" charset="0"/>
            </a:endParaRPr>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F4EB03-7644-8E40-B7CF-44C2A776437A}" type="slidenum">
              <a:rPr lang="en-US" sz="1200">
                <a:latin typeface="Arial" panose="020B0604020202020204" pitchFamily="34" charset="0"/>
              </a:rPr>
              <a:pPr/>
              <a:t>6</a:t>
            </a:fld>
            <a:endParaRPr lang="en-US" sz="1200" dirty="0">
              <a:latin typeface="Arial" panose="020B0604020202020204" pitchFamily="34" charset="0"/>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6CD728-6D86-0F4F-ABFE-2C0ED92E0579}" type="slidenum">
              <a:rPr lang="en-US" sz="1200">
                <a:latin typeface="Arial" panose="020B0604020202020204" pitchFamily="34" charset="0"/>
              </a:rPr>
              <a:pPr/>
              <a:t>7</a:t>
            </a:fld>
            <a:endParaRPr lang="en-US" sz="1200" dirty="0">
              <a:latin typeface="Arial" panose="020B0604020202020204" pitchFamily="34" charset="0"/>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FBEBAE-E830-2B4C-BEC2-A59D488B7238}" type="slidenum">
              <a:rPr lang="en-US" sz="1200">
                <a:latin typeface="Arial" panose="020B0604020202020204" pitchFamily="34" charset="0"/>
              </a:rPr>
              <a:pPr/>
              <a:t>8</a:t>
            </a:fld>
            <a:endParaRPr lang="en-US" sz="1200" dirty="0">
              <a:latin typeface="Arial" panose="020B0604020202020204" pitchFamily="34" charset="0"/>
            </a:endParaRPr>
          </a:p>
        </p:txBody>
      </p:sp>
      <p:sp>
        <p:nvSpPr>
          <p:cNvPr id="152578" name="Rectangle 2"/>
          <p:cNvSpPr>
            <a:spLocks noGrp="1" noRot="1" noChangeAspect="1" noChangeArrowheads="1"/>
          </p:cNvSpPr>
          <p:nvPr>
            <p:ph type="sldImg"/>
          </p:nvPr>
        </p:nvSpPr>
        <p:spPr>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340F55-F920-C74F-8F25-F13EDF48ABCA}" type="slidenum">
              <a:rPr lang="en-US" sz="1200">
                <a:latin typeface="Arial" panose="020B0604020202020204" pitchFamily="34" charset="0"/>
              </a:rPr>
              <a:pPr/>
              <a:t>9</a:t>
            </a:fld>
            <a:endParaRPr lang="en-US" sz="1200" dirty="0">
              <a:latin typeface="Arial" panose="020B0604020202020204" pitchFamily="34" charset="0"/>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DE1066-8436-FC48-8400-362275E435C1}" type="slidenum">
              <a:rPr lang="en-US" sz="1200">
                <a:latin typeface="Arial" panose="020B0604020202020204" pitchFamily="34" charset="0"/>
              </a:rPr>
              <a:pPr/>
              <a:t>10</a:t>
            </a:fld>
            <a:endParaRPr lang="en-US" sz="1200" dirty="0">
              <a:latin typeface="Arial" panose="020B0604020202020204" pitchFamily="34"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DA0B41-EF83-6B4F-8169-53662BF30659}" type="slidenum">
              <a:rPr lang="en-US" sz="1200">
                <a:latin typeface="Arial" panose="020B0604020202020204" pitchFamily="34" charset="0"/>
              </a:rPr>
              <a:pPr/>
              <a:t>11</a:t>
            </a:fld>
            <a:endParaRPr lang="en-US" sz="1200" dirty="0">
              <a:latin typeface="Arial" panose="020B0604020202020204" pitchFamily="34"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6160886-8FA6-7941-94D8-AFAFCC4ED1E2}" type="slidenum">
              <a:rPr lang="en-US" smtClean="0"/>
              <a:pPr>
                <a:defRPr/>
              </a:pPr>
              <a:t>‹#›</a:t>
            </a:fld>
            <a:endParaRPr lang="en-US" dirty="0"/>
          </a:p>
        </p:txBody>
      </p:sp>
    </p:spTree>
    <p:extLst>
      <p:ext uri="{BB962C8B-B14F-4D97-AF65-F5344CB8AC3E}">
        <p14:creationId xmlns:p14="http://schemas.microsoft.com/office/powerpoint/2010/main" val="209751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F34639-2453-6548-A817-E130856AAE1C}" type="slidenum">
              <a:rPr lang="en-US" smtClean="0"/>
              <a:pPr>
                <a:defRPr/>
              </a:pPr>
              <a:t>‹#›</a:t>
            </a:fld>
            <a:endParaRPr lang="en-US" dirty="0"/>
          </a:p>
        </p:txBody>
      </p:sp>
    </p:spTree>
    <p:extLst>
      <p:ext uri="{BB962C8B-B14F-4D97-AF65-F5344CB8AC3E}">
        <p14:creationId xmlns:p14="http://schemas.microsoft.com/office/powerpoint/2010/main" val="24278241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8307D6C1-26DE-774A-AB06-C79CFFDFE377}" type="slidenum">
              <a:rPr lang="en-US" smtClean="0"/>
              <a:pPr>
                <a:defRPr/>
              </a:pPr>
              <a:t>‹#›</a:t>
            </a:fld>
            <a:endParaRPr lang="en-US" dirty="0"/>
          </a:p>
        </p:txBody>
      </p:sp>
    </p:spTree>
    <p:extLst>
      <p:ext uri="{BB962C8B-B14F-4D97-AF65-F5344CB8AC3E}">
        <p14:creationId xmlns:p14="http://schemas.microsoft.com/office/powerpoint/2010/main" val="3479609012"/>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C01F901D-6BC8-1D4D-889F-FC74B46DBE62}" type="slidenum">
              <a:rPr lang="en-US" smtClean="0"/>
              <a:pPr>
                <a:defRPr/>
              </a:pPr>
              <a:t>‹#›</a:t>
            </a:fld>
            <a:endParaRPr lang="en-US" dirty="0"/>
          </a:p>
        </p:txBody>
      </p:sp>
    </p:spTree>
    <p:extLst>
      <p:ext uri="{BB962C8B-B14F-4D97-AF65-F5344CB8AC3E}">
        <p14:creationId xmlns:p14="http://schemas.microsoft.com/office/powerpoint/2010/main" val="3000521670"/>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1A49B3FE-370C-8940-A831-05F018C209BE}" type="slidenum">
              <a:rPr lang="en-US" smtClean="0"/>
              <a:pPr>
                <a:defRPr/>
              </a:pPr>
              <a:t>‹#›</a:t>
            </a:fld>
            <a:endParaRPr lang="en-US" dirty="0"/>
          </a:p>
        </p:txBody>
      </p:sp>
    </p:spTree>
    <p:extLst>
      <p:ext uri="{BB962C8B-B14F-4D97-AF65-F5344CB8AC3E}">
        <p14:creationId xmlns:p14="http://schemas.microsoft.com/office/powerpoint/2010/main" val="1995287535"/>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54B538EA-CBB2-7D44-B30A-F37DB512087D}" type="slidenum">
              <a:rPr lang="en-US" smtClean="0"/>
              <a:pPr>
                <a:defRPr/>
              </a:pPr>
              <a:t>‹#›</a:t>
            </a:fld>
            <a:endParaRPr lang="en-US" dirty="0"/>
          </a:p>
        </p:txBody>
      </p:sp>
    </p:spTree>
    <p:extLst>
      <p:ext uri="{BB962C8B-B14F-4D97-AF65-F5344CB8AC3E}">
        <p14:creationId xmlns:p14="http://schemas.microsoft.com/office/powerpoint/2010/main" val="1514358973"/>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E9052A9D-B530-474D-9C99-7809E92A31F1}" type="slidenum">
              <a:rPr lang="en-US" smtClean="0"/>
              <a:pPr>
                <a:defRPr/>
              </a:pPr>
              <a:t>‹#›</a:t>
            </a:fld>
            <a:endParaRPr lang="en-US" dirty="0"/>
          </a:p>
        </p:txBody>
      </p:sp>
    </p:spTree>
    <p:extLst>
      <p:ext uri="{BB962C8B-B14F-4D97-AF65-F5344CB8AC3E}">
        <p14:creationId xmlns:p14="http://schemas.microsoft.com/office/powerpoint/2010/main" val="3138207231"/>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8C8B9081-9FA4-C749-B377-7F0D0C7F84E2}" type="slidenum">
              <a:rPr lang="en-US" smtClean="0"/>
              <a:pPr>
                <a:defRPr/>
              </a:pPr>
              <a:t>‹#›</a:t>
            </a:fld>
            <a:endParaRPr lang="en-US" dirty="0"/>
          </a:p>
        </p:txBody>
      </p:sp>
    </p:spTree>
    <p:extLst>
      <p:ext uri="{BB962C8B-B14F-4D97-AF65-F5344CB8AC3E}">
        <p14:creationId xmlns:p14="http://schemas.microsoft.com/office/powerpoint/2010/main" val="173525055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5E419DB5-B62D-F948-97A8-2A021FCD0360}" type="slidenum">
              <a:rPr lang="en-US" smtClean="0"/>
              <a:pPr>
                <a:defRPr/>
              </a:pPr>
              <a:t>‹#›</a:t>
            </a:fld>
            <a:endParaRPr lang="en-US" dirty="0"/>
          </a:p>
        </p:txBody>
      </p:sp>
    </p:spTree>
    <p:extLst>
      <p:ext uri="{BB962C8B-B14F-4D97-AF65-F5344CB8AC3E}">
        <p14:creationId xmlns:p14="http://schemas.microsoft.com/office/powerpoint/2010/main" val="3904119750"/>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AD309095-E2F1-D14D-8CEA-27900A3FB3B6}" type="slidenum">
              <a:rPr lang="en-US" smtClean="0"/>
              <a:pPr>
                <a:defRPr/>
              </a:pPr>
              <a:t>‹#›</a:t>
            </a:fld>
            <a:endParaRPr lang="en-US" dirty="0"/>
          </a:p>
        </p:txBody>
      </p:sp>
    </p:spTree>
    <p:extLst>
      <p:ext uri="{BB962C8B-B14F-4D97-AF65-F5344CB8AC3E}">
        <p14:creationId xmlns:p14="http://schemas.microsoft.com/office/powerpoint/2010/main" val="70513472"/>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416C3312-98A1-8941-8FC0-5FC255147CCF}" type="slidenum">
              <a:rPr lang="en-US" smtClean="0"/>
              <a:pPr>
                <a:defRPr/>
              </a:pPr>
              <a:t>‹#›</a:t>
            </a:fld>
            <a:endParaRPr lang="en-US" dirty="0"/>
          </a:p>
        </p:txBody>
      </p:sp>
    </p:spTree>
    <p:extLst>
      <p:ext uri="{BB962C8B-B14F-4D97-AF65-F5344CB8AC3E}">
        <p14:creationId xmlns:p14="http://schemas.microsoft.com/office/powerpoint/2010/main" val="3499734932"/>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379AD300-47C8-AA40-932C-2671B134E9B3}" type="slidenum">
              <a:rPr lang="en-US" smtClean="0"/>
              <a:pPr>
                <a:defRPr/>
              </a:pPr>
              <a:t>‹#›</a:t>
            </a:fld>
            <a:endParaRPr lang="en-US" dirty="0"/>
          </a:p>
        </p:txBody>
      </p:sp>
    </p:spTree>
    <p:extLst>
      <p:ext uri="{BB962C8B-B14F-4D97-AF65-F5344CB8AC3E}">
        <p14:creationId xmlns:p14="http://schemas.microsoft.com/office/powerpoint/2010/main" val="194389739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6A34EF-36BC-504A-8929-AC7E7CA4282A}" type="slidenum">
              <a:rPr lang="en-US" smtClean="0"/>
              <a:pPr>
                <a:defRPr/>
              </a:pPr>
              <a:t>‹#›</a:t>
            </a:fld>
            <a:endParaRPr lang="en-US" dirty="0"/>
          </a:p>
        </p:txBody>
      </p:sp>
    </p:spTree>
    <p:extLst>
      <p:ext uri="{BB962C8B-B14F-4D97-AF65-F5344CB8AC3E}">
        <p14:creationId xmlns:p14="http://schemas.microsoft.com/office/powerpoint/2010/main" val="1073891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AFA99122-805C-414E-8861-63DF805A8B9A}" type="slidenum">
              <a:rPr lang="en-US" smtClean="0"/>
              <a:pPr>
                <a:defRPr/>
              </a:pPr>
              <a:t>‹#›</a:t>
            </a:fld>
            <a:endParaRPr lang="en-US" dirty="0"/>
          </a:p>
        </p:txBody>
      </p:sp>
    </p:spTree>
    <p:extLst>
      <p:ext uri="{BB962C8B-B14F-4D97-AF65-F5344CB8AC3E}">
        <p14:creationId xmlns:p14="http://schemas.microsoft.com/office/powerpoint/2010/main" val="3682083070"/>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1E912391-36D3-A24F-A247-B6EDADB4CD58}" type="slidenum">
              <a:rPr lang="en-US" smtClean="0"/>
              <a:pPr>
                <a:defRPr/>
              </a:pPr>
              <a:t>‹#›</a:t>
            </a:fld>
            <a:endParaRPr lang="en-US" dirty="0"/>
          </a:p>
        </p:txBody>
      </p:sp>
    </p:spTree>
    <p:extLst>
      <p:ext uri="{BB962C8B-B14F-4D97-AF65-F5344CB8AC3E}">
        <p14:creationId xmlns:p14="http://schemas.microsoft.com/office/powerpoint/2010/main" val="95562401"/>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8307D6C1-26DE-774A-AB06-C79CFFDFE377}" type="slidenum">
              <a:rPr lang="en-US" smtClean="0"/>
              <a:pPr>
                <a:defRPr/>
              </a:pPr>
              <a:t>‹#›</a:t>
            </a:fld>
            <a:endParaRPr lang="en-US" dirty="0"/>
          </a:p>
        </p:txBody>
      </p:sp>
    </p:spTree>
    <p:extLst>
      <p:ext uri="{BB962C8B-B14F-4D97-AF65-F5344CB8AC3E}">
        <p14:creationId xmlns:p14="http://schemas.microsoft.com/office/powerpoint/2010/main" val="3946069652"/>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C01F901D-6BC8-1D4D-889F-FC74B46DBE62}" type="slidenum">
              <a:rPr lang="en-US" smtClean="0"/>
              <a:pPr>
                <a:defRPr/>
              </a:pPr>
              <a:t>‹#›</a:t>
            </a:fld>
            <a:endParaRPr lang="en-US" dirty="0"/>
          </a:p>
        </p:txBody>
      </p:sp>
    </p:spTree>
    <p:extLst>
      <p:ext uri="{BB962C8B-B14F-4D97-AF65-F5344CB8AC3E}">
        <p14:creationId xmlns:p14="http://schemas.microsoft.com/office/powerpoint/2010/main" val="29048459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1A49B3FE-370C-8940-A831-05F018C209BE}" type="slidenum">
              <a:rPr lang="en-US" smtClean="0"/>
              <a:pPr>
                <a:defRPr/>
              </a:pPr>
              <a:t>‹#›</a:t>
            </a:fld>
            <a:endParaRPr lang="en-US" dirty="0"/>
          </a:p>
        </p:txBody>
      </p:sp>
    </p:spTree>
    <p:extLst>
      <p:ext uri="{BB962C8B-B14F-4D97-AF65-F5344CB8AC3E}">
        <p14:creationId xmlns:p14="http://schemas.microsoft.com/office/powerpoint/2010/main" val="3911605851"/>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54B538EA-CBB2-7D44-B30A-F37DB512087D}" type="slidenum">
              <a:rPr lang="en-US" smtClean="0"/>
              <a:pPr>
                <a:defRPr/>
              </a:pPr>
              <a:t>‹#›</a:t>
            </a:fld>
            <a:endParaRPr lang="en-US" dirty="0"/>
          </a:p>
        </p:txBody>
      </p:sp>
    </p:spTree>
    <p:extLst>
      <p:ext uri="{BB962C8B-B14F-4D97-AF65-F5344CB8AC3E}">
        <p14:creationId xmlns:p14="http://schemas.microsoft.com/office/powerpoint/2010/main" val="3298428104"/>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E9052A9D-B530-474D-9C99-7809E92A31F1}" type="slidenum">
              <a:rPr lang="en-US" smtClean="0"/>
              <a:pPr>
                <a:defRPr/>
              </a:pPr>
              <a:t>‹#›</a:t>
            </a:fld>
            <a:endParaRPr lang="en-US" dirty="0"/>
          </a:p>
        </p:txBody>
      </p:sp>
    </p:spTree>
    <p:extLst>
      <p:ext uri="{BB962C8B-B14F-4D97-AF65-F5344CB8AC3E}">
        <p14:creationId xmlns:p14="http://schemas.microsoft.com/office/powerpoint/2010/main" val="3794316592"/>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35371774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227BD2-8A2B-024C-B97F-09A96D8A87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805944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59155F-2404-E34B-B359-509B82CBE8F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75002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DF597C-6D2D-2441-93B7-7DC90387C7A1}" type="slidenum">
              <a:rPr lang="en-US" smtClean="0"/>
              <a:pPr>
                <a:defRPr/>
              </a:pPr>
              <a:t>‹#›</a:t>
            </a:fld>
            <a:endParaRPr lang="en-US" dirty="0"/>
          </a:p>
        </p:txBody>
      </p:sp>
    </p:spTree>
    <p:extLst>
      <p:ext uri="{BB962C8B-B14F-4D97-AF65-F5344CB8AC3E}">
        <p14:creationId xmlns:p14="http://schemas.microsoft.com/office/powerpoint/2010/main" val="25719409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7CB125-91CB-654A-B37C-998DE3D3A5B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76206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A2DD3-4882-1542-9E16-AE3DBE3499B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06307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D1364C-912A-AC4C-837C-2E545F61131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88003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842C39-B656-1147-B87B-330FE67C117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489521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2B7696-DDD0-0041-877D-08CCBF79736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399298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BE6342-45AC-E343-85F9-F0BEB80283C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400168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185289B-F6D7-8A4A-A587-4780C21D7D9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123598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F41891-0E36-114E-8F5E-1C334455FB3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058325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6083D3-5FD6-9944-9D30-5C79E503A60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309103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108309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C156AC-E8AB-0647-A3B7-E5A9ACA72AAA}" type="slidenum">
              <a:rPr lang="en-US" smtClean="0"/>
              <a:pPr>
                <a:defRPr/>
              </a:pPr>
              <a:t>‹#›</a:t>
            </a:fld>
            <a:endParaRPr lang="en-US" dirty="0"/>
          </a:p>
        </p:txBody>
      </p:sp>
    </p:spTree>
    <p:extLst>
      <p:ext uri="{BB962C8B-B14F-4D97-AF65-F5344CB8AC3E}">
        <p14:creationId xmlns:p14="http://schemas.microsoft.com/office/powerpoint/2010/main" val="38825179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0460775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0872335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048738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7602550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8048424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0306958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6644546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5082645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1660674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52185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8611"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FD421A-DE2C-2E4E-9B56-F6BFACDF9E6F}" type="slidenum">
              <a:rPr lang="en-US" smtClean="0"/>
              <a:pPr>
                <a:defRPr/>
              </a:pPr>
              <a:t>‹#›</a:t>
            </a:fld>
            <a:endParaRPr lang="en-US" dirty="0"/>
          </a:p>
        </p:txBody>
      </p:sp>
    </p:spTree>
    <p:extLst>
      <p:ext uri="{BB962C8B-B14F-4D97-AF65-F5344CB8AC3E}">
        <p14:creationId xmlns:p14="http://schemas.microsoft.com/office/powerpoint/2010/main" val="18356150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336320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5406711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9759562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b="1" i="0" dirty="0">
              <a:solidFill>
                <a:srgbClr val="FFFFCC"/>
              </a:solidFill>
              <a:effectLst/>
              <a:latin typeface="Arial" panose="020B0604020202020204" pitchFamily="34"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724AD19-5567-1F40-BD3C-979751CD7CF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5557644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D2657D-718C-A649-9A86-323AF4EED19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4282693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0F2435-17C9-1A42-BDF6-F4E17AF0F24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5902151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9D22A1-C25A-CD43-9446-D92B94E2BB9C}"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560279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78BAB1-6AFD-A843-A4AB-700B463C152C}"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7547484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77FAB6-4DF3-B04F-800B-6432CF4AB93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40439387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572228-36AB-9C44-A9FA-FA1727DA609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1315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558FB6-1011-1949-B656-FEBA41FCA1AA}" type="slidenum">
              <a:rPr lang="en-US" smtClean="0"/>
              <a:pPr>
                <a:defRPr/>
              </a:pPr>
              <a:t>‹#›</a:t>
            </a:fld>
            <a:endParaRPr lang="en-US" dirty="0"/>
          </a:p>
        </p:txBody>
      </p:sp>
    </p:spTree>
    <p:extLst>
      <p:ext uri="{BB962C8B-B14F-4D97-AF65-F5344CB8AC3E}">
        <p14:creationId xmlns:p14="http://schemas.microsoft.com/office/powerpoint/2010/main" val="3444328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4A5903-43BA-9840-BF84-126A6EAE51B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765791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8A5A7F-DBDD-C74B-BAF1-E24CF075C71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5319046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148214-13D0-7340-A566-D522B3F180F9}"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009861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7077A2-EAFC-5C4B-9920-F3BC0460E5A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42626593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867B16-89A1-DC49-A320-AF49C02560A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5412941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b="1" i="0">
                <a:latin typeface="Arial" panose="020B0604020202020204" pitchFamily="34" charset="0"/>
              </a:defRPr>
            </a:lvl1pPr>
          </a:lstStyle>
          <a:p>
            <a:r>
              <a:rPr lang="en-US" dirty="0"/>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47C4D7-51E8-254B-A638-29528633ABE1}" type="slidenum">
              <a:rPr lang="en-US" smtClean="0"/>
              <a:pPr>
                <a:defRPr/>
              </a:pPr>
              <a:t>‹#›</a:t>
            </a:fld>
            <a:endParaRPr lang="en-US" dirty="0"/>
          </a:p>
        </p:txBody>
      </p:sp>
    </p:spTree>
    <p:extLst>
      <p:ext uri="{BB962C8B-B14F-4D97-AF65-F5344CB8AC3E}">
        <p14:creationId xmlns:p14="http://schemas.microsoft.com/office/powerpoint/2010/main" val="30536898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266010-C230-0C49-8FEB-8F121AA70399}" type="slidenum">
              <a:rPr lang="en-US" smtClean="0"/>
              <a:pPr>
                <a:defRPr/>
              </a:pPr>
              <a:t>‹#›</a:t>
            </a:fld>
            <a:endParaRPr lang="en-US" dirty="0"/>
          </a:p>
        </p:txBody>
      </p:sp>
    </p:spTree>
    <p:extLst>
      <p:ext uri="{BB962C8B-B14F-4D97-AF65-F5344CB8AC3E}">
        <p14:creationId xmlns:p14="http://schemas.microsoft.com/office/powerpoint/2010/main" val="29574715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B08EB3-51DB-6A47-9B22-C34B61DA078F}" type="slidenum">
              <a:rPr lang="en-US" smtClean="0"/>
              <a:pPr>
                <a:defRPr/>
              </a:pPr>
              <a:t>‹#›</a:t>
            </a:fld>
            <a:endParaRPr lang="en-US" dirty="0"/>
          </a:p>
        </p:txBody>
      </p:sp>
    </p:spTree>
    <p:extLst>
      <p:ext uri="{BB962C8B-B14F-4D97-AF65-F5344CB8AC3E}">
        <p14:creationId xmlns:p14="http://schemas.microsoft.com/office/powerpoint/2010/main" val="4245114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6400"/>
            <a:ext cx="4194175" cy="44227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7C404C2-8055-6D43-9DC5-5864AC274911}" type="slidenum">
              <a:rPr lang="en-US" smtClean="0"/>
              <a:pPr>
                <a:defRPr/>
              </a:pPr>
              <a:t>‹#›</a:t>
            </a:fld>
            <a:endParaRPr lang="en-US" dirty="0"/>
          </a:p>
        </p:txBody>
      </p:sp>
    </p:spTree>
    <p:extLst>
      <p:ext uri="{BB962C8B-B14F-4D97-AF65-F5344CB8AC3E}">
        <p14:creationId xmlns:p14="http://schemas.microsoft.com/office/powerpoint/2010/main" val="16408976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CF2852-4804-484C-883C-21E7BBCE9223}" type="slidenum">
              <a:rPr lang="en-US" smtClean="0"/>
              <a:pPr>
                <a:defRPr/>
              </a:pPr>
              <a:t>‹#›</a:t>
            </a:fld>
            <a:endParaRPr lang="en-US" dirty="0"/>
          </a:p>
        </p:txBody>
      </p:sp>
    </p:spTree>
    <p:extLst>
      <p:ext uri="{BB962C8B-B14F-4D97-AF65-F5344CB8AC3E}">
        <p14:creationId xmlns:p14="http://schemas.microsoft.com/office/powerpoint/2010/main" val="350983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1D4F49-A628-9D4D-95CF-41BE1CDB970D}" type="slidenum">
              <a:rPr lang="en-US" smtClean="0"/>
              <a:pPr>
                <a:defRPr/>
              </a:pPr>
              <a:t>‹#›</a:t>
            </a:fld>
            <a:endParaRPr lang="en-US" dirty="0"/>
          </a:p>
        </p:txBody>
      </p:sp>
    </p:spTree>
    <p:extLst>
      <p:ext uri="{BB962C8B-B14F-4D97-AF65-F5344CB8AC3E}">
        <p14:creationId xmlns:p14="http://schemas.microsoft.com/office/powerpoint/2010/main" val="8621098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29727-D7E4-6D4A-88A6-08AC390033DC}" type="slidenum">
              <a:rPr lang="en-US" smtClean="0"/>
              <a:pPr>
                <a:defRPr/>
              </a:pPr>
              <a:t>‹#›</a:t>
            </a:fld>
            <a:endParaRPr lang="en-US" dirty="0"/>
          </a:p>
        </p:txBody>
      </p:sp>
    </p:spTree>
    <p:extLst>
      <p:ext uri="{BB962C8B-B14F-4D97-AF65-F5344CB8AC3E}">
        <p14:creationId xmlns:p14="http://schemas.microsoft.com/office/powerpoint/2010/main" val="36000181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E92E26-5581-FE4E-BC1F-B6A30BE3FC4A}" type="slidenum">
              <a:rPr lang="en-US" smtClean="0"/>
              <a:pPr>
                <a:defRPr/>
              </a:pPr>
              <a:t>‹#›</a:t>
            </a:fld>
            <a:endParaRPr lang="en-US" dirty="0"/>
          </a:p>
        </p:txBody>
      </p:sp>
    </p:spTree>
    <p:extLst>
      <p:ext uri="{BB962C8B-B14F-4D97-AF65-F5344CB8AC3E}">
        <p14:creationId xmlns:p14="http://schemas.microsoft.com/office/powerpoint/2010/main" val="4085102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776885-BCD1-D140-8382-35CE017154C5}" type="slidenum">
              <a:rPr lang="en-US" smtClean="0"/>
              <a:pPr>
                <a:defRPr/>
              </a:pPr>
              <a:t>‹#›</a:t>
            </a:fld>
            <a:endParaRPr lang="en-US" dirty="0"/>
          </a:p>
        </p:txBody>
      </p:sp>
    </p:spTree>
    <p:extLst>
      <p:ext uri="{BB962C8B-B14F-4D97-AF65-F5344CB8AC3E}">
        <p14:creationId xmlns:p14="http://schemas.microsoft.com/office/powerpoint/2010/main" val="37352928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EE0D89-A8F2-E444-A164-18C9233E9DEA}" type="slidenum">
              <a:rPr lang="en-US" smtClean="0"/>
              <a:pPr>
                <a:defRPr/>
              </a:pPr>
              <a:t>‹#›</a:t>
            </a:fld>
            <a:endParaRPr lang="en-US" dirty="0"/>
          </a:p>
        </p:txBody>
      </p:sp>
    </p:spTree>
    <p:extLst>
      <p:ext uri="{BB962C8B-B14F-4D97-AF65-F5344CB8AC3E}">
        <p14:creationId xmlns:p14="http://schemas.microsoft.com/office/powerpoint/2010/main" val="27325588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6F854B-A9A0-3A49-9927-EDFD8903BAF2}" type="slidenum">
              <a:rPr lang="en-US" smtClean="0"/>
              <a:pPr>
                <a:defRPr/>
              </a:pPr>
              <a:t>‹#›</a:t>
            </a:fld>
            <a:endParaRPr lang="en-US" dirty="0"/>
          </a:p>
        </p:txBody>
      </p:sp>
    </p:spTree>
    <p:extLst>
      <p:ext uri="{BB962C8B-B14F-4D97-AF65-F5344CB8AC3E}">
        <p14:creationId xmlns:p14="http://schemas.microsoft.com/office/powerpoint/2010/main" val="25201554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CB08A3-C042-C54A-84CF-27345CCFE65C}" type="slidenum">
              <a:rPr lang="en-US" smtClean="0"/>
              <a:pPr>
                <a:defRPr/>
              </a:pPr>
              <a:t>‹#›</a:t>
            </a:fld>
            <a:endParaRPr lang="en-US" dirty="0"/>
          </a:p>
        </p:txBody>
      </p:sp>
    </p:spTree>
    <p:extLst>
      <p:ext uri="{BB962C8B-B14F-4D97-AF65-F5344CB8AC3E}">
        <p14:creationId xmlns:p14="http://schemas.microsoft.com/office/powerpoint/2010/main" val="164921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87A3BF-268A-B247-A0B9-CB315399E023}" type="slidenum">
              <a:rPr lang="en-US" smtClean="0"/>
              <a:pPr>
                <a:defRPr/>
              </a:pPr>
              <a:t>‹#›</a:t>
            </a:fld>
            <a:endParaRPr lang="en-US" dirty="0"/>
          </a:p>
        </p:txBody>
      </p:sp>
    </p:spTree>
    <p:extLst>
      <p:ext uri="{BB962C8B-B14F-4D97-AF65-F5344CB8AC3E}">
        <p14:creationId xmlns:p14="http://schemas.microsoft.com/office/powerpoint/2010/main" val="94154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A3B118-16E4-E647-B34F-0216A321D5DB}" type="slidenum">
              <a:rPr lang="en-US" smtClean="0"/>
              <a:pPr>
                <a:defRPr/>
              </a:pPr>
              <a:t>‹#›</a:t>
            </a:fld>
            <a:endParaRPr lang="en-US" dirty="0"/>
          </a:p>
        </p:txBody>
      </p:sp>
    </p:spTree>
    <p:extLst>
      <p:ext uri="{BB962C8B-B14F-4D97-AF65-F5344CB8AC3E}">
        <p14:creationId xmlns:p14="http://schemas.microsoft.com/office/powerpoint/2010/main" val="728301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24DEA4-22D3-8945-8419-0B856DA21D91}" type="slidenum">
              <a:rPr lang="en-US" smtClean="0"/>
              <a:pPr>
                <a:defRPr/>
              </a:pPr>
              <a:t>‹#›</a:t>
            </a:fld>
            <a:endParaRPr lang="en-US" dirty="0"/>
          </a:p>
        </p:txBody>
      </p:sp>
    </p:spTree>
    <p:extLst>
      <p:ext uri="{BB962C8B-B14F-4D97-AF65-F5344CB8AC3E}">
        <p14:creationId xmlns:p14="http://schemas.microsoft.com/office/powerpoint/2010/main" val="3631924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4ADA3C-B3B7-9C4C-B0ED-47C9E81F31D3}" type="slidenum">
              <a:rPr lang="en-US" smtClean="0"/>
              <a:pPr>
                <a:defRPr/>
              </a:pPr>
              <a:t>‹#›</a:t>
            </a:fld>
            <a:endParaRPr lang="en-US" dirty="0"/>
          </a:p>
        </p:txBody>
      </p:sp>
    </p:spTree>
    <p:extLst>
      <p:ext uri="{BB962C8B-B14F-4D97-AF65-F5344CB8AC3E}">
        <p14:creationId xmlns:p14="http://schemas.microsoft.com/office/powerpoint/2010/main" val="3869949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1DBA1EB-B17E-0C41-B596-2EB4AA683F55}" type="slidenum">
              <a:rPr lang="en-US" smtClean="0"/>
              <a:pPr>
                <a:defRPr/>
              </a:pPr>
              <a:t>‹#›</a:t>
            </a:fld>
            <a:endParaRPr lang="en-US" dirty="0"/>
          </a:p>
        </p:txBody>
      </p:sp>
    </p:spTree>
    <p:extLst>
      <p:ext uri="{BB962C8B-B14F-4D97-AF65-F5344CB8AC3E}">
        <p14:creationId xmlns:p14="http://schemas.microsoft.com/office/powerpoint/2010/main" val="2814243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2213B9-E429-0147-87D7-C2E42452E4F2}" type="slidenum">
              <a:rPr lang="en-US" smtClean="0"/>
              <a:pPr>
                <a:defRPr/>
              </a:pPr>
              <a:t>‹#›</a:t>
            </a:fld>
            <a:endParaRPr lang="en-US" dirty="0"/>
          </a:p>
        </p:txBody>
      </p:sp>
    </p:spTree>
    <p:extLst>
      <p:ext uri="{BB962C8B-B14F-4D97-AF65-F5344CB8AC3E}">
        <p14:creationId xmlns:p14="http://schemas.microsoft.com/office/powerpoint/2010/main" val="1285222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8FFE762-FF2E-BB48-B76F-74520504C161}" type="slidenum">
              <a:rPr lang="en-US" smtClean="0"/>
              <a:pPr>
                <a:defRPr/>
              </a:pPr>
              <a:t>‹#›</a:t>
            </a:fld>
            <a:endParaRPr lang="en-US" dirty="0"/>
          </a:p>
        </p:txBody>
      </p:sp>
    </p:spTree>
    <p:extLst>
      <p:ext uri="{BB962C8B-B14F-4D97-AF65-F5344CB8AC3E}">
        <p14:creationId xmlns:p14="http://schemas.microsoft.com/office/powerpoint/2010/main" val="130130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B4CB37-CFFA-284D-A138-9E9DA49C30EC}" type="slidenum">
              <a:rPr lang="en-US" smtClean="0"/>
              <a:pPr>
                <a:defRPr/>
              </a:pPr>
              <a:t>‹#›</a:t>
            </a:fld>
            <a:endParaRPr lang="en-US" dirty="0"/>
          </a:p>
        </p:txBody>
      </p:sp>
    </p:spTree>
    <p:extLst>
      <p:ext uri="{BB962C8B-B14F-4D97-AF65-F5344CB8AC3E}">
        <p14:creationId xmlns:p14="http://schemas.microsoft.com/office/powerpoint/2010/main" val="2579924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66117B-8273-A949-BA85-275B2FA85EA3}" type="slidenum">
              <a:rPr lang="en-US" smtClean="0"/>
              <a:pPr>
                <a:defRPr/>
              </a:pPr>
              <a:t>‹#›</a:t>
            </a:fld>
            <a:endParaRPr lang="en-US" dirty="0"/>
          </a:p>
        </p:txBody>
      </p:sp>
    </p:spTree>
    <p:extLst>
      <p:ext uri="{BB962C8B-B14F-4D97-AF65-F5344CB8AC3E}">
        <p14:creationId xmlns:p14="http://schemas.microsoft.com/office/powerpoint/2010/main" val="1903754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4E549254-9D9B-854A-A06D-FE9D37F4519F}" type="slidenum">
              <a:rPr lang="en-US"/>
              <a:pPr>
                <a:defRPr/>
              </a:pPr>
              <a:t>‹#›</a:t>
            </a:fld>
            <a:endParaRPr lang="en-US"/>
          </a:p>
        </p:txBody>
      </p:sp>
    </p:spTree>
    <p:extLst>
      <p:ext uri="{BB962C8B-B14F-4D97-AF65-F5344CB8AC3E}">
        <p14:creationId xmlns:p14="http://schemas.microsoft.com/office/powerpoint/2010/main" val="3428084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83CB4BE-FC6D-6C49-B64D-F4677F324B1B}" type="slidenum">
              <a:rPr lang="en-US"/>
              <a:pPr>
                <a:defRPr/>
              </a:pPr>
              <a:t>‹#›</a:t>
            </a:fld>
            <a:endParaRPr lang="en-US"/>
          </a:p>
        </p:txBody>
      </p:sp>
    </p:spTree>
    <p:extLst>
      <p:ext uri="{BB962C8B-B14F-4D97-AF65-F5344CB8AC3E}">
        <p14:creationId xmlns:p14="http://schemas.microsoft.com/office/powerpoint/2010/main" val="2496564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2C553334-36A5-C64C-AA0A-E848C740133F}" type="slidenum">
              <a:rPr lang="en-US"/>
              <a:pPr>
                <a:defRPr/>
              </a:pPr>
              <a:t>‹#›</a:t>
            </a:fld>
            <a:endParaRPr lang="en-US"/>
          </a:p>
        </p:txBody>
      </p:sp>
    </p:spTree>
    <p:extLst>
      <p:ext uri="{BB962C8B-B14F-4D97-AF65-F5344CB8AC3E}">
        <p14:creationId xmlns:p14="http://schemas.microsoft.com/office/powerpoint/2010/main" val="3937575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44D0AAE-D382-4F46-B0AF-87475E41BAD1}" type="slidenum">
              <a:rPr lang="en-US"/>
              <a:pPr>
                <a:defRPr/>
              </a:pPr>
              <a:t>‹#›</a:t>
            </a:fld>
            <a:endParaRPr lang="en-US"/>
          </a:p>
        </p:txBody>
      </p:sp>
    </p:spTree>
    <p:extLst>
      <p:ext uri="{BB962C8B-B14F-4D97-AF65-F5344CB8AC3E}">
        <p14:creationId xmlns:p14="http://schemas.microsoft.com/office/powerpoint/2010/main" val="1856732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ADDA0107-FE0C-F74A-8075-E9AF3149FC5E}" type="slidenum">
              <a:rPr lang="en-US"/>
              <a:pPr>
                <a:defRPr/>
              </a:pPr>
              <a:t>‹#›</a:t>
            </a:fld>
            <a:endParaRPr lang="en-US"/>
          </a:p>
        </p:txBody>
      </p:sp>
    </p:spTree>
    <p:extLst>
      <p:ext uri="{BB962C8B-B14F-4D97-AF65-F5344CB8AC3E}">
        <p14:creationId xmlns:p14="http://schemas.microsoft.com/office/powerpoint/2010/main" val="48114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C08A85-8BEE-2E4E-BF3D-658693EBB334}" type="slidenum">
              <a:rPr lang="en-US" smtClean="0"/>
              <a:pPr>
                <a:defRPr/>
              </a:pPr>
              <a:t>‹#›</a:t>
            </a:fld>
            <a:endParaRPr lang="en-US" dirty="0"/>
          </a:p>
        </p:txBody>
      </p:sp>
    </p:spTree>
    <p:extLst>
      <p:ext uri="{BB962C8B-B14F-4D97-AF65-F5344CB8AC3E}">
        <p14:creationId xmlns:p14="http://schemas.microsoft.com/office/powerpoint/2010/main" val="370837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98137F9A-8254-EF49-8D9F-9D4DE43EC1C8}" type="slidenum">
              <a:rPr lang="en-US"/>
              <a:pPr>
                <a:defRPr/>
              </a:pPr>
              <a:t>‹#›</a:t>
            </a:fld>
            <a:endParaRPr lang="en-US"/>
          </a:p>
        </p:txBody>
      </p:sp>
    </p:spTree>
    <p:extLst>
      <p:ext uri="{BB962C8B-B14F-4D97-AF65-F5344CB8AC3E}">
        <p14:creationId xmlns:p14="http://schemas.microsoft.com/office/powerpoint/2010/main" val="117824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D44BE6A-B1A4-DD43-90DA-E85B823FE4B3}" type="slidenum">
              <a:rPr lang="en-US"/>
              <a:pPr>
                <a:defRPr/>
              </a:pPr>
              <a:t>‹#›</a:t>
            </a:fld>
            <a:endParaRPr lang="en-US"/>
          </a:p>
        </p:txBody>
      </p:sp>
    </p:spTree>
    <p:extLst>
      <p:ext uri="{BB962C8B-B14F-4D97-AF65-F5344CB8AC3E}">
        <p14:creationId xmlns:p14="http://schemas.microsoft.com/office/powerpoint/2010/main" val="2728048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900CC49B-57D7-6249-B8AB-E14DCE1AA1C9}" type="slidenum">
              <a:rPr lang="en-US"/>
              <a:pPr>
                <a:defRPr/>
              </a:pPr>
              <a:t>‹#›</a:t>
            </a:fld>
            <a:endParaRPr lang="en-US"/>
          </a:p>
        </p:txBody>
      </p:sp>
    </p:spTree>
    <p:extLst>
      <p:ext uri="{BB962C8B-B14F-4D97-AF65-F5344CB8AC3E}">
        <p14:creationId xmlns:p14="http://schemas.microsoft.com/office/powerpoint/2010/main" val="3583722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90EDDB1-AEE0-5046-9702-304A9D9434A5}" type="slidenum">
              <a:rPr lang="en-US"/>
              <a:pPr>
                <a:defRPr/>
              </a:pPr>
              <a:t>‹#›</a:t>
            </a:fld>
            <a:endParaRPr lang="en-US"/>
          </a:p>
        </p:txBody>
      </p:sp>
    </p:spTree>
    <p:extLst>
      <p:ext uri="{BB962C8B-B14F-4D97-AF65-F5344CB8AC3E}">
        <p14:creationId xmlns:p14="http://schemas.microsoft.com/office/powerpoint/2010/main" val="3992326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C26CF57-5950-7746-B59F-90AD46E3B557}" type="slidenum">
              <a:rPr lang="en-US"/>
              <a:pPr>
                <a:defRPr/>
              </a:pPr>
              <a:t>‹#›</a:t>
            </a:fld>
            <a:endParaRPr lang="en-US"/>
          </a:p>
        </p:txBody>
      </p:sp>
    </p:spTree>
    <p:extLst>
      <p:ext uri="{BB962C8B-B14F-4D97-AF65-F5344CB8AC3E}">
        <p14:creationId xmlns:p14="http://schemas.microsoft.com/office/powerpoint/2010/main" val="4000243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CCE3B8A5-F6DE-6B4A-B112-531670C53A1A}" type="slidenum">
              <a:rPr lang="en-US"/>
              <a:pPr>
                <a:defRPr/>
              </a:pPr>
              <a:t>‹#›</a:t>
            </a:fld>
            <a:endParaRPr lang="en-US"/>
          </a:p>
        </p:txBody>
      </p:sp>
    </p:spTree>
    <p:extLst>
      <p:ext uri="{BB962C8B-B14F-4D97-AF65-F5344CB8AC3E}">
        <p14:creationId xmlns:p14="http://schemas.microsoft.com/office/powerpoint/2010/main" val="721631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999019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743577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430899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43556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8D302C-B778-B343-99BD-762588BA3A23}" type="slidenum">
              <a:rPr lang="en-US" smtClean="0"/>
              <a:pPr>
                <a:defRPr/>
              </a:pPr>
              <a:t>‹#›</a:t>
            </a:fld>
            <a:endParaRPr lang="en-US" dirty="0"/>
          </a:p>
        </p:txBody>
      </p:sp>
    </p:spTree>
    <p:extLst>
      <p:ext uri="{BB962C8B-B14F-4D97-AF65-F5344CB8AC3E}">
        <p14:creationId xmlns:p14="http://schemas.microsoft.com/office/powerpoint/2010/main" val="1443525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408529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798316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343092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897711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095691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8711625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69216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6160886-8FA6-7941-94D8-AFAFCC4ED1E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76700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4ADA3C-B3B7-9C4C-B0ED-47C9E81F31D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66801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C08A85-8BEE-2E4E-BF3D-658693EBB33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0251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307CC-173C-7242-AEB1-4AD3CB769B79}" type="slidenum">
              <a:rPr lang="en-US" smtClean="0"/>
              <a:pPr>
                <a:defRPr/>
              </a:pPr>
              <a:t>‹#›</a:t>
            </a:fld>
            <a:endParaRPr lang="en-US" dirty="0"/>
          </a:p>
        </p:txBody>
      </p:sp>
    </p:spTree>
    <p:extLst>
      <p:ext uri="{BB962C8B-B14F-4D97-AF65-F5344CB8AC3E}">
        <p14:creationId xmlns:p14="http://schemas.microsoft.com/office/powerpoint/2010/main" val="2295392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8D302C-B778-B343-99BD-762588BA3A2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544904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307CC-173C-7242-AEB1-4AD3CB769B7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515912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32EDDF9-32D7-6942-8C64-AF6808FBD99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96213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315F51-59C9-234F-A0EF-76E055F732B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4973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652765-FDDF-FB44-94E3-715E5A47027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014712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5B16A2-92C8-D243-B3A1-DB9CE69268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11994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F34639-2453-6548-A817-E130856AAE1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91561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6A34EF-36BC-504A-8929-AC7E7CA4282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5385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DF597C-6D2D-2441-93B7-7DC90387C7A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77318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C156AC-E8AB-0647-A3B7-E5A9ACA72AA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57741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32EDDF9-32D7-6942-8C64-AF6808FBD996}" type="slidenum">
              <a:rPr lang="en-US" smtClean="0"/>
              <a:pPr>
                <a:defRPr/>
              </a:pPr>
              <a:t>‹#›</a:t>
            </a:fld>
            <a:endParaRPr lang="en-US" dirty="0"/>
          </a:p>
        </p:txBody>
      </p:sp>
    </p:spTree>
    <p:extLst>
      <p:ext uri="{BB962C8B-B14F-4D97-AF65-F5344CB8AC3E}">
        <p14:creationId xmlns:p14="http://schemas.microsoft.com/office/powerpoint/2010/main" val="227113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81334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948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41469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8868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97169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999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4549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0651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5642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827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315F51-59C9-234F-A0EF-76E055F732B1}" type="slidenum">
              <a:rPr lang="en-US" smtClean="0"/>
              <a:pPr>
                <a:defRPr/>
              </a:pPr>
              <a:t>‹#›</a:t>
            </a:fld>
            <a:endParaRPr lang="en-US" dirty="0"/>
          </a:p>
        </p:txBody>
      </p:sp>
    </p:spTree>
    <p:extLst>
      <p:ext uri="{BB962C8B-B14F-4D97-AF65-F5344CB8AC3E}">
        <p14:creationId xmlns:p14="http://schemas.microsoft.com/office/powerpoint/2010/main" val="2060384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48935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pPr>
                <a:defRPr/>
              </a:pPr>
              <a:t>‹#›</a:t>
            </a:fld>
            <a:endParaRPr lang="en-US"/>
          </a:p>
        </p:txBody>
      </p:sp>
    </p:spTree>
    <p:extLst>
      <p:ext uri="{BB962C8B-B14F-4D97-AF65-F5344CB8AC3E}">
        <p14:creationId xmlns:p14="http://schemas.microsoft.com/office/powerpoint/2010/main" val="3717037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pPr>
                <a:defRPr/>
              </a:pPr>
              <a:t>‹#›</a:t>
            </a:fld>
            <a:endParaRPr lang="en-US"/>
          </a:p>
        </p:txBody>
      </p:sp>
    </p:spTree>
    <p:extLst>
      <p:ext uri="{BB962C8B-B14F-4D97-AF65-F5344CB8AC3E}">
        <p14:creationId xmlns:p14="http://schemas.microsoft.com/office/powerpoint/2010/main" val="4986242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pPr>
                <a:defRPr/>
              </a:pPr>
              <a:t>‹#›</a:t>
            </a:fld>
            <a:endParaRPr lang="en-US"/>
          </a:p>
        </p:txBody>
      </p:sp>
    </p:spTree>
    <p:extLst>
      <p:ext uri="{BB962C8B-B14F-4D97-AF65-F5344CB8AC3E}">
        <p14:creationId xmlns:p14="http://schemas.microsoft.com/office/powerpoint/2010/main" val="16108491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pPr>
                <a:defRPr/>
              </a:pPr>
              <a:t>‹#›</a:t>
            </a:fld>
            <a:endParaRPr lang="en-US"/>
          </a:p>
        </p:txBody>
      </p:sp>
    </p:spTree>
    <p:extLst>
      <p:ext uri="{BB962C8B-B14F-4D97-AF65-F5344CB8AC3E}">
        <p14:creationId xmlns:p14="http://schemas.microsoft.com/office/powerpoint/2010/main" val="39847978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pPr>
                <a:defRPr/>
              </a:pPr>
              <a:t>‹#›</a:t>
            </a:fld>
            <a:endParaRPr lang="en-US"/>
          </a:p>
        </p:txBody>
      </p:sp>
    </p:spTree>
    <p:extLst>
      <p:ext uri="{BB962C8B-B14F-4D97-AF65-F5344CB8AC3E}">
        <p14:creationId xmlns:p14="http://schemas.microsoft.com/office/powerpoint/2010/main" val="38601867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pPr>
                <a:defRPr/>
              </a:pPr>
              <a:t>‹#›</a:t>
            </a:fld>
            <a:endParaRPr lang="en-US"/>
          </a:p>
        </p:txBody>
      </p:sp>
    </p:spTree>
    <p:extLst>
      <p:ext uri="{BB962C8B-B14F-4D97-AF65-F5344CB8AC3E}">
        <p14:creationId xmlns:p14="http://schemas.microsoft.com/office/powerpoint/2010/main" val="3260037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pPr>
                <a:defRPr/>
              </a:pPr>
              <a:t>‹#›</a:t>
            </a:fld>
            <a:endParaRPr lang="en-US"/>
          </a:p>
        </p:txBody>
      </p:sp>
    </p:spTree>
    <p:extLst>
      <p:ext uri="{BB962C8B-B14F-4D97-AF65-F5344CB8AC3E}">
        <p14:creationId xmlns:p14="http://schemas.microsoft.com/office/powerpoint/2010/main" val="34312226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pPr>
                <a:defRPr/>
              </a:pPr>
              <a:t>‹#›</a:t>
            </a:fld>
            <a:endParaRPr lang="en-US"/>
          </a:p>
        </p:txBody>
      </p:sp>
    </p:spTree>
    <p:extLst>
      <p:ext uri="{BB962C8B-B14F-4D97-AF65-F5344CB8AC3E}">
        <p14:creationId xmlns:p14="http://schemas.microsoft.com/office/powerpoint/2010/main" val="81679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pPr>
                <a:defRPr/>
              </a:pPr>
              <a:t>‹#›</a:t>
            </a:fld>
            <a:endParaRPr lang="en-US"/>
          </a:p>
        </p:txBody>
      </p:sp>
    </p:spTree>
    <p:extLst>
      <p:ext uri="{BB962C8B-B14F-4D97-AF65-F5344CB8AC3E}">
        <p14:creationId xmlns:p14="http://schemas.microsoft.com/office/powerpoint/2010/main" val="3141345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652765-FDDF-FB44-94E3-715E5A47027C}" type="slidenum">
              <a:rPr lang="en-US" smtClean="0"/>
              <a:pPr>
                <a:defRPr/>
              </a:pPr>
              <a:t>‹#›</a:t>
            </a:fld>
            <a:endParaRPr lang="en-US" dirty="0"/>
          </a:p>
        </p:txBody>
      </p:sp>
    </p:spTree>
    <p:extLst>
      <p:ext uri="{BB962C8B-B14F-4D97-AF65-F5344CB8AC3E}">
        <p14:creationId xmlns:p14="http://schemas.microsoft.com/office/powerpoint/2010/main" val="24697413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pPr>
                <a:defRPr/>
              </a:pPr>
              <a:t>‹#›</a:t>
            </a:fld>
            <a:endParaRPr lang="en-US"/>
          </a:p>
        </p:txBody>
      </p:sp>
    </p:spTree>
    <p:extLst>
      <p:ext uri="{BB962C8B-B14F-4D97-AF65-F5344CB8AC3E}">
        <p14:creationId xmlns:p14="http://schemas.microsoft.com/office/powerpoint/2010/main" val="3600030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pPr>
                <a:defRPr/>
              </a:pPr>
              <a:t>‹#›</a:t>
            </a:fld>
            <a:endParaRPr lang="en-US"/>
          </a:p>
        </p:txBody>
      </p:sp>
    </p:spTree>
    <p:extLst>
      <p:ext uri="{BB962C8B-B14F-4D97-AF65-F5344CB8AC3E}">
        <p14:creationId xmlns:p14="http://schemas.microsoft.com/office/powerpoint/2010/main" val="41494392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32237434"/>
      </p:ext>
    </p:extLst>
  </p:cSld>
  <p:clrMapOvr>
    <a:masterClrMapping/>
  </p:clrMapOvr>
  <p:transition>
    <p:wheel spokes="0"/>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221962"/>
      </p:ext>
    </p:extLst>
  </p:cSld>
  <p:clrMapOvr>
    <a:masterClrMapping/>
  </p:clrMapOvr>
  <p:transition>
    <p:wheel spokes="0"/>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5041180"/>
      </p:ext>
    </p:extLst>
  </p:cSld>
  <p:clrMapOvr>
    <a:masterClrMapping/>
  </p:clrMapOvr>
  <p:transition>
    <p:wheel spokes="0"/>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578282"/>
      </p:ext>
    </p:extLst>
  </p:cSld>
  <p:clrMapOvr>
    <a:masterClrMapping/>
  </p:clrMapOvr>
  <p:transition>
    <p:wheel spokes="0"/>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983898"/>
      </p:ext>
    </p:extLst>
  </p:cSld>
  <p:clrMapOvr>
    <a:masterClrMapping/>
  </p:clrMapOvr>
  <p:transition>
    <p:wheel spokes="0"/>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30762514"/>
      </p:ext>
    </p:extLst>
  </p:cSld>
  <p:clrMapOvr>
    <a:masterClrMapping/>
  </p:clrMapOvr>
  <p:transition>
    <p:wheel spokes="0"/>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368035"/>
      </p:ext>
    </p:extLst>
  </p:cSld>
  <p:clrMapOvr>
    <a:masterClrMapping/>
  </p:clrMapOvr>
  <p:transition>
    <p:wheel spokes="0"/>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7198579"/>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5B16A2-92C8-D243-B3A1-DB9CE6926864}" type="slidenum">
              <a:rPr lang="en-US" smtClean="0"/>
              <a:pPr>
                <a:defRPr/>
              </a:pPr>
              <a:t>‹#›</a:t>
            </a:fld>
            <a:endParaRPr lang="en-US" dirty="0"/>
          </a:p>
        </p:txBody>
      </p:sp>
    </p:spTree>
    <p:extLst>
      <p:ext uri="{BB962C8B-B14F-4D97-AF65-F5344CB8AC3E}">
        <p14:creationId xmlns:p14="http://schemas.microsoft.com/office/powerpoint/2010/main" val="3422596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8826157"/>
      </p:ext>
    </p:extLst>
  </p:cSld>
  <p:clrMapOvr>
    <a:masterClrMapping/>
  </p:clrMapOvr>
  <p:transition>
    <p:wheel spokes="0"/>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78785"/>
      </p:ext>
    </p:extLst>
  </p:cSld>
  <p:clrMapOvr>
    <a:masterClrMapping/>
  </p:clrMapOvr>
  <p:transition>
    <p:wheel spokes="0"/>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670226"/>
      </p:ext>
    </p:extLst>
  </p:cSld>
  <p:clrMapOvr>
    <a:masterClrMapping/>
  </p:clrMapOvr>
  <p:transition>
    <p:wheel spokes="0"/>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8C8B9081-9FA4-C749-B377-7F0D0C7F84E2}" type="slidenum">
              <a:rPr lang="en-US" smtClean="0"/>
              <a:pPr>
                <a:defRPr/>
              </a:pPr>
              <a:t>‹#›</a:t>
            </a:fld>
            <a:endParaRPr lang="en-US" dirty="0"/>
          </a:p>
        </p:txBody>
      </p:sp>
    </p:spTree>
    <p:extLst>
      <p:ext uri="{BB962C8B-B14F-4D97-AF65-F5344CB8AC3E}">
        <p14:creationId xmlns:p14="http://schemas.microsoft.com/office/powerpoint/2010/main" val="4189712267"/>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5E419DB5-B62D-F948-97A8-2A021FCD0360}" type="slidenum">
              <a:rPr lang="en-US" smtClean="0"/>
              <a:pPr>
                <a:defRPr/>
              </a:pPr>
              <a:t>‹#›</a:t>
            </a:fld>
            <a:endParaRPr lang="en-US" dirty="0"/>
          </a:p>
        </p:txBody>
      </p:sp>
    </p:spTree>
    <p:extLst>
      <p:ext uri="{BB962C8B-B14F-4D97-AF65-F5344CB8AC3E}">
        <p14:creationId xmlns:p14="http://schemas.microsoft.com/office/powerpoint/2010/main" val="293660099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AD309095-E2F1-D14D-8CEA-27900A3FB3B6}" type="slidenum">
              <a:rPr lang="en-US" smtClean="0"/>
              <a:pPr>
                <a:defRPr/>
              </a:pPr>
              <a:t>‹#›</a:t>
            </a:fld>
            <a:endParaRPr lang="en-US" dirty="0"/>
          </a:p>
        </p:txBody>
      </p:sp>
    </p:spTree>
    <p:extLst>
      <p:ext uri="{BB962C8B-B14F-4D97-AF65-F5344CB8AC3E}">
        <p14:creationId xmlns:p14="http://schemas.microsoft.com/office/powerpoint/2010/main" val="1613838716"/>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416C3312-98A1-8941-8FC0-5FC255147CCF}" type="slidenum">
              <a:rPr lang="en-US" smtClean="0"/>
              <a:pPr>
                <a:defRPr/>
              </a:pPr>
              <a:t>‹#›</a:t>
            </a:fld>
            <a:endParaRPr lang="en-US" dirty="0"/>
          </a:p>
        </p:txBody>
      </p:sp>
    </p:spTree>
    <p:extLst>
      <p:ext uri="{BB962C8B-B14F-4D97-AF65-F5344CB8AC3E}">
        <p14:creationId xmlns:p14="http://schemas.microsoft.com/office/powerpoint/2010/main" val="2969663175"/>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379AD300-47C8-AA40-932C-2671B134E9B3}" type="slidenum">
              <a:rPr lang="en-US" smtClean="0"/>
              <a:pPr>
                <a:defRPr/>
              </a:pPr>
              <a:t>‹#›</a:t>
            </a:fld>
            <a:endParaRPr lang="en-US" dirty="0"/>
          </a:p>
        </p:txBody>
      </p:sp>
    </p:spTree>
    <p:extLst>
      <p:ext uri="{BB962C8B-B14F-4D97-AF65-F5344CB8AC3E}">
        <p14:creationId xmlns:p14="http://schemas.microsoft.com/office/powerpoint/2010/main" val="143824822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AFA99122-805C-414E-8861-63DF805A8B9A}" type="slidenum">
              <a:rPr lang="en-US" smtClean="0"/>
              <a:pPr>
                <a:defRPr/>
              </a:pPr>
              <a:t>‹#›</a:t>
            </a:fld>
            <a:endParaRPr lang="en-US" dirty="0"/>
          </a:p>
        </p:txBody>
      </p:sp>
    </p:spTree>
    <p:extLst>
      <p:ext uri="{BB962C8B-B14F-4D97-AF65-F5344CB8AC3E}">
        <p14:creationId xmlns:p14="http://schemas.microsoft.com/office/powerpoint/2010/main" val="3412815042"/>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a:defRPr/>
            </a:pPr>
            <a:fld id="{1E912391-36D3-A24F-A247-B6EDADB4CD58}" type="slidenum">
              <a:rPr lang="en-US" smtClean="0"/>
              <a:pPr>
                <a:defRPr/>
              </a:pPr>
              <a:t>‹#›</a:t>
            </a:fld>
            <a:endParaRPr lang="en-US" dirty="0"/>
          </a:p>
        </p:txBody>
      </p:sp>
    </p:spTree>
    <p:extLst>
      <p:ext uri="{BB962C8B-B14F-4D97-AF65-F5344CB8AC3E}">
        <p14:creationId xmlns:p14="http://schemas.microsoft.com/office/powerpoint/2010/main" val="1640444762"/>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2.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image" Target="../media/image1.pn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theme" Target="../theme/theme11.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theme" Target="../theme/theme12.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7.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3.png"/><Relationship Id="rId2" Type="http://schemas.openxmlformats.org/officeDocument/2006/relationships/slideLayout" Target="../slideLayouts/slideLayout48.xml"/><Relationship Id="rId16"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6.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6.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8"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4B77B74A-6AAD-7C42-A814-FB755387CD29}"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608"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8055395"/>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 id="2147484703" r:id="rId12"/>
    <p:sldLayoutId id="2147484704" r:id="rId13"/>
    <p:sldLayoutId id="2147484705" r:id="rId14"/>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2D1EF1ED-5190-4941-AF19-B7A31772022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51215335"/>
      </p:ext>
    </p:extLst>
  </p:cSld>
  <p:clrMap bg1="dk2" tx1="lt1" bg2="dk1" tx2="lt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3236328244"/>
      </p:ext>
    </p:extLst>
  </p:cSld>
  <p:clrMap bg1="dk2" tx1="lt1" bg2="dk1" tx2="lt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 id="2147484729" r:id="rId12"/>
    <p:sldLayoutId id="2147484730" r:id="rId13"/>
    <p:sldLayoutId id="2147484731"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b="1" i="0" dirty="0">
              <a:solidFill>
                <a:srgbClr val="FFFFCC"/>
              </a:solidFill>
              <a:effectLst/>
              <a:latin typeface="Arial" panose="020B0604020202020204" pitchFamily="34"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b="1" i="0">
                <a:effectLst/>
                <a:latin typeface="Arial" panose="020B0604020202020204" pitchFamily="34" charset="0"/>
              </a:defRPr>
            </a:lvl1pPr>
          </a:lstStyle>
          <a:p>
            <a:pPr>
              <a:defRPr/>
            </a:pPr>
            <a:fld id="{31C50BBB-7E97-384D-9A1F-EB0C90A1C3E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4230997966"/>
      </p:ext>
    </p:extLst>
  </p:cSld>
  <p:clrMap bg1="dk2" tx1="lt1" bg2="dk1" tx2="lt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 id="214748474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effectLst>
                  <a:outerShdw blurRad="38100" dist="38100" dir="2700000" algn="tl">
                    <a:srgbClr val="000000"/>
                  </a:outerShdw>
                </a:effectLst>
                <a:latin typeface="Arial" panose="020B0604020202020204" pitchFamily="34" charset="0"/>
              </a:defRPr>
            </a:lvl1pPr>
          </a:lstStyle>
          <a:p>
            <a:pPr>
              <a:defRPr/>
            </a:pPr>
            <a:fld id="{EF7B6181-1E59-E742-97C3-C46CD8CA382B}" type="slidenum">
              <a:rPr lang="en-US" smtClean="0"/>
              <a:pPr>
                <a:defRPr/>
              </a:pPr>
              <a:t>‹#›</a:t>
            </a:fld>
            <a:endParaRPr lang="en-US" dirty="0"/>
          </a:p>
        </p:txBody>
      </p:sp>
    </p:spTree>
    <p:extLst>
      <p:ext uri="{BB962C8B-B14F-4D97-AF65-F5344CB8AC3E}">
        <p14:creationId xmlns:p14="http://schemas.microsoft.com/office/powerpoint/2010/main" val="2629111576"/>
      </p:ext>
    </p:extLst>
  </p:cSld>
  <p:clrMap bg1="dk2" tx1="lt1" bg2="dk1" tx2="lt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ea typeface="Osaka" charset="0"/>
                <a:cs typeface="Osaka" charset="0"/>
              </a:defRPr>
            </a:lvl1pPr>
          </a:lstStyle>
          <a:p>
            <a:pPr>
              <a:defRPr/>
            </a:pPr>
            <a:fld id="{DE70FA04-1E6A-6F42-A9DE-2EF27BFC805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089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sp>
        <p:nvSpPr>
          <p:cNvPr id="8089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i="0" dirty="0">
              <a:latin typeface="Arial" panose="020B0604020202020204" pitchFamily="34" charset="0"/>
            </a:endParaRPr>
          </a:p>
        </p:txBody>
      </p:sp>
      <p:pic>
        <p:nvPicPr>
          <p:cNvPr id="80900"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029"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395711-A3FB-5943-854F-0A27C97F58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2"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smtClean="0"/>
              <a:pPr eaLnBrk="1" hangingPunct="1">
                <a:defRPr/>
              </a:pPr>
              <a:t>‹#›</a:t>
            </a:fld>
            <a:endParaRPr lang="en-US" dirty="0"/>
          </a:p>
        </p:txBody>
      </p:sp>
    </p:spTree>
    <p:extLst>
      <p:ext uri="{BB962C8B-B14F-4D97-AF65-F5344CB8AC3E}">
        <p14:creationId xmlns:p14="http://schemas.microsoft.com/office/powerpoint/2010/main" val="1600301048"/>
      </p:ext>
    </p:extLst>
  </p:cSld>
  <p:clrMap bg1="dk2" tx1="lt1" bg2="dk1"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035"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037"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1038"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040"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042"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044"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b="1" i="0" dirty="0">
                <a:solidFill>
                  <a:srgbClr val="FFFFFF"/>
                </a:solidFill>
                <a:latin typeface="Arial" panose="020B0604020202020204" pitchFamily="34" charset="0"/>
                <a:ea typeface="ＭＳ Ｐゴシック"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4B77B74A-6AAD-7C42-A814-FB755387CD2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5555147"/>
      </p:ext>
    </p:extLst>
  </p:cSld>
  <p:clrMap bg1="dk2" tx1="lt1" bg2="dk1" tx2="lt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900173327"/>
      </p:ext>
    </p:extLst>
  </p:cSld>
  <p:clrMap bg1="dk2" tx1="lt1" bg2="dk1" tx2="lt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046A8920-184C-6C4D-B57B-8576F31C8FA5}" type="slidenum">
              <a:rPr lang="en-US"/>
              <a:pPr>
                <a:defRPr/>
              </a:pPr>
              <a:t>‹#›</a:t>
            </a:fld>
            <a:endParaRPr lang="en-US"/>
          </a:p>
        </p:txBody>
      </p:sp>
    </p:spTree>
    <p:extLst>
      <p:ext uri="{BB962C8B-B14F-4D97-AF65-F5344CB8AC3E}">
        <p14:creationId xmlns:p14="http://schemas.microsoft.com/office/powerpoint/2010/main" val="1047739815"/>
      </p:ext>
    </p:extLst>
  </p:cSld>
  <p:clrMap bg1="dk2" tx1="lt1" bg2="dk1" tx2="lt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i="0" dirty="0">
                <a:solidFill>
                  <a:srgbClr val="FFFFFF"/>
                </a:solidFill>
                <a:latin typeface="Arial" panose="020B0604020202020204" pitchFamily="34" charset="0"/>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3387167062"/>
      </p:ext>
    </p:extLst>
  </p:cSld>
  <p:clrMap bg1="dk2" tx1="lt1" bg2="dk1" tx2="lt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726341"/>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 id="2147484690"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hemeOverride" Target="../theme/themeOverride10.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21.png"/><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6.bin"/><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94.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49.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49.xml"/><Relationship Id="rId5" Type="http://schemas.openxmlformats.org/officeDocument/2006/relationships/image" Target="../media/image44.gif"/><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49.xml"/><Relationship Id="rId6" Type="http://schemas.openxmlformats.org/officeDocument/2006/relationships/image" Target="../media/image44.gif"/><Relationship Id="rId5" Type="http://schemas.openxmlformats.org/officeDocument/2006/relationships/image" Target="../media/image43.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49.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49.xml"/><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49.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60.xml"/></Relationships>
</file>

<file path=ppt/slides/_rels/slide4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13.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63.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hemeOverride" Target="../theme/themeOverride5.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eg"/><Relationship Id="rId1" Type="http://schemas.openxmlformats.org/officeDocument/2006/relationships/slideLayout" Target="../slideLayouts/slideLayout13.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63.emf"/></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46.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hemeOverride" Target="../theme/themeOverride7.xml"/><Relationship Id="rId5" Type="http://schemas.openxmlformats.org/officeDocument/2006/relationships/image" Target="../media/image16.e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5" name="Object 6"/>
          <p:cNvGraphicFramePr>
            <a:graphicFrameLocks noChangeAspect="1"/>
          </p:cNvGraphicFramePr>
          <p:nvPr/>
        </p:nvGraphicFramePr>
        <p:xfrm>
          <a:off x="0" y="0"/>
          <a:ext cx="9144000" cy="6935788"/>
        </p:xfrm>
        <a:graphic>
          <a:graphicData uri="http://schemas.openxmlformats.org/presentationml/2006/ole">
            <mc:AlternateContent xmlns:mc="http://schemas.openxmlformats.org/markup-compatibility/2006">
              <mc:Choice xmlns:v="urn:schemas-microsoft-com:vml" Requires="v">
                <p:oleObj name="Document" r:id="rId3" imgW="8126984" imgH="6158730" progId="Word.Document.8">
                  <p:embed/>
                </p:oleObj>
              </mc:Choice>
              <mc:Fallback>
                <p:oleObj name="Document" r:id="rId3" imgW="8126984" imgH="6158730" progId="Word.Document.8">
                  <p:embed/>
                  <p:pic>
                    <p:nvPicPr>
                      <p:cNvPr id="0" name="Object 6"/>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0"/>
                        <a:ext cx="9144000" cy="693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50" name="Rectangle 2"/>
          <p:cNvSpPr>
            <a:spLocks noGrp="1" noChangeArrowheads="1"/>
          </p:cNvSpPr>
          <p:nvPr>
            <p:ph type="ctrTitle" sz="quarter"/>
          </p:nvPr>
        </p:nvSpPr>
        <p:spPr>
          <a:xfrm>
            <a:off x="0" y="3716338"/>
            <a:ext cx="8977313" cy="1828800"/>
          </a:xfrm>
          <a:effectLst>
            <a:outerShdw blurRad="63500" dist="35921" dir="2700000" algn="ctr" rotWithShape="0">
              <a:schemeClr val="bg2">
                <a:alpha val="74998"/>
              </a:schemeClr>
            </a:outerShdw>
          </a:effectLst>
        </p:spPr>
        <p:txBody>
          <a:bodyPr/>
          <a:lstStyle/>
          <a:p>
            <a:pPr eaLnBrk="1" hangingPunct="1">
              <a:defRPr/>
            </a:pPr>
            <a:r>
              <a:rPr lang="ar-JO" sz="6000" dirty="0">
                <a:ea typeface="ＭＳ Ｐゴシック" charset="0"/>
                <a:cs typeface="Arial" panose="020B0604020202020204" pitchFamily="34" charset="0"/>
              </a:rPr>
              <a:t>هياكل                            الشرق الأدنى القديم</a:t>
            </a:r>
            <a:endParaRPr lang="en-US" sz="6000" dirty="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2BD53B51-533E-9700-D524-3756B949299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59394" name="Object 2"/>
          <p:cNvGraphicFramePr>
            <a:graphicFrameLocks noGrp="1" noChangeAspect="1"/>
          </p:cNvGraphicFramePr>
          <p:nvPr>
            <p:ph type="title"/>
          </p:nvPr>
        </p:nvGraphicFramePr>
        <p:xfrm>
          <a:off x="3757613" y="277813"/>
          <a:ext cx="1628775" cy="1143000"/>
        </p:xfrm>
        <a:graphic>
          <a:graphicData uri="http://schemas.openxmlformats.org/presentationml/2006/ole">
            <mc:AlternateContent xmlns:mc="http://schemas.openxmlformats.org/markup-compatibility/2006">
              <mc:Choice xmlns:v="urn:schemas-microsoft-com:vml" Requires="v">
                <p:oleObj name="Document" r:id="rId4" imgW="7315200" imgH="5130800" progId="Word.Document.8">
                  <p:embed/>
                </p:oleObj>
              </mc:Choice>
              <mc:Fallback>
                <p:oleObj name="Document" r:id="rId4" imgW="7315200" imgH="51308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7613" y="277813"/>
                        <a:ext cx="16287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397" name="Rectangle 5"/>
          <p:cNvSpPr>
            <a:spLocks noGrp="1" noChangeArrowheads="1"/>
          </p:cNvSpPr>
          <p:nvPr>
            <p:ph type="title" idx="4294967295"/>
          </p:nvPr>
        </p:nvSpPr>
        <p:spPr>
          <a:xfrm>
            <a:off x="1371600" y="5715000"/>
            <a:ext cx="7772400" cy="1143000"/>
          </a:xfrm>
          <a:effectLst>
            <a:outerShdw blurRad="63500" dist="35921" dir="2700000" algn="ctr" rotWithShape="0">
              <a:srgbClr val="000000">
                <a:alpha val="74998"/>
              </a:srgbClr>
            </a:outerShdw>
          </a:effectLst>
        </p:spPr>
        <p:txBody>
          <a:bodyPr/>
          <a:lstStyle/>
          <a:p>
            <a:pPr>
              <a:defRPr/>
            </a:pPr>
            <a:r>
              <a:rPr lang="en-US" dirty="0">
                <a:ea typeface="+mj-ea"/>
                <a:cs typeface="Arial" panose="020B0604020202020204" pitchFamily="34" charset="0"/>
              </a:rPr>
              <a:t>Sanctuary</a:t>
            </a:r>
          </a:p>
        </p:txBody>
      </p:sp>
      <p:pic>
        <p:nvPicPr>
          <p:cNvPr id="15565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400" y="381000"/>
            <a:ext cx="8839200" cy="2246769"/>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كان الحرم هو الجزء الأكثر خصوصية وأهمية في الهيكل، لقد كان مكاناً مظلماً وغامضاً للغاية، ولم يتمكن سوى رؤساء الكهنة والفرعون من دخول الهيكل، وفي وسط الحرم كان يوجد الضريح الذي كان محفوظا فيه تمثال الإله أو الإلهة.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000"/>
                                  </p:stCondLst>
                                  <p:childTnLst>
                                    <p:set>
                                      <p:cBhvr>
                                        <p:cTn id="6" dur="1" fill="hold">
                                          <p:stCondLst>
                                            <p:cond delay="0"/>
                                          </p:stCondLst>
                                        </p:cTn>
                                        <p:tgtEl>
                                          <p:spTgt spid="59394"/>
                                        </p:tgtEl>
                                        <p:attrNameLst>
                                          <p:attrName>style.visibility</p:attrName>
                                        </p:attrNameLst>
                                      </p:cBhvr>
                                      <p:to>
                                        <p:strVal val="visible"/>
                                      </p:to>
                                    </p:set>
                                    <p:anim calcmode="lin" valueType="num">
                                      <p:cBhvr>
                                        <p:cTn id="7" dur="500" fill="hold"/>
                                        <p:tgtEl>
                                          <p:spTgt spid="59394"/>
                                        </p:tgtEl>
                                        <p:attrNameLst>
                                          <p:attrName>ppt_w</p:attrName>
                                        </p:attrNameLst>
                                      </p:cBhvr>
                                      <p:tavLst>
                                        <p:tav tm="0">
                                          <p:val>
                                            <p:fltVal val="0"/>
                                          </p:val>
                                        </p:tav>
                                        <p:tav tm="100000">
                                          <p:val>
                                            <p:strVal val="#ppt_w"/>
                                          </p:val>
                                        </p:tav>
                                      </p:tavLst>
                                    </p:anim>
                                    <p:anim calcmode="lin" valueType="num">
                                      <p:cBhvr>
                                        <p:cTn id="8" dur="500" fill="hold"/>
                                        <p:tgtEl>
                                          <p:spTgt spid="593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157697" name="Object 2"/>
          <p:cNvGraphicFramePr>
            <a:graphicFrameLocks noChangeAspect="1"/>
          </p:cNvGraphicFramePr>
          <p:nvPr/>
        </p:nvGraphicFramePr>
        <p:xfrm>
          <a:off x="0" y="-49213"/>
          <a:ext cx="9144000" cy="6907213"/>
        </p:xfrm>
        <a:graphic>
          <a:graphicData uri="http://schemas.openxmlformats.org/presentationml/2006/ole">
            <mc:AlternateContent xmlns:mc="http://schemas.openxmlformats.org/markup-compatibility/2006">
              <mc:Choice xmlns:v="urn:schemas-microsoft-com:vml" Requires="v">
                <p:oleObj name="Document" r:id="rId4" imgW="6082540" imgH="4596825" progId="Word.Document.8">
                  <p:embed/>
                </p:oleObj>
              </mc:Choice>
              <mc:Fallback>
                <p:oleObj name="Document" r:id="rId4" imgW="6082540" imgH="4596825"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7698" name="Rectangle 4"/>
          <p:cNvSpPr>
            <a:spLocks noGrp="1" noChangeArrowheads="1"/>
          </p:cNvSpPr>
          <p:nvPr>
            <p:ph type="title" idx="4294967295"/>
          </p:nvPr>
        </p:nvSpPr>
        <p:spPr>
          <a:xfrm>
            <a:off x="0" y="1752600"/>
            <a:ext cx="2743200" cy="609600"/>
          </a:xfrm>
          <a:solidFill>
            <a:schemeClr val="bg1"/>
          </a:solidFill>
        </p:spPr>
        <p:txBody>
          <a:bodyPr/>
          <a:lstStyle/>
          <a:p>
            <a:r>
              <a:rPr lang="ar-JO" dirty="0">
                <a:ea typeface="ＭＳ Ｐゴシック" charset="0"/>
                <a:cs typeface="Arial" panose="020B0604020202020204" pitchFamily="34" charset="0"/>
              </a:rPr>
              <a:t>التمثال</a:t>
            </a:r>
            <a:endParaRPr lang="en-US" dirty="0">
              <a:ea typeface="ＭＳ Ｐゴシック" charset="0"/>
              <a:cs typeface="Arial" panose="020B0604020202020204" pitchFamily="34" charset="0"/>
            </a:endParaRPr>
          </a:p>
        </p:txBody>
      </p:sp>
      <p:sp>
        <p:nvSpPr>
          <p:cNvPr id="5" name="Rectangle 4"/>
          <p:cNvSpPr txBox="1">
            <a:spLocks noChangeArrowheads="1"/>
          </p:cNvSpPr>
          <p:nvPr/>
        </p:nvSpPr>
        <p:spPr bwMode="auto">
          <a:xfrm>
            <a:off x="0" y="-27384"/>
            <a:ext cx="9108504" cy="973212"/>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1"/>
                </a:solidFill>
                <a:effectLst>
                  <a:glow rad="165100">
                    <a:schemeClr val="bg2"/>
                  </a:glow>
                </a:effectLst>
                <a:latin typeface="Arial" panose="020B0604020202020204" pitchFamily="34" charset="0"/>
                <a:ea typeface="ＭＳ Ｐゴシック" charset="0"/>
                <a:cs typeface="Arial" panose="020B0604020202020204" pitchFamily="34" charset="0"/>
              </a:rPr>
              <a:t>آمن المصريون القدماء أنه في بعض الأحيان خلال ممارسة الطقوس                        قد يدخل الإله أو الإلهة إلى التمثال</a:t>
            </a:r>
            <a:endParaRPr lang="en-US" sz="2400" b="1" dirty="0">
              <a:solidFill>
                <a:schemeClr val="tx1"/>
              </a:solidFill>
              <a:effectLst>
                <a:glow rad="165100">
                  <a:schemeClr val="bg2"/>
                </a:glow>
              </a:effectLst>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1597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4"/>
          <p:cNvSpPr>
            <a:spLocks noGrp="1" noChangeArrowheads="1"/>
          </p:cNvSpPr>
          <p:nvPr>
            <p:ph type="title" idx="4294967295"/>
          </p:nvPr>
        </p:nvSpPr>
        <p:spPr>
          <a:xfrm>
            <a:off x="0" y="5715000"/>
            <a:ext cx="7772400" cy="1143000"/>
          </a:xfrm>
          <a:effectLst>
            <a:outerShdw blurRad="63500" dist="35921" dir="2700000" algn="ctr" rotWithShape="0">
              <a:srgbClr val="000000">
                <a:alpha val="74998"/>
              </a:srgbClr>
            </a:outerShdw>
          </a:effectLst>
        </p:spPr>
        <p:txBody>
          <a:bodyPr/>
          <a:lstStyle/>
          <a:p>
            <a:pPr>
              <a:defRPr/>
            </a:pPr>
            <a:r>
              <a:rPr lang="ar-JO" dirty="0">
                <a:ea typeface="+mj-ea"/>
                <a:cs typeface="Arial" panose="020B0604020202020204" pitchFamily="34" charset="0"/>
              </a:rPr>
              <a:t>البحيرة المقدسة</a:t>
            </a:r>
            <a:endParaRPr lang="en-US" dirty="0">
              <a:ea typeface="+mj-ea"/>
              <a:cs typeface="Arial" panose="020B0604020202020204" pitchFamily="34" charset="0"/>
            </a:endParaRPr>
          </a:p>
        </p:txBody>
      </p:sp>
      <p:sp>
        <p:nvSpPr>
          <p:cNvPr id="5" name="TextBox 4"/>
          <p:cNvSpPr txBox="1"/>
          <p:nvPr/>
        </p:nvSpPr>
        <p:spPr>
          <a:xfrm>
            <a:off x="0" y="152400"/>
            <a:ext cx="9067800" cy="1815882"/>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solidFill>
                  <a:schemeClr val="bg2"/>
                </a:solidFill>
                <a:effectLst>
                  <a:outerShdw blurRad="38100" dist="38100" dir="2700000" algn="tl">
                    <a:srgbClr val="FFFFFF"/>
                  </a:outerShdw>
                </a:effectLst>
                <a:latin typeface="Arial" panose="020B0604020202020204" pitchFamily="34" charset="0"/>
                <a:cs typeface="Arial" panose="020B0604020202020204" pitchFamily="34" charset="0"/>
              </a:rPr>
              <a:t>كانت البحيرة المقدسة عبارة عن بركة مياه بجوار الهيكل،                     لقد كان يمثل العالم قبل أن يبدأ الزمن،                                           وقد استخدم الكهنة مياه البحيرة المقدسة لأداء الطقوس في الهيكل.</a:t>
            </a:r>
            <a:endParaRPr lang="en-US" sz="2800" b="1" dirty="0">
              <a:solidFill>
                <a:schemeClr val="bg2"/>
              </a:solidFill>
              <a:effectLst>
                <a:outerShdw blurRad="38100" dist="38100" dir="2700000" algn="tl">
                  <a:srgbClr val="FFFFFF"/>
                </a:outerShdw>
              </a:effectLst>
              <a:latin typeface="Arial" panose="020B0604020202020204" pitchFamily="34" charset="0"/>
              <a:cs typeface="Arial" panose="020B0604020202020204" pitchFamily="34" charset="0"/>
            </a:endParaRPr>
          </a:p>
          <a:p>
            <a:pPr>
              <a:defRPr/>
            </a:pPr>
            <a:endParaRPr lang="en-US" sz="2800" b="1" dirty="0">
              <a:solidFill>
                <a:schemeClr val="bg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a:xfrm>
            <a:off x="457200" y="582613"/>
            <a:ext cx="8229600" cy="1143000"/>
          </a:xfrm>
        </p:spPr>
        <p:txBody>
          <a:bodyPr/>
          <a:lstStyle/>
          <a:p>
            <a:pPr eaLnBrk="1" hangingPunct="1">
              <a:defRPr/>
            </a:pPr>
            <a:r>
              <a:rPr lang="ar-JO" dirty="0">
                <a:ea typeface="ＭＳ Ｐゴシック" charset="0"/>
                <a:cs typeface="Arial" panose="020B0604020202020204" pitchFamily="34" charset="0"/>
              </a:rPr>
              <a:t>التشابهات بين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الهياكل الوثنية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والهيكل اليهودي</a:t>
            </a:r>
            <a:endParaRPr lang="en-US" dirty="0">
              <a:ea typeface="ＭＳ Ｐゴシック" charset="0"/>
              <a:cs typeface="Arial" panose="020B0604020202020204" pitchFamily="34" charset="0"/>
            </a:endParaRPr>
          </a:p>
        </p:txBody>
      </p:sp>
      <p:pic>
        <p:nvPicPr>
          <p:cNvPr id="161794" name="Picture 14" descr="altarst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44725"/>
            <a:ext cx="640080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Text Box 16"/>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166</a:t>
            </a:r>
            <a:endParaRPr lang="en-US" sz="1800" b="1"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582613"/>
            <a:ext cx="8229600" cy="1143000"/>
          </a:xfrm>
        </p:spPr>
        <p:txBody>
          <a:bodyPr/>
          <a:lstStyle/>
          <a:p>
            <a:pPr eaLnBrk="1" hangingPunct="1">
              <a:defRPr/>
            </a:pPr>
            <a:r>
              <a:rPr lang="ar-JO" dirty="0">
                <a:ea typeface="ＭＳ Ｐゴシック" charset="0"/>
                <a:cs typeface="Arial" panose="020B0604020202020204" pitchFamily="34" charset="0"/>
              </a:rPr>
              <a:t>التشابهات بين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الهياكل الوثنية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والهيكل اليهودي</a:t>
            </a:r>
            <a:endParaRPr lang="en-US" dirty="0">
              <a:ea typeface="ＭＳ Ｐゴシック" charset="0"/>
              <a:cs typeface="Arial" panose="020B0604020202020204" pitchFamily="34" charset="0"/>
            </a:endParaRPr>
          </a:p>
        </p:txBody>
      </p:sp>
      <p:pic>
        <p:nvPicPr>
          <p:cNvPr id="16281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813425" y="3498850"/>
            <a:ext cx="3482975" cy="2322513"/>
          </a:xfrm>
          <a:noFill/>
          <a:extLst>
            <a:ext uri="{909E8E84-426E-40DD-AFC4-6F175D3DCCD1}">
              <a14:hiddenFill xmlns:a14="http://schemas.microsoft.com/office/drawing/2010/main">
                <a:solidFill>
                  <a:srgbClr val="FFFFFF"/>
                </a:solidFill>
              </a14:hiddenFill>
            </a:ext>
          </a:extLst>
        </p:spPr>
      </p:pic>
      <p:pic>
        <p:nvPicPr>
          <p:cNvPr id="45061" name="Picture 5" descr="modelsacrifi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4157663"/>
            <a:ext cx="45720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7"/>
          <p:cNvSpPr>
            <a:spLocks noChangeArrowheads="1"/>
          </p:cNvSpPr>
          <p:nvPr/>
        </p:nvSpPr>
        <p:spPr bwMode="auto">
          <a:xfrm>
            <a:off x="533400" y="2286000"/>
            <a:ext cx="5280025" cy="1828800"/>
          </a:xfrm>
          <a:prstGeom prst="rect">
            <a:avLst/>
          </a:prstGeom>
          <a:noFill/>
          <a:ln w="9525">
            <a:noFill/>
            <a:miter lim="800000"/>
            <a:headEnd/>
            <a:tailEnd/>
          </a:ln>
          <a:effectLst/>
        </p:spPr>
        <p:txBody>
          <a:bodyPr/>
          <a:lstStyle/>
          <a:p>
            <a:pPr algn="r" rtl="1" eaLnBrk="1" hangingPunct="1">
              <a:spcBef>
                <a:spcPct val="20000"/>
              </a:spcBef>
              <a:buClr>
                <a:schemeClr val="tx1"/>
              </a:buClr>
              <a:buSzPct val="90000"/>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(1) القصد</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أ ) عبادة الإله الواحد</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ب) الذبائح والتقدمات</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5065" name="Text Box 9"/>
          <p:cNvSpPr txBox="1">
            <a:spLocks noChangeArrowheads="1"/>
          </p:cNvSpPr>
          <p:nvPr/>
        </p:nvSpPr>
        <p:spPr bwMode="auto">
          <a:xfrm>
            <a:off x="8366125" y="76200"/>
            <a:ext cx="65114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latin typeface="Arial" panose="020B0604020202020204" pitchFamily="34" charset="0"/>
              </a:rPr>
              <a:t>166</a:t>
            </a:r>
            <a:endParaRPr lang="en-US" sz="18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dissolve">
                                      <p:cBhvr>
                                        <p:cTn id="7" dur="500"/>
                                        <p:tgtEl>
                                          <p:spTgt spid="45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5063">
                                            <p:txEl>
                                              <p:pRg st="0" end="0"/>
                                            </p:txEl>
                                          </p:spTgt>
                                        </p:tgtEl>
                                        <p:attrNameLst>
                                          <p:attrName>style.visibility</p:attrName>
                                        </p:attrNameLst>
                                      </p:cBhvr>
                                      <p:to>
                                        <p:strVal val="visible"/>
                                      </p:to>
                                    </p:set>
                                    <p:anim to="" calcmode="lin" valueType="num">
                                      <p:cBhvr>
                                        <p:cTn id="12" dur="1" fill="hold"/>
                                        <p:tgtEl>
                                          <p:spTgt spid="45063">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5063">
                                            <p:txEl>
                                              <p:pRg st="1" end="1"/>
                                            </p:txEl>
                                          </p:spTgt>
                                        </p:tgtEl>
                                        <p:attrNameLst>
                                          <p:attrName>style.visibility</p:attrName>
                                        </p:attrNameLst>
                                      </p:cBhvr>
                                      <p:to>
                                        <p:strVal val="visible"/>
                                      </p:to>
                                    </p:set>
                                    <p:anim to="" calcmode="lin" valueType="num">
                                      <p:cBhvr>
                                        <p:cTn id="17" dur="1" fill="hold"/>
                                        <p:tgtEl>
                                          <p:spTgt spid="4506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5063">
                                            <p:txEl>
                                              <p:pRg st="2" end="2"/>
                                            </p:txEl>
                                          </p:spTgt>
                                        </p:tgtEl>
                                        <p:attrNameLst>
                                          <p:attrName>style.visibility</p:attrName>
                                        </p:attrNameLst>
                                      </p:cBhvr>
                                      <p:to>
                                        <p:strVal val="visible"/>
                                      </p:to>
                                    </p:set>
                                    <p:anim to="" calcmode="lin" valueType="num">
                                      <p:cBhvr>
                                        <p:cTn id="22" dur="1" fill="hold"/>
                                        <p:tgtEl>
                                          <p:spTgt spid="4506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582613"/>
            <a:ext cx="8229600" cy="1143000"/>
          </a:xfrm>
        </p:spPr>
        <p:txBody>
          <a:bodyPr/>
          <a:lstStyle/>
          <a:p>
            <a:pPr eaLnBrk="1" hangingPunct="1">
              <a:defRPr/>
            </a:pPr>
            <a:r>
              <a:rPr lang="ar-JO" dirty="0">
                <a:ea typeface="ＭＳ Ｐゴシック" charset="0"/>
                <a:cs typeface="Arial" panose="020B0604020202020204" pitchFamily="34" charset="0"/>
              </a:rPr>
              <a:t>التشابهات بين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الهياكل الوثنية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والهيكل اليهودي</a:t>
            </a:r>
            <a:endParaRPr lang="en-US" dirty="0">
              <a:ea typeface="ＭＳ Ｐゴシック" charset="0"/>
              <a:cs typeface="Arial" panose="020B0604020202020204" pitchFamily="34" charset="0"/>
            </a:endParaRPr>
          </a:p>
        </p:txBody>
      </p:sp>
      <p:pic>
        <p:nvPicPr>
          <p:cNvPr id="163842" name="Picture 6" descr="cedarofleba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384675"/>
            <a:ext cx="36671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304800" y="2362200"/>
            <a:ext cx="5410200" cy="4495800"/>
          </a:xfrm>
          <a:prstGeom prst="rect">
            <a:avLst/>
          </a:prstGeom>
          <a:noFill/>
          <a:ln w="9525">
            <a:noFill/>
            <a:miter lim="800000"/>
            <a:headEnd/>
            <a:tailEnd/>
          </a:ln>
          <a:effectLst/>
        </p:spPr>
        <p:txBody>
          <a:bodyPr/>
          <a:lstStyle/>
          <a:p>
            <a:pPr algn="r" eaLnBrk="1" hangingPunct="1">
              <a:spcBef>
                <a:spcPct val="20000"/>
              </a:spcBef>
              <a:buClr>
                <a:schemeClr val="tx1"/>
              </a:buClr>
              <a:buSzPct val="90000"/>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(1) القصد</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أ) عبادة الإله الواحد</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ب) الذبائح والتقدمات</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ت) قصر الألوهية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ث) مدخل الكهنة فقط</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ج) الخزنة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ح) مكان الإجتماع الأساسي</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4042" name="Text Box 10"/>
          <p:cNvSpPr txBox="1">
            <a:spLocks noChangeArrowheads="1"/>
          </p:cNvSpPr>
          <p:nvPr/>
        </p:nvSpPr>
        <p:spPr bwMode="auto">
          <a:xfrm>
            <a:off x="8366125" y="76200"/>
            <a:ext cx="65114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latin typeface="Arial" panose="020B0604020202020204" pitchFamily="34" charset="0"/>
              </a:rPr>
              <a:t>166</a:t>
            </a:r>
            <a:endParaRPr lang="en-US" sz="18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4040">
                                            <p:txEl>
                                              <p:pRg st="4" end="4"/>
                                            </p:txEl>
                                          </p:spTgt>
                                        </p:tgtEl>
                                        <p:attrNameLst>
                                          <p:attrName>style.visibility</p:attrName>
                                        </p:attrNameLst>
                                      </p:cBhvr>
                                      <p:to>
                                        <p:strVal val="visible"/>
                                      </p:to>
                                    </p:set>
                                    <p:anim to="" calcmode="lin" valueType="num">
                                      <p:cBhvr>
                                        <p:cTn id="7" dur="1" fill="hold"/>
                                        <p:tgtEl>
                                          <p:spTgt spid="44040">
                                            <p:txEl>
                                              <p:pRg st="4" end="4"/>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4040">
                                            <p:txEl>
                                              <p:pRg st="5" end="5"/>
                                            </p:txEl>
                                          </p:spTgt>
                                        </p:tgtEl>
                                        <p:attrNameLst>
                                          <p:attrName>style.visibility</p:attrName>
                                        </p:attrNameLst>
                                      </p:cBhvr>
                                      <p:to>
                                        <p:strVal val="visible"/>
                                      </p:to>
                                    </p:set>
                                    <p:anim to="" calcmode="lin" valueType="num">
                                      <p:cBhvr>
                                        <p:cTn id="12" dur="1" fill="hold"/>
                                        <p:tgtEl>
                                          <p:spTgt spid="44040">
                                            <p:txEl>
                                              <p:pRg st="5" end="5"/>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4040">
                                            <p:txEl>
                                              <p:pRg st="6" end="6"/>
                                            </p:txEl>
                                          </p:spTgt>
                                        </p:tgtEl>
                                        <p:attrNameLst>
                                          <p:attrName>style.visibility</p:attrName>
                                        </p:attrNameLst>
                                      </p:cBhvr>
                                      <p:to>
                                        <p:strVal val="visible"/>
                                      </p:to>
                                    </p:set>
                                    <p:anim to="" calcmode="lin" valueType="num">
                                      <p:cBhvr>
                                        <p:cTn id="17" dur="1" fill="hold"/>
                                        <p:tgtEl>
                                          <p:spTgt spid="44040">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تابع التشابهات</a:t>
            </a:r>
            <a:endParaRPr lang="en-US" dirty="0">
              <a:ea typeface="ＭＳ Ｐゴシック" charset="0"/>
              <a:cs typeface="Arial" panose="020B0604020202020204" pitchFamily="34" charset="0"/>
            </a:endParaRPr>
          </a:p>
        </p:txBody>
      </p:sp>
      <p:graphicFrame>
        <p:nvGraphicFramePr>
          <p:cNvPr id="10244" name="Object 2"/>
          <p:cNvGraphicFramePr>
            <a:graphicFrameLocks noGrp="1" noChangeAspect="1"/>
          </p:cNvGraphicFramePr>
          <p:nvPr>
            <p:ph sz="quarter" idx="2"/>
          </p:nvPr>
        </p:nvGraphicFramePr>
        <p:xfrm>
          <a:off x="5749925" y="1600200"/>
          <a:ext cx="3575050" cy="4876800"/>
        </p:xfrm>
        <a:graphic>
          <a:graphicData uri="http://schemas.openxmlformats.org/presentationml/2006/ole">
            <mc:AlternateContent xmlns:mc="http://schemas.openxmlformats.org/markup-compatibility/2006">
              <mc:Choice xmlns:v="urn:schemas-microsoft-com:vml" Requires="v">
                <p:oleObj name="Photo Editor Photo" r:id="rId2" imgW="3459780" imgH="4717189" progId="MSPhotoEd.3">
                  <p:embed/>
                </p:oleObj>
              </mc:Choice>
              <mc:Fallback>
                <p:oleObj name="Photo Editor Photo" r:id="rId2" imgW="3459780" imgH="4717189" progId="MSPhotoEd.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925" y="1600200"/>
                        <a:ext cx="35750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 name="Object 3"/>
          <p:cNvGraphicFramePr>
            <a:graphicFrameLocks noGrp="1" noChangeAspect="1"/>
          </p:cNvGraphicFramePr>
          <p:nvPr>
            <p:ph sz="quarter" idx="3"/>
          </p:nvPr>
        </p:nvGraphicFramePr>
        <p:xfrm>
          <a:off x="5978525" y="1524000"/>
          <a:ext cx="3073400" cy="3698875"/>
        </p:xfrm>
        <a:graphic>
          <a:graphicData uri="http://schemas.openxmlformats.org/presentationml/2006/ole">
            <mc:AlternateContent xmlns:mc="http://schemas.openxmlformats.org/markup-compatibility/2006">
              <mc:Choice xmlns:v="urn:schemas-microsoft-com:vml" Requires="v">
                <p:oleObj name="Bitmap Image" r:id="rId4" imgW="1379048" imgH="1660952" progId="Paint.Picture">
                  <p:embed/>
                </p:oleObj>
              </mc:Choice>
              <mc:Fallback>
                <p:oleObj name="Bitmap Image" r:id="rId4" imgW="1379048" imgH="1660952"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8525" y="1524000"/>
                        <a:ext cx="3073400" cy="369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248" name="Rectangle 8"/>
          <p:cNvSpPr>
            <a:spLocks noChangeArrowheads="1"/>
          </p:cNvSpPr>
          <p:nvPr/>
        </p:nvSpPr>
        <p:spPr bwMode="auto">
          <a:xfrm>
            <a:off x="107950" y="1524000"/>
            <a:ext cx="5641975" cy="4724400"/>
          </a:xfrm>
          <a:prstGeom prst="rect">
            <a:avLst/>
          </a:prstGeom>
          <a:noFill/>
          <a:ln w="9525">
            <a:noFill/>
            <a:miter lim="800000"/>
            <a:headEnd/>
            <a:tailEnd/>
          </a:ln>
          <a:effectLst/>
        </p:spPr>
        <p:txBody>
          <a:bodyPr/>
          <a:lstStyle/>
          <a:p>
            <a:pPr algn="r" eaLnBrk="1" hangingPunct="1">
              <a:lnSpc>
                <a:spcPct val="90000"/>
              </a:lnSpc>
              <a:spcBef>
                <a:spcPct val="20000"/>
              </a:spcBef>
              <a:buClr>
                <a:schemeClr val="tx1"/>
              </a:buClr>
              <a:buSzPct val="90000"/>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(2) الموقع</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أ) علو عالي</a:t>
            </a: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ب) قرب قصر الملك</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eaLnBrk="1" hangingPunct="1">
              <a:lnSpc>
                <a:spcPct val="90000"/>
              </a:lnSpc>
              <a:spcBef>
                <a:spcPct val="20000"/>
              </a:spcBef>
              <a:buClr>
                <a:schemeClr val="tx1"/>
              </a:buClr>
              <a:buSzPct val="90000"/>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(3) الزراعة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أ) المزارات المحمولة</a:t>
            </a: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ب) الثلاثيات (3 أقسام)</a:t>
            </a: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ت) الأعمدة الثنائية</a:t>
            </a: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ث) الديكورات</a:t>
            </a: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ج) الأهمية الكونية </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250" name="Text Box 10"/>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167</a:t>
            </a:r>
            <a:endParaRPr lang="en-US" sz="1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8">
                                            <p:txEl>
                                              <p:pRg st="0" end="0"/>
                                            </p:txEl>
                                          </p:spTgt>
                                        </p:tgtEl>
                                        <p:attrNameLst>
                                          <p:attrName>style.visibility</p:attrName>
                                        </p:attrNameLst>
                                      </p:cBhvr>
                                      <p:to>
                                        <p:strVal val="visible"/>
                                      </p:to>
                                    </p:set>
                                    <p:anim calcmode="lin" valueType="num">
                                      <p:cBhvr>
                                        <p:cTn id="7" dur="1000" fill="hold"/>
                                        <p:tgtEl>
                                          <p:spTgt spid="1024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8">
                                            <p:txEl>
                                              <p:pRg st="0" end="0"/>
                                            </p:txEl>
                                          </p:spTgt>
                                        </p:tgtEl>
                                      </p:cBhvr>
                                    </p:animEffect>
                                  </p:childTnLst>
                                </p:cTn>
                              </p:par>
                              <p:par>
                                <p:cTn id="10" presetID="37" presetClass="entr" presetSubtype="0" fill="hold" nodeType="with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fade">
                                      <p:cBhvr>
                                        <p:cTn id="12" dur="1000"/>
                                        <p:tgtEl>
                                          <p:spTgt spid="10246"/>
                                        </p:tgtEl>
                                      </p:cBhvr>
                                    </p:animEffect>
                                    <p:anim calcmode="lin" valueType="num">
                                      <p:cBhvr>
                                        <p:cTn id="13" dur="1000" fill="hold"/>
                                        <p:tgtEl>
                                          <p:spTgt spid="10246"/>
                                        </p:tgtEl>
                                        <p:attrNameLst>
                                          <p:attrName>ppt_x</p:attrName>
                                        </p:attrNameLst>
                                      </p:cBhvr>
                                      <p:tavLst>
                                        <p:tav tm="0">
                                          <p:val>
                                            <p:strVal val="#ppt_x"/>
                                          </p:val>
                                        </p:tav>
                                        <p:tav tm="100000">
                                          <p:val>
                                            <p:strVal val="#ppt_x"/>
                                          </p:val>
                                        </p:tav>
                                      </p:tavLst>
                                    </p:anim>
                                    <p:anim calcmode="lin" valueType="num">
                                      <p:cBhvr>
                                        <p:cTn id="14" dur="900" decel="100000" fill="hold"/>
                                        <p:tgtEl>
                                          <p:spTgt spid="1024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246"/>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xit" presetSubtype="10" fill="hold" nodeType="clickEffect">
                                  <p:stCondLst>
                                    <p:cond delay="0"/>
                                  </p:stCondLst>
                                  <p:childTnLst>
                                    <p:animEffect transition="out" filter="checkerboard(across)">
                                      <p:cBhvr>
                                        <p:cTn id="19" dur="500"/>
                                        <p:tgtEl>
                                          <p:spTgt spid="10246"/>
                                        </p:tgtEl>
                                      </p:cBhvr>
                                    </p:animEffect>
                                    <p:set>
                                      <p:cBhvr>
                                        <p:cTn id="20" dur="1" fill="hold">
                                          <p:stCondLst>
                                            <p:cond delay="499"/>
                                          </p:stCondLst>
                                        </p:cTn>
                                        <p:tgtEl>
                                          <p:spTgt spid="10246"/>
                                        </p:tgtEl>
                                        <p:attrNameLst>
                                          <p:attrName>style.visibility</p:attrName>
                                        </p:attrNameLst>
                                      </p:cBhvr>
                                      <p:to>
                                        <p:strVal val="hidden"/>
                                      </p:to>
                                    </p:set>
                                  </p:childTnLst>
                                </p:cTn>
                              </p:par>
                              <p:par>
                                <p:cTn id="21" presetID="55" presetClass="entr" presetSubtype="0" fill="hold" grpId="0" nodeType="withEffect">
                                  <p:stCondLst>
                                    <p:cond delay="0"/>
                                  </p:stCondLst>
                                  <p:childTnLst>
                                    <p:set>
                                      <p:cBhvr>
                                        <p:cTn id="22" dur="1" fill="hold">
                                          <p:stCondLst>
                                            <p:cond delay="0"/>
                                          </p:stCondLst>
                                        </p:cTn>
                                        <p:tgtEl>
                                          <p:spTgt spid="10248">
                                            <p:txEl>
                                              <p:pRg st="1" end="1"/>
                                            </p:txEl>
                                          </p:spTgt>
                                        </p:tgtEl>
                                        <p:attrNameLst>
                                          <p:attrName>style.visibility</p:attrName>
                                        </p:attrNameLst>
                                      </p:cBhvr>
                                      <p:to>
                                        <p:strVal val="visible"/>
                                      </p:to>
                                    </p:set>
                                    <p:anim calcmode="lin" valueType="num">
                                      <p:cBhvr>
                                        <p:cTn id="23" dur="1000" fill="hold"/>
                                        <p:tgtEl>
                                          <p:spTgt spid="10248">
                                            <p:txEl>
                                              <p:pRg st="1" end="1"/>
                                            </p:txEl>
                                          </p:spTgt>
                                        </p:tgtEl>
                                        <p:attrNameLst>
                                          <p:attrName>ppt_w</p:attrName>
                                        </p:attrNameLst>
                                      </p:cBhvr>
                                      <p:tavLst>
                                        <p:tav tm="0">
                                          <p:val>
                                            <p:strVal val="#ppt_w*0.70"/>
                                          </p:val>
                                        </p:tav>
                                        <p:tav tm="100000">
                                          <p:val>
                                            <p:strVal val="#ppt_w"/>
                                          </p:val>
                                        </p:tav>
                                      </p:tavLst>
                                    </p:anim>
                                    <p:anim calcmode="lin" valueType="num">
                                      <p:cBhvr>
                                        <p:cTn id="24" dur="1000" fill="hold"/>
                                        <p:tgtEl>
                                          <p:spTgt spid="10248">
                                            <p:txEl>
                                              <p:pRg st="1" end="1"/>
                                            </p:txEl>
                                          </p:spTgt>
                                        </p:tgtEl>
                                        <p:attrNameLst>
                                          <p:attrName>ppt_h</p:attrName>
                                        </p:attrNameLst>
                                      </p:cBhvr>
                                      <p:tavLst>
                                        <p:tav tm="0">
                                          <p:val>
                                            <p:strVal val="#ppt_h"/>
                                          </p:val>
                                        </p:tav>
                                        <p:tav tm="100000">
                                          <p:val>
                                            <p:strVal val="#ppt_h"/>
                                          </p:val>
                                        </p:tav>
                                      </p:tavLst>
                                    </p:anim>
                                    <p:animEffect transition="in" filter="fade">
                                      <p:cBhvr>
                                        <p:cTn id="25" dur="1000"/>
                                        <p:tgtEl>
                                          <p:spTgt spid="10248">
                                            <p:txEl>
                                              <p:pRg st="1" end="1"/>
                                            </p:txEl>
                                          </p:spTgt>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0248">
                                            <p:txEl>
                                              <p:pRg st="2" end="2"/>
                                            </p:txEl>
                                          </p:spTgt>
                                        </p:tgtEl>
                                        <p:attrNameLst>
                                          <p:attrName>style.visibility</p:attrName>
                                        </p:attrNameLst>
                                      </p:cBhvr>
                                      <p:to>
                                        <p:strVal val="visible"/>
                                      </p:to>
                                    </p:set>
                                    <p:anim calcmode="lin" valueType="num">
                                      <p:cBhvr>
                                        <p:cTn id="28" dur="1000" fill="hold"/>
                                        <p:tgtEl>
                                          <p:spTgt spid="10248">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10248">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0248">
                                            <p:txEl>
                                              <p:pRg st="2" end="2"/>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10244"/>
                                        </p:tgtEl>
                                        <p:attrNameLst>
                                          <p:attrName>style.visibility</p:attrName>
                                        </p:attrNameLst>
                                      </p:cBhvr>
                                      <p:to>
                                        <p:strVal val="visible"/>
                                      </p:to>
                                    </p:set>
                                    <p:anim calcmode="lin" valueType="num">
                                      <p:cBhvr>
                                        <p:cTn id="33" dur="1000" fill="hold"/>
                                        <p:tgtEl>
                                          <p:spTgt spid="10244"/>
                                        </p:tgtEl>
                                        <p:attrNameLst>
                                          <p:attrName>ppt_w</p:attrName>
                                        </p:attrNameLst>
                                      </p:cBhvr>
                                      <p:tavLst>
                                        <p:tav tm="0">
                                          <p:val>
                                            <p:strVal val="#ppt_w*0.70"/>
                                          </p:val>
                                        </p:tav>
                                        <p:tav tm="100000">
                                          <p:val>
                                            <p:strVal val="#ppt_w"/>
                                          </p:val>
                                        </p:tav>
                                      </p:tavLst>
                                    </p:anim>
                                    <p:anim calcmode="lin" valueType="num">
                                      <p:cBhvr>
                                        <p:cTn id="34" dur="1000" fill="hold"/>
                                        <p:tgtEl>
                                          <p:spTgt spid="10244"/>
                                        </p:tgtEl>
                                        <p:attrNameLst>
                                          <p:attrName>ppt_h</p:attrName>
                                        </p:attrNameLst>
                                      </p:cBhvr>
                                      <p:tavLst>
                                        <p:tav tm="0">
                                          <p:val>
                                            <p:strVal val="#ppt_h"/>
                                          </p:val>
                                        </p:tav>
                                        <p:tav tm="100000">
                                          <p:val>
                                            <p:strVal val="#ppt_h"/>
                                          </p:val>
                                        </p:tav>
                                      </p:tavLst>
                                    </p:anim>
                                    <p:animEffect transition="in" filter="fade">
                                      <p:cBhvr>
                                        <p:cTn id="35" dur="1000"/>
                                        <p:tgtEl>
                                          <p:spTgt spid="1024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xit" presetSubtype="10" fill="hold" nodeType="clickEffect">
                                  <p:stCondLst>
                                    <p:cond delay="0"/>
                                  </p:stCondLst>
                                  <p:childTnLst>
                                    <p:animEffect transition="out" filter="blinds(horizontal)">
                                      <p:cBhvr>
                                        <p:cTn id="39" dur="500"/>
                                        <p:tgtEl>
                                          <p:spTgt spid="10244"/>
                                        </p:tgtEl>
                                      </p:cBhvr>
                                    </p:animEffect>
                                    <p:set>
                                      <p:cBhvr>
                                        <p:cTn id="40" dur="1" fill="hold">
                                          <p:stCondLst>
                                            <p:cond delay="499"/>
                                          </p:stCondLst>
                                        </p:cTn>
                                        <p:tgtEl>
                                          <p:spTgt spid="1024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0248">
                                            <p:txEl>
                                              <p:pRg st="3" end="3"/>
                                            </p:txEl>
                                          </p:spTgt>
                                        </p:tgtEl>
                                        <p:attrNameLst>
                                          <p:attrName>style.visibility</p:attrName>
                                        </p:attrNameLst>
                                      </p:cBhvr>
                                      <p:to>
                                        <p:strVal val="visible"/>
                                      </p:to>
                                    </p:set>
                                    <p:anim calcmode="lin" valueType="num">
                                      <p:cBhvr>
                                        <p:cTn id="45" dur="1000" fill="hold"/>
                                        <p:tgtEl>
                                          <p:spTgt spid="10248">
                                            <p:txEl>
                                              <p:pRg st="3" end="3"/>
                                            </p:txEl>
                                          </p:spTgt>
                                        </p:tgtEl>
                                        <p:attrNameLst>
                                          <p:attrName>ppt_w</p:attrName>
                                        </p:attrNameLst>
                                      </p:cBhvr>
                                      <p:tavLst>
                                        <p:tav tm="0">
                                          <p:val>
                                            <p:strVal val="#ppt_w*0.70"/>
                                          </p:val>
                                        </p:tav>
                                        <p:tav tm="100000">
                                          <p:val>
                                            <p:strVal val="#ppt_w"/>
                                          </p:val>
                                        </p:tav>
                                      </p:tavLst>
                                    </p:anim>
                                    <p:anim calcmode="lin" valueType="num">
                                      <p:cBhvr>
                                        <p:cTn id="46" dur="1000" fill="hold"/>
                                        <p:tgtEl>
                                          <p:spTgt spid="10248">
                                            <p:txEl>
                                              <p:pRg st="3" end="3"/>
                                            </p:txEl>
                                          </p:spTgt>
                                        </p:tgtEl>
                                        <p:attrNameLst>
                                          <p:attrName>ppt_h</p:attrName>
                                        </p:attrNameLst>
                                      </p:cBhvr>
                                      <p:tavLst>
                                        <p:tav tm="0">
                                          <p:val>
                                            <p:strVal val="#ppt_h"/>
                                          </p:val>
                                        </p:tav>
                                        <p:tav tm="100000">
                                          <p:val>
                                            <p:strVal val="#ppt_h"/>
                                          </p:val>
                                        </p:tav>
                                      </p:tavLst>
                                    </p:anim>
                                    <p:animEffect transition="in" filter="fade">
                                      <p:cBhvr>
                                        <p:cTn id="47" dur="1000"/>
                                        <p:tgtEl>
                                          <p:spTgt spid="10248">
                                            <p:txEl>
                                              <p:pRg st="3" end="3"/>
                                            </p:txEl>
                                          </p:spTgt>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10248">
                                            <p:txEl>
                                              <p:pRg st="4" end="4"/>
                                            </p:txEl>
                                          </p:spTgt>
                                        </p:tgtEl>
                                        <p:attrNameLst>
                                          <p:attrName>style.visibility</p:attrName>
                                        </p:attrNameLst>
                                      </p:cBhvr>
                                      <p:to>
                                        <p:strVal val="visible"/>
                                      </p:to>
                                    </p:set>
                                    <p:anim calcmode="lin" valueType="num">
                                      <p:cBhvr>
                                        <p:cTn id="50" dur="1000" fill="hold"/>
                                        <p:tgtEl>
                                          <p:spTgt spid="10248">
                                            <p:txEl>
                                              <p:pRg st="4" end="4"/>
                                            </p:txEl>
                                          </p:spTgt>
                                        </p:tgtEl>
                                        <p:attrNameLst>
                                          <p:attrName>ppt_w</p:attrName>
                                        </p:attrNameLst>
                                      </p:cBhvr>
                                      <p:tavLst>
                                        <p:tav tm="0">
                                          <p:val>
                                            <p:strVal val="#ppt_w*0.70"/>
                                          </p:val>
                                        </p:tav>
                                        <p:tav tm="100000">
                                          <p:val>
                                            <p:strVal val="#ppt_w"/>
                                          </p:val>
                                        </p:tav>
                                      </p:tavLst>
                                    </p:anim>
                                    <p:anim calcmode="lin" valueType="num">
                                      <p:cBhvr>
                                        <p:cTn id="51" dur="1000" fill="hold"/>
                                        <p:tgtEl>
                                          <p:spTgt spid="10248">
                                            <p:txEl>
                                              <p:pRg st="4" end="4"/>
                                            </p:txEl>
                                          </p:spTgt>
                                        </p:tgtEl>
                                        <p:attrNameLst>
                                          <p:attrName>ppt_h</p:attrName>
                                        </p:attrNameLst>
                                      </p:cBhvr>
                                      <p:tavLst>
                                        <p:tav tm="0">
                                          <p:val>
                                            <p:strVal val="#ppt_h"/>
                                          </p:val>
                                        </p:tav>
                                        <p:tav tm="100000">
                                          <p:val>
                                            <p:strVal val="#ppt_h"/>
                                          </p:val>
                                        </p:tav>
                                      </p:tavLst>
                                    </p:anim>
                                    <p:animEffect transition="in" filter="fade">
                                      <p:cBhvr>
                                        <p:cTn id="52" dur="1000"/>
                                        <p:tgtEl>
                                          <p:spTgt spid="10248">
                                            <p:txEl>
                                              <p:pRg st="4" end="4"/>
                                            </p:txEl>
                                          </p:spTgt>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10248">
                                            <p:txEl>
                                              <p:pRg st="5" end="5"/>
                                            </p:txEl>
                                          </p:spTgt>
                                        </p:tgtEl>
                                        <p:attrNameLst>
                                          <p:attrName>style.visibility</p:attrName>
                                        </p:attrNameLst>
                                      </p:cBhvr>
                                      <p:to>
                                        <p:strVal val="visible"/>
                                      </p:to>
                                    </p:set>
                                    <p:anim calcmode="lin" valueType="num">
                                      <p:cBhvr>
                                        <p:cTn id="55" dur="1000" fill="hold"/>
                                        <p:tgtEl>
                                          <p:spTgt spid="10248">
                                            <p:txEl>
                                              <p:pRg st="5" end="5"/>
                                            </p:txEl>
                                          </p:spTgt>
                                        </p:tgtEl>
                                        <p:attrNameLst>
                                          <p:attrName>ppt_w</p:attrName>
                                        </p:attrNameLst>
                                      </p:cBhvr>
                                      <p:tavLst>
                                        <p:tav tm="0">
                                          <p:val>
                                            <p:strVal val="#ppt_w*0.70"/>
                                          </p:val>
                                        </p:tav>
                                        <p:tav tm="100000">
                                          <p:val>
                                            <p:strVal val="#ppt_w"/>
                                          </p:val>
                                        </p:tav>
                                      </p:tavLst>
                                    </p:anim>
                                    <p:anim calcmode="lin" valueType="num">
                                      <p:cBhvr>
                                        <p:cTn id="56" dur="1000" fill="hold"/>
                                        <p:tgtEl>
                                          <p:spTgt spid="10248">
                                            <p:txEl>
                                              <p:pRg st="5" end="5"/>
                                            </p:txEl>
                                          </p:spTgt>
                                        </p:tgtEl>
                                        <p:attrNameLst>
                                          <p:attrName>ppt_h</p:attrName>
                                        </p:attrNameLst>
                                      </p:cBhvr>
                                      <p:tavLst>
                                        <p:tav tm="0">
                                          <p:val>
                                            <p:strVal val="#ppt_h"/>
                                          </p:val>
                                        </p:tav>
                                        <p:tav tm="100000">
                                          <p:val>
                                            <p:strVal val="#ppt_h"/>
                                          </p:val>
                                        </p:tav>
                                      </p:tavLst>
                                    </p:anim>
                                    <p:animEffect transition="in" filter="fade">
                                      <p:cBhvr>
                                        <p:cTn id="57" dur="1000"/>
                                        <p:tgtEl>
                                          <p:spTgt spid="10248">
                                            <p:txEl>
                                              <p:pRg st="5" end="5"/>
                                            </p:txEl>
                                          </p:spTgt>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0248">
                                            <p:txEl>
                                              <p:pRg st="6" end="6"/>
                                            </p:txEl>
                                          </p:spTgt>
                                        </p:tgtEl>
                                        <p:attrNameLst>
                                          <p:attrName>style.visibility</p:attrName>
                                        </p:attrNameLst>
                                      </p:cBhvr>
                                      <p:to>
                                        <p:strVal val="visible"/>
                                      </p:to>
                                    </p:set>
                                    <p:anim calcmode="lin" valueType="num">
                                      <p:cBhvr>
                                        <p:cTn id="60" dur="1000" fill="hold"/>
                                        <p:tgtEl>
                                          <p:spTgt spid="10248">
                                            <p:txEl>
                                              <p:pRg st="6" end="6"/>
                                            </p:txEl>
                                          </p:spTgt>
                                        </p:tgtEl>
                                        <p:attrNameLst>
                                          <p:attrName>ppt_w</p:attrName>
                                        </p:attrNameLst>
                                      </p:cBhvr>
                                      <p:tavLst>
                                        <p:tav tm="0">
                                          <p:val>
                                            <p:strVal val="#ppt_w*0.70"/>
                                          </p:val>
                                        </p:tav>
                                        <p:tav tm="100000">
                                          <p:val>
                                            <p:strVal val="#ppt_w"/>
                                          </p:val>
                                        </p:tav>
                                      </p:tavLst>
                                    </p:anim>
                                    <p:anim calcmode="lin" valueType="num">
                                      <p:cBhvr>
                                        <p:cTn id="61" dur="1000" fill="hold"/>
                                        <p:tgtEl>
                                          <p:spTgt spid="10248">
                                            <p:txEl>
                                              <p:pRg st="6" end="6"/>
                                            </p:txEl>
                                          </p:spTgt>
                                        </p:tgtEl>
                                        <p:attrNameLst>
                                          <p:attrName>ppt_h</p:attrName>
                                        </p:attrNameLst>
                                      </p:cBhvr>
                                      <p:tavLst>
                                        <p:tav tm="0">
                                          <p:val>
                                            <p:strVal val="#ppt_h"/>
                                          </p:val>
                                        </p:tav>
                                        <p:tav tm="100000">
                                          <p:val>
                                            <p:strVal val="#ppt_h"/>
                                          </p:val>
                                        </p:tav>
                                      </p:tavLst>
                                    </p:anim>
                                    <p:animEffect transition="in" filter="fade">
                                      <p:cBhvr>
                                        <p:cTn id="62" dur="1000"/>
                                        <p:tgtEl>
                                          <p:spTgt spid="10248">
                                            <p:txEl>
                                              <p:pRg st="6" end="6"/>
                                            </p:txEl>
                                          </p:spTgt>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10248">
                                            <p:txEl>
                                              <p:pRg st="7" end="7"/>
                                            </p:txEl>
                                          </p:spTgt>
                                        </p:tgtEl>
                                        <p:attrNameLst>
                                          <p:attrName>style.visibility</p:attrName>
                                        </p:attrNameLst>
                                      </p:cBhvr>
                                      <p:to>
                                        <p:strVal val="visible"/>
                                      </p:to>
                                    </p:set>
                                    <p:anim calcmode="lin" valueType="num">
                                      <p:cBhvr>
                                        <p:cTn id="65" dur="1000" fill="hold"/>
                                        <p:tgtEl>
                                          <p:spTgt spid="10248">
                                            <p:txEl>
                                              <p:pRg st="7" end="7"/>
                                            </p:txEl>
                                          </p:spTgt>
                                        </p:tgtEl>
                                        <p:attrNameLst>
                                          <p:attrName>ppt_w</p:attrName>
                                        </p:attrNameLst>
                                      </p:cBhvr>
                                      <p:tavLst>
                                        <p:tav tm="0">
                                          <p:val>
                                            <p:strVal val="#ppt_w*0.70"/>
                                          </p:val>
                                        </p:tav>
                                        <p:tav tm="100000">
                                          <p:val>
                                            <p:strVal val="#ppt_w"/>
                                          </p:val>
                                        </p:tav>
                                      </p:tavLst>
                                    </p:anim>
                                    <p:anim calcmode="lin" valueType="num">
                                      <p:cBhvr>
                                        <p:cTn id="66" dur="1000" fill="hold"/>
                                        <p:tgtEl>
                                          <p:spTgt spid="10248">
                                            <p:txEl>
                                              <p:pRg st="7" end="7"/>
                                            </p:txEl>
                                          </p:spTgt>
                                        </p:tgtEl>
                                        <p:attrNameLst>
                                          <p:attrName>ppt_h</p:attrName>
                                        </p:attrNameLst>
                                      </p:cBhvr>
                                      <p:tavLst>
                                        <p:tav tm="0">
                                          <p:val>
                                            <p:strVal val="#ppt_h"/>
                                          </p:val>
                                        </p:tav>
                                        <p:tav tm="100000">
                                          <p:val>
                                            <p:strVal val="#ppt_h"/>
                                          </p:val>
                                        </p:tav>
                                      </p:tavLst>
                                    </p:anim>
                                    <p:animEffect transition="in" filter="fade">
                                      <p:cBhvr>
                                        <p:cTn id="67" dur="1000"/>
                                        <p:tgtEl>
                                          <p:spTgt spid="10248">
                                            <p:txEl>
                                              <p:pRg st="7" end="7"/>
                                            </p:txEl>
                                          </p:spTgt>
                                        </p:tgtEl>
                                      </p:cBhvr>
                                    </p:animEffect>
                                  </p:childTnLst>
                                </p:cTn>
                              </p:par>
                              <p:par>
                                <p:cTn id="68" presetID="55" presetClass="entr" presetSubtype="0" fill="hold" grpId="0" nodeType="withEffect">
                                  <p:stCondLst>
                                    <p:cond delay="0"/>
                                  </p:stCondLst>
                                  <p:childTnLst>
                                    <p:set>
                                      <p:cBhvr>
                                        <p:cTn id="69" dur="1" fill="hold">
                                          <p:stCondLst>
                                            <p:cond delay="0"/>
                                          </p:stCondLst>
                                        </p:cTn>
                                        <p:tgtEl>
                                          <p:spTgt spid="10248">
                                            <p:txEl>
                                              <p:pRg st="8" end="8"/>
                                            </p:txEl>
                                          </p:spTgt>
                                        </p:tgtEl>
                                        <p:attrNameLst>
                                          <p:attrName>style.visibility</p:attrName>
                                        </p:attrNameLst>
                                      </p:cBhvr>
                                      <p:to>
                                        <p:strVal val="visible"/>
                                      </p:to>
                                    </p:set>
                                    <p:anim calcmode="lin" valueType="num">
                                      <p:cBhvr>
                                        <p:cTn id="70" dur="1000" fill="hold"/>
                                        <p:tgtEl>
                                          <p:spTgt spid="10248">
                                            <p:txEl>
                                              <p:pRg st="8" end="8"/>
                                            </p:txEl>
                                          </p:spTgt>
                                        </p:tgtEl>
                                        <p:attrNameLst>
                                          <p:attrName>ppt_w</p:attrName>
                                        </p:attrNameLst>
                                      </p:cBhvr>
                                      <p:tavLst>
                                        <p:tav tm="0">
                                          <p:val>
                                            <p:strVal val="#ppt_w*0.70"/>
                                          </p:val>
                                        </p:tav>
                                        <p:tav tm="100000">
                                          <p:val>
                                            <p:strVal val="#ppt_w"/>
                                          </p:val>
                                        </p:tav>
                                      </p:tavLst>
                                    </p:anim>
                                    <p:anim calcmode="lin" valueType="num">
                                      <p:cBhvr>
                                        <p:cTn id="71" dur="1000" fill="hold"/>
                                        <p:tgtEl>
                                          <p:spTgt spid="10248">
                                            <p:txEl>
                                              <p:pRg st="8" end="8"/>
                                            </p:txEl>
                                          </p:spTgt>
                                        </p:tgtEl>
                                        <p:attrNameLst>
                                          <p:attrName>ppt_h</p:attrName>
                                        </p:attrNameLst>
                                      </p:cBhvr>
                                      <p:tavLst>
                                        <p:tav tm="0">
                                          <p:val>
                                            <p:strVal val="#ppt_h"/>
                                          </p:val>
                                        </p:tav>
                                        <p:tav tm="100000">
                                          <p:val>
                                            <p:strVal val="#ppt_h"/>
                                          </p:val>
                                        </p:tav>
                                      </p:tavLst>
                                    </p:anim>
                                    <p:animEffect transition="in" filter="fade">
                                      <p:cBhvr>
                                        <p:cTn id="72" dur="1000"/>
                                        <p:tgtEl>
                                          <p:spTgt spid="1024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277813"/>
            <a:ext cx="9144000" cy="1143000"/>
          </a:xfrm>
          <a:solidFill>
            <a:srgbClr val="6A0400"/>
          </a:solidFill>
        </p:spPr>
        <p:txBody>
          <a:bodyPr/>
          <a:lstStyle/>
          <a:p>
            <a:pPr eaLnBrk="1" hangingPunct="1">
              <a:defRPr/>
            </a:pPr>
            <a:r>
              <a:rPr lang="ar-JO" dirty="0">
                <a:ea typeface="ＭＳ Ｐゴシック" charset="0"/>
                <a:cs typeface="Arial" panose="020B0604020202020204" pitchFamily="34" charset="0"/>
              </a:rPr>
              <a:t>أتينا إلى بيته</a:t>
            </a:r>
            <a:endParaRPr lang="en-US" dirty="0">
              <a:ea typeface="ＭＳ Ｐゴシック" charset="0"/>
              <a:cs typeface="Arial" panose="020B0604020202020204" pitchFamily="34" charset="0"/>
            </a:endParaRPr>
          </a:p>
        </p:txBody>
      </p:sp>
      <p:pic>
        <p:nvPicPr>
          <p:cNvPr id="165890" name="Picture 4" descr="BL00342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895600"/>
            <a:ext cx="237172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5"/>
          <p:cNvSpPr>
            <a:spLocks noChangeArrowheads="1"/>
          </p:cNvSpPr>
          <p:nvPr/>
        </p:nvSpPr>
        <p:spPr bwMode="auto">
          <a:xfrm>
            <a:off x="107951" y="1524000"/>
            <a:ext cx="6292849" cy="5218113"/>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أتينا إلى بيته</a:t>
            </a:r>
          </a:p>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واجتمعنا باسمه لنعبده (مرتين)</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defRPr/>
            </a:pP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أتينا إلى بيته</a:t>
            </a:r>
          </a:p>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واجتمعنا باسمه </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لنعبد المسيح الرب</a:t>
            </a:r>
          </a:p>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نعبده</a:t>
            </a:r>
          </a:p>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يسوع المسيح ربنا</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7812"/>
            <a:ext cx="8229600" cy="5311428"/>
          </a:xfrm>
        </p:spPr>
        <p:txBody>
          <a:bodyPr/>
          <a:lstStyle/>
          <a:p>
            <a:pPr eaLnBrk="1" hangingPunct="1">
              <a:defRPr/>
            </a:pPr>
            <a:r>
              <a:rPr lang="ar-JO" sz="8000" dirty="0">
                <a:ea typeface="ＭＳ Ｐゴシック" charset="0"/>
                <a:cs typeface="Arial" panose="020B0604020202020204" pitchFamily="34" charset="0"/>
              </a:rPr>
              <a:t>إلهنا</a:t>
            </a:r>
            <a:br>
              <a:rPr lang="ar-JO" sz="8000" dirty="0">
                <a:ea typeface="ＭＳ Ｐゴシック" charset="0"/>
                <a:cs typeface="Arial" panose="020B0604020202020204" pitchFamily="34" charset="0"/>
              </a:rPr>
            </a:br>
            <a:r>
              <a:rPr lang="ar-JO" sz="8000" dirty="0">
                <a:ea typeface="ＭＳ Ｐゴシック" charset="0"/>
                <a:cs typeface="Arial" panose="020B0604020202020204" pitchFamily="34" charset="0"/>
              </a:rPr>
              <a:t>إله رائع</a:t>
            </a:r>
            <a:endParaRPr lang="en-US" sz="8000" dirty="0">
              <a:ea typeface="ＭＳ Ｐゴシック" charset="0"/>
              <a:cs typeface="Arial" panose="020B0604020202020204" pitchFamily="34" charset="0"/>
            </a:endParaRPr>
          </a:p>
        </p:txBody>
      </p:sp>
      <p:sp>
        <p:nvSpPr>
          <p:cNvPr id="166916" name="Rectangle 6"/>
          <p:cNvSpPr>
            <a:spLocks noChangeArrowheads="1"/>
          </p:cNvSpPr>
          <p:nvPr/>
        </p:nvSpPr>
        <p:spPr bwMode="auto">
          <a:xfrm>
            <a:off x="8959850" y="64912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1" dirty="0">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41"/>
          <p:cNvPicPr>
            <a:picLocks noChangeAspect="1" noChangeArrowheads="1"/>
          </p:cNvPicPr>
          <p:nvPr/>
        </p:nvPicPr>
        <p:blipFill>
          <a:blip r:embed="rId2" cstate="screen">
            <a:lum contrast="30000"/>
            <a:extLst>
              <a:ext uri="{28A0092B-C50C-407E-A947-70E740481C1C}">
                <a14:useLocalDpi xmlns:a14="http://schemas.microsoft.com/office/drawing/2010/main" val="0"/>
              </a:ext>
            </a:extLst>
          </a:blip>
          <a:srcRect b="17647"/>
          <a:stretch>
            <a:fillRect/>
          </a:stretch>
        </p:blipFill>
        <p:spPr bwMode="auto">
          <a:xfrm>
            <a:off x="4419600" y="1524000"/>
            <a:ext cx="43195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107950" y="476250"/>
            <a:ext cx="9359900" cy="1016000"/>
          </a:xfrm>
          <a:solidFill>
            <a:srgbClr val="000000"/>
          </a:solidFill>
          <a:ln>
            <a:solidFill>
              <a:schemeClr val="tx1"/>
            </a:solidFill>
          </a:ln>
        </p:spPr>
        <p:txBody>
          <a:bodyPr/>
          <a:lstStyle/>
          <a:p>
            <a:pPr eaLnBrk="1" hangingPunct="1">
              <a:defRPr/>
            </a:pPr>
            <a:r>
              <a:rPr lang="ar-JO" sz="4000" dirty="0">
                <a:effectLst>
                  <a:outerShdw blurRad="38100" dist="38100" dir="2700000" algn="tl">
                    <a:srgbClr val="000080"/>
                  </a:outerShdw>
                </a:effectLst>
                <a:ea typeface="ＭＳ Ｐゴシック" charset="0"/>
                <a:cs typeface="Arial" panose="020B0604020202020204" pitchFamily="34" charset="0"/>
              </a:rPr>
              <a:t>الفروقات بين الهياكل</a:t>
            </a:r>
            <a:endParaRPr lang="en-US" sz="4000" dirty="0">
              <a:effectLst>
                <a:outerShdw blurRad="38100" dist="38100" dir="2700000" algn="tl">
                  <a:srgbClr val="000080"/>
                </a:outerShdw>
              </a:effectLst>
              <a:ea typeface="ＭＳ Ｐゴシック" charset="0"/>
              <a:cs typeface="Arial" panose="020B0604020202020204" pitchFamily="34" charset="0"/>
            </a:endParaRPr>
          </a:p>
        </p:txBody>
      </p:sp>
      <p:sp>
        <p:nvSpPr>
          <p:cNvPr id="7211" name="Rectangle 43"/>
          <p:cNvSpPr>
            <a:spLocks noChangeArrowheads="1"/>
          </p:cNvSpPr>
          <p:nvPr/>
        </p:nvSpPr>
        <p:spPr bwMode="auto">
          <a:xfrm>
            <a:off x="381000" y="1524000"/>
            <a:ext cx="4038600" cy="4530725"/>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charset="0"/>
              <a:buNone/>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الوثنيون</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متعددة</a:t>
            </a: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لإرضاء الآلهة</a:t>
            </a: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لا يوجد عهد</a:t>
            </a: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مكان لصلاة أفضل</a:t>
            </a: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دافع عبادة سيء</a:t>
            </a: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أنواع حيوانات كثيرة</a:t>
            </a: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الذبيحة البشرية مقبولة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213" name="Rectangle 45"/>
          <p:cNvSpPr>
            <a:spLocks noChangeArrowheads="1"/>
          </p:cNvSpPr>
          <p:nvPr/>
        </p:nvSpPr>
        <p:spPr bwMode="auto">
          <a:xfrm>
            <a:off x="4419600" y="1524000"/>
            <a:ext cx="4724400" cy="5334000"/>
          </a:xfrm>
          <a:prstGeom prst="rect">
            <a:avLst/>
          </a:prstGeom>
          <a:gradFill rotWithShape="1">
            <a:gsLst>
              <a:gs pos="0">
                <a:schemeClr val="accent1">
                  <a:alpha val="50000"/>
                </a:schemeClr>
              </a:gs>
              <a:gs pos="100000">
                <a:schemeClr val="accent1">
                  <a:gamma/>
                  <a:shade val="46275"/>
                  <a:invGamma/>
                </a:schemeClr>
              </a:gs>
            </a:gsLst>
            <a:lin ang="5400000" scaled="1"/>
          </a:gradFill>
          <a:ln w="9525">
            <a:noFill/>
            <a:miter lim="800000"/>
            <a:headEnd/>
            <a:tailEnd/>
          </a:ln>
          <a:effectLst/>
        </p:spPr>
        <p:txBody>
          <a:bodyPr/>
          <a:lstStyle/>
          <a:p>
            <a:pPr marL="342900" indent="-342900" algn="ctr" eaLnBrk="1" hangingPunct="1">
              <a:spcBef>
                <a:spcPct val="20000"/>
              </a:spcBef>
              <a:buClr>
                <a:schemeClr val="hlink"/>
              </a:buClr>
              <a:buSzPct val="90000"/>
              <a:buFont typeface="Wingdings" charset="0"/>
              <a:buNone/>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اليهود</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واحد</a:t>
            </a: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لسماع يهوه</a:t>
            </a: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عهد مع يهوه</a:t>
            </a: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صلاة لكل الأمم</a:t>
            </a: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عبادة لمجد يهوه</a:t>
            </a: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فقط الحيوانات الصحيحة</a:t>
            </a:r>
          </a:p>
          <a:p>
            <a:pPr marL="342900" indent="-342900" algn="r" rtl="1" eaLnBrk="1" hangingPunct="1">
              <a:spcBef>
                <a:spcPct val="20000"/>
              </a:spcBef>
              <a:buClr>
                <a:schemeClr val="hlink"/>
              </a:buClr>
              <a:buSzPct val="90000"/>
              <a:buFont typeface="Wingdings" charset="0"/>
              <a:buBlip>
                <a:blip r:embed="rId3"/>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فقط الذبائح الحيوانية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215" name="Text Box 47"/>
          <p:cNvSpPr txBox="1">
            <a:spLocks noChangeArrowheads="1"/>
          </p:cNvSpPr>
          <p:nvPr/>
        </p:nvSpPr>
        <p:spPr bwMode="auto">
          <a:xfrm>
            <a:off x="7524750" y="-26988"/>
            <a:ext cx="1547813"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b="1" dirty="0">
                <a:latin typeface="Arial" panose="020B0604020202020204" pitchFamily="34" charset="0"/>
                <a:cs typeface="Arial" panose="020B0604020202020204" pitchFamily="34" charset="0"/>
              </a:rPr>
              <a:t>168-169</a:t>
            </a:r>
            <a:endParaRPr lang="en-US" sz="1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211">
                                            <p:txEl>
                                              <p:pRg st="1" end="1"/>
                                            </p:txEl>
                                          </p:spTgt>
                                        </p:tgtEl>
                                        <p:attrNameLst>
                                          <p:attrName>style.visibility</p:attrName>
                                        </p:attrNameLst>
                                      </p:cBhvr>
                                      <p:to>
                                        <p:strVal val="visible"/>
                                      </p:to>
                                    </p:set>
                                    <p:animEffect transition="in" filter="fade">
                                      <p:cBhvr>
                                        <p:cTn id="7" dur="1000"/>
                                        <p:tgtEl>
                                          <p:spTgt spid="7211">
                                            <p:txEl>
                                              <p:pRg st="1" end="1"/>
                                            </p:txEl>
                                          </p:spTgt>
                                        </p:tgtEl>
                                      </p:cBhvr>
                                    </p:animEffect>
                                    <p:anim calcmode="lin" valueType="num">
                                      <p:cBhvr>
                                        <p:cTn id="8" dur="1000" fill="hold"/>
                                        <p:tgtEl>
                                          <p:spTgt spid="7211">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211">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211">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211">
                                            <p:txEl>
                                              <p:pRg st="2" end="2"/>
                                            </p:txEl>
                                          </p:spTgt>
                                        </p:tgtEl>
                                        <p:attrNameLst>
                                          <p:attrName>style.visibility</p:attrName>
                                        </p:attrNameLst>
                                      </p:cBhvr>
                                      <p:to>
                                        <p:strVal val="visible"/>
                                      </p:to>
                                    </p:set>
                                    <p:animEffect transition="in" filter="fade">
                                      <p:cBhvr>
                                        <p:cTn id="15" dur="1000"/>
                                        <p:tgtEl>
                                          <p:spTgt spid="7211">
                                            <p:txEl>
                                              <p:pRg st="2" end="2"/>
                                            </p:txEl>
                                          </p:spTgt>
                                        </p:tgtEl>
                                      </p:cBhvr>
                                    </p:animEffect>
                                    <p:anim calcmode="lin" valueType="num">
                                      <p:cBhvr>
                                        <p:cTn id="16" dur="1000" fill="hold"/>
                                        <p:tgtEl>
                                          <p:spTgt spid="7211">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211">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211">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211">
                                            <p:txEl>
                                              <p:pRg st="3" end="3"/>
                                            </p:txEl>
                                          </p:spTgt>
                                        </p:tgtEl>
                                        <p:attrNameLst>
                                          <p:attrName>style.visibility</p:attrName>
                                        </p:attrNameLst>
                                      </p:cBhvr>
                                      <p:to>
                                        <p:strVal val="visible"/>
                                      </p:to>
                                    </p:set>
                                    <p:animEffect transition="in" filter="fade">
                                      <p:cBhvr>
                                        <p:cTn id="23" dur="1000"/>
                                        <p:tgtEl>
                                          <p:spTgt spid="7211">
                                            <p:txEl>
                                              <p:pRg st="3" end="3"/>
                                            </p:txEl>
                                          </p:spTgt>
                                        </p:tgtEl>
                                      </p:cBhvr>
                                    </p:animEffect>
                                    <p:anim calcmode="lin" valueType="num">
                                      <p:cBhvr>
                                        <p:cTn id="24" dur="1000" fill="hold"/>
                                        <p:tgtEl>
                                          <p:spTgt spid="7211">
                                            <p:txEl>
                                              <p:pRg st="3" end="3"/>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7211">
                                            <p:txEl>
                                              <p:pRg st="3" end="3"/>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211">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211">
                                            <p:txEl>
                                              <p:pRg st="4" end="4"/>
                                            </p:txEl>
                                          </p:spTgt>
                                        </p:tgtEl>
                                        <p:attrNameLst>
                                          <p:attrName>style.visibility</p:attrName>
                                        </p:attrNameLst>
                                      </p:cBhvr>
                                      <p:to>
                                        <p:strVal val="visible"/>
                                      </p:to>
                                    </p:set>
                                    <p:animEffect transition="in" filter="fade">
                                      <p:cBhvr>
                                        <p:cTn id="31" dur="1000"/>
                                        <p:tgtEl>
                                          <p:spTgt spid="7211">
                                            <p:txEl>
                                              <p:pRg st="4" end="4"/>
                                            </p:txEl>
                                          </p:spTgt>
                                        </p:tgtEl>
                                      </p:cBhvr>
                                    </p:animEffect>
                                    <p:anim calcmode="lin" valueType="num">
                                      <p:cBhvr>
                                        <p:cTn id="32" dur="1000" fill="hold"/>
                                        <p:tgtEl>
                                          <p:spTgt spid="7211">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7211">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211">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7211">
                                            <p:txEl>
                                              <p:pRg st="5" end="5"/>
                                            </p:txEl>
                                          </p:spTgt>
                                        </p:tgtEl>
                                        <p:attrNameLst>
                                          <p:attrName>style.visibility</p:attrName>
                                        </p:attrNameLst>
                                      </p:cBhvr>
                                      <p:to>
                                        <p:strVal val="visible"/>
                                      </p:to>
                                    </p:set>
                                    <p:animEffect transition="in" filter="fade">
                                      <p:cBhvr>
                                        <p:cTn id="39" dur="1000"/>
                                        <p:tgtEl>
                                          <p:spTgt spid="7211">
                                            <p:txEl>
                                              <p:pRg st="5" end="5"/>
                                            </p:txEl>
                                          </p:spTgt>
                                        </p:tgtEl>
                                      </p:cBhvr>
                                    </p:animEffect>
                                    <p:anim calcmode="lin" valueType="num">
                                      <p:cBhvr>
                                        <p:cTn id="40" dur="1000" fill="hold"/>
                                        <p:tgtEl>
                                          <p:spTgt spid="7211">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7211">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7211">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7211">
                                            <p:txEl>
                                              <p:pRg st="6" end="6"/>
                                            </p:txEl>
                                          </p:spTgt>
                                        </p:tgtEl>
                                        <p:attrNameLst>
                                          <p:attrName>style.visibility</p:attrName>
                                        </p:attrNameLst>
                                      </p:cBhvr>
                                      <p:to>
                                        <p:strVal val="visible"/>
                                      </p:to>
                                    </p:set>
                                    <p:animEffect transition="in" filter="fade">
                                      <p:cBhvr>
                                        <p:cTn id="47" dur="1000"/>
                                        <p:tgtEl>
                                          <p:spTgt spid="7211">
                                            <p:txEl>
                                              <p:pRg st="6" end="6"/>
                                            </p:txEl>
                                          </p:spTgt>
                                        </p:tgtEl>
                                      </p:cBhvr>
                                    </p:animEffect>
                                    <p:anim calcmode="lin" valueType="num">
                                      <p:cBhvr>
                                        <p:cTn id="48" dur="1000" fill="hold"/>
                                        <p:tgtEl>
                                          <p:spTgt spid="7211">
                                            <p:txEl>
                                              <p:pRg st="6" end="6"/>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7211">
                                            <p:txEl>
                                              <p:pRg st="6" end="6"/>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211">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7211">
                                            <p:txEl>
                                              <p:pRg st="7" end="7"/>
                                            </p:txEl>
                                          </p:spTgt>
                                        </p:tgtEl>
                                        <p:attrNameLst>
                                          <p:attrName>style.visibility</p:attrName>
                                        </p:attrNameLst>
                                      </p:cBhvr>
                                      <p:to>
                                        <p:strVal val="visible"/>
                                      </p:to>
                                    </p:set>
                                    <p:animEffect transition="in" filter="fade">
                                      <p:cBhvr>
                                        <p:cTn id="55" dur="1000"/>
                                        <p:tgtEl>
                                          <p:spTgt spid="7211">
                                            <p:txEl>
                                              <p:pRg st="7" end="7"/>
                                            </p:txEl>
                                          </p:spTgt>
                                        </p:tgtEl>
                                      </p:cBhvr>
                                    </p:animEffect>
                                    <p:anim calcmode="lin" valueType="num">
                                      <p:cBhvr>
                                        <p:cTn id="56" dur="1000" fill="hold"/>
                                        <p:tgtEl>
                                          <p:spTgt spid="7211">
                                            <p:txEl>
                                              <p:pRg st="7" end="7"/>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7211">
                                            <p:txEl>
                                              <p:pRg st="7" end="7"/>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7211">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8" presetClass="entr" presetSubtype="0" accel="50000" fill="hold" grpId="0" nodeType="clickEffect">
                                  <p:stCondLst>
                                    <p:cond delay="0"/>
                                  </p:stCondLst>
                                  <p:iterate type="lt">
                                    <p:tmPct val="50000"/>
                                  </p:iterate>
                                  <p:childTnLst>
                                    <p:set>
                                      <p:cBhvr>
                                        <p:cTn id="62" dur="1" fill="hold">
                                          <p:stCondLst>
                                            <p:cond delay="0"/>
                                          </p:stCondLst>
                                        </p:cTn>
                                        <p:tgtEl>
                                          <p:spTgt spid="7213">
                                            <p:txEl>
                                              <p:pRg st="0" end="0"/>
                                            </p:txEl>
                                          </p:spTgt>
                                        </p:tgtEl>
                                        <p:attrNameLst>
                                          <p:attrName>style.visibility</p:attrName>
                                        </p:attrNameLst>
                                      </p:cBhvr>
                                      <p:to>
                                        <p:strVal val="visible"/>
                                      </p:to>
                                    </p:set>
                                    <p:set>
                                      <p:cBhvr>
                                        <p:cTn id="63" dur="455" fill="hold">
                                          <p:stCondLst>
                                            <p:cond delay="0"/>
                                          </p:stCondLst>
                                        </p:cTn>
                                        <p:tgtEl>
                                          <p:spTgt spid="7213">
                                            <p:txEl>
                                              <p:pRg st="0" end="0"/>
                                            </p:txEl>
                                          </p:spTgt>
                                        </p:tgtEl>
                                        <p:attrNameLst>
                                          <p:attrName>style.rotation</p:attrName>
                                        </p:attrNameLst>
                                      </p:cBhvr>
                                      <p:to>
                                        <p:strVal val="-45.0"/>
                                      </p:to>
                                    </p:set>
                                    <p:anim calcmode="lin" valueType="num">
                                      <p:cBhvr>
                                        <p:cTn id="64" dur="455" fill="hold">
                                          <p:stCondLst>
                                            <p:cond delay="455"/>
                                          </p:stCondLst>
                                        </p:cTn>
                                        <p:tgtEl>
                                          <p:spTgt spid="721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65" dur="455" fill="hold">
                                          <p:stCondLst>
                                            <p:cond delay="0"/>
                                          </p:stCondLst>
                                        </p:cTn>
                                        <p:tgtEl>
                                          <p:spTgt spid="7213">
                                            <p:txEl>
                                              <p:pRg st="0" end="0"/>
                                            </p:txEl>
                                          </p:spTgt>
                                        </p:tgtEl>
                                        <p:attrNameLst>
                                          <p:attrName>ppt_y</p:attrName>
                                        </p:attrNameLst>
                                      </p:cBhvr>
                                      <p:tavLst>
                                        <p:tav tm="0">
                                          <p:val>
                                            <p:strVal val="#ppt_y-1"/>
                                          </p:val>
                                        </p:tav>
                                        <p:tav tm="100000">
                                          <p:val>
                                            <p:strVal val="#ppt_y-(0.354*#ppt_w-0.172*#ppt_h)"/>
                                          </p:val>
                                        </p:tav>
                                      </p:tavLst>
                                    </p:anim>
                                    <p:anim calcmode="lin" valueType="num">
                                      <p:cBhvr>
                                        <p:cTn id="66" dur="156" decel="50000" autoRev="1" fill="hold">
                                          <p:stCondLst>
                                            <p:cond delay="455"/>
                                          </p:stCondLst>
                                        </p:cTn>
                                        <p:tgtEl>
                                          <p:spTgt spid="721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67" dur="136" fill="hold">
                                          <p:stCondLst>
                                            <p:cond delay="864"/>
                                          </p:stCondLst>
                                        </p:cTn>
                                        <p:tgtEl>
                                          <p:spTgt spid="721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38" presetClass="entr" presetSubtype="0" accel="50000" fill="hold" grpId="0" nodeType="clickEffect">
                                  <p:stCondLst>
                                    <p:cond delay="0"/>
                                  </p:stCondLst>
                                  <p:iterate type="lt">
                                    <p:tmPct val="50000"/>
                                  </p:iterate>
                                  <p:childTnLst>
                                    <p:set>
                                      <p:cBhvr>
                                        <p:cTn id="71" dur="1" fill="hold">
                                          <p:stCondLst>
                                            <p:cond delay="0"/>
                                          </p:stCondLst>
                                        </p:cTn>
                                        <p:tgtEl>
                                          <p:spTgt spid="7213">
                                            <p:bg/>
                                          </p:spTgt>
                                        </p:tgtEl>
                                        <p:attrNameLst>
                                          <p:attrName>style.visibility</p:attrName>
                                        </p:attrNameLst>
                                      </p:cBhvr>
                                      <p:to>
                                        <p:strVal val="visible"/>
                                      </p:to>
                                    </p:set>
                                    <p:set>
                                      <p:cBhvr>
                                        <p:cTn id="72" dur="455" fill="hold">
                                          <p:stCondLst>
                                            <p:cond delay="0"/>
                                          </p:stCondLst>
                                        </p:cTn>
                                        <p:tgtEl>
                                          <p:spTgt spid="7213">
                                            <p:bg/>
                                          </p:spTgt>
                                        </p:tgtEl>
                                        <p:attrNameLst>
                                          <p:attrName>style.rotation</p:attrName>
                                        </p:attrNameLst>
                                      </p:cBhvr>
                                      <p:to>
                                        <p:strVal val="-45.0"/>
                                      </p:to>
                                    </p:set>
                                    <p:anim calcmode="lin" valueType="num">
                                      <p:cBhvr>
                                        <p:cTn id="73" dur="455" fill="hold">
                                          <p:stCondLst>
                                            <p:cond delay="455"/>
                                          </p:stCondLst>
                                        </p:cTn>
                                        <p:tgtEl>
                                          <p:spTgt spid="7213">
                                            <p:bg/>
                                          </p:spTgt>
                                        </p:tgtEl>
                                        <p:attrNameLst>
                                          <p:attrName>style.rotation</p:attrName>
                                        </p:attrNameLst>
                                      </p:cBhvr>
                                      <p:tavLst>
                                        <p:tav tm="0">
                                          <p:val>
                                            <p:fltVal val="-45"/>
                                          </p:val>
                                        </p:tav>
                                        <p:tav tm="69900">
                                          <p:val>
                                            <p:fltVal val="45"/>
                                          </p:val>
                                        </p:tav>
                                        <p:tav tm="100000">
                                          <p:val>
                                            <p:fltVal val="0"/>
                                          </p:val>
                                        </p:tav>
                                      </p:tavLst>
                                    </p:anim>
                                    <p:anim calcmode="lin" valueType="num">
                                      <p:cBhvr>
                                        <p:cTn id="74" dur="455" fill="hold">
                                          <p:stCondLst>
                                            <p:cond delay="0"/>
                                          </p:stCondLst>
                                        </p:cTn>
                                        <p:tgtEl>
                                          <p:spTgt spid="7213">
                                            <p:bg/>
                                          </p:spTgt>
                                        </p:tgtEl>
                                        <p:attrNameLst>
                                          <p:attrName>ppt_y</p:attrName>
                                        </p:attrNameLst>
                                      </p:cBhvr>
                                      <p:tavLst>
                                        <p:tav tm="0">
                                          <p:val>
                                            <p:strVal val="#ppt_y-1"/>
                                          </p:val>
                                        </p:tav>
                                        <p:tav tm="100000">
                                          <p:val>
                                            <p:strVal val="#ppt_y-(0.354*#ppt_w-0.172*#ppt_h)"/>
                                          </p:val>
                                        </p:tav>
                                      </p:tavLst>
                                    </p:anim>
                                    <p:anim calcmode="lin" valueType="num">
                                      <p:cBhvr>
                                        <p:cTn id="75" dur="156" decel="50000" autoRev="1" fill="hold">
                                          <p:stCondLst>
                                            <p:cond delay="455"/>
                                          </p:stCondLst>
                                        </p:cTn>
                                        <p:tgtEl>
                                          <p:spTgt spid="7213">
                                            <p:bg/>
                                          </p:spTgt>
                                        </p:tgtEl>
                                        <p:attrNameLst>
                                          <p:attrName>ppt_y</p:attrName>
                                        </p:attrNameLst>
                                      </p:cBhvr>
                                      <p:tavLst>
                                        <p:tav tm="0">
                                          <p:val>
                                            <p:strVal val="#ppt_y-(0.354*#ppt_w-0.172*#ppt_h)"/>
                                          </p:val>
                                        </p:tav>
                                        <p:tav tm="100000">
                                          <p:val>
                                            <p:strVal val="#ppt_y-(0.354*#ppt_w-0.172*#ppt_h)-#ppt_h/2"/>
                                          </p:val>
                                        </p:tav>
                                      </p:tavLst>
                                    </p:anim>
                                    <p:anim calcmode="lin" valueType="num">
                                      <p:cBhvr>
                                        <p:cTn id="76" dur="136" fill="hold">
                                          <p:stCondLst>
                                            <p:cond delay="864"/>
                                          </p:stCondLst>
                                        </p:cTn>
                                        <p:tgtEl>
                                          <p:spTgt spid="7213">
                                            <p:bg/>
                                          </p:spTgt>
                                        </p:tgtEl>
                                        <p:attrNameLst>
                                          <p:attrName>ppt_y</p:attrName>
                                        </p:attrNameLst>
                                      </p:cBhvr>
                                      <p:tavLst>
                                        <p:tav tm="0">
                                          <p:val>
                                            <p:strVal val="#ppt_y-(0.354*#ppt_w-0.172*#ppt_h)"/>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8" presetClass="entr" presetSubtype="0" accel="50000" fill="hold" nodeType="clickEffect">
                                  <p:stCondLst>
                                    <p:cond delay="0"/>
                                  </p:stCondLst>
                                  <p:iterate type="lt">
                                    <p:tmPct val="50000"/>
                                  </p:iterate>
                                  <p:childTnLst>
                                    <p:set>
                                      <p:cBhvr>
                                        <p:cTn id="80" dur="1" fill="hold">
                                          <p:stCondLst>
                                            <p:cond delay="0"/>
                                          </p:stCondLst>
                                        </p:cTn>
                                        <p:tgtEl>
                                          <p:spTgt spid="7213">
                                            <p:txEl>
                                              <p:pRg st="1" end="1"/>
                                            </p:txEl>
                                          </p:spTgt>
                                        </p:tgtEl>
                                        <p:attrNameLst>
                                          <p:attrName>style.visibility</p:attrName>
                                        </p:attrNameLst>
                                      </p:cBhvr>
                                      <p:to>
                                        <p:strVal val="visible"/>
                                      </p:to>
                                    </p:set>
                                    <p:set>
                                      <p:cBhvr>
                                        <p:cTn id="81" dur="455" fill="hold">
                                          <p:stCondLst>
                                            <p:cond delay="0"/>
                                          </p:stCondLst>
                                        </p:cTn>
                                        <p:tgtEl>
                                          <p:spTgt spid="7213">
                                            <p:txEl>
                                              <p:pRg st="1" end="1"/>
                                            </p:txEl>
                                          </p:spTgt>
                                        </p:tgtEl>
                                        <p:attrNameLst>
                                          <p:attrName>style.rotation</p:attrName>
                                        </p:attrNameLst>
                                      </p:cBhvr>
                                      <p:to>
                                        <p:strVal val="-45.0"/>
                                      </p:to>
                                    </p:set>
                                    <p:anim calcmode="lin" valueType="num">
                                      <p:cBhvr>
                                        <p:cTn id="82" dur="455" fill="hold">
                                          <p:stCondLst>
                                            <p:cond delay="455"/>
                                          </p:stCondLst>
                                        </p:cTn>
                                        <p:tgtEl>
                                          <p:spTgt spid="721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83" dur="455" fill="hold">
                                          <p:stCondLst>
                                            <p:cond delay="0"/>
                                          </p:stCondLst>
                                        </p:cTn>
                                        <p:tgtEl>
                                          <p:spTgt spid="7213">
                                            <p:txEl>
                                              <p:pRg st="1" end="1"/>
                                            </p:txEl>
                                          </p:spTgt>
                                        </p:tgtEl>
                                        <p:attrNameLst>
                                          <p:attrName>ppt_y</p:attrName>
                                        </p:attrNameLst>
                                      </p:cBhvr>
                                      <p:tavLst>
                                        <p:tav tm="0">
                                          <p:val>
                                            <p:strVal val="#ppt_y-1"/>
                                          </p:val>
                                        </p:tav>
                                        <p:tav tm="100000">
                                          <p:val>
                                            <p:strVal val="#ppt_y-(0.354*#ppt_w-0.172*#ppt_h)"/>
                                          </p:val>
                                        </p:tav>
                                      </p:tavLst>
                                    </p:anim>
                                    <p:anim calcmode="lin" valueType="num">
                                      <p:cBhvr>
                                        <p:cTn id="84" dur="156" decel="50000" autoRev="1" fill="hold">
                                          <p:stCondLst>
                                            <p:cond delay="455"/>
                                          </p:stCondLst>
                                        </p:cTn>
                                        <p:tgtEl>
                                          <p:spTgt spid="721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85" dur="136" fill="hold">
                                          <p:stCondLst>
                                            <p:cond delay="864"/>
                                          </p:stCondLst>
                                        </p:cTn>
                                        <p:tgtEl>
                                          <p:spTgt spid="7213">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38" presetClass="entr" presetSubtype="0" accel="50000" fill="hold" nodeType="clickEffect">
                                  <p:stCondLst>
                                    <p:cond delay="0"/>
                                  </p:stCondLst>
                                  <p:iterate type="lt">
                                    <p:tmPct val="50000"/>
                                  </p:iterate>
                                  <p:childTnLst>
                                    <p:set>
                                      <p:cBhvr>
                                        <p:cTn id="89" dur="1" fill="hold">
                                          <p:stCondLst>
                                            <p:cond delay="0"/>
                                          </p:stCondLst>
                                        </p:cTn>
                                        <p:tgtEl>
                                          <p:spTgt spid="7213">
                                            <p:txEl>
                                              <p:pRg st="2" end="2"/>
                                            </p:txEl>
                                          </p:spTgt>
                                        </p:tgtEl>
                                        <p:attrNameLst>
                                          <p:attrName>style.visibility</p:attrName>
                                        </p:attrNameLst>
                                      </p:cBhvr>
                                      <p:to>
                                        <p:strVal val="visible"/>
                                      </p:to>
                                    </p:set>
                                    <p:set>
                                      <p:cBhvr>
                                        <p:cTn id="90" dur="455" fill="hold">
                                          <p:stCondLst>
                                            <p:cond delay="0"/>
                                          </p:stCondLst>
                                        </p:cTn>
                                        <p:tgtEl>
                                          <p:spTgt spid="7213">
                                            <p:txEl>
                                              <p:pRg st="2" end="2"/>
                                            </p:txEl>
                                          </p:spTgt>
                                        </p:tgtEl>
                                        <p:attrNameLst>
                                          <p:attrName>style.rotation</p:attrName>
                                        </p:attrNameLst>
                                      </p:cBhvr>
                                      <p:to>
                                        <p:strVal val="-45.0"/>
                                      </p:to>
                                    </p:set>
                                    <p:anim calcmode="lin" valueType="num">
                                      <p:cBhvr>
                                        <p:cTn id="91" dur="455" fill="hold">
                                          <p:stCondLst>
                                            <p:cond delay="455"/>
                                          </p:stCondLst>
                                        </p:cTn>
                                        <p:tgtEl>
                                          <p:spTgt spid="7213">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92" dur="455" fill="hold">
                                          <p:stCondLst>
                                            <p:cond delay="0"/>
                                          </p:stCondLst>
                                        </p:cTn>
                                        <p:tgtEl>
                                          <p:spTgt spid="7213">
                                            <p:txEl>
                                              <p:pRg st="2" end="2"/>
                                            </p:txEl>
                                          </p:spTgt>
                                        </p:tgtEl>
                                        <p:attrNameLst>
                                          <p:attrName>ppt_y</p:attrName>
                                        </p:attrNameLst>
                                      </p:cBhvr>
                                      <p:tavLst>
                                        <p:tav tm="0">
                                          <p:val>
                                            <p:strVal val="#ppt_y-1"/>
                                          </p:val>
                                        </p:tav>
                                        <p:tav tm="100000">
                                          <p:val>
                                            <p:strVal val="#ppt_y-(0.354*#ppt_w-0.172*#ppt_h)"/>
                                          </p:val>
                                        </p:tav>
                                      </p:tavLst>
                                    </p:anim>
                                    <p:anim calcmode="lin" valueType="num">
                                      <p:cBhvr>
                                        <p:cTn id="93" dur="156" decel="50000" autoRev="1" fill="hold">
                                          <p:stCondLst>
                                            <p:cond delay="455"/>
                                          </p:stCondLst>
                                        </p:cTn>
                                        <p:tgtEl>
                                          <p:spTgt spid="7213">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94" dur="136" fill="hold">
                                          <p:stCondLst>
                                            <p:cond delay="864"/>
                                          </p:stCondLst>
                                        </p:cTn>
                                        <p:tgtEl>
                                          <p:spTgt spid="7213">
                                            <p:txEl>
                                              <p:pRg st="2" end="2"/>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38" presetClass="entr" presetSubtype="0" accel="50000" fill="hold" nodeType="clickEffect">
                                  <p:stCondLst>
                                    <p:cond delay="0"/>
                                  </p:stCondLst>
                                  <p:iterate type="lt">
                                    <p:tmPct val="50000"/>
                                  </p:iterate>
                                  <p:childTnLst>
                                    <p:set>
                                      <p:cBhvr>
                                        <p:cTn id="98" dur="1" fill="hold">
                                          <p:stCondLst>
                                            <p:cond delay="0"/>
                                          </p:stCondLst>
                                        </p:cTn>
                                        <p:tgtEl>
                                          <p:spTgt spid="7213">
                                            <p:txEl>
                                              <p:pRg st="3" end="3"/>
                                            </p:txEl>
                                          </p:spTgt>
                                        </p:tgtEl>
                                        <p:attrNameLst>
                                          <p:attrName>style.visibility</p:attrName>
                                        </p:attrNameLst>
                                      </p:cBhvr>
                                      <p:to>
                                        <p:strVal val="visible"/>
                                      </p:to>
                                    </p:set>
                                    <p:set>
                                      <p:cBhvr>
                                        <p:cTn id="99" dur="455" fill="hold">
                                          <p:stCondLst>
                                            <p:cond delay="0"/>
                                          </p:stCondLst>
                                        </p:cTn>
                                        <p:tgtEl>
                                          <p:spTgt spid="7213">
                                            <p:txEl>
                                              <p:pRg st="3" end="3"/>
                                            </p:txEl>
                                          </p:spTgt>
                                        </p:tgtEl>
                                        <p:attrNameLst>
                                          <p:attrName>style.rotation</p:attrName>
                                        </p:attrNameLst>
                                      </p:cBhvr>
                                      <p:to>
                                        <p:strVal val="-45.0"/>
                                      </p:to>
                                    </p:set>
                                    <p:anim calcmode="lin" valueType="num">
                                      <p:cBhvr>
                                        <p:cTn id="100" dur="455" fill="hold">
                                          <p:stCondLst>
                                            <p:cond delay="455"/>
                                          </p:stCondLst>
                                        </p:cTn>
                                        <p:tgtEl>
                                          <p:spTgt spid="7213">
                                            <p:txEl>
                                              <p:pRg st="3" end="3"/>
                                            </p:txEl>
                                          </p:spTgt>
                                        </p:tgtEl>
                                        <p:attrNameLst>
                                          <p:attrName>style.rotation</p:attrName>
                                        </p:attrNameLst>
                                      </p:cBhvr>
                                      <p:tavLst>
                                        <p:tav tm="0">
                                          <p:val>
                                            <p:fltVal val="-45"/>
                                          </p:val>
                                        </p:tav>
                                        <p:tav tm="69900">
                                          <p:val>
                                            <p:fltVal val="45"/>
                                          </p:val>
                                        </p:tav>
                                        <p:tav tm="100000">
                                          <p:val>
                                            <p:fltVal val="0"/>
                                          </p:val>
                                        </p:tav>
                                      </p:tavLst>
                                    </p:anim>
                                    <p:anim calcmode="lin" valueType="num">
                                      <p:cBhvr>
                                        <p:cTn id="101" dur="455" fill="hold">
                                          <p:stCondLst>
                                            <p:cond delay="0"/>
                                          </p:stCondLst>
                                        </p:cTn>
                                        <p:tgtEl>
                                          <p:spTgt spid="7213">
                                            <p:txEl>
                                              <p:pRg st="3" end="3"/>
                                            </p:txEl>
                                          </p:spTgt>
                                        </p:tgtEl>
                                        <p:attrNameLst>
                                          <p:attrName>ppt_y</p:attrName>
                                        </p:attrNameLst>
                                      </p:cBhvr>
                                      <p:tavLst>
                                        <p:tav tm="0">
                                          <p:val>
                                            <p:strVal val="#ppt_y-1"/>
                                          </p:val>
                                        </p:tav>
                                        <p:tav tm="100000">
                                          <p:val>
                                            <p:strVal val="#ppt_y-(0.354*#ppt_w-0.172*#ppt_h)"/>
                                          </p:val>
                                        </p:tav>
                                      </p:tavLst>
                                    </p:anim>
                                    <p:anim calcmode="lin" valueType="num">
                                      <p:cBhvr>
                                        <p:cTn id="102" dur="156" decel="50000" autoRev="1" fill="hold">
                                          <p:stCondLst>
                                            <p:cond delay="455"/>
                                          </p:stCondLst>
                                        </p:cTn>
                                        <p:tgtEl>
                                          <p:spTgt spid="7213">
                                            <p:txEl>
                                              <p:pRg st="3" end="3"/>
                                            </p:txEl>
                                          </p:spTgt>
                                        </p:tgtEl>
                                        <p:attrNameLst>
                                          <p:attrName>ppt_y</p:attrName>
                                        </p:attrNameLst>
                                      </p:cBhvr>
                                      <p:tavLst>
                                        <p:tav tm="0">
                                          <p:val>
                                            <p:strVal val="#ppt_y-(0.354*#ppt_w-0.172*#ppt_h)"/>
                                          </p:val>
                                        </p:tav>
                                        <p:tav tm="100000">
                                          <p:val>
                                            <p:strVal val="#ppt_y-(0.354*#ppt_w-0.172*#ppt_h)-#ppt_h/2"/>
                                          </p:val>
                                        </p:tav>
                                      </p:tavLst>
                                    </p:anim>
                                    <p:anim calcmode="lin" valueType="num">
                                      <p:cBhvr>
                                        <p:cTn id="103" dur="136" fill="hold">
                                          <p:stCondLst>
                                            <p:cond delay="864"/>
                                          </p:stCondLst>
                                        </p:cTn>
                                        <p:tgtEl>
                                          <p:spTgt spid="7213">
                                            <p:txEl>
                                              <p:pRg st="3" end="3"/>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38" presetClass="entr" presetSubtype="0" accel="50000" fill="hold" nodeType="clickEffect">
                                  <p:stCondLst>
                                    <p:cond delay="0"/>
                                  </p:stCondLst>
                                  <p:iterate type="lt">
                                    <p:tmPct val="50000"/>
                                  </p:iterate>
                                  <p:childTnLst>
                                    <p:set>
                                      <p:cBhvr>
                                        <p:cTn id="107" dur="1" fill="hold">
                                          <p:stCondLst>
                                            <p:cond delay="0"/>
                                          </p:stCondLst>
                                        </p:cTn>
                                        <p:tgtEl>
                                          <p:spTgt spid="7213">
                                            <p:txEl>
                                              <p:pRg st="4" end="4"/>
                                            </p:txEl>
                                          </p:spTgt>
                                        </p:tgtEl>
                                        <p:attrNameLst>
                                          <p:attrName>style.visibility</p:attrName>
                                        </p:attrNameLst>
                                      </p:cBhvr>
                                      <p:to>
                                        <p:strVal val="visible"/>
                                      </p:to>
                                    </p:set>
                                    <p:set>
                                      <p:cBhvr>
                                        <p:cTn id="108" dur="455" fill="hold">
                                          <p:stCondLst>
                                            <p:cond delay="0"/>
                                          </p:stCondLst>
                                        </p:cTn>
                                        <p:tgtEl>
                                          <p:spTgt spid="7213">
                                            <p:txEl>
                                              <p:pRg st="4" end="4"/>
                                            </p:txEl>
                                          </p:spTgt>
                                        </p:tgtEl>
                                        <p:attrNameLst>
                                          <p:attrName>style.rotation</p:attrName>
                                        </p:attrNameLst>
                                      </p:cBhvr>
                                      <p:to>
                                        <p:strVal val="-45.0"/>
                                      </p:to>
                                    </p:set>
                                    <p:anim calcmode="lin" valueType="num">
                                      <p:cBhvr>
                                        <p:cTn id="109" dur="455" fill="hold">
                                          <p:stCondLst>
                                            <p:cond delay="455"/>
                                          </p:stCondLst>
                                        </p:cTn>
                                        <p:tgtEl>
                                          <p:spTgt spid="7213">
                                            <p:txEl>
                                              <p:pRg st="4" end="4"/>
                                            </p:txEl>
                                          </p:spTgt>
                                        </p:tgtEl>
                                        <p:attrNameLst>
                                          <p:attrName>style.rotation</p:attrName>
                                        </p:attrNameLst>
                                      </p:cBhvr>
                                      <p:tavLst>
                                        <p:tav tm="0">
                                          <p:val>
                                            <p:fltVal val="-45"/>
                                          </p:val>
                                        </p:tav>
                                        <p:tav tm="69900">
                                          <p:val>
                                            <p:fltVal val="45"/>
                                          </p:val>
                                        </p:tav>
                                        <p:tav tm="100000">
                                          <p:val>
                                            <p:fltVal val="0"/>
                                          </p:val>
                                        </p:tav>
                                      </p:tavLst>
                                    </p:anim>
                                    <p:anim calcmode="lin" valueType="num">
                                      <p:cBhvr>
                                        <p:cTn id="110" dur="455" fill="hold">
                                          <p:stCondLst>
                                            <p:cond delay="0"/>
                                          </p:stCondLst>
                                        </p:cTn>
                                        <p:tgtEl>
                                          <p:spTgt spid="7213">
                                            <p:txEl>
                                              <p:pRg st="4" end="4"/>
                                            </p:txEl>
                                          </p:spTgt>
                                        </p:tgtEl>
                                        <p:attrNameLst>
                                          <p:attrName>ppt_y</p:attrName>
                                        </p:attrNameLst>
                                      </p:cBhvr>
                                      <p:tavLst>
                                        <p:tav tm="0">
                                          <p:val>
                                            <p:strVal val="#ppt_y-1"/>
                                          </p:val>
                                        </p:tav>
                                        <p:tav tm="100000">
                                          <p:val>
                                            <p:strVal val="#ppt_y-(0.354*#ppt_w-0.172*#ppt_h)"/>
                                          </p:val>
                                        </p:tav>
                                      </p:tavLst>
                                    </p:anim>
                                    <p:anim calcmode="lin" valueType="num">
                                      <p:cBhvr>
                                        <p:cTn id="111" dur="156" decel="50000" autoRev="1" fill="hold">
                                          <p:stCondLst>
                                            <p:cond delay="455"/>
                                          </p:stCondLst>
                                        </p:cTn>
                                        <p:tgtEl>
                                          <p:spTgt spid="7213">
                                            <p:txEl>
                                              <p:pRg st="4" end="4"/>
                                            </p:txEl>
                                          </p:spTgt>
                                        </p:tgtEl>
                                        <p:attrNameLst>
                                          <p:attrName>ppt_y</p:attrName>
                                        </p:attrNameLst>
                                      </p:cBhvr>
                                      <p:tavLst>
                                        <p:tav tm="0">
                                          <p:val>
                                            <p:strVal val="#ppt_y-(0.354*#ppt_w-0.172*#ppt_h)"/>
                                          </p:val>
                                        </p:tav>
                                        <p:tav tm="100000">
                                          <p:val>
                                            <p:strVal val="#ppt_y-(0.354*#ppt_w-0.172*#ppt_h)-#ppt_h/2"/>
                                          </p:val>
                                        </p:tav>
                                      </p:tavLst>
                                    </p:anim>
                                    <p:anim calcmode="lin" valueType="num">
                                      <p:cBhvr>
                                        <p:cTn id="112" dur="136" fill="hold">
                                          <p:stCondLst>
                                            <p:cond delay="864"/>
                                          </p:stCondLst>
                                        </p:cTn>
                                        <p:tgtEl>
                                          <p:spTgt spid="7213">
                                            <p:txEl>
                                              <p:pRg st="4" end="4"/>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8" presetClass="entr" presetSubtype="0" accel="50000" fill="hold" nodeType="clickEffect">
                                  <p:stCondLst>
                                    <p:cond delay="0"/>
                                  </p:stCondLst>
                                  <p:iterate type="lt">
                                    <p:tmPct val="50000"/>
                                  </p:iterate>
                                  <p:childTnLst>
                                    <p:set>
                                      <p:cBhvr>
                                        <p:cTn id="116" dur="1" fill="hold">
                                          <p:stCondLst>
                                            <p:cond delay="0"/>
                                          </p:stCondLst>
                                        </p:cTn>
                                        <p:tgtEl>
                                          <p:spTgt spid="7213">
                                            <p:txEl>
                                              <p:pRg st="5" end="5"/>
                                            </p:txEl>
                                          </p:spTgt>
                                        </p:tgtEl>
                                        <p:attrNameLst>
                                          <p:attrName>style.visibility</p:attrName>
                                        </p:attrNameLst>
                                      </p:cBhvr>
                                      <p:to>
                                        <p:strVal val="visible"/>
                                      </p:to>
                                    </p:set>
                                    <p:set>
                                      <p:cBhvr>
                                        <p:cTn id="117" dur="455" fill="hold">
                                          <p:stCondLst>
                                            <p:cond delay="0"/>
                                          </p:stCondLst>
                                        </p:cTn>
                                        <p:tgtEl>
                                          <p:spTgt spid="7213">
                                            <p:txEl>
                                              <p:pRg st="5" end="5"/>
                                            </p:txEl>
                                          </p:spTgt>
                                        </p:tgtEl>
                                        <p:attrNameLst>
                                          <p:attrName>style.rotation</p:attrName>
                                        </p:attrNameLst>
                                      </p:cBhvr>
                                      <p:to>
                                        <p:strVal val="-45.0"/>
                                      </p:to>
                                    </p:set>
                                    <p:anim calcmode="lin" valueType="num">
                                      <p:cBhvr>
                                        <p:cTn id="118" dur="455" fill="hold">
                                          <p:stCondLst>
                                            <p:cond delay="455"/>
                                          </p:stCondLst>
                                        </p:cTn>
                                        <p:tgtEl>
                                          <p:spTgt spid="7213">
                                            <p:txEl>
                                              <p:pRg st="5" end="5"/>
                                            </p:txEl>
                                          </p:spTgt>
                                        </p:tgtEl>
                                        <p:attrNameLst>
                                          <p:attrName>style.rotation</p:attrName>
                                        </p:attrNameLst>
                                      </p:cBhvr>
                                      <p:tavLst>
                                        <p:tav tm="0">
                                          <p:val>
                                            <p:fltVal val="-45"/>
                                          </p:val>
                                        </p:tav>
                                        <p:tav tm="69900">
                                          <p:val>
                                            <p:fltVal val="45"/>
                                          </p:val>
                                        </p:tav>
                                        <p:tav tm="100000">
                                          <p:val>
                                            <p:fltVal val="0"/>
                                          </p:val>
                                        </p:tav>
                                      </p:tavLst>
                                    </p:anim>
                                    <p:anim calcmode="lin" valueType="num">
                                      <p:cBhvr>
                                        <p:cTn id="119" dur="455" fill="hold">
                                          <p:stCondLst>
                                            <p:cond delay="0"/>
                                          </p:stCondLst>
                                        </p:cTn>
                                        <p:tgtEl>
                                          <p:spTgt spid="7213">
                                            <p:txEl>
                                              <p:pRg st="5" end="5"/>
                                            </p:txEl>
                                          </p:spTgt>
                                        </p:tgtEl>
                                        <p:attrNameLst>
                                          <p:attrName>ppt_y</p:attrName>
                                        </p:attrNameLst>
                                      </p:cBhvr>
                                      <p:tavLst>
                                        <p:tav tm="0">
                                          <p:val>
                                            <p:strVal val="#ppt_y-1"/>
                                          </p:val>
                                        </p:tav>
                                        <p:tav tm="100000">
                                          <p:val>
                                            <p:strVal val="#ppt_y-(0.354*#ppt_w-0.172*#ppt_h)"/>
                                          </p:val>
                                        </p:tav>
                                      </p:tavLst>
                                    </p:anim>
                                    <p:anim calcmode="lin" valueType="num">
                                      <p:cBhvr>
                                        <p:cTn id="120" dur="156" decel="50000" autoRev="1" fill="hold">
                                          <p:stCondLst>
                                            <p:cond delay="455"/>
                                          </p:stCondLst>
                                        </p:cTn>
                                        <p:tgtEl>
                                          <p:spTgt spid="7213">
                                            <p:txEl>
                                              <p:pRg st="5" end="5"/>
                                            </p:txEl>
                                          </p:spTgt>
                                        </p:tgtEl>
                                        <p:attrNameLst>
                                          <p:attrName>ppt_y</p:attrName>
                                        </p:attrNameLst>
                                      </p:cBhvr>
                                      <p:tavLst>
                                        <p:tav tm="0">
                                          <p:val>
                                            <p:strVal val="#ppt_y-(0.354*#ppt_w-0.172*#ppt_h)"/>
                                          </p:val>
                                        </p:tav>
                                        <p:tav tm="100000">
                                          <p:val>
                                            <p:strVal val="#ppt_y-(0.354*#ppt_w-0.172*#ppt_h)-#ppt_h/2"/>
                                          </p:val>
                                        </p:tav>
                                      </p:tavLst>
                                    </p:anim>
                                    <p:anim calcmode="lin" valueType="num">
                                      <p:cBhvr>
                                        <p:cTn id="121" dur="136" fill="hold">
                                          <p:stCondLst>
                                            <p:cond delay="864"/>
                                          </p:stCondLst>
                                        </p:cTn>
                                        <p:tgtEl>
                                          <p:spTgt spid="7213">
                                            <p:txEl>
                                              <p:pRg st="5" end="5"/>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38" presetClass="entr" presetSubtype="0" accel="50000" fill="hold" nodeType="clickEffect">
                                  <p:stCondLst>
                                    <p:cond delay="0"/>
                                  </p:stCondLst>
                                  <p:iterate type="lt">
                                    <p:tmPct val="50000"/>
                                  </p:iterate>
                                  <p:childTnLst>
                                    <p:set>
                                      <p:cBhvr>
                                        <p:cTn id="125" dur="1" fill="hold">
                                          <p:stCondLst>
                                            <p:cond delay="0"/>
                                          </p:stCondLst>
                                        </p:cTn>
                                        <p:tgtEl>
                                          <p:spTgt spid="7213">
                                            <p:txEl>
                                              <p:pRg st="6" end="6"/>
                                            </p:txEl>
                                          </p:spTgt>
                                        </p:tgtEl>
                                        <p:attrNameLst>
                                          <p:attrName>style.visibility</p:attrName>
                                        </p:attrNameLst>
                                      </p:cBhvr>
                                      <p:to>
                                        <p:strVal val="visible"/>
                                      </p:to>
                                    </p:set>
                                    <p:set>
                                      <p:cBhvr>
                                        <p:cTn id="126" dur="455" fill="hold">
                                          <p:stCondLst>
                                            <p:cond delay="0"/>
                                          </p:stCondLst>
                                        </p:cTn>
                                        <p:tgtEl>
                                          <p:spTgt spid="7213">
                                            <p:txEl>
                                              <p:pRg st="6" end="6"/>
                                            </p:txEl>
                                          </p:spTgt>
                                        </p:tgtEl>
                                        <p:attrNameLst>
                                          <p:attrName>style.rotation</p:attrName>
                                        </p:attrNameLst>
                                      </p:cBhvr>
                                      <p:to>
                                        <p:strVal val="-45.0"/>
                                      </p:to>
                                    </p:set>
                                    <p:anim calcmode="lin" valueType="num">
                                      <p:cBhvr>
                                        <p:cTn id="127" dur="455" fill="hold">
                                          <p:stCondLst>
                                            <p:cond delay="455"/>
                                          </p:stCondLst>
                                        </p:cTn>
                                        <p:tgtEl>
                                          <p:spTgt spid="7213">
                                            <p:txEl>
                                              <p:pRg st="6" end="6"/>
                                            </p:txEl>
                                          </p:spTgt>
                                        </p:tgtEl>
                                        <p:attrNameLst>
                                          <p:attrName>style.rotation</p:attrName>
                                        </p:attrNameLst>
                                      </p:cBhvr>
                                      <p:tavLst>
                                        <p:tav tm="0">
                                          <p:val>
                                            <p:fltVal val="-45"/>
                                          </p:val>
                                        </p:tav>
                                        <p:tav tm="69900">
                                          <p:val>
                                            <p:fltVal val="45"/>
                                          </p:val>
                                        </p:tav>
                                        <p:tav tm="100000">
                                          <p:val>
                                            <p:fltVal val="0"/>
                                          </p:val>
                                        </p:tav>
                                      </p:tavLst>
                                    </p:anim>
                                    <p:anim calcmode="lin" valueType="num">
                                      <p:cBhvr>
                                        <p:cTn id="128" dur="455" fill="hold">
                                          <p:stCondLst>
                                            <p:cond delay="0"/>
                                          </p:stCondLst>
                                        </p:cTn>
                                        <p:tgtEl>
                                          <p:spTgt spid="7213">
                                            <p:txEl>
                                              <p:pRg st="6" end="6"/>
                                            </p:txEl>
                                          </p:spTgt>
                                        </p:tgtEl>
                                        <p:attrNameLst>
                                          <p:attrName>ppt_y</p:attrName>
                                        </p:attrNameLst>
                                      </p:cBhvr>
                                      <p:tavLst>
                                        <p:tav tm="0">
                                          <p:val>
                                            <p:strVal val="#ppt_y-1"/>
                                          </p:val>
                                        </p:tav>
                                        <p:tav tm="100000">
                                          <p:val>
                                            <p:strVal val="#ppt_y-(0.354*#ppt_w-0.172*#ppt_h)"/>
                                          </p:val>
                                        </p:tav>
                                      </p:tavLst>
                                    </p:anim>
                                    <p:anim calcmode="lin" valueType="num">
                                      <p:cBhvr>
                                        <p:cTn id="129" dur="156" decel="50000" autoRev="1" fill="hold">
                                          <p:stCondLst>
                                            <p:cond delay="455"/>
                                          </p:stCondLst>
                                        </p:cTn>
                                        <p:tgtEl>
                                          <p:spTgt spid="7213">
                                            <p:txEl>
                                              <p:pRg st="6" end="6"/>
                                            </p:txEl>
                                          </p:spTgt>
                                        </p:tgtEl>
                                        <p:attrNameLst>
                                          <p:attrName>ppt_y</p:attrName>
                                        </p:attrNameLst>
                                      </p:cBhvr>
                                      <p:tavLst>
                                        <p:tav tm="0">
                                          <p:val>
                                            <p:strVal val="#ppt_y-(0.354*#ppt_w-0.172*#ppt_h)"/>
                                          </p:val>
                                        </p:tav>
                                        <p:tav tm="100000">
                                          <p:val>
                                            <p:strVal val="#ppt_y-(0.354*#ppt_w-0.172*#ppt_h)-#ppt_h/2"/>
                                          </p:val>
                                        </p:tav>
                                      </p:tavLst>
                                    </p:anim>
                                    <p:anim calcmode="lin" valueType="num">
                                      <p:cBhvr>
                                        <p:cTn id="130" dur="136" fill="hold">
                                          <p:stCondLst>
                                            <p:cond delay="864"/>
                                          </p:stCondLst>
                                        </p:cTn>
                                        <p:tgtEl>
                                          <p:spTgt spid="7213">
                                            <p:txEl>
                                              <p:pRg st="6" end="6"/>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38" presetClass="entr" presetSubtype="0" accel="50000" fill="hold" nodeType="clickEffect">
                                  <p:stCondLst>
                                    <p:cond delay="0"/>
                                  </p:stCondLst>
                                  <p:iterate type="lt">
                                    <p:tmPct val="50000"/>
                                  </p:iterate>
                                  <p:childTnLst>
                                    <p:set>
                                      <p:cBhvr>
                                        <p:cTn id="134" dur="1" fill="hold">
                                          <p:stCondLst>
                                            <p:cond delay="0"/>
                                          </p:stCondLst>
                                        </p:cTn>
                                        <p:tgtEl>
                                          <p:spTgt spid="7213">
                                            <p:txEl>
                                              <p:pRg st="7" end="7"/>
                                            </p:txEl>
                                          </p:spTgt>
                                        </p:tgtEl>
                                        <p:attrNameLst>
                                          <p:attrName>style.visibility</p:attrName>
                                        </p:attrNameLst>
                                      </p:cBhvr>
                                      <p:to>
                                        <p:strVal val="visible"/>
                                      </p:to>
                                    </p:set>
                                    <p:set>
                                      <p:cBhvr>
                                        <p:cTn id="135" dur="455" fill="hold">
                                          <p:stCondLst>
                                            <p:cond delay="0"/>
                                          </p:stCondLst>
                                        </p:cTn>
                                        <p:tgtEl>
                                          <p:spTgt spid="7213">
                                            <p:txEl>
                                              <p:pRg st="7" end="7"/>
                                            </p:txEl>
                                          </p:spTgt>
                                        </p:tgtEl>
                                        <p:attrNameLst>
                                          <p:attrName>style.rotation</p:attrName>
                                        </p:attrNameLst>
                                      </p:cBhvr>
                                      <p:to>
                                        <p:strVal val="-45.0"/>
                                      </p:to>
                                    </p:set>
                                    <p:anim calcmode="lin" valueType="num">
                                      <p:cBhvr>
                                        <p:cTn id="136" dur="455" fill="hold">
                                          <p:stCondLst>
                                            <p:cond delay="455"/>
                                          </p:stCondLst>
                                        </p:cTn>
                                        <p:tgtEl>
                                          <p:spTgt spid="7213">
                                            <p:txEl>
                                              <p:pRg st="7" end="7"/>
                                            </p:txEl>
                                          </p:spTgt>
                                        </p:tgtEl>
                                        <p:attrNameLst>
                                          <p:attrName>style.rotation</p:attrName>
                                        </p:attrNameLst>
                                      </p:cBhvr>
                                      <p:tavLst>
                                        <p:tav tm="0">
                                          <p:val>
                                            <p:fltVal val="-45"/>
                                          </p:val>
                                        </p:tav>
                                        <p:tav tm="69900">
                                          <p:val>
                                            <p:fltVal val="45"/>
                                          </p:val>
                                        </p:tav>
                                        <p:tav tm="100000">
                                          <p:val>
                                            <p:fltVal val="0"/>
                                          </p:val>
                                        </p:tav>
                                      </p:tavLst>
                                    </p:anim>
                                    <p:anim calcmode="lin" valueType="num">
                                      <p:cBhvr>
                                        <p:cTn id="137" dur="455" fill="hold">
                                          <p:stCondLst>
                                            <p:cond delay="0"/>
                                          </p:stCondLst>
                                        </p:cTn>
                                        <p:tgtEl>
                                          <p:spTgt spid="7213">
                                            <p:txEl>
                                              <p:pRg st="7" end="7"/>
                                            </p:txEl>
                                          </p:spTgt>
                                        </p:tgtEl>
                                        <p:attrNameLst>
                                          <p:attrName>ppt_y</p:attrName>
                                        </p:attrNameLst>
                                      </p:cBhvr>
                                      <p:tavLst>
                                        <p:tav tm="0">
                                          <p:val>
                                            <p:strVal val="#ppt_y-1"/>
                                          </p:val>
                                        </p:tav>
                                        <p:tav tm="100000">
                                          <p:val>
                                            <p:strVal val="#ppt_y-(0.354*#ppt_w-0.172*#ppt_h)"/>
                                          </p:val>
                                        </p:tav>
                                      </p:tavLst>
                                    </p:anim>
                                    <p:anim calcmode="lin" valueType="num">
                                      <p:cBhvr>
                                        <p:cTn id="138" dur="156" decel="50000" autoRev="1" fill="hold">
                                          <p:stCondLst>
                                            <p:cond delay="455"/>
                                          </p:stCondLst>
                                        </p:cTn>
                                        <p:tgtEl>
                                          <p:spTgt spid="7213">
                                            <p:txEl>
                                              <p:pRg st="7" end="7"/>
                                            </p:txEl>
                                          </p:spTgt>
                                        </p:tgtEl>
                                        <p:attrNameLst>
                                          <p:attrName>ppt_y</p:attrName>
                                        </p:attrNameLst>
                                      </p:cBhvr>
                                      <p:tavLst>
                                        <p:tav tm="0">
                                          <p:val>
                                            <p:strVal val="#ppt_y-(0.354*#ppt_w-0.172*#ppt_h)"/>
                                          </p:val>
                                        </p:tav>
                                        <p:tav tm="100000">
                                          <p:val>
                                            <p:strVal val="#ppt_y-(0.354*#ppt_w-0.172*#ppt_h)-#ppt_h/2"/>
                                          </p:val>
                                        </p:tav>
                                      </p:tavLst>
                                    </p:anim>
                                    <p:anim calcmode="lin" valueType="num">
                                      <p:cBhvr>
                                        <p:cTn id="139" dur="136" fill="hold">
                                          <p:stCondLst>
                                            <p:cond delay="864"/>
                                          </p:stCondLst>
                                        </p:cTn>
                                        <p:tgtEl>
                                          <p:spTgt spid="7213">
                                            <p:txEl>
                                              <p:pRg st="7" end="7"/>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22700"/>
            <a:ext cx="4572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1480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0" y="1981200"/>
            <a:ext cx="4572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ctrTitle" sz="quarter"/>
          </p:nvPr>
        </p:nvSpPr>
        <p:spPr>
          <a:xfrm>
            <a:off x="1043608" y="35527"/>
            <a:ext cx="6781800" cy="3429000"/>
          </a:xfrm>
          <a:gradFill rotWithShape="0">
            <a:gsLst>
              <a:gs pos="0">
                <a:srgbClr val="000000"/>
              </a:gs>
              <a:gs pos="100000">
                <a:srgbClr val="575757">
                  <a:gamma/>
                  <a:tint val="92157"/>
                  <a:invGamma/>
                  <a:alpha val="25000"/>
                </a:srgbClr>
              </a:gs>
            </a:gsLst>
            <a:lin ang="5400000" scaled="1"/>
          </a:gradFill>
          <a:effectLst>
            <a:outerShdw blurRad="63500" dist="107763" dir="13500000" algn="ctr" rotWithShape="0">
              <a:schemeClr val="tx2">
                <a:alpha val="74998"/>
              </a:schemeClr>
            </a:outerShdw>
          </a:effectLst>
        </p:spPr>
        <p:txBody>
          <a:bodyPr/>
          <a:lstStyle/>
          <a:p>
            <a:pPr eaLnBrk="1" hangingPunct="1">
              <a:defRPr/>
            </a:pPr>
            <a:r>
              <a:rPr lang="ar-JO" dirty="0">
                <a:solidFill>
                  <a:schemeClr val="tx1"/>
                </a:solidFill>
                <a:effectLst>
                  <a:outerShdw blurRad="50800" dist="38100" algn="l" rotWithShape="0">
                    <a:prstClr val="black">
                      <a:alpha val="40000"/>
                    </a:prstClr>
                  </a:outerShdw>
                </a:effectLst>
                <a:ea typeface="Osaka" charset="0"/>
                <a:cs typeface="Arial" panose="020B0604020202020204" pitchFamily="34" charset="0"/>
              </a:rPr>
              <a:t>كيف تعكس </a:t>
            </a:r>
            <a:br>
              <a:rPr lang="ar-JO" dirty="0">
                <a:solidFill>
                  <a:schemeClr val="tx1"/>
                </a:solidFill>
                <a:effectLst>
                  <a:outerShdw blurRad="50800" dist="38100" algn="l" rotWithShape="0">
                    <a:prstClr val="black">
                      <a:alpha val="40000"/>
                    </a:prstClr>
                  </a:outerShdw>
                </a:effectLst>
                <a:ea typeface="Osaka" charset="0"/>
                <a:cs typeface="Arial" panose="020B0604020202020204" pitchFamily="34" charset="0"/>
              </a:rPr>
            </a:br>
            <a:r>
              <a:rPr lang="ar-JO" dirty="0">
                <a:solidFill>
                  <a:schemeClr val="tx1"/>
                </a:solidFill>
                <a:effectLst>
                  <a:outerShdw blurRad="50800" dist="38100" algn="l" rotWithShape="0">
                    <a:prstClr val="black">
                      <a:alpha val="40000"/>
                    </a:prstClr>
                  </a:outerShdw>
                </a:effectLst>
                <a:ea typeface="Osaka" charset="0"/>
                <a:cs typeface="Arial" panose="020B0604020202020204" pitchFamily="34" charset="0"/>
              </a:rPr>
              <a:t>عناصر الخدمة </a:t>
            </a:r>
            <a:br>
              <a:rPr lang="ar-JO" dirty="0">
                <a:solidFill>
                  <a:schemeClr val="tx1"/>
                </a:solidFill>
                <a:effectLst>
                  <a:outerShdw blurRad="50800" dist="38100" algn="l" rotWithShape="0">
                    <a:prstClr val="black">
                      <a:alpha val="40000"/>
                    </a:prstClr>
                  </a:outerShdw>
                </a:effectLst>
                <a:ea typeface="Osaka" charset="0"/>
                <a:cs typeface="Arial" panose="020B0604020202020204" pitchFamily="34" charset="0"/>
              </a:rPr>
            </a:br>
            <a:r>
              <a:rPr lang="ar-JO" dirty="0">
                <a:solidFill>
                  <a:schemeClr val="tx1"/>
                </a:solidFill>
                <a:effectLst>
                  <a:outerShdw blurRad="50800" dist="38100" algn="l" rotWithShape="0">
                    <a:prstClr val="black">
                      <a:alpha val="40000"/>
                    </a:prstClr>
                  </a:outerShdw>
                </a:effectLst>
                <a:ea typeface="Osaka" charset="0"/>
                <a:cs typeface="Arial" panose="020B0604020202020204" pitchFamily="34" charset="0"/>
              </a:rPr>
              <a:t>في كنيستنا </a:t>
            </a:r>
            <a:br>
              <a:rPr lang="ar-JO" dirty="0">
                <a:solidFill>
                  <a:schemeClr val="tx1"/>
                </a:solidFill>
                <a:effectLst>
                  <a:outerShdw blurRad="50800" dist="38100" algn="l" rotWithShape="0">
                    <a:prstClr val="black">
                      <a:alpha val="40000"/>
                    </a:prstClr>
                  </a:outerShdw>
                </a:effectLst>
                <a:ea typeface="Osaka" charset="0"/>
                <a:cs typeface="Arial" panose="020B0604020202020204" pitchFamily="34" charset="0"/>
              </a:rPr>
            </a:br>
            <a:r>
              <a:rPr lang="ar-JO" dirty="0">
                <a:solidFill>
                  <a:schemeClr val="tx1"/>
                </a:solidFill>
                <a:effectLst>
                  <a:outerShdw blurRad="50800" dist="38100" algn="l" rotWithShape="0">
                    <a:prstClr val="black">
                      <a:alpha val="40000"/>
                    </a:prstClr>
                  </a:outerShdw>
                </a:effectLst>
                <a:ea typeface="Osaka" charset="0"/>
                <a:cs typeface="Arial" panose="020B0604020202020204" pitchFamily="34" charset="0"/>
              </a:rPr>
              <a:t>فهمنا اللاهوتي؟</a:t>
            </a:r>
            <a:endParaRPr lang="en-US" sz="8000" dirty="0">
              <a:solidFill>
                <a:schemeClr val="tx1"/>
              </a:solidFill>
              <a:effectLst>
                <a:outerShdw blurRad="50800" dist="38100" algn="l" rotWithShape="0">
                  <a:prstClr val="black">
                    <a:alpha val="40000"/>
                  </a:prstClr>
                </a:outerShdw>
              </a:effectLst>
              <a:ea typeface="Osaka" charset="0"/>
              <a:cs typeface="Arial" panose="020B0604020202020204" pitchFamily="34" charset="0"/>
            </a:endParaRPr>
          </a:p>
        </p:txBody>
      </p:sp>
      <p:sp>
        <p:nvSpPr>
          <p:cNvPr id="140295" name="Text Box 9"/>
          <p:cNvSpPr txBox="1">
            <a:spLocks noChangeArrowheads="1"/>
          </p:cNvSpPr>
          <p:nvPr/>
        </p:nvSpPr>
        <p:spPr bwMode="auto">
          <a:xfrm>
            <a:off x="8535988" y="873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chemeClr val="bg1"/>
                </a:solidFill>
                <a:latin typeface="Arial" panose="020B0604020202020204" pitchFamily="34" charset="0"/>
                <a:ea typeface="Osaka" charset="0"/>
                <a:cs typeface="Osaka" charset="0"/>
              </a:rPr>
              <a:t>164</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wheel(4)">
                                      <p:cBhvr>
                                        <p:cTn id="7" dur="2000"/>
                                        <p:tgtEl>
                                          <p:spTgt spid="69634"/>
                                        </p:tgtEl>
                                      </p:cBhvr>
                                    </p:animEffect>
                                  </p:childTnLst>
                                </p:cTn>
                              </p:par>
                            </p:childTnLst>
                          </p:cTn>
                        </p:par>
                        <p:par>
                          <p:cTn id="8" fill="hold" nodeType="afterGroup">
                            <p:stCondLst>
                              <p:cond delay="2000"/>
                            </p:stCondLst>
                            <p:childTnLst>
                              <p:par>
                                <p:cTn id="9" presetID="21" presetClass="entr" presetSubtype="4" fill="hold" nodeType="afterEffect">
                                  <p:stCondLst>
                                    <p:cond delay="0"/>
                                  </p:stCondLst>
                                  <p:childTnLst>
                                    <p:set>
                                      <p:cBhvr>
                                        <p:cTn id="10" dur="1" fill="hold">
                                          <p:stCondLst>
                                            <p:cond delay="0"/>
                                          </p:stCondLst>
                                        </p:cTn>
                                        <p:tgtEl>
                                          <p:spTgt spid="69635"/>
                                        </p:tgtEl>
                                        <p:attrNameLst>
                                          <p:attrName>style.visibility</p:attrName>
                                        </p:attrNameLst>
                                      </p:cBhvr>
                                      <p:to>
                                        <p:strVal val="visible"/>
                                      </p:to>
                                    </p:set>
                                    <p:animEffect transition="in" filter="wheel(4)">
                                      <p:cBhvr>
                                        <p:cTn id="11" dur="2000"/>
                                        <p:tgtEl>
                                          <p:spTgt spid="69635"/>
                                        </p:tgtEl>
                                      </p:cBhvr>
                                    </p:animEffect>
                                  </p:childTnLst>
                                </p:cTn>
                              </p:par>
                            </p:childTnLst>
                          </p:cTn>
                        </p:par>
                        <p:par>
                          <p:cTn id="12" fill="hold" nodeType="afterGroup">
                            <p:stCondLst>
                              <p:cond delay="4000"/>
                            </p:stCondLst>
                            <p:childTnLst>
                              <p:par>
                                <p:cTn id="13" presetID="21" presetClass="entr" presetSubtype="4" fill="hold" nodeType="afterEffect">
                                  <p:stCondLst>
                                    <p:cond delay="0"/>
                                  </p:stCondLst>
                                  <p:childTnLst>
                                    <p:set>
                                      <p:cBhvr>
                                        <p:cTn id="14" dur="1" fill="hold">
                                          <p:stCondLst>
                                            <p:cond delay="0"/>
                                          </p:stCondLst>
                                        </p:cTn>
                                        <p:tgtEl>
                                          <p:spTgt spid="69638"/>
                                        </p:tgtEl>
                                        <p:attrNameLst>
                                          <p:attrName>style.visibility</p:attrName>
                                        </p:attrNameLst>
                                      </p:cBhvr>
                                      <p:to>
                                        <p:strVal val="visible"/>
                                      </p:to>
                                    </p:set>
                                    <p:animEffect transition="in" filter="wheel(4)">
                                      <p:cBhvr>
                                        <p:cTn id="15" dur="2000"/>
                                        <p:tgtEl>
                                          <p:spTgt spid="69638"/>
                                        </p:tgtEl>
                                      </p:cBhvr>
                                    </p:animEffect>
                                  </p:childTnLst>
                                </p:cTn>
                              </p:par>
                            </p:childTnLst>
                          </p:cTn>
                        </p:par>
                        <p:par>
                          <p:cTn id="16" fill="hold" nodeType="afterGroup">
                            <p:stCondLst>
                              <p:cond delay="6000"/>
                            </p:stCondLst>
                            <p:childTnLst>
                              <p:par>
                                <p:cTn id="17" presetID="21" presetClass="entr" presetSubtype="4" fill="hold" grpId="0" nodeType="afterEffect">
                                  <p:stCondLst>
                                    <p:cond delay="0"/>
                                  </p:stCondLst>
                                  <p:childTnLst>
                                    <p:set>
                                      <p:cBhvr>
                                        <p:cTn id="18" dur="1" fill="hold">
                                          <p:stCondLst>
                                            <p:cond delay="0"/>
                                          </p:stCondLst>
                                        </p:cTn>
                                        <p:tgtEl>
                                          <p:spTgt spid="69640"/>
                                        </p:tgtEl>
                                        <p:attrNameLst>
                                          <p:attrName>style.visibility</p:attrName>
                                        </p:attrNameLst>
                                      </p:cBhvr>
                                      <p:to>
                                        <p:strVal val="visible"/>
                                      </p:to>
                                    </p:set>
                                    <p:animEffect transition="in" filter="wheel(4)">
                                      <p:cBhvr>
                                        <p:cTn id="19" dur="2000"/>
                                        <p:tgtEl>
                                          <p:spTgt spid="69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950" y="549275"/>
            <a:ext cx="9299575" cy="871538"/>
          </a:xfrm>
          <a:solidFill>
            <a:srgbClr val="660066"/>
          </a:solidFill>
          <a:ln>
            <a:solidFill>
              <a:srgbClr val="FFFFFF"/>
            </a:solidFill>
          </a:ln>
        </p:spPr>
        <p:txBody>
          <a:bodyPr/>
          <a:lstStyle/>
          <a:p>
            <a:pPr eaLnBrk="1" hangingPunct="1">
              <a:defRPr/>
            </a:pPr>
            <a:r>
              <a:rPr lang="ar-JO" dirty="0">
                <a:ea typeface="ＭＳ Ｐゴシック" charset="0"/>
                <a:cs typeface="Arial" panose="020B0604020202020204" pitchFamily="34" charset="0"/>
              </a:rPr>
              <a:t>ما هو الهيكل اليوم؟</a:t>
            </a:r>
            <a:endParaRPr lang="en-US" dirty="0">
              <a:ea typeface="ＭＳ Ｐゴシック" charset="0"/>
              <a:cs typeface="Arial" panose="020B0604020202020204" pitchFamily="34" charset="0"/>
            </a:endParaRPr>
          </a:p>
        </p:txBody>
      </p:sp>
      <p:pic>
        <p:nvPicPr>
          <p:cNvPr id="5125" name="Picture 5" descr="j030553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3" y="2641600"/>
            <a:ext cx="1817687" cy="1778000"/>
          </a:xfrm>
          <a:noFill/>
          <a:extLst>
            <a:ext uri="{909E8E84-426E-40DD-AFC4-6F175D3DCCD1}">
              <a14:hiddenFill xmlns:a14="http://schemas.microsoft.com/office/drawing/2010/main">
                <a:solidFill>
                  <a:srgbClr val="FFFFFF"/>
                </a:solidFill>
              </a14:hiddenFill>
            </a:ext>
          </a:extLst>
        </p:spPr>
      </p:pic>
      <p:pic>
        <p:nvPicPr>
          <p:cNvPr id="5127" name="Picture 7" descr="j03103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975" y="1143000"/>
            <a:ext cx="1541463" cy="1808163"/>
          </a:xfr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7667625" y="76200"/>
            <a:ext cx="13906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b="1" dirty="0">
                <a:latin typeface="Arial" panose="020B0604020202020204" pitchFamily="34" charset="0"/>
                <a:cs typeface="Arial" panose="020B0604020202020204" pitchFamily="34" charset="0"/>
              </a:rPr>
              <a:t>171</a:t>
            </a:r>
            <a:endParaRPr lang="en-US" sz="1800" b="1" dirty="0">
              <a:latin typeface="Arial" panose="020B0604020202020204" pitchFamily="34" charset="0"/>
              <a:cs typeface="Arial" panose="020B0604020202020204" pitchFamily="34" charset="0"/>
            </a:endParaRPr>
          </a:p>
        </p:txBody>
      </p:sp>
      <p:sp>
        <p:nvSpPr>
          <p:cNvPr id="5131" name="Rectangle 11"/>
          <p:cNvSpPr>
            <a:spLocks noChangeArrowheads="1"/>
          </p:cNvSpPr>
          <p:nvPr/>
        </p:nvSpPr>
        <p:spPr bwMode="auto">
          <a:xfrm>
            <a:off x="200853" y="1628800"/>
            <a:ext cx="5645150" cy="4530725"/>
          </a:xfrm>
          <a:prstGeom prst="rect">
            <a:avLst/>
          </a:prstGeom>
          <a:noFill/>
          <a:ln w="9525">
            <a:noFill/>
            <a:miter lim="800000"/>
            <a:headEnd/>
            <a:tailEnd/>
          </a:ln>
          <a:effectLst/>
        </p:spPr>
        <p:txBody>
          <a:bodyPr/>
          <a:lstStyle/>
          <a:p>
            <a:pPr algn="r" eaLnBrk="1" hangingPunct="1">
              <a:spcBef>
                <a:spcPct val="20000"/>
              </a:spcBef>
              <a:buClr>
                <a:schemeClr val="hlink"/>
              </a:buClr>
              <a:buSzPct val="90000"/>
              <a:defRPr/>
            </a:pPr>
            <a:r>
              <a:rPr lang="ar-JO" sz="3200" b="1" dirty="0">
                <a:solidFill>
                  <a:srgbClr val="00B0F0"/>
                </a:solidFill>
                <a:effectLst>
                  <a:outerShdw blurRad="38100" dist="38100" dir="2700000" algn="tl">
                    <a:srgbClr val="000000"/>
                  </a:outerShdw>
                </a:effectLst>
                <a:latin typeface="Arial" panose="020B0604020202020204" pitchFamily="34" charset="0"/>
                <a:cs typeface="Arial" panose="020B0604020202020204" pitchFamily="34" charset="0"/>
              </a:rPr>
              <a:t>1) </a:t>
            </a: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مباني الكنيسة؟</a:t>
            </a:r>
          </a:p>
          <a:p>
            <a:pPr algn="r" eaLnBrk="1" hangingPunct="1">
              <a:spcBef>
                <a:spcPct val="20000"/>
              </a:spcBef>
              <a:buClr>
                <a:schemeClr val="hlink"/>
              </a:buClr>
              <a:buSzPct val="90000"/>
              <a:defRPr/>
            </a:pPr>
            <a:r>
              <a:rPr lang="ar-JO" sz="3200" b="1" dirty="0">
                <a:solidFill>
                  <a:srgbClr val="00B0F0"/>
                </a:solidFill>
                <a:effectLst>
                  <a:outerShdw blurRad="38100" dist="38100" dir="2700000" algn="tl">
                    <a:srgbClr val="000000"/>
                  </a:outerShdw>
                </a:effectLst>
                <a:latin typeface="Arial" panose="020B0604020202020204" pitchFamily="34" charset="0"/>
                <a:cs typeface="Arial" panose="020B0604020202020204" pitchFamily="34" charset="0"/>
              </a:rPr>
              <a:t>2) </a:t>
            </a: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كهنة الكنيسة؟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1000" fill="hold"/>
                                        <p:tgtEl>
                                          <p:spTgt spid="5127"/>
                                        </p:tgtEl>
                                        <p:attrNameLst>
                                          <p:attrName>ppt_w</p:attrName>
                                        </p:attrNameLst>
                                      </p:cBhvr>
                                      <p:tavLst>
                                        <p:tav tm="0">
                                          <p:val>
                                            <p:strVal val="#ppt_w*0.70"/>
                                          </p:val>
                                        </p:tav>
                                        <p:tav tm="100000">
                                          <p:val>
                                            <p:strVal val="#ppt_w"/>
                                          </p:val>
                                        </p:tav>
                                      </p:tavLst>
                                    </p:anim>
                                    <p:anim calcmode="lin" valueType="num">
                                      <p:cBhvr>
                                        <p:cTn id="8" dur="1000" fill="hold"/>
                                        <p:tgtEl>
                                          <p:spTgt spid="5127"/>
                                        </p:tgtEl>
                                        <p:attrNameLst>
                                          <p:attrName>ppt_h</p:attrName>
                                        </p:attrNameLst>
                                      </p:cBhvr>
                                      <p:tavLst>
                                        <p:tav tm="0">
                                          <p:val>
                                            <p:strVal val="#ppt_h"/>
                                          </p:val>
                                        </p:tav>
                                        <p:tav tm="100000">
                                          <p:val>
                                            <p:strVal val="#ppt_h"/>
                                          </p:val>
                                        </p:tav>
                                      </p:tavLst>
                                    </p:anim>
                                    <p:animEffect transition="in" filter="fade">
                                      <p:cBhvr>
                                        <p:cTn id="9" dur="1000"/>
                                        <p:tgtEl>
                                          <p:spTgt spid="5127"/>
                                        </p:tgtEl>
                                      </p:cBhvr>
                                    </p:animEffect>
                                  </p:childTnLst>
                                </p:cTn>
                              </p:par>
                              <p:par>
                                <p:cTn id="10" presetID="35"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2000"/>
                                        <p:tgtEl>
                                          <p:spTgt spid="5125"/>
                                        </p:tgtEl>
                                      </p:cBhvr>
                                    </p:animEffect>
                                    <p:anim calcmode="lin" valueType="num">
                                      <p:cBhvr>
                                        <p:cTn id="13" dur="2000" fill="hold"/>
                                        <p:tgtEl>
                                          <p:spTgt spid="5125"/>
                                        </p:tgtEl>
                                        <p:attrNameLst>
                                          <p:attrName>style.rotation</p:attrName>
                                        </p:attrNameLst>
                                      </p:cBhvr>
                                      <p:tavLst>
                                        <p:tav tm="0">
                                          <p:val>
                                            <p:fltVal val="720"/>
                                          </p:val>
                                        </p:tav>
                                        <p:tav tm="100000">
                                          <p:val>
                                            <p:fltVal val="0"/>
                                          </p:val>
                                        </p:tav>
                                      </p:tavLst>
                                    </p:anim>
                                    <p:anim calcmode="lin" valueType="num">
                                      <p:cBhvr>
                                        <p:cTn id="14" dur="2000" fill="hold"/>
                                        <p:tgtEl>
                                          <p:spTgt spid="5125"/>
                                        </p:tgtEl>
                                        <p:attrNameLst>
                                          <p:attrName>ppt_h</p:attrName>
                                        </p:attrNameLst>
                                      </p:cBhvr>
                                      <p:tavLst>
                                        <p:tav tm="0">
                                          <p:val>
                                            <p:fltVal val="0"/>
                                          </p:val>
                                        </p:tav>
                                        <p:tav tm="100000">
                                          <p:val>
                                            <p:strVal val="#ppt_h"/>
                                          </p:val>
                                        </p:tav>
                                      </p:tavLst>
                                    </p:anim>
                                    <p:anim calcmode="lin" valueType="num">
                                      <p:cBhvr>
                                        <p:cTn id="15" dur="2000" fill="hold"/>
                                        <p:tgtEl>
                                          <p:spTgt spid="5125"/>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5131">
                                            <p:txEl>
                                              <p:pRg st="0" end="0"/>
                                            </p:txEl>
                                          </p:spTgt>
                                        </p:tgtEl>
                                        <p:attrNameLst>
                                          <p:attrName>style.visibility</p:attrName>
                                        </p:attrNameLst>
                                      </p:cBhvr>
                                      <p:to>
                                        <p:strVal val="visible"/>
                                      </p:to>
                                    </p:set>
                                    <p:anim to="" calcmode="lin" valueType="num">
                                      <p:cBhvr>
                                        <p:cTn id="20" dur="1" fill="hold"/>
                                        <p:tgtEl>
                                          <p:spTgt spid="5131">
                                            <p:txEl>
                                              <p:pRg st="0" end="0"/>
                                            </p:txEl>
                                          </p:spTgt>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5131">
                                            <p:txEl>
                                              <p:pRg st="1" end="1"/>
                                            </p:txEl>
                                          </p:spTgt>
                                        </p:tgtEl>
                                        <p:attrNameLst>
                                          <p:attrName>style.visibility</p:attrName>
                                        </p:attrNameLst>
                                      </p:cBhvr>
                                      <p:to>
                                        <p:strVal val="visible"/>
                                      </p:to>
                                    </p:set>
                                    <p:anim to="" calcmode="lin" valueType="num">
                                      <p:cBhvr>
                                        <p:cTn id="25" dur="1" fill="hold"/>
                                        <p:tgtEl>
                                          <p:spTgt spid="513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Rectangle 3"/>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15716" name="Text Box 4"/>
          <p:cNvSpPr txBox="1">
            <a:spLocks noChangeArrowheads="1"/>
          </p:cNvSpPr>
          <p:nvPr/>
        </p:nvSpPr>
        <p:spPr bwMode="auto">
          <a:xfrm>
            <a:off x="304800" y="4114800"/>
            <a:ext cx="8659688" cy="1034129"/>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a:defRPr/>
            </a:pPr>
            <a:r>
              <a:rPr lang="ar-JO" sz="3600" i="0" dirty="0">
                <a:latin typeface="Arial" panose="020B0604020202020204" pitchFamily="34" charset="0"/>
                <a:cs typeface="Arial" panose="020B0604020202020204" pitchFamily="34" charset="0"/>
              </a:rPr>
              <a:t>كونوا أنتم أيضا مبنيين - كحجارة حية - بيتاً روحياً كهنوتاً مقدساً لتقديم ذبائح روحية مقبولة عند الله بيسوع المسيح</a:t>
            </a:r>
            <a:endParaRPr lang="en-US" sz="3600" i="0" dirty="0">
              <a:latin typeface="Arial" panose="020B0604020202020204" pitchFamily="34" charset="0"/>
              <a:cs typeface="Arial" panose="020B0604020202020204" pitchFamily="34" charset="0"/>
            </a:endParaRPr>
          </a:p>
        </p:txBody>
      </p:sp>
      <p:sp>
        <p:nvSpPr>
          <p:cNvPr id="169988" name="Rectangle 5"/>
          <p:cNvSpPr>
            <a:spLocks noGrp="1" noChangeArrowheads="1"/>
          </p:cNvSpPr>
          <p:nvPr>
            <p:ph type="title" idx="4294967295"/>
          </p:nvPr>
        </p:nvSpPr>
        <p:spPr/>
        <p:txBody>
          <a:bodyPr/>
          <a:lstStyle/>
          <a:p>
            <a:pPr eaLnBrk="1" hangingPunct="1"/>
            <a:r>
              <a:rPr lang="ar-JO" sz="3200" b="1" dirty="0">
                <a:solidFill>
                  <a:schemeClr val="bg1"/>
                </a:solidFill>
                <a:latin typeface="Arial" panose="020B0604020202020204" pitchFamily="34" charset="0"/>
                <a:ea typeface="ＭＳ Ｐゴシック" charset="0"/>
                <a:cs typeface="Times New Roman" charset="0"/>
              </a:rPr>
              <a:t>1 بطرس 2: 5</a:t>
            </a:r>
            <a:endParaRPr lang="en-US" b="1" dirty="0">
              <a:latin typeface="Arial" panose="020B0604020202020204" pitchFamily="34" charset="0"/>
              <a:ea typeface="ＭＳ Ｐゴシック" charset="0"/>
              <a:cs typeface="Arial" panose="020B0604020202020204" pitchFamily="34" charset="0"/>
            </a:endParaRPr>
          </a:p>
        </p:txBody>
      </p:sp>
      <p:sp>
        <p:nvSpPr>
          <p:cNvPr id="6" name="Text Box 13"/>
          <p:cNvSpPr txBox="1">
            <a:spLocks noChangeArrowheads="1"/>
          </p:cNvSpPr>
          <p:nvPr/>
        </p:nvSpPr>
        <p:spPr bwMode="auto">
          <a:xfrm>
            <a:off x="8366125" y="76200"/>
            <a:ext cx="65114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latin typeface="Arial" panose="020B0604020202020204" pitchFamily="34" charset="0"/>
              </a:rPr>
              <a:t>171</a:t>
            </a:r>
            <a:endParaRPr lang="en-US" sz="1800" b="1" dirty="0">
              <a:solidFill>
                <a:srgbClr val="FFFFFF"/>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950" y="549275"/>
            <a:ext cx="9299575" cy="871538"/>
          </a:xfrm>
          <a:solidFill>
            <a:srgbClr val="660066"/>
          </a:solidFill>
          <a:ln>
            <a:solidFill>
              <a:srgbClr val="FFFFFF"/>
            </a:solidFill>
          </a:ln>
        </p:spPr>
        <p:txBody>
          <a:bodyPr/>
          <a:lstStyle/>
          <a:p>
            <a:pPr eaLnBrk="1" hangingPunct="1">
              <a:defRPr/>
            </a:pPr>
            <a:r>
              <a:rPr lang="ar-JO" dirty="0">
                <a:ea typeface="ＭＳ Ｐゴシック" charset="0"/>
                <a:cs typeface="Arial" panose="020B0604020202020204" pitchFamily="34" charset="0"/>
              </a:rPr>
              <a:t>ما هو الهيكل اليوم؟</a:t>
            </a:r>
            <a:endParaRPr lang="en-US" dirty="0">
              <a:ea typeface="ＭＳ Ｐゴシック" charset="0"/>
              <a:cs typeface="Arial" panose="020B0604020202020204" pitchFamily="34" charset="0"/>
            </a:endParaRPr>
          </a:p>
        </p:txBody>
      </p:sp>
      <p:pic>
        <p:nvPicPr>
          <p:cNvPr id="5125" name="Picture 5" descr="j030553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3" y="2641600"/>
            <a:ext cx="1817687" cy="1778000"/>
          </a:xfrm>
          <a:noFill/>
          <a:extLst>
            <a:ext uri="{909E8E84-426E-40DD-AFC4-6F175D3DCCD1}">
              <a14:hiddenFill xmlns:a14="http://schemas.microsoft.com/office/drawing/2010/main">
                <a:solidFill>
                  <a:srgbClr val="FFFFFF"/>
                </a:solidFill>
              </a14:hiddenFill>
            </a:ext>
          </a:extLst>
        </p:spPr>
      </p:pic>
      <p:pic>
        <p:nvPicPr>
          <p:cNvPr id="5127" name="Picture 7" descr="j03103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975" y="1143000"/>
            <a:ext cx="1541463" cy="1808163"/>
          </a:xfr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7667625" y="76200"/>
            <a:ext cx="13906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31" name="Rectangle 11"/>
          <p:cNvSpPr>
            <a:spLocks noChangeArrowheads="1"/>
          </p:cNvSpPr>
          <p:nvPr/>
        </p:nvSpPr>
        <p:spPr bwMode="auto">
          <a:xfrm>
            <a:off x="200853" y="1628800"/>
            <a:ext cx="5645150" cy="4530725"/>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مباني الكنيسة؟</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كهنة الكنيسة؟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lang="ar-JO" sz="3200" b="1" noProof="0" dirty="0">
                <a:solidFill>
                  <a:srgbClr val="00B0F0"/>
                </a:solidFill>
                <a:effectLst>
                  <a:outerShdw blurRad="38100" dist="38100" dir="2700000" algn="tl">
                    <a:srgbClr val="000000"/>
                  </a:outerShdw>
                </a:effectLst>
                <a:latin typeface="Arial" panose="020B0604020202020204" pitchFamily="34" charset="0"/>
                <a:cs typeface="Arial" panose="020B0604020202020204" pitchFamily="34" charset="0"/>
              </a:rPr>
              <a:t>3) </a:t>
            </a:r>
            <a:r>
              <a:rPr lang="ar-JO" sz="3200"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أجساد المؤمنين الأفراد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8598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1000" fill="hold"/>
                                        <p:tgtEl>
                                          <p:spTgt spid="5127"/>
                                        </p:tgtEl>
                                        <p:attrNameLst>
                                          <p:attrName>ppt_w</p:attrName>
                                        </p:attrNameLst>
                                      </p:cBhvr>
                                      <p:tavLst>
                                        <p:tav tm="0">
                                          <p:val>
                                            <p:strVal val="#ppt_w*0.70"/>
                                          </p:val>
                                        </p:tav>
                                        <p:tav tm="100000">
                                          <p:val>
                                            <p:strVal val="#ppt_w"/>
                                          </p:val>
                                        </p:tav>
                                      </p:tavLst>
                                    </p:anim>
                                    <p:anim calcmode="lin" valueType="num">
                                      <p:cBhvr>
                                        <p:cTn id="8" dur="1000" fill="hold"/>
                                        <p:tgtEl>
                                          <p:spTgt spid="5127"/>
                                        </p:tgtEl>
                                        <p:attrNameLst>
                                          <p:attrName>ppt_h</p:attrName>
                                        </p:attrNameLst>
                                      </p:cBhvr>
                                      <p:tavLst>
                                        <p:tav tm="0">
                                          <p:val>
                                            <p:strVal val="#ppt_h"/>
                                          </p:val>
                                        </p:tav>
                                        <p:tav tm="100000">
                                          <p:val>
                                            <p:strVal val="#ppt_h"/>
                                          </p:val>
                                        </p:tav>
                                      </p:tavLst>
                                    </p:anim>
                                    <p:animEffect transition="in" filter="fade">
                                      <p:cBhvr>
                                        <p:cTn id="9" dur="1000"/>
                                        <p:tgtEl>
                                          <p:spTgt spid="5127"/>
                                        </p:tgtEl>
                                      </p:cBhvr>
                                    </p:animEffect>
                                  </p:childTnLst>
                                </p:cTn>
                              </p:par>
                              <p:par>
                                <p:cTn id="10" presetID="35"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2000"/>
                                        <p:tgtEl>
                                          <p:spTgt spid="5125"/>
                                        </p:tgtEl>
                                      </p:cBhvr>
                                    </p:animEffect>
                                    <p:anim calcmode="lin" valueType="num">
                                      <p:cBhvr>
                                        <p:cTn id="13" dur="2000" fill="hold"/>
                                        <p:tgtEl>
                                          <p:spTgt spid="5125"/>
                                        </p:tgtEl>
                                        <p:attrNameLst>
                                          <p:attrName>style.rotation</p:attrName>
                                        </p:attrNameLst>
                                      </p:cBhvr>
                                      <p:tavLst>
                                        <p:tav tm="0">
                                          <p:val>
                                            <p:fltVal val="720"/>
                                          </p:val>
                                        </p:tav>
                                        <p:tav tm="100000">
                                          <p:val>
                                            <p:fltVal val="0"/>
                                          </p:val>
                                        </p:tav>
                                      </p:tavLst>
                                    </p:anim>
                                    <p:anim calcmode="lin" valueType="num">
                                      <p:cBhvr>
                                        <p:cTn id="14" dur="2000" fill="hold"/>
                                        <p:tgtEl>
                                          <p:spTgt spid="5125"/>
                                        </p:tgtEl>
                                        <p:attrNameLst>
                                          <p:attrName>ppt_h</p:attrName>
                                        </p:attrNameLst>
                                      </p:cBhvr>
                                      <p:tavLst>
                                        <p:tav tm="0">
                                          <p:val>
                                            <p:fltVal val="0"/>
                                          </p:val>
                                        </p:tav>
                                        <p:tav tm="100000">
                                          <p:val>
                                            <p:strVal val="#ppt_h"/>
                                          </p:val>
                                        </p:tav>
                                      </p:tavLst>
                                    </p:anim>
                                    <p:anim calcmode="lin" valueType="num">
                                      <p:cBhvr>
                                        <p:cTn id="15" dur="2000" fill="hold"/>
                                        <p:tgtEl>
                                          <p:spTgt spid="5125"/>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5131">
                                            <p:txEl>
                                              <p:pRg st="0" end="0"/>
                                            </p:txEl>
                                          </p:spTgt>
                                        </p:tgtEl>
                                        <p:attrNameLst>
                                          <p:attrName>style.visibility</p:attrName>
                                        </p:attrNameLst>
                                      </p:cBhvr>
                                      <p:to>
                                        <p:strVal val="visible"/>
                                      </p:to>
                                    </p:set>
                                    <p:anim to="" calcmode="lin" valueType="num">
                                      <p:cBhvr>
                                        <p:cTn id="20" dur="1" fill="hold"/>
                                        <p:tgtEl>
                                          <p:spTgt spid="5131">
                                            <p:txEl>
                                              <p:pRg st="0" end="0"/>
                                            </p:txEl>
                                          </p:spTgt>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5131">
                                            <p:txEl>
                                              <p:pRg st="1" end="1"/>
                                            </p:txEl>
                                          </p:spTgt>
                                        </p:tgtEl>
                                        <p:attrNameLst>
                                          <p:attrName>style.visibility</p:attrName>
                                        </p:attrNameLst>
                                      </p:cBhvr>
                                      <p:to>
                                        <p:strVal val="visible"/>
                                      </p:to>
                                    </p:set>
                                    <p:anim to="" calcmode="lin" valueType="num">
                                      <p:cBhvr>
                                        <p:cTn id="25" dur="1" fill="hold"/>
                                        <p:tgtEl>
                                          <p:spTgt spid="5131">
                                            <p:txEl>
                                              <p:pRg st="1" end="1"/>
                                            </p:txEl>
                                          </p:spTgt>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nodeType="clickEffect">
                                  <p:stCondLst>
                                    <p:cond delay="0"/>
                                  </p:stCondLst>
                                  <p:childTnLst>
                                    <p:set>
                                      <p:cBhvr>
                                        <p:cTn id="29" dur="1" fill="hold">
                                          <p:stCondLst>
                                            <p:cond delay="0"/>
                                          </p:stCondLst>
                                        </p:cTn>
                                        <p:tgtEl>
                                          <p:spTgt spid="5131">
                                            <p:txEl>
                                              <p:pRg st="2" end="2"/>
                                            </p:txEl>
                                          </p:spTgt>
                                        </p:tgtEl>
                                        <p:attrNameLst>
                                          <p:attrName>style.visibility</p:attrName>
                                        </p:attrNameLst>
                                      </p:cBhvr>
                                      <p:to>
                                        <p:strVal val="visible"/>
                                      </p:to>
                                    </p:set>
                                    <p:anim to="" calcmode="lin" valueType="num">
                                      <p:cBhvr>
                                        <p:cTn id="30" dur="1" fill="hold"/>
                                        <p:tgtEl>
                                          <p:spTgt spid="513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pic>
        <p:nvPicPr>
          <p:cNvPr id="173058" name="Picture 3"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228600" y="3352800"/>
            <a:ext cx="8663880" cy="1975926"/>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algn="ctr">
              <a:defRPr/>
            </a:pPr>
            <a:r>
              <a:rPr lang="ar-JO" sz="3600" i="0" dirty="0">
                <a:latin typeface="Arial" panose="020B0604020202020204" pitchFamily="34" charset="0"/>
                <a:cs typeface="Arial" panose="020B0604020202020204" pitchFamily="34" charset="0"/>
              </a:rPr>
              <a:t>أما تعلمون أنكم هيكل الله وروح الله يسكن فيكم إن كان أحد يفسد هيكل الله فسيفسده الله لأن هيكل الله مقدس الذي أنتم هو.</a:t>
            </a:r>
            <a:br>
              <a:rPr lang="en-US" sz="3600" i="0" dirty="0">
                <a:latin typeface="Arial" panose="020B0604020202020204" pitchFamily="34" charset="0"/>
                <a:cs typeface="Arial" panose="020B0604020202020204" pitchFamily="34" charset="0"/>
              </a:rPr>
            </a:br>
            <a:endParaRPr lang="en-US" sz="3600" i="0" dirty="0">
              <a:latin typeface="Arial" panose="020B0604020202020204" pitchFamily="34" charset="0"/>
              <a:cs typeface="Arial" panose="020B0604020202020204" pitchFamily="34" charset="0"/>
            </a:endParaRPr>
          </a:p>
        </p:txBody>
      </p:sp>
      <p:sp>
        <p:nvSpPr>
          <p:cNvPr id="173060" name="Rectangle 5"/>
          <p:cNvSpPr>
            <a:spLocks noGrp="1" noChangeArrowheads="1"/>
          </p:cNvSpPr>
          <p:nvPr>
            <p:ph type="title" idx="4294967295"/>
          </p:nvPr>
        </p:nvSpPr>
        <p:spPr/>
        <p:txBody>
          <a:bodyPr/>
          <a:lstStyle/>
          <a:p>
            <a:pPr eaLnBrk="1" hangingPunct="1"/>
            <a:r>
              <a:rPr lang="ar-JO" sz="3200" b="1" dirty="0">
                <a:solidFill>
                  <a:schemeClr val="bg1"/>
                </a:solidFill>
                <a:latin typeface="Arial" panose="020B0604020202020204" pitchFamily="34" charset="0"/>
                <a:ea typeface="ＭＳ Ｐゴシック" charset="0"/>
                <a:cs typeface="Times New Roman" charset="0"/>
              </a:rPr>
              <a:t>1 كورنثوس 3: 16-17</a:t>
            </a:r>
            <a:endParaRPr lang="en-US" b="1" dirty="0">
              <a:latin typeface="Arial" panose="020B0604020202020204" pitchFamily="34" charset="0"/>
              <a:ea typeface="ＭＳ Ｐゴシック" charset="0"/>
              <a:cs typeface="Arial" panose="020B0604020202020204" pitchFamily="34" charset="0"/>
            </a:endParaRPr>
          </a:p>
        </p:txBody>
      </p:sp>
      <p:sp>
        <p:nvSpPr>
          <p:cNvPr id="6" name="Text Box 13"/>
          <p:cNvSpPr txBox="1">
            <a:spLocks noChangeArrowheads="1"/>
          </p:cNvSpPr>
          <p:nvPr/>
        </p:nvSpPr>
        <p:spPr bwMode="auto">
          <a:xfrm>
            <a:off x="8366125" y="76200"/>
            <a:ext cx="66556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latin typeface="Arial" panose="020B0604020202020204" pitchFamily="34" charset="0"/>
              </a:rPr>
              <a:t>171</a:t>
            </a:r>
            <a:endParaRPr lang="en-US" sz="1800" b="1" dirty="0">
              <a:solidFill>
                <a:srgbClr val="FFFFFF"/>
              </a:solidFill>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950" y="549275"/>
            <a:ext cx="9299575" cy="871538"/>
          </a:xfrm>
          <a:solidFill>
            <a:srgbClr val="660066"/>
          </a:solidFill>
          <a:ln>
            <a:solidFill>
              <a:srgbClr val="FFFFFF"/>
            </a:solidFill>
          </a:ln>
        </p:spPr>
        <p:txBody>
          <a:bodyPr/>
          <a:lstStyle/>
          <a:p>
            <a:pPr eaLnBrk="1" hangingPunct="1">
              <a:defRPr/>
            </a:pPr>
            <a:r>
              <a:rPr lang="ar-JO" dirty="0">
                <a:ea typeface="ＭＳ Ｐゴシック" charset="0"/>
                <a:cs typeface="Arial" panose="020B0604020202020204" pitchFamily="34" charset="0"/>
              </a:rPr>
              <a:t>ما هو الهيكل اليوم؟</a:t>
            </a:r>
            <a:endParaRPr lang="en-US" dirty="0">
              <a:ea typeface="ＭＳ Ｐゴシック" charset="0"/>
              <a:cs typeface="Arial" panose="020B0604020202020204" pitchFamily="34" charset="0"/>
            </a:endParaRPr>
          </a:p>
        </p:txBody>
      </p:sp>
      <p:pic>
        <p:nvPicPr>
          <p:cNvPr id="5125" name="Picture 5" descr="j030553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3" y="2641600"/>
            <a:ext cx="1817687" cy="1778000"/>
          </a:xfrm>
          <a:noFill/>
          <a:extLst>
            <a:ext uri="{909E8E84-426E-40DD-AFC4-6F175D3DCCD1}">
              <a14:hiddenFill xmlns:a14="http://schemas.microsoft.com/office/drawing/2010/main">
                <a:solidFill>
                  <a:srgbClr val="FFFFFF"/>
                </a:solidFill>
              </a14:hiddenFill>
            </a:ext>
          </a:extLst>
        </p:spPr>
      </p:pic>
      <p:pic>
        <p:nvPicPr>
          <p:cNvPr id="5127" name="Picture 7" descr="j03103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975" y="1143000"/>
            <a:ext cx="1541463" cy="1808163"/>
          </a:xfr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7667625" y="76200"/>
            <a:ext cx="13906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31" name="Rectangle 11"/>
          <p:cNvSpPr>
            <a:spLocks noChangeArrowheads="1"/>
          </p:cNvSpPr>
          <p:nvPr/>
        </p:nvSpPr>
        <p:spPr bwMode="auto">
          <a:xfrm>
            <a:off x="200853" y="1628800"/>
            <a:ext cx="5645150" cy="4530725"/>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مباني الكنيسة؟</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كهنة الكنيسة؟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أجساد المؤمنين الأفراد</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lang="ar-JO" sz="3200" b="1" dirty="0">
                <a:solidFill>
                  <a:srgbClr val="00B0F0"/>
                </a:solidFill>
                <a:effectLst>
                  <a:outerShdw blurRad="38100" dist="38100" dir="2700000" algn="tl">
                    <a:srgbClr val="000000"/>
                  </a:outerShdw>
                </a:effectLst>
                <a:latin typeface="Arial" panose="020B0604020202020204" pitchFamily="34" charset="0"/>
                <a:cs typeface="Arial" panose="020B0604020202020204" pitchFamily="34" charset="0"/>
              </a:rPr>
              <a:t>4)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الكنيسة العالمية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0901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1000" fill="hold"/>
                                        <p:tgtEl>
                                          <p:spTgt spid="5127"/>
                                        </p:tgtEl>
                                        <p:attrNameLst>
                                          <p:attrName>ppt_w</p:attrName>
                                        </p:attrNameLst>
                                      </p:cBhvr>
                                      <p:tavLst>
                                        <p:tav tm="0">
                                          <p:val>
                                            <p:strVal val="#ppt_w*0.70"/>
                                          </p:val>
                                        </p:tav>
                                        <p:tav tm="100000">
                                          <p:val>
                                            <p:strVal val="#ppt_w"/>
                                          </p:val>
                                        </p:tav>
                                      </p:tavLst>
                                    </p:anim>
                                    <p:anim calcmode="lin" valueType="num">
                                      <p:cBhvr>
                                        <p:cTn id="8" dur="1000" fill="hold"/>
                                        <p:tgtEl>
                                          <p:spTgt spid="5127"/>
                                        </p:tgtEl>
                                        <p:attrNameLst>
                                          <p:attrName>ppt_h</p:attrName>
                                        </p:attrNameLst>
                                      </p:cBhvr>
                                      <p:tavLst>
                                        <p:tav tm="0">
                                          <p:val>
                                            <p:strVal val="#ppt_h"/>
                                          </p:val>
                                        </p:tav>
                                        <p:tav tm="100000">
                                          <p:val>
                                            <p:strVal val="#ppt_h"/>
                                          </p:val>
                                        </p:tav>
                                      </p:tavLst>
                                    </p:anim>
                                    <p:animEffect transition="in" filter="fade">
                                      <p:cBhvr>
                                        <p:cTn id="9" dur="1000"/>
                                        <p:tgtEl>
                                          <p:spTgt spid="5127"/>
                                        </p:tgtEl>
                                      </p:cBhvr>
                                    </p:animEffect>
                                  </p:childTnLst>
                                </p:cTn>
                              </p:par>
                              <p:par>
                                <p:cTn id="10" presetID="35"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2000"/>
                                        <p:tgtEl>
                                          <p:spTgt spid="5125"/>
                                        </p:tgtEl>
                                      </p:cBhvr>
                                    </p:animEffect>
                                    <p:anim calcmode="lin" valueType="num">
                                      <p:cBhvr>
                                        <p:cTn id="13" dur="2000" fill="hold"/>
                                        <p:tgtEl>
                                          <p:spTgt spid="5125"/>
                                        </p:tgtEl>
                                        <p:attrNameLst>
                                          <p:attrName>style.rotation</p:attrName>
                                        </p:attrNameLst>
                                      </p:cBhvr>
                                      <p:tavLst>
                                        <p:tav tm="0">
                                          <p:val>
                                            <p:fltVal val="720"/>
                                          </p:val>
                                        </p:tav>
                                        <p:tav tm="100000">
                                          <p:val>
                                            <p:fltVal val="0"/>
                                          </p:val>
                                        </p:tav>
                                      </p:tavLst>
                                    </p:anim>
                                    <p:anim calcmode="lin" valueType="num">
                                      <p:cBhvr>
                                        <p:cTn id="14" dur="2000" fill="hold"/>
                                        <p:tgtEl>
                                          <p:spTgt spid="5125"/>
                                        </p:tgtEl>
                                        <p:attrNameLst>
                                          <p:attrName>ppt_h</p:attrName>
                                        </p:attrNameLst>
                                      </p:cBhvr>
                                      <p:tavLst>
                                        <p:tav tm="0">
                                          <p:val>
                                            <p:fltVal val="0"/>
                                          </p:val>
                                        </p:tav>
                                        <p:tav tm="100000">
                                          <p:val>
                                            <p:strVal val="#ppt_h"/>
                                          </p:val>
                                        </p:tav>
                                      </p:tavLst>
                                    </p:anim>
                                    <p:anim calcmode="lin" valueType="num">
                                      <p:cBhvr>
                                        <p:cTn id="15" dur="2000" fill="hold"/>
                                        <p:tgtEl>
                                          <p:spTgt spid="5125"/>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5131">
                                            <p:txEl>
                                              <p:pRg st="0" end="0"/>
                                            </p:txEl>
                                          </p:spTgt>
                                        </p:tgtEl>
                                        <p:attrNameLst>
                                          <p:attrName>style.visibility</p:attrName>
                                        </p:attrNameLst>
                                      </p:cBhvr>
                                      <p:to>
                                        <p:strVal val="visible"/>
                                      </p:to>
                                    </p:set>
                                    <p:anim to="" calcmode="lin" valueType="num">
                                      <p:cBhvr>
                                        <p:cTn id="20" dur="1" fill="hold"/>
                                        <p:tgtEl>
                                          <p:spTgt spid="5131">
                                            <p:txEl>
                                              <p:pRg st="0" end="0"/>
                                            </p:txEl>
                                          </p:spTgt>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5131">
                                            <p:txEl>
                                              <p:pRg st="1" end="1"/>
                                            </p:txEl>
                                          </p:spTgt>
                                        </p:tgtEl>
                                        <p:attrNameLst>
                                          <p:attrName>style.visibility</p:attrName>
                                        </p:attrNameLst>
                                      </p:cBhvr>
                                      <p:to>
                                        <p:strVal val="visible"/>
                                      </p:to>
                                    </p:set>
                                    <p:anim to="" calcmode="lin" valueType="num">
                                      <p:cBhvr>
                                        <p:cTn id="25" dur="1" fill="hold"/>
                                        <p:tgtEl>
                                          <p:spTgt spid="5131">
                                            <p:txEl>
                                              <p:pRg st="1" end="1"/>
                                            </p:txEl>
                                          </p:spTgt>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nodeType="clickEffect">
                                  <p:stCondLst>
                                    <p:cond delay="0"/>
                                  </p:stCondLst>
                                  <p:childTnLst>
                                    <p:set>
                                      <p:cBhvr>
                                        <p:cTn id="29" dur="1" fill="hold">
                                          <p:stCondLst>
                                            <p:cond delay="0"/>
                                          </p:stCondLst>
                                        </p:cTn>
                                        <p:tgtEl>
                                          <p:spTgt spid="5131">
                                            <p:txEl>
                                              <p:pRg st="2" end="2"/>
                                            </p:txEl>
                                          </p:spTgt>
                                        </p:tgtEl>
                                        <p:attrNameLst>
                                          <p:attrName>style.visibility</p:attrName>
                                        </p:attrNameLst>
                                      </p:cBhvr>
                                      <p:to>
                                        <p:strVal val="visible"/>
                                      </p:to>
                                    </p:set>
                                    <p:anim to="" calcmode="lin" valueType="num">
                                      <p:cBhvr>
                                        <p:cTn id="30" dur="1" fill="hold"/>
                                        <p:tgtEl>
                                          <p:spTgt spid="5131">
                                            <p:txEl>
                                              <p:pRg st="2" end="2"/>
                                            </p:txEl>
                                          </p:spTgt>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nodeType="clickEffect">
                                  <p:stCondLst>
                                    <p:cond delay="0"/>
                                  </p:stCondLst>
                                  <p:childTnLst>
                                    <p:set>
                                      <p:cBhvr>
                                        <p:cTn id="34" dur="1" fill="hold">
                                          <p:stCondLst>
                                            <p:cond delay="0"/>
                                          </p:stCondLst>
                                        </p:cTn>
                                        <p:tgtEl>
                                          <p:spTgt spid="5131">
                                            <p:txEl>
                                              <p:pRg st="3" end="3"/>
                                            </p:txEl>
                                          </p:spTgt>
                                        </p:tgtEl>
                                        <p:attrNameLst>
                                          <p:attrName>style.visibility</p:attrName>
                                        </p:attrNameLst>
                                      </p:cBhvr>
                                      <p:to>
                                        <p:strVal val="visible"/>
                                      </p:to>
                                    </p:set>
                                    <p:anim to="" calcmode="lin" valueType="num">
                                      <p:cBhvr>
                                        <p:cTn id="35" dur="1" fill="hold"/>
                                        <p:tgtEl>
                                          <p:spTgt spid="513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pic>
        <p:nvPicPr>
          <p:cNvPr id="176130" name="Picture 3"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368424" y="3352800"/>
            <a:ext cx="8740080" cy="1311128"/>
          </a:xfrm>
          <a:prstGeom prst="rect">
            <a:avLst/>
          </a:prstGeom>
          <a:noFill/>
          <a:ln w="9525">
            <a:noFill/>
            <a:miter lim="800000"/>
            <a:headEnd/>
            <a:tailEnd/>
          </a:ln>
          <a:effectLst/>
        </p:spPr>
        <p:txBody>
          <a:bodyPr>
            <a:spAutoFit/>
          </a:bodyPr>
          <a:lstStyle/>
          <a:p>
            <a:pPr marL="57150" indent="-57150" algn="ctr" eaLnBrk="1" hangingPunct="1">
              <a:lnSpc>
                <a:spcPct val="85000"/>
              </a:lnSpc>
              <a:spcBef>
                <a:spcPct val="50000"/>
              </a:spcBef>
              <a:defRPr/>
            </a:pPr>
            <a:r>
              <a:rPr lang="en-US" sz="3600" b="1" dirty="0">
                <a:solidFill>
                  <a:srgbClr val="FEFDE3"/>
                </a:solidFill>
                <a:effectLst>
                  <a:glow rad="254000">
                    <a:schemeClr val="tx1">
                      <a:alpha val="88000"/>
                    </a:schemeClr>
                  </a:glow>
                </a:effectLst>
                <a:latin typeface="Arial" panose="020B0604020202020204" pitchFamily="34" charset="0"/>
                <a:ea typeface="Times New Roman" pitchFamily="-112" charset="0"/>
                <a:cs typeface="Arial" panose="020B0604020202020204" pitchFamily="34" charset="0"/>
              </a:rPr>
              <a:t>	</a:t>
            </a:r>
            <a:r>
              <a:rPr lang="ar-JO" sz="3600" b="1" dirty="0">
                <a:solidFill>
                  <a:srgbClr val="FEFDE3"/>
                </a:solidFill>
                <a:effectLst>
                  <a:glow rad="254000">
                    <a:schemeClr val="tx1">
                      <a:alpha val="88000"/>
                    </a:schemeClr>
                  </a:glow>
                </a:effectLst>
                <a:latin typeface="Arial" panose="020B0604020202020204" pitchFamily="34" charset="0"/>
                <a:ea typeface="Times New Roman" pitchFamily="-112" charset="0"/>
                <a:cs typeface="Arial" panose="020B0604020202020204" pitchFamily="34" charset="0"/>
              </a:rPr>
              <a:t>الذي فيه كل البناء مركباً معاً ينمو هيكلاً مقدساً في الرب</a:t>
            </a:r>
          </a:p>
          <a:p>
            <a:pPr marL="57150" indent="-57150" algn="ctr" eaLnBrk="1" hangingPunct="1">
              <a:lnSpc>
                <a:spcPct val="85000"/>
              </a:lnSpc>
              <a:spcBef>
                <a:spcPct val="50000"/>
              </a:spcBef>
              <a:defRPr/>
            </a:pPr>
            <a:r>
              <a:rPr lang="ar-JO" sz="3600" b="1" dirty="0">
                <a:solidFill>
                  <a:srgbClr val="FEFDE3"/>
                </a:solidFill>
                <a:effectLst>
                  <a:glow rad="254000">
                    <a:schemeClr val="tx1">
                      <a:alpha val="88000"/>
                    </a:schemeClr>
                  </a:glow>
                </a:effectLst>
                <a:latin typeface="Arial" panose="020B0604020202020204" pitchFamily="34" charset="0"/>
                <a:ea typeface="Times New Roman" pitchFamily="-112" charset="0"/>
                <a:cs typeface="Arial" panose="020B0604020202020204" pitchFamily="34" charset="0"/>
              </a:rPr>
              <a:t>الذي فيه أنتم أيضا مبنيون معاً مسكناً لله في الروح</a:t>
            </a:r>
            <a:endParaRPr lang="en-US" sz="3600" b="1" dirty="0">
              <a:solidFill>
                <a:srgbClr val="FEFDE3"/>
              </a:solidFill>
              <a:effectLst>
                <a:glow rad="254000">
                  <a:schemeClr val="tx1">
                    <a:alpha val="88000"/>
                  </a:schemeClr>
                </a:glow>
              </a:effectLst>
              <a:latin typeface="Arial" panose="020B0604020202020204" pitchFamily="34" charset="0"/>
              <a:ea typeface="Times New Roman" pitchFamily="-112" charset="0"/>
              <a:cs typeface="Arial" panose="020B0604020202020204" pitchFamily="34" charset="0"/>
            </a:endParaRPr>
          </a:p>
        </p:txBody>
      </p:sp>
      <p:sp>
        <p:nvSpPr>
          <p:cNvPr id="176132" name="Rectangle 5"/>
          <p:cNvSpPr>
            <a:spLocks noGrp="1" noChangeArrowheads="1"/>
          </p:cNvSpPr>
          <p:nvPr>
            <p:ph type="title" idx="4294967295"/>
          </p:nvPr>
        </p:nvSpPr>
        <p:spPr/>
        <p:txBody>
          <a:bodyPr/>
          <a:lstStyle/>
          <a:p>
            <a:pPr eaLnBrk="1" hangingPunct="1"/>
            <a:r>
              <a:rPr lang="ar-JO" sz="3200" b="1" dirty="0">
                <a:solidFill>
                  <a:schemeClr val="bg1"/>
                </a:solidFill>
                <a:latin typeface="Arial" panose="020B0604020202020204" pitchFamily="34" charset="0"/>
                <a:ea typeface="ＭＳ Ｐゴシック" charset="0"/>
                <a:cs typeface="Times New Roman" charset="0"/>
              </a:rPr>
              <a:t>أفسس 2: 21-22</a:t>
            </a:r>
            <a:endParaRPr lang="en-US" b="1" dirty="0">
              <a:latin typeface="Arial" panose="020B0604020202020204" pitchFamily="34" charset="0"/>
              <a:ea typeface="ＭＳ Ｐゴシック" charset="0"/>
              <a:cs typeface="Arial" panose="020B0604020202020204" pitchFamily="34" charset="0"/>
            </a:endParaRPr>
          </a:p>
        </p:txBody>
      </p:sp>
      <p:sp>
        <p:nvSpPr>
          <p:cNvPr id="6" name="Text Box 13"/>
          <p:cNvSpPr txBox="1">
            <a:spLocks noChangeArrowheads="1"/>
          </p:cNvSpPr>
          <p:nvPr/>
        </p:nvSpPr>
        <p:spPr bwMode="auto">
          <a:xfrm>
            <a:off x="8366125" y="76200"/>
            <a:ext cx="65114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latin typeface="Arial" panose="020B0604020202020204" pitchFamily="34" charset="0"/>
              </a:rPr>
              <a:t>171</a:t>
            </a:r>
            <a:endParaRPr lang="en-US" sz="1800" b="1" dirty="0">
              <a:solidFill>
                <a:srgbClr val="FFFFFF"/>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950" y="549275"/>
            <a:ext cx="9299575" cy="871538"/>
          </a:xfrm>
          <a:solidFill>
            <a:srgbClr val="660066"/>
          </a:solidFill>
          <a:ln>
            <a:solidFill>
              <a:srgbClr val="FFFFFF"/>
            </a:solidFill>
          </a:ln>
        </p:spPr>
        <p:txBody>
          <a:bodyPr/>
          <a:lstStyle/>
          <a:p>
            <a:pPr eaLnBrk="1" hangingPunct="1">
              <a:defRPr/>
            </a:pPr>
            <a:r>
              <a:rPr lang="ar-JO" dirty="0">
                <a:ea typeface="ＭＳ Ｐゴシック" charset="0"/>
                <a:cs typeface="Arial" panose="020B0604020202020204" pitchFamily="34" charset="0"/>
              </a:rPr>
              <a:t>ما هو الهيكل اليوم؟</a:t>
            </a:r>
            <a:endParaRPr lang="en-US" dirty="0">
              <a:ea typeface="ＭＳ Ｐゴシック" charset="0"/>
              <a:cs typeface="Arial" panose="020B0604020202020204" pitchFamily="34" charset="0"/>
            </a:endParaRPr>
          </a:p>
        </p:txBody>
      </p:sp>
      <p:pic>
        <p:nvPicPr>
          <p:cNvPr id="5125" name="Picture 5" descr="j030553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3" y="2641600"/>
            <a:ext cx="1817687" cy="1778000"/>
          </a:xfrm>
          <a:noFill/>
          <a:extLst>
            <a:ext uri="{909E8E84-426E-40DD-AFC4-6F175D3DCCD1}">
              <a14:hiddenFill xmlns:a14="http://schemas.microsoft.com/office/drawing/2010/main">
                <a:solidFill>
                  <a:srgbClr val="FFFFFF"/>
                </a:solidFill>
              </a14:hiddenFill>
            </a:ext>
          </a:extLst>
        </p:spPr>
      </p:pic>
      <p:pic>
        <p:nvPicPr>
          <p:cNvPr id="5127" name="Picture 7" descr="j03103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975" y="1143000"/>
            <a:ext cx="1541463" cy="1808163"/>
          </a:xfr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7667625" y="76200"/>
            <a:ext cx="13906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31" name="Rectangle 11"/>
          <p:cNvSpPr>
            <a:spLocks noChangeArrowheads="1"/>
          </p:cNvSpPr>
          <p:nvPr/>
        </p:nvSpPr>
        <p:spPr bwMode="auto">
          <a:xfrm>
            <a:off x="200853" y="1628800"/>
            <a:ext cx="5645150" cy="4530725"/>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مباني الكنيسة؟</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كهنة الكنيسة؟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أجساد المؤمنين الأفراد</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الكنيسة العالمية</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lang="ar-JO" sz="3200" b="1" dirty="0">
                <a:solidFill>
                  <a:srgbClr val="00B0F0"/>
                </a:solidFill>
                <a:effectLst>
                  <a:outerShdw blurRad="38100" dist="38100" dir="2700000" algn="tl">
                    <a:srgbClr val="000000"/>
                  </a:outerShdw>
                </a:effectLst>
                <a:latin typeface="Arial" panose="020B0604020202020204" pitchFamily="34" charset="0"/>
                <a:cs typeface="Arial" panose="020B0604020202020204" pitchFamily="34" charset="0"/>
              </a:rPr>
              <a:t>5)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هياكل الضيقة والألفية</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الهيكل السماوي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309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1000" fill="hold"/>
                                        <p:tgtEl>
                                          <p:spTgt spid="5127"/>
                                        </p:tgtEl>
                                        <p:attrNameLst>
                                          <p:attrName>ppt_w</p:attrName>
                                        </p:attrNameLst>
                                      </p:cBhvr>
                                      <p:tavLst>
                                        <p:tav tm="0">
                                          <p:val>
                                            <p:strVal val="#ppt_w*0.70"/>
                                          </p:val>
                                        </p:tav>
                                        <p:tav tm="100000">
                                          <p:val>
                                            <p:strVal val="#ppt_w"/>
                                          </p:val>
                                        </p:tav>
                                      </p:tavLst>
                                    </p:anim>
                                    <p:anim calcmode="lin" valueType="num">
                                      <p:cBhvr>
                                        <p:cTn id="8" dur="1000" fill="hold"/>
                                        <p:tgtEl>
                                          <p:spTgt spid="5127"/>
                                        </p:tgtEl>
                                        <p:attrNameLst>
                                          <p:attrName>ppt_h</p:attrName>
                                        </p:attrNameLst>
                                      </p:cBhvr>
                                      <p:tavLst>
                                        <p:tav tm="0">
                                          <p:val>
                                            <p:strVal val="#ppt_h"/>
                                          </p:val>
                                        </p:tav>
                                        <p:tav tm="100000">
                                          <p:val>
                                            <p:strVal val="#ppt_h"/>
                                          </p:val>
                                        </p:tav>
                                      </p:tavLst>
                                    </p:anim>
                                    <p:animEffect transition="in" filter="fade">
                                      <p:cBhvr>
                                        <p:cTn id="9" dur="1000"/>
                                        <p:tgtEl>
                                          <p:spTgt spid="5127"/>
                                        </p:tgtEl>
                                      </p:cBhvr>
                                    </p:animEffect>
                                  </p:childTnLst>
                                </p:cTn>
                              </p:par>
                              <p:par>
                                <p:cTn id="10" presetID="35"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2000"/>
                                        <p:tgtEl>
                                          <p:spTgt spid="5125"/>
                                        </p:tgtEl>
                                      </p:cBhvr>
                                    </p:animEffect>
                                    <p:anim calcmode="lin" valueType="num">
                                      <p:cBhvr>
                                        <p:cTn id="13" dur="2000" fill="hold"/>
                                        <p:tgtEl>
                                          <p:spTgt spid="5125"/>
                                        </p:tgtEl>
                                        <p:attrNameLst>
                                          <p:attrName>style.rotation</p:attrName>
                                        </p:attrNameLst>
                                      </p:cBhvr>
                                      <p:tavLst>
                                        <p:tav tm="0">
                                          <p:val>
                                            <p:fltVal val="720"/>
                                          </p:val>
                                        </p:tav>
                                        <p:tav tm="100000">
                                          <p:val>
                                            <p:fltVal val="0"/>
                                          </p:val>
                                        </p:tav>
                                      </p:tavLst>
                                    </p:anim>
                                    <p:anim calcmode="lin" valueType="num">
                                      <p:cBhvr>
                                        <p:cTn id="14" dur="2000" fill="hold"/>
                                        <p:tgtEl>
                                          <p:spTgt spid="5125"/>
                                        </p:tgtEl>
                                        <p:attrNameLst>
                                          <p:attrName>ppt_h</p:attrName>
                                        </p:attrNameLst>
                                      </p:cBhvr>
                                      <p:tavLst>
                                        <p:tav tm="0">
                                          <p:val>
                                            <p:fltVal val="0"/>
                                          </p:val>
                                        </p:tav>
                                        <p:tav tm="100000">
                                          <p:val>
                                            <p:strVal val="#ppt_h"/>
                                          </p:val>
                                        </p:tav>
                                      </p:tavLst>
                                    </p:anim>
                                    <p:anim calcmode="lin" valueType="num">
                                      <p:cBhvr>
                                        <p:cTn id="15" dur="2000" fill="hold"/>
                                        <p:tgtEl>
                                          <p:spTgt spid="5125"/>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5131">
                                            <p:txEl>
                                              <p:pRg st="0" end="0"/>
                                            </p:txEl>
                                          </p:spTgt>
                                        </p:tgtEl>
                                        <p:attrNameLst>
                                          <p:attrName>style.visibility</p:attrName>
                                        </p:attrNameLst>
                                      </p:cBhvr>
                                      <p:to>
                                        <p:strVal val="visible"/>
                                      </p:to>
                                    </p:set>
                                    <p:anim to="" calcmode="lin" valueType="num">
                                      <p:cBhvr>
                                        <p:cTn id="20" dur="1" fill="hold"/>
                                        <p:tgtEl>
                                          <p:spTgt spid="5131">
                                            <p:txEl>
                                              <p:pRg st="0" end="0"/>
                                            </p:txEl>
                                          </p:spTgt>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5131">
                                            <p:txEl>
                                              <p:pRg st="1" end="1"/>
                                            </p:txEl>
                                          </p:spTgt>
                                        </p:tgtEl>
                                        <p:attrNameLst>
                                          <p:attrName>style.visibility</p:attrName>
                                        </p:attrNameLst>
                                      </p:cBhvr>
                                      <p:to>
                                        <p:strVal val="visible"/>
                                      </p:to>
                                    </p:set>
                                    <p:anim to="" calcmode="lin" valueType="num">
                                      <p:cBhvr>
                                        <p:cTn id="25" dur="1" fill="hold"/>
                                        <p:tgtEl>
                                          <p:spTgt spid="5131">
                                            <p:txEl>
                                              <p:pRg st="1" end="1"/>
                                            </p:txEl>
                                          </p:spTgt>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nodeType="clickEffect">
                                  <p:stCondLst>
                                    <p:cond delay="0"/>
                                  </p:stCondLst>
                                  <p:childTnLst>
                                    <p:set>
                                      <p:cBhvr>
                                        <p:cTn id="29" dur="1" fill="hold">
                                          <p:stCondLst>
                                            <p:cond delay="0"/>
                                          </p:stCondLst>
                                        </p:cTn>
                                        <p:tgtEl>
                                          <p:spTgt spid="5131">
                                            <p:txEl>
                                              <p:pRg st="2" end="2"/>
                                            </p:txEl>
                                          </p:spTgt>
                                        </p:tgtEl>
                                        <p:attrNameLst>
                                          <p:attrName>style.visibility</p:attrName>
                                        </p:attrNameLst>
                                      </p:cBhvr>
                                      <p:to>
                                        <p:strVal val="visible"/>
                                      </p:to>
                                    </p:set>
                                    <p:anim to="" calcmode="lin" valueType="num">
                                      <p:cBhvr>
                                        <p:cTn id="30" dur="1" fill="hold"/>
                                        <p:tgtEl>
                                          <p:spTgt spid="5131">
                                            <p:txEl>
                                              <p:pRg st="2" end="2"/>
                                            </p:txEl>
                                          </p:spTgt>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nodeType="clickEffect">
                                  <p:stCondLst>
                                    <p:cond delay="0"/>
                                  </p:stCondLst>
                                  <p:childTnLst>
                                    <p:set>
                                      <p:cBhvr>
                                        <p:cTn id="34" dur="1" fill="hold">
                                          <p:stCondLst>
                                            <p:cond delay="0"/>
                                          </p:stCondLst>
                                        </p:cTn>
                                        <p:tgtEl>
                                          <p:spTgt spid="5131">
                                            <p:txEl>
                                              <p:pRg st="3" end="3"/>
                                            </p:txEl>
                                          </p:spTgt>
                                        </p:tgtEl>
                                        <p:attrNameLst>
                                          <p:attrName>style.visibility</p:attrName>
                                        </p:attrNameLst>
                                      </p:cBhvr>
                                      <p:to>
                                        <p:strVal val="visible"/>
                                      </p:to>
                                    </p:set>
                                    <p:anim to="" calcmode="lin" valueType="num">
                                      <p:cBhvr>
                                        <p:cTn id="35" dur="1" fill="hold"/>
                                        <p:tgtEl>
                                          <p:spTgt spid="5131">
                                            <p:txEl>
                                              <p:pRg st="3" end="3"/>
                                            </p:txEl>
                                          </p:spTgt>
                                        </p:tgtEl>
                                        <p:attrNameLst>
                                          <p:attrName/>
                                        </p:attrNameLst>
                                      </p:cBhvr>
                                    </p:anim>
                                  </p:childTnLst>
                                </p:cTn>
                              </p:par>
                            </p:childTnLst>
                          </p:cTn>
                        </p:par>
                      </p:childTnLst>
                    </p:cTn>
                  </p:par>
                  <p:par>
                    <p:cTn id="36" fill="hold">
                      <p:stCondLst>
                        <p:cond delay="indefinite"/>
                      </p:stCondLst>
                      <p:childTnLst>
                        <p:par>
                          <p:cTn id="37" fill="hold">
                            <p:stCondLst>
                              <p:cond delay="0"/>
                            </p:stCondLst>
                            <p:childTnLst>
                              <p:par>
                                <p:cTn id="38" presetID="24" presetClass="entr" presetSubtype="0" fill="hold" nodeType="clickEffect">
                                  <p:stCondLst>
                                    <p:cond delay="0"/>
                                  </p:stCondLst>
                                  <p:childTnLst>
                                    <p:set>
                                      <p:cBhvr>
                                        <p:cTn id="39" dur="1" fill="hold">
                                          <p:stCondLst>
                                            <p:cond delay="0"/>
                                          </p:stCondLst>
                                        </p:cTn>
                                        <p:tgtEl>
                                          <p:spTgt spid="5131">
                                            <p:txEl>
                                              <p:pRg st="4" end="4"/>
                                            </p:txEl>
                                          </p:spTgt>
                                        </p:tgtEl>
                                        <p:attrNameLst>
                                          <p:attrName>style.visibility</p:attrName>
                                        </p:attrNameLst>
                                      </p:cBhvr>
                                      <p:to>
                                        <p:strVal val="visible"/>
                                      </p:to>
                                    </p:set>
                                    <p:anim to="" calcmode="lin" valueType="num">
                                      <p:cBhvr>
                                        <p:cTn id="40" dur="1" fill="hold"/>
                                        <p:tgtEl>
                                          <p:spTgt spid="5131">
                                            <p:txEl>
                                              <p:pRg st="4" end="4"/>
                                            </p:txEl>
                                          </p:spTgt>
                                        </p:tgtEl>
                                        <p:attrNameLst>
                                          <p:attrName/>
                                        </p:attrNameLst>
                                      </p:cBhvr>
                                    </p:anim>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nodeType="clickEffect">
                                  <p:stCondLst>
                                    <p:cond delay="0"/>
                                  </p:stCondLst>
                                  <p:childTnLst>
                                    <p:set>
                                      <p:cBhvr>
                                        <p:cTn id="44" dur="1" fill="hold">
                                          <p:stCondLst>
                                            <p:cond delay="0"/>
                                          </p:stCondLst>
                                        </p:cTn>
                                        <p:tgtEl>
                                          <p:spTgt spid="5131">
                                            <p:txEl>
                                              <p:pRg st="5" end="5"/>
                                            </p:txEl>
                                          </p:spTgt>
                                        </p:tgtEl>
                                        <p:attrNameLst>
                                          <p:attrName>style.visibility</p:attrName>
                                        </p:attrNameLst>
                                      </p:cBhvr>
                                      <p:to>
                                        <p:strVal val="visible"/>
                                      </p:to>
                                    </p:set>
                                    <p:anim to="" calcmode="lin" valueType="num">
                                      <p:cBhvr>
                                        <p:cTn id="45" dur="1" fill="hold"/>
                                        <p:tgtEl>
                                          <p:spTgt spid="5131">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5955" name="Rectangle 1027"/>
          <p:cNvSpPr>
            <a:spLocks noGrp="1" noChangeArrowheads="1"/>
          </p:cNvSpPr>
          <p:nvPr>
            <p:ph type="ctrTitle"/>
          </p:nvPr>
        </p:nvSpPr>
        <p:spPr>
          <a:xfrm>
            <a:off x="533400" y="3962400"/>
            <a:ext cx="7924800" cy="1752600"/>
          </a:xfrm>
        </p:spPr>
        <p:txBody>
          <a:bodyPr/>
          <a:lstStyle/>
          <a:p>
            <a:pPr eaLnBrk="1" hangingPunct="1">
              <a:defRPr/>
            </a:pPr>
            <a:r>
              <a:rPr lang="ar-JO" altLang="ja-JP" b="1" dirty="0">
                <a:latin typeface="Arial" panose="020B0604020202020204" pitchFamily="34" charset="0"/>
                <a:ea typeface="ＭＳ Ｐゴシック" charset="0"/>
                <a:cs typeface="Arial" panose="020B0604020202020204" pitchFamily="34" charset="0"/>
              </a:rPr>
              <a:t>وكانت الأرض خربة وخالية وعلى وجه الغمر ظلمة</a:t>
            </a:r>
            <a:endParaRPr lang="en-US" b="1" dirty="0">
              <a:latin typeface="Arial" panose="020B0604020202020204" pitchFamily="34" charset="0"/>
              <a:ea typeface="ＭＳ Ｐゴシック" charset="0"/>
              <a:cs typeface="Arial" panose="020B0604020202020204" pitchFamily="34" charset="0"/>
            </a:endParaRPr>
          </a:p>
        </p:txBody>
      </p:sp>
      <p:sp>
        <p:nvSpPr>
          <p:cNvPr id="125957" name="Rectangle 1029"/>
          <p:cNvSpPr>
            <a:spLocks noChangeArrowheads="1"/>
          </p:cNvSpPr>
          <p:nvPr/>
        </p:nvSpPr>
        <p:spPr bwMode="auto">
          <a:xfrm>
            <a:off x="323528" y="304800"/>
            <a:ext cx="843947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وروح الله يرف على وجه المياه</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 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000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8003" name="Rectangle 1027"/>
          <p:cNvSpPr>
            <a:spLocks noGrp="1" noChangeArrowheads="1"/>
          </p:cNvSpPr>
          <p:nvPr>
            <p:ph type="ctrTitle"/>
          </p:nvPr>
        </p:nvSpPr>
        <p:spPr>
          <a:xfrm>
            <a:off x="304800" y="3962400"/>
            <a:ext cx="8382000" cy="1752600"/>
          </a:xfrm>
        </p:spPr>
        <p:txBody>
          <a:bodyPr/>
          <a:lstStyle/>
          <a:p>
            <a:pPr eaLnBrk="1" hangingPunct="1">
              <a:defRPr/>
            </a:pPr>
            <a:r>
              <a:rPr lang="ar-JO" altLang="ja-JP" b="1" dirty="0">
                <a:latin typeface="Arial" panose="020B0604020202020204" pitchFamily="34" charset="0"/>
                <a:ea typeface="ＭＳ Ｐゴシック" charset="0"/>
                <a:cs typeface="Arial" panose="020B0604020202020204" pitchFamily="34" charset="0"/>
              </a:rPr>
              <a:t>كانت الأرض عبارة عن حساء من العدم وفراغ لا نهاية له وسواد حبري...</a:t>
            </a:r>
            <a:endParaRPr lang="en-US" b="1" dirty="0">
              <a:latin typeface="Arial" panose="020B0604020202020204" pitchFamily="34" charset="0"/>
              <a:ea typeface="ＭＳ Ｐゴシック" charset="0"/>
              <a:cs typeface="Arial" panose="020B0604020202020204" pitchFamily="34" charset="0"/>
            </a:endParaRPr>
          </a:p>
        </p:txBody>
      </p:sp>
      <p:sp>
        <p:nvSpPr>
          <p:cNvPr id="128005"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روح الله كان يرفرف مثل طائر فوق الهاوية المائية.</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8006" name="Rectangle 1030"/>
          <p:cNvSpPr>
            <a:spLocks noChangeArrowheads="1"/>
          </p:cNvSpPr>
          <p:nvPr/>
        </p:nvSpPr>
        <p:spPr bwMode="auto">
          <a:xfrm>
            <a:off x="3581400" y="62484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 2 الرسالة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checkerboard(across)">
                                      <p:cBhvr>
                                        <p:cTn id="7" dur="500"/>
                                        <p:tgtEl>
                                          <p:spTgt spid="128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8005"/>
                                        </p:tgtEl>
                                        <p:attrNameLst>
                                          <p:attrName>style.visibility</p:attrName>
                                        </p:attrNameLst>
                                      </p:cBhvr>
                                      <p:to>
                                        <p:strVal val="visible"/>
                                      </p:to>
                                    </p:set>
                                    <p:animEffect transition="in" filter="fade">
                                      <p:cBhvr>
                                        <p:cTn id="12" dur="1000"/>
                                        <p:tgtEl>
                                          <p:spTgt spid="128005"/>
                                        </p:tgtEl>
                                      </p:cBhvr>
                                    </p:animEffect>
                                    <p:anim calcmode="lin" valueType="num">
                                      <p:cBhvr>
                                        <p:cTn id="13" dur="1000" fill="hold"/>
                                        <p:tgtEl>
                                          <p:spTgt spid="128005"/>
                                        </p:tgtEl>
                                        <p:attrNameLst>
                                          <p:attrName>ppt_x</p:attrName>
                                        </p:attrNameLst>
                                      </p:cBhvr>
                                      <p:tavLst>
                                        <p:tav tm="0">
                                          <p:val>
                                            <p:strVal val="#ppt_x"/>
                                          </p:val>
                                        </p:tav>
                                        <p:tav tm="100000">
                                          <p:val>
                                            <p:strVal val="#ppt_x"/>
                                          </p:val>
                                        </p:tav>
                                      </p:tavLst>
                                    </p:anim>
                                    <p:anim calcmode="lin" valueType="num">
                                      <p:cBhvr>
                                        <p:cTn id="14" dur="900" decel="100000" fill="hold"/>
                                        <p:tgtEl>
                                          <p:spTgt spid="12800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800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p:bldP spid="12800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876800" y="277813"/>
            <a:ext cx="3810000" cy="2389187"/>
          </a:xfrm>
        </p:spPr>
        <p:txBody>
          <a:bodyPr/>
          <a:lstStyle/>
          <a:p>
            <a:pPr eaLnBrk="1" hangingPunct="1">
              <a:defRPr/>
            </a:pPr>
            <a:r>
              <a:rPr lang="ar-JO" dirty="0">
                <a:ea typeface="ＭＳ Ｐゴシック" charset="0"/>
                <a:cs typeface="Arial" panose="020B0604020202020204" pitchFamily="34" charset="0"/>
              </a:rPr>
              <a:t>خيمة الإجتماع</a:t>
            </a:r>
            <a:endParaRPr lang="en-US" dirty="0">
              <a:ea typeface="ＭＳ Ｐゴシック" charset="0"/>
              <a:cs typeface="Arial" panose="020B0604020202020204" pitchFamily="34" charset="0"/>
            </a:endParaRPr>
          </a:p>
        </p:txBody>
      </p:sp>
      <p:pic>
        <p:nvPicPr>
          <p:cNvPr id="183298" name="Picture 5" descr="Tabernacl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38" y="0"/>
            <a:ext cx="4503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4" descr="Templ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938588"/>
            <a:ext cx="53340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تأثير الهياكل</a:t>
            </a:r>
            <a:endParaRPr lang="en-US" dirty="0">
              <a:ea typeface="ＭＳ Ｐゴシック" charset="0"/>
              <a:cs typeface="Arial" panose="020B0604020202020204" pitchFamily="34" charset="0"/>
            </a:endParaRPr>
          </a:p>
        </p:txBody>
      </p:sp>
      <p:graphicFrame>
        <p:nvGraphicFramePr>
          <p:cNvPr id="142337" name="Object 2"/>
          <p:cNvGraphicFramePr>
            <a:graphicFrameLocks noGrp="1" noChangeAspect="1"/>
          </p:cNvGraphicFramePr>
          <p:nvPr>
            <p:ph idx="1"/>
          </p:nvPr>
        </p:nvGraphicFramePr>
        <p:xfrm>
          <a:off x="990600" y="1371600"/>
          <a:ext cx="7467600" cy="4908550"/>
        </p:xfrm>
        <a:graphic>
          <a:graphicData uri="http://schemas.openxmlformats.org/presentationml/2006/ole">
            <mc:AlternateContent xmlns:mc="http://schemas.openxmlformats.org/markup-compatibility/2006">
              <mc:Choice xmlns:v="urn:schemas-microsoft-com:vml" Requires="v">
                <p:oleObj name="Bitmap Image" r:id="rId3" imgW="2537680" imgH="1668925" progId="Paint.Picture">
                  <p:embed/>
                </p:oleObj>
              </mc:Choice>
              <mc:Fallback>
                <p:oleObj name="Bitmap Image" r:id="rId3" imgW="2537680" imgH="1668925"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371600"/>
                        <a:ext cx="7467600" cy="490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8" name="Text Box 4"/>
          <p:cNvSpPr txBox="1">
            <a:spLocks noChangeArrowheads="1"/>
          </p:cNvSpPr>
          <p:nvPr/>
        </p:nvSpPr>
        <p:spPr bwMode="auto">
          <a:xfrm rot="-1358497">
            <a:off x="1371600" y="3659872"/>
            <a:ext cx="7086600" cy="646331"/>
          </a:xfrm>
          <a:prstGeom prst="rect">
            <a:avLst/>
          </a:prstGeom>
          <a:solidFill>
            <a:srgbClr val="FF0000"/>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3600" b="1" dirty="0">
                <a:latin typeface="Arial" panose="020B0604020202020204" pitchFamily="34" charset="0"/>
                <a:cs typeface="Arial" panose="020B0604020202020204" pitchFamily="34" charset="0"/>
              </a:rPr>
              <a:t>ذكر 604 مرات في العهد القديم</a:t>
            </a:r>
            <a:endParaRPr lang="en-US" sz="3600" b="1" dirty="0">
              <a:latin typeface="Arial" panose="020B0604020202020204" pitchFamily="34" charset="0"/>
              <a:cs typeface="Arial" panose="020B0604020202020204" pitchFamily="34" charset="0"/>
            </a:endParaRPr>
          </a:p>
        </p:txBody>
      </p:sp>
      <p:sp>
        <p:nvSpPr>
          <p:cNvPr id="6151" name="Text Box 7"/>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166</a:t>
            </a:r>
            <a:endParaRPr lang="en-US" sz="1800" b="1" dirty="0">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148">
                                            <p:bg/>
                                          </p:spTgt>
                                        </p:tgtEl>
                                        <p:attrNameLst>
                                          <p:attrName>style.visibility</p:attrName>
                                        </p:attrNameLst>
                                      </p:cBhvr>
                                      <p:to>
                                        <p:strVal val="visible"/>
                                      </p:to>
                                    </p:set>
                                    <p:animEffect transition="in" filter="fade">
                                      <p:cBhvr>
                                        <p:cTn id="7" dur="2000"/>
                                        <p:tgtEl>
                                          <p:spTgt spid="6148">
                                            <p:bg/>
                                          </p:spTgt>
                                        </p:tgtEl>
                                      </p:cBhvr>
                                    </p:animEffect>
                                    <p:anim calcmode="lin" valueType="num">
                                      <p:cBhvr>
                                        <p:cTn id="8" dur="2000" fill="hold"/>
                                        <p:tgtEl>
                                          <p:spTgt spid="6148">
                                            <p:bg/>
                                          </p:spTgt>
                                        </p:tgtEl>
                                        <p:attrNameLst>
                                          <p:attrName>style.rotation</p:attrName>
                                        </p:attrNameLst>
                                      </p:cBhvr>
                                      <p:tavLst>
                                        <p:tav tm="0">
                                          <p:val>
                                            <p:fltVal val="720"/>
                                          </p:val>
                                        </p:tav>
                                        <p:tav tm="100000">
                                          <p:val>
                                            <p:fltVal val="0"/>
                                          </p:val>
                                        </p:tav>
                                      </p:tavLst>
                                    </p:anim>
                                    <p:anim calcmode="lin" valueType="num">
                                      <p:cBhvr>
                                        <p:cTn id="9" dur="2000" fill="hold"/>
                                        <p:tgtEl>
                                          <p:spTgt spid="6148">
                                            <p:bg/>
                                          </p:spTgt>
                                        </p:tgtEl>
                                        <p:attrNameLst>
                                          <p:attrName>ppt_h</p:attrName>
                                        </p:attrNameLst>
                                      </p:cBhvr>
                                      <p:tavLst>
                                        <p:tav tm="0">
                                          <p:val>
                                            <p:fltVal val="0"/>
                                          </p:val>
                                        </p:tav>
                                        <p:tav tm="100000">
                                          <p:val>
                                            <p:strVal val="#ppt_h"/>
                                          </p:val>
                                        </p:tav>
                                      </p:tavLst>
                                    </p:anim>
                                    <p:anim calcmode="lin" valueType="num">
                                      <p:cBhvr>
                                        <p:cTn id="10" dur="2000" fill="hold"/>
                                        <p:tgtEl>
                                          <p:spTgt spid="6148">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6148">
                                            <p:txEl>
                                              <p:pRg st="0" end="0"/>
                                            </p:txEl>
                                          </p:spTgt>
                                        </p:tgtEl>
                                        <p:attrNameLst>
                                          <p:attrName>style.visibility</p:attrName>
                                        </p:attrNameLst>
                                      </p:cBhvr>
                                      <p:to>
                                        <p:strVal val="visible"/>
                                      </p:to>
                                    </p:set>
                                    <p:animEffect transition="in" filter="fade">
                                      <p:cBhvr>
                                        <p:cTn id="13" dur="2000"/>
                                        <p:tgtEl>
                                          <p:spTgt spid="6148">
                                            <p:txEl>
                                              <p:pRg st="0" end="0"/>
                                            </p:txEl>
                                          </p:spTgt>
                                        </p:tgtEl>
                                      </p:cBhvr>
                                    </p:animEffect>
                                    <p:anim calcmode="lin" valueType="num">
                                      <p:cBhvr>
                                        <p:cTn id="14" dur="2000" fill="hold"/>
                                        <p:tgtEl>
                                          <p:spTgt spid="6148">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6148">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6148">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9933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9343" name="Rectangle 15"/>
          <p:cNvSpPr>
            <a:spLocks noChangeArrowheads="1"/>
          </p:cNvSpPr>
          <p:nvPr/>
        </p:nvSpPr>
        <p:spPr bwMode="auto">
          <a:xfrm>
            <a:off x="1739900" y="5137150"/>
            <a:ext cx="6191250" cy="39754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خيمة الإجتماع في البرية</a:t>
            </a:r>
            <a:endParaRPr kumimoji="0" lang="en-US" sz="24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99344" name="Text Box 16"/>
          <p:cNvSpPr txBox="1">
            <a:spLocks noChangeArrowheads="1"/>
          </p:cNvSpPr>
          <p:nvPr/>
        </p:nvSpPr>
        <p:spPr bwMode="auto">
          <a:xfrm>
            <a:off x="1295400" y="1371600"/>
            <a:ext cx="70866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أسس الله مكاناً له ليسكن فيه كملك</a:t>
            </a:r>
            <a:endParaRPr kumimoji="0" lang="en-US" sz="40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65" name="Rectangle 18"/>
          <p:cNvSpPr>
            <a:spLocks noChangeArrowheads="1"/>
          </p:cNvSpPr>
          <p:nvPr/>
        </p:nvSpPr>
        <p:spPr bwMode="auto">
          <a:xfrm>
            <a:off x="8121650" y="4356100"/>
            <a:ext cx="29815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74" name="Rectangle 27"/>
          <p:cNvSpPr>
            <a:spLocks noChangeArrowheads="1"/>
          </p:cNvSpPr>
          <p:nvPr/>
        </p:nvSpPr>
        <p:spPr bwMode="auto">
          <a:xfrm>
            <a:off x="8007350" y="3429000"/>
            <a:ext cx="418383"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موسى</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2675" name="Rectangle 28"/>
          <p:cNvSpPr>
            <a:spLocks noChangeArrowheads="1"/>
          </p:cNvSpPr>
          <p:nvPr/>
        </p:nvSpPr>
        <p:spPr bwMode="auto">
          <a:xfrm>
            <a:off x="8156575" y="3841750"/>
            <a:ext cx="39914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سيناء</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2676" name="Rectangle 29"/>
          <p:cNvSpPr>
            <a:spLocks noChangeArrowheads="1"/>
          </p:cNvSpPr>
          <p:nvPr/>
        </p:nvSpPr>
        <p:spPr bwMode="auto">
          <a:xfrm>
            <a:off x="8075613" y="4025900"/>
            <a:ext cx="65081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 - C - C</a:t>
            </a:r>
          </a:p>
        </p:txBody>
      </p:sp>
      <p:sp>
        <p:nvSpPr>
          <p:cNvPr id="582677" name="Rectangle 30"/>
          <p:cNvSpPr>
            <a:spLocks noChangeArrowheads="1"/>
          </p:cNvSpPr>
          <p:nvPr/>
        </p:nvSpPr>
        <p:spPr bwMode="auto">
          <a:xfrm>
            <a:off x="7912100" y="4197350"/>
            <a:ext cx="6219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قادش برنيع</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79" name="Rectangle 32"/>
          <p:cNvSpPr>
            <a:spLocks noChangeArrowheads="1"/>
          </p:cNvSpPr>
          <p:nvPr/>
        </p:nvSpPr>
        <p:spPr bwMode="auto">
          <a:xfrm>
            <a:off x="8120063" y="3670300"/>
            <a:ext cx="41357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99363" name="Rectangle 35"/>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16</a:t>
            </a:r>
          </a:p>
        </p:txBody>
      </p:sp>
      <p:sp>
        <p:nvSpPr>
          <p:cNvPr id="582683" name="Text Box 36"/>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26-29</a:t>
            </a:r>
          </a:p>
        </p:txBody>
      </p:sp>
      <p:sp>
        <p:nvSpPr>
          <p:cNvPr id="99365" name="Rectangle 37"/>
          <p:cNvSpPr>
            <a:spLocks noGrp="1" noChangeArrowheads="1"/>
          </p:cNvSpPr>
          <p:nvPr>
            <p:ph type="title" idx="4294967295"/>
          </p:nvPr>
        </p:nvSpPr>
        <p:spPr bwMode="auto">
          <a:xfrm>
            <a:off x="838200" y="495300"/>
            <a:ext cx="7772400" cy="707886"/>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000" b="1" dirty="0">
                <a:solidFill>
                  <a:srgbClr val="66FF66"/>
                </a:solidFill>
                <a:effectLst/>
                <a:latin typeface="Arial" panose="020B0604020202020204" pitchFamily="34" charset="0"/>
                <a:ea typeface="ＭＳ Ｐゴシック" pitchFamily="-112" charset="-128"/>
                <a:cs typeface="Arial" panose="020B0604020202020204" pitchFamily="34" charset="0"/>
              </a:rPr>
              <a:t>خيمة الإجتماع</a:t>
            </a:r>
            <a:endParaRPr lang="en-US" sz="4000" b="1" dirty="0">
              <a:solidFill>
                <a:srgbClr val="66FF66"/>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34531897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962400" y="4953000"/>
            <a:ext cx="4953000" cy="1676400"/>
          </a:xfrm>
        </p:spPr>
        <p:txBody>
          <a:bodyPr/>
          <a:lstStyle/>
          <a:p>
            <a:pPr eaLnBrk="1" hangingPunct="1"/>
            <a:r>
              <a:rPr kumimoji="1" lang="ar-JO" sz="4000" dirty="0">
                <a:ea typeface="ＭＳ Ｐゴシック" charset="0"/>
              </a:rPr>
              <a:t>ملأ حضور الله قصره الجديد</a:t>
            </a:r>
            <a:endParaRPr kumimoji="1" lang="en-US" sz="4000" dirty="0">
              <a:ea typeface="ＭＳ Ｐゴシック" charset="0"/>
            </a:endParaRPr>
          </a:p>
        </p:txBody>
      </p:sp>
      <p:sp>
        <p:nvSpPr>
          <p:cNvPr id="102403" name="Text Box 1027" descr="White marble"/>
          <p:cNvSpPr txBox="1">
            <a:spLocks noChangeArrowheads="1"/>
          </p:cNvSpPr>
          <p:nvPr/>
        </p:nvSpPr>
        <p:spPr bwMode="auto">
          <a:xfrm>
            <a:off x="4114800" y="914400"/>
            <a:ext cx="4800600" cy="2185214"/>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ثم غطت السحابة خيمة الإجتماع وملأ بهاء الرب المسكن</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40: 34</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584707" name="Picture 1028"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646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770" decel="100000"/>
                                        <p:tgtEl>
                                          <p:spTgt spid="102403"/>
                                        </p:tgtEl>
                                      </p:cBhvr>
                                    </p:animEffect>
                                    <p:animScale>
                                      <p:cBhvr>
                                        <p:cTn id="8" dur="770" decel="100000"/>
                                        <p:tgtEl>
                                          <p:spTgt spid="102403"/>
                                        </p:tgtEl>
                                      </p:cBhvr>
                                      <p:from x="10000" y="10000"/>
                                      <p:to x="200000" y="450000"/>
                                    </p:animScale>
                                    <p:animScale>
                                      <p:cBhvr>
                                        <p:cTn id="9" dur="1230" accel="100000" fill="hold">
                                          <p:stCondLst>
                                            <p:cond delay="770"/>
                                          </p:stCondLst>
                                        </p:cTn>
                                        <p:tgtEl>
                                          <p:spTgt spid="102403"/>
                                        </p:tgtEl>
                                      </p:cBhvr>
                                      <p:from x="200000" y="450000"/>
                                      <p:to x="100000" y="100000"/>
                                    </p:animScale>
                                    <p:set>
                                      <p:cBhvr>
                                        <p:cTn id="10" dur="770" fill="hold"/>
                                        <p:tgtEl>
                                          <p:spTgt spid="102403"/>
                                        </p:tgtEl>
                                        <p:attrNameLst>
                                          <p:attrName>ppt_x</p:attrName>
                                        </p:attrNameLst>
                                      </p:cBhvr>
                                      <p:to>
                                        <p:strVal val="(0.5)"/>
                                      </p:to>
                                    </p:set>
                                    <p:anim from="(0.5)" to="(#ppt_x)" calcmode="lin" valueType="num">
                                      <p:cBhvr>
                                        <p:cTn id="11" dur="1230" accel="100000" fill="hold">
                                          <p:stCondLst>
                                            <p:cond delay="770"/>
                                          </p:stCondLst>
                                        </p:cTn>
                                        <p:tgtEl>
                                          <p:spTgt spid="102403"/>
                                        </p:tgtEl>
                                        <p:attrNameLst>
                                          <p:attrName>ppt_x</p:attrName>
                                        </p:attrNameLst>
                                      </p:cBhvr>
                                    </p:anim>
                                    <p:set>
                                      <p:cBhvr>
                                        <p:cTn id="12" dur="770" fill="hold"/>
                                        <p:tgtEl>
                                          <p:spTgt spid="102403"/>
                                        </p:tgtEl>
                                        <p:attrNameLst>
                                          <p:attrName>ppt_y</p:attrName>
                                        </p:attrNameLst>
                                      </p:cBhvr>
                                      <p:to>
                                        <p:strVal val="(#ppt_y+0.4)"/>
                                      </p:to>
                                    </p:set>
                                    <p:anim from="(#ppt_y+0.4)" to="(#ppt_y)" calcmode="lin" valueType="num">
                                      <p:cBhvr>
                                        <p:cTn id="13" dur="1230" accel="100000" fill="hold">
                                          <p:stCondLst>
                                            <p:cond delay="770"/>
                                          </p:stCondLst>
                                        </p:cTn>
                                        <p:tgtEl>
                                          <p:spTgt spid="10240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102402"/>
                                        </p:tgtEl>
                                        <p:attrNameLst>
                                          <p:attrName>style.visibility</p:attrName>
                                        </p:attrNameLst>
                                      </p:cBhvr>
                                      <p:to>
                                        <p:strVal val="visible"/>
                                      </p:to>
                                    </p:set>
                                    <p:anim calcmode="lin" valueType="num">
                                      <p:cBhvr>
                                        <p:cTn id="18" dur="500" fill="hold"/>
                                        <p:tgtEl>
                                          <p:spTgt spid="102402"/>
                                        </p:tgtEl>
                                        <p:attrNameLst>
                                          <p:attrName>ppt_w</p:attrName>
                                        </p:attrNameLst>
                                      </p:cBhvr>
                                      <p:tavLst>
                                        <p:tav tm="0">
                                          <p:val>
                                            <p:fltVal val="0"/>
                                          </p:val>
                                        </p:tav>
                                        <p:tav tm="100000">
                                          <p:val>
                                            <p:strVal val="#ppt_w"/>
                                          </p:val>
                                        </p:tav>
                                      </p:tavLst>
                                    </p:anim>
                                    <p:anim calcmode="lin" valueType="num">
                                      <p:cBhvr>
                                        <p:cTn id="19" dur="500" fill="hold"/>
                                        <p:tgtEl>
                                          <p:spTgt spid="102402"/>
                                        </p:tgtEl>
                                        <p:attrNameLst>
                                          <p:attrName>ppt_h</p:attrName>
                                        </p:attrNameLst>
                                      </p:cBhvr>
                                      <p:tavLst>
                                        <p:tav tm="0">
                                          <p:val>
                                            <p:fltVal val="0"/>
                                          </p:val>
                                        </p:tav>
                                        <p:tav tm="100000">
                                          <p:val>
                                            <p:strVal val="#ppt_h"/>
                                          </p:val>
                                        </p:tav>
                                      </p:tavLst>
                                    </p:anim>
                                    <p:anim calcmode="lin" valueType="num">
                                      <p:cBhvr>
                                        <p:cTn id="20" dur="500" fill="hold"/>
                                        <p:tgtEl>
                                          <p:spTgt spid="102402"/>
                                        </p:tgtEl>
                                        <p:attrNameLst>
                                          <p:attrName>style.rotation</p:attrName>
                                        </p:attrNameLst>
                                      </p:cBhvr>
                                      <p:tavLst>
                                        <p:tav tm="0">
                                          <p:val>
                                            <p:fltVal val="360"/>
                                          </p:val>
                                        </p:tav>
                                        <p:tav tm="100000">
                                          <p:val>
                                            <p:fltVal val="0"/>
                                          </p:val>
                                        </p:tav>
                                      </p:tavLst>
                                    </p:anim>
                                    <p:animEffect transition="in" filter="fade">
                                      <p:cBhvr>
                                        <p:cTn id="21"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0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5285" name="Title 1"/>
          <p:cNvSpPr>
            <a:spLocks noGrp="1"/>
          </p:cNvSpPr>
          <p:nvPr>
            <p:ph type="title"/>
          </p:nvPr>
        </p:nvSpPr>
        <p:spPr>
          <a:xfrm>
            <a:off x="0" y="188913"/>
            <a:ext cx="7812360" cy="1255574"/>
          </a:xfrm>
        </p:spPr>
        <p:txBody>
          <a:bodyPr/>
          <a:lstStyle/>
          <a:p>
            <a:r>
              <a:rPr lang="ar-JO" dirty="0">
                <a:solidFill>
                  <a:schemeClr val="tx1"/>
                </a:solidFill>
                <a:ea typeface="ＭＳ Ｐゴシック" charset="0"/>
              </a:rPr>
              <a:t>حل الروح أيضاً على القضاة، الأنبياء </a:t>
            </a:r>
            <a:br>
              <a:rPr lang="ar-JO" dirty="0">
                <a:solidFill>
                  <a:schemeClr val="tx1"/>
                </a:solidFill>
                <a:ea typeface="ＭＳ Ｐゴシック" charset="0"/>
              </a:rPr>
            </a:br>
            <a:r>
              <a:rPr lang="ar-JO" dirty="0">
                <a:solidFill>
                  <a:schemeClr val="tx1"/>
                </a:solidFill>
                <a:ea typeface="ＭＳ Ｐゴシック" charset="0"/>
              </a:rPr>
              <a:t>والملوك في العهد القديم</a:t>
            </a:r>
            <a:endParaRPr lang="en-US" dirty="0">
              <a:ea typeface="ＭＳ Ｐゴシック" charset="0"/>
            </a:endParaRPr>
          </a:p>
        </p:txBody>
      </p:sp>
      <p:sp>
        <p:nvSpPr>
          <p:cNvPr id="9" name="Rectangle 2"/>
          <p:cNvSpPr txBox="1">
            <a:spLocks noChangeArrowheads="1"/>
          </p:cNvSpPr>
          <p:nvPr/>
        </p:nvSpPr>
        <p:spPr bwMode="auto">
          <a:xfrm>
            <a:off x="5086350" y="6034115"/>
            <a:ext cx="4057650" cy="817261"/>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 صموئيل ١٦ : ١٢-١٣</a:t>
            </a:r>
          </a:p>
        </p:txBody>
      </p:sp>
    </p:spTree>
    <p:extLst>
      <p:ext uri="{BB962C8B-B14F-4D97-AF65-F5344CB8AC3E}">
        <p14:creationId xmlns:p14="http://schemas.microsoft.com/office/powerpoint/2010/main" val="2249242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1026"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2964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3" name="Rectangle 1027"/>
          <p:cNvSpPr>
            <a:spLocks noGrp="1" noChangeArrowheads="1"/>
          </p:cNvSpPr>
          <p:nvPr>
            <p:ph type="title"/>
          </p:nvPr>
        </p:nvSpPr>
        <p:spPr>
          <a:xfrm>
            <a:off x="3657600" y="0"/>
            <a:ext cx="5486400" cy="1676400"/>
          </a:xfrm>
          <a:solidFill>
            <a:schemeClr val="bg1"/>
          </a:solidFill>
        </p:spPr>
        <p:txBody>
          <a:bodyPr/>
          <a:lstStyle/>
          <a:p>
            <a:pPr eaLnBrk="1" hangingPunct="1">
              <a:defRPr/>
            </a:pPr>
            <a:r>
              <a:rPr lang="ar-JO" sz="3600" dirty="0">
                <a:ea typeface="ＭＳ Ｐゴシック" charset="0"/>
                <a:cs typeface="Arial" panose="020B0604020202020204" pitchFamily="34" charset="0"/>
              </a:rPr>
              <a:t>سكن حضور الله</a:t>
            </a:r>
            <a:br>
              <a:rPr lang="ar-JO" sz="3600" dirty="0">
                <a:ea typeface="ＭＳ Ｐゴシック" charset="0"/>
                <a:cs typeface="Arial" panose="020B0604020202020204" pitchFamily="34" charset="0"/>
              </a:rPr>
            </a:br>
            <a:r>
              <a:rPr lang="ar-JO" sz="3600" dirty="0">
                <a:ea typeface="ＭＳ Ｐゴシック" charset="0"/>
                <a:cs typeface="Arial" panose="020B0604020202020204" pitchFamily="34" charset="0"/>
              </a:rPr>
              <a:t>في هيكل سليمان</a:t>
            </a:r>
            <a:endParaRPr lang="en-US"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831921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ezekiel.jpg">
            <a:extLst>
              <a:ext uri="{FF2B5EF4-FFF2-40B4-BE49-F238E27FC236}">
                <a16:creationId xmlns:a16="http://schemas.microsoft.com/office/drawing/2014/main" id="{1F7E8C9D-2F0D-ECC9-6DC5-3609C6E3355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21" name="Rectangle 9"/>
          <p:cNvSpPr>
            <a:spLocks noGrp="1" noChangeArrowheads="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E62611A8-C643-3848-8C53-0975828ADFA0}" type="datetime1">
              <a:rPr kumimoji="0" lang="en-US" altLang="zh-TW" sz="180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6/16/26</a:t>
            </a:fld>
            <a:endParaRPr kumimoji="0" lang="en-US" altLang="zh-TW" sz="180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108547" name="Rectangle 1027"/>
          <p:cNvSpPr>
            <a:spLocks noGrp="1" noChangeArrowheads="1"/>
          </p:cNvSpPr>
          <p:nvPr>
            <p:ph type="ctrTitle"/>
          </p:nvPr>
        </p:nvSpPr>
        <p:spPr>
          <a:xfrm>
            <a:off x="347660" y="5795960"/>
            <a:ext cx="8610600" cy="990600"/>
          </a:xfrm>
          <a:effectLst>
            <a:outerShdw blurRad="63500" dist="38099" dir="2700000" algn="ctr" rotWithShape="0">
              <a:schemeClr val="bg1">
                <a:alpha val="74998"/>
              </a:schemeClr>
            </a:outerShdw>
          </a:effectLst>
        </p:spPr>
        <p:txBody>
          <a:bodyPr/>
          <a:lstStyle/>
          <a:p>
            <a:pPr eaLnBrk="1" hangingPunct="1">
              <a:defRPr/>
            </a:pPr>
            <a:r>
              <a:rPr lang="ar-SA" altLang="zh-TW" sz="6000" dirty="0">
                <a:solidFill>
                  <a:srgbClr val="FFFFFF"/>
                </a:solidFill>
                <a:ea typeface="新細明體" charset="0"/>
              </a:rPr>
              <a:t>حزقيال ١</a:t>
            </a:r>
          </a:p>
        </p:txBody>
      </p:sp>
      <p:sp>
        <p:nvSpPr>
          <p:cNvPr id="593923"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41152901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4" name="Rectangle 1056">
            <a:extLst>
              <a:ext uri="{FF2B5EF4-FFF2-40B4-BE49-F238E27FC236}">
                <a16:creationId xmlns:a16="http://schemas.microsoft.com/office/drawing/2014/main" id="{216EE9FE-7AB2-5B80-DD01-EED6AC223898}"/>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lvl="0" algn="ctr" defTabSz="913370">
              <a:defRPr/>
            </a:pPr>
            <a:r>
              <a:rPr lang="ar-SA" altLang="zh-CN" b="1" dirty="0">
                <a:solidFill>
                  <a:srgbClr val="04617B"/>
                </a:solidFill>
                <a:latin typeface="Calibri"/>
                <a:ea typeface="隶书"/>
              </a:rPr>
              <a:t>جبل</a:t>
            </a:r>
            <a:br>
              <a:rPr lang="en-US" altLang="zh-CN" b="1" dirty="0">
                <a:solidFill>
                  <a:srgbClr val="04617B"/>
                </a:solidFill>
                <a:latin typeface="Calibri"/>
                <a:ea typeface="隶书"/>
              </a:rPr>
            </a:br>
            <a:r>
              <a:rPr lang="ar-SA" altLang="zh-CN" b="1" dirty="0">
                <a:solidFill>
                  <a:srgbClr val="04617B"/>
                </a:solidFill>
                <a:latin typeface="Calibri"/>
                <a:ea typeface="隶书"/>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270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8" name="AutoShape 10">
            <a:extLst>
              <a:ext uri="{FF2B5EF4-FFF2-40B4-BE49-F238E27FC236}">
                <a16:creationId xmlns:a16="http://schemas.microsoft.com/office/drawing/2014/main" id="{3B3FE3EB-DDAC-A93A-9856-26AAED6055C7}"/>
              </a:ext>
            </a:extLst>
          </p:cNvPr>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 name="Group 13">
            <a:extLst>
              <a:ext uri="{FF2B5EF4-FFF2-40B4-BE49-F238E27FC236}">
                <a16:creationId xmlns:a16="http://schemas.microsoft.com/office/drawing/2014/main" id="{3160A7B6-39FD-55DB-5F3E-A06BC424117F}"/>
              </a:ext>
            </a:extLst>
          </p:cNvPr>
          <p:cNvGrpSpPr>
            <a:grpSpLocks/>
          </p:cNvGrpSpPr>
          <p:nvPr/>
        </p:nvGrpSpPr>
        <p:grpSpPr bwMode="auto">
          <a:xfrm>
            <a:off x="2057400" y="0"/>
            <a:ext cx="1835150" cy="4038600"/>
            <a:chOff x="2302" y="1440"/>
            <a:chExt cx="1156" cy="2544"/>
          </a:xfrm>
        </p:grpSpPr>
        <p:pic>
          <p:nvPicPr>
            <p:cNvPr id="162846" name="Picture 14" descr="j0182550">
              <a:extLst>
                <a:ext uri="{FF2B5EF4-FFF2-40B4-BE49-F238E27FC236}">
                  <a16:creationId xmlns:a16="http://schemas.microsoft.com/office/drawing/2014/main" id="{340F4CB6-B14B-1A44-D40B-ADC98BA2149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a:extLst>
                <a:ext uri="{FF2B5EF4-FFF2-40B4-BE49-F238E27FC236}">
                  <a16:creationId xmlns:a16="http://schemas.microsoft.com/office/drawing/2014/main" id="{EFE06862-C628-4D4C-EC63-5F90A153955F}"/>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6" name="Rectangle 1056">
            <a:extLst>
              <a:ext uri="{FF2B5EF4-FFF2-40B4-BE49-F238E27FC236}">
                <a16:creationId xmlns:a16="http://schemas.microsoft.com/office/drawing/2014/main" id="{A702E6E3-B31A-1085-855F-8FE5F69F8861}"/>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lvl="0" algn="ctr" defTabSz="913370">
              <a:defRPr/>
            </a:pPr>
            <a:r>
              <a:rPr lang="ar-SA" altLang="zh-CN" b="1" dirty="0">
                <a:solidFill>
                  <a:srgbClr val="04617B"/>
                </a:solidFill>
                <a:latin typeface="Calibri"/>
                <a:ea typeface="隶书"/>
              </a:rPr>
              <a:t>جبل</a:t>
            </a:r>
            <a:br>
              <a:rPr lang="en-US" altLang="zh-CN" b="1" dirty="0">
                <a:solidFill>
                  <a:srgbClr val="04617B"/>
                </a:solidFill>
                <a:latin typeface="Calibri"/>
                <a:ea typeface="隶书"/>
              </a:rPr>
            </a:br>
            <a:r>
              <a:rPr lang="ar-SA" altLang="zh-CN" b="1" dirty="0">
                <a:solidFill>
                  <a:srgbClr val="04617B"/>
                </a:solidFill>
                <a:latin typeface="Calibri"/>
                <a:ea typeface="隶书"/>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182134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8" name="AutoShape 10">
            <a:extLst>
              <a:ext uri="{FF2B5EF4-FFF2-40B4-BE49-F238E27FC236}">
                <a16:creationId xmlns:a16="http://schemas.microsoft.com/office/drawing/2014/main" id="{3B3FE3EB-DDAC-A93A-9856-26AAED6055C7}"/>
              </a:ext>
            </a:extLst>
          </p:cNvPr>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9" name="Picture 11" descr="j0178460">
            <a:extLst>
              <a:ext uri="{FF2B5EF4-FFF2-40B4-BE49-F238E27FC236}">
                <a16:creationId xmlns:a16="http://schemas.microsoft.com/office/drawing/2014/main" id="{AE5E12AD-2862-1590-5E8E-40945EE1A4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a:extLst>
              <a:ext uri="{FF2B5EF4-FFF2-40B4-BE49-F238E27FC236}">
                <a16:creationId xmlns:a16="http://schemas.microsoft.com/office/drawing/2014/main" id="{3160A7B6-39FD-55DB-5F3E-A06BC424117F}"/>
              </a:ext>
            </a:extLst>
          </p:cNvPr>
          <p:cNvGrpSpPr>
            <a:grpSpLocks/>
          </p:cNvGrpSpPr>
          <p:nvPr/>
        </p:nvGrpSpPr>
        <p:grpSpPr bwMode="auto">
          <a:xfrm>
            <a:off x="2057400" y="0"/>
            <a:ext cx="1835150" cy="4038600"/>
            <a:chOff x="2302" y="1440"/>
            <a:chExt cx="1156" cy="2544"/>
          </a:xfrm>
        </p:grpSpPr>
        <p:pic>
          <p:nvPicPr>
            <p:cNvPr id="162846" name="Picture 14" descr="j0182550">
              <a:extLst>
                <a:ext uri="{FF2B5EF4-FFF2-40B4-BE49-F238E27FC236}">
                  <a16:creationId xmlns:a16="http://schemas.microsoft.com/office/drawing/2014/main" id="{340F4CB6-B14B-1A44-D40B-ADC98BA2149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a:extLst>
                <a:ext uri="{FF2B5EF4-FFF2-40B4-BE49-F238E27FC236}">
                  <a16:creationId xmlns:a16="http://schemas.microsoft.com/office/drawing/2014/main" id="{EFE06862-C628-4D4C-EC63-5F90A153955F}"/>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6" name="Rectangle 1056">
            <a:extLst>
              <a:ext uri="{FF2B5EF4-FFF2-40B4-BE49-F238E27FC236}">
                <a16:creationId xmlns:a16="http://schemas.microsoft.com/office/drawing/2014/main" id="{6A84F791-318F-DF9C-838A-35F6BBD5739A}"/>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lvl="0" algn="ctr" defTabSz="913370">
              <a:defRPr/>
            </a:pPr>
            <a:r>
              <a:rPr lang="ar-SA" altLang="zh-CN" b="1" dirty="0">
                <a:solidFill>
                  <a:srgbClr val="04617B"/>
                </a:solidFill>
                <a:latin typeface="Calibri"/>
                <a:ea typeface="隶书"/>
              </a:rPr>
              <a:t>جبل</a:t>
            </a:r>
            <a:br>
              <a:rPr lang="en-US" altLang="zh-CN" b="1" dirty="0">
                <a:solidFill>
                  <a:srgbClr val="04617B"/>
                </a:solidFill>
                <a:latin typeface="Calibri"/>
                <a:ea typeface="隶书"/>
              </a:rPr>
            </a:br>
            <a:r>
              <a:rPr lang="ar-SA" altLang="zh-CN" b="1" dirty="0">
                <a:solidFill>
                  <a:srgbClr val="04617B"/>
                </a:solidFill>
                <a:latin typeface="Calibri"/>
                <a:ea typeface="隶书"/>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290463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217099"/>
                                        </p:tgtEl>
                                        <p:attrNameLst>
                                          <p:attrName>style.visibility</p:attrName>
                                        </p:attrNameLst>
                                      </p:cBhvr>
                                      <p:to>
                                        <p:strVal val="visible"/>
                                      </p:to>
                                    </p:set>
                                    <p:animEffect transition="in" filter="dissolve">
                                      <p:cBhvr>
                                        <p:cTn id="7" dur="500"/>
                                        <p:tgtEl>
                                          <p:spTgt spid="217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099"/>
                                        </p:tgtEl>
                                      </p:cBhvr>
                                    </p:animEffect>
                                    <p:set>
                                      <p:cBhvr>
                                        <p:cTn id="12" dur="1" fill="hold">
                                          <p:stCondLst>
                                            <p:cond delay="499"/>
                                          </p:stCondLst>
                                        </p:cTn>
                                        <p:tgtEl>
                                          <p:spTgt spid="217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a:extLst>
              <a:ext uri="{FF2B5EF4-FFF2-40B4-BE49-F238E27FC236}">
                <a16:creationId xmlns:a16="http://schemas.microsoft.com/office/drawing/2014/main" id="{DA62E3AC-9514-F0FD-1360-1A5EB7AF8CFA}"/>
              </a:ext>
            </a:extLst>
          </p:cNvPr>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5" name="AutoShape 7">
            <a:extLst>
              <a:ext uri="{FF2B5EF4-FFF2-40B4-BE49-F238E27FC236}">
                <a16:creationId xmlns:a16="http://schemas.microsoft.com/office/drawing/2014/main" id="{35C4ABC1-F0D9-0C47-8218-9B0CBAE94913}"/>
              </a:ext>
            </a:extLst>
          </p:cNvPr>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6" name="AutoShape 8">
            <a:extLst>
              <a:ext uri="{FF2B5EF4-FFF2-40B4-BE49-F238E27FC236}">
                <a16:creationId xmlns:a16="http://schemas.microsoft.com/office/drawing/2014/main" id="{44C49EFC-A7D5-8D80-8939-36E8C0B1A043}"/>
              </a:ext>
            </a:extLst>
          </p:cNvPr>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7" name="Picture 9" descr="j0237940">
            <a:extLst>
              <a:ext uri="{FF2B5EF4-FFF2-40B4-BE49-F238E27FC236}">
                <a16:creationId xmlns:a16="http://schemas.microsoft.com/office/drawing/2014/main" id="{883430CC-D220-914D-1694-DDBA630B01F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a:extLst>
              <a:ext uri="{FF2B5EF4-FFF2-40B4-BE49-F238E27FC236}">
                <a16:creationId xmlns:a16="http://schemas.microsoft.com/office/drawing/2014/main" id="{E46CA8CB-0CDC-D269-179A-859480D7837C}"/>
              </a:ext>
            </a:extLst>
          </p:cNvPr>
          <p:cNvGrpSpPr>
            <a:grpSpLocks/>
          </p:cNvGrpSpPr>
          <p:nvPr/>
        </p:nvGrpSpPr>
        <p:grpSpPr bwMode="auto">
          <a:xfrm>
            <a:off x="76200" y="4953000"/>
            <a:ext cx="3273428" cy="838200"/>
            <a:chOff x="48" y="3120"/>
            <a:chExt cx="2062" cy="528"/>
          </a:xfrm>
        </p:grpSpPr>
        <p:sp>
          <p:nvSpPr>
            <p:cNvPr id="140314" name="AutoShape 22">
              <a:extLst>
                <a:ext uri="{FF2B5EF4-FFF2-40B4-BE49-F238E27FC236}">
                  <a16:creationId xmlns:a16="http://schemas.microsoft.com/office/drawing/2014/main" id="{11745284-6EE4-EBA6-6F12-928F1FC8F10A}"/>
                </a:ext>
              </a:extLst>
            </p:cNvPr>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a:extLst>
                <a:ext uri="{FF2B5EF4-FFF2-40B4-BE49-F238E27FC236}">
                  <a16:creationId xmlns:a16="http://schemas.microsoft.com/office/drawing/2014/main" id="{F8B3B8D0-8EB4-A8A6-01B9-2B07FA516D07}"/>
                </a:ext>
              </a:extLst>
            </p:cNvPr>
            <p:cNvSpPr txBox="1">
              <a:spLocks noChangeArrowheads="1"/>
            </p:cNvSpPr>
            <p:nvPr/>
          </p:nvSpPr>
          <p:spPr bwMode="auto">
            <a:xfrm>
              <a:off x="576" y="3268"/>
              <a:ext cx="153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pic>
        <p:nvPicPr>
          <p:cNvPr id="217116" name="Picture 28" descr="j0212783">
            <a:extLst>
              <a:ext uri="{FF2B5EF4-FFF2-40B4-BE49-F238E27FC236}">
                <a16:creationId xmlns:a16="http://schemas.microsoft.com/office/drawing/2014/main" id="{5CF99E29-4C04-E0F8-91EC-E028A482D3D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a:extLst>
              <a:ext uri="{FF2B5EF4-FFF2-40B4-BE49-F238E27FC236}">
                <a16:creationId xmlns:a16="http://schemas.microsoft.com/office/drawing/2014/main" id="{F6A32C47-4138-16BB-B1B7-EA6CDFBE9B9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6" name="Rectangle 1056">
            <a:extLst>
              <a:ext uri="{FF2B5EF4-FFF2-40B4-BE49-F238E27FC236}">
                <a16:creationId xmlns:a16="http://schemas.microsoft.com/office/drawing/2014/main" id="{B3B5F690-1567-8E11-8F9C-411FB290C244}"/>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lvl="0" algn="ctr" defTabSz="913370">
              <a:defRPr/>
            </a:pPr>
            <a:r>
              <a:rPr lang="ar-SA" altLang="zh-CN" b="1" dirty="0">
                <a:solidFill>
                  <a:srgbClr val="04617B"/>
                </a:solidFill>
                <a:latin typeface="Calibri"/>
                <a:ea typeface="隶书"/>
              </a:rPr>
              <a:t>جبل</a:t>
            </a:r>
            <a:br>
              <a:rPr lang="en-US" altLang="zh-CN" b="1" dirty="0">
                <a:solidFill>
                  <a:srgbClr val="04617B"/>
                </a:solidFill>
                <a:latin typeface="Calibri"/>
                <a:ea typeface="隶书"/>
              </a:rPr>
            </a:br>
            <a:r>
              <a:rPr lang="ar-SA" altLang="zh-CN" b="1" dirty="0">
                <a:solidFill>
                  <a:srgbClr val="04617B"/>
                </a:solidFill>
                <a:latin typeface="Calibri"/>
                <a:ea typeface="隶书"/>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3835145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7094"/>
                                        </p:tgtEl>
                                        <p:attrNameLst>
                                          <p:attrName>style.visibility</p:attrName>
                                        </p:attrNameLst>
                                      </p:cBhvr>
                                      <p:to>
                                        <p:strVal val="visible"/>
                                      </p:to>
                                    </p:set>
                                    <p:animEffect transition="in" filter="wipe(down)">
                                      <p:cBhvr>
                                        <p:cTn id="7" dur="500"/>
                                        <p:tgtEl>
                                          <p:spTgt spid="2170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094"/>
                                        </p:tgtEl>
                                      </p:cBhvr>
                                    </p:animEffect>
                                    <p:set>
                                      <p:cBhvr>
                                        <p:cTn id="12" dur="1" fill="hold">
                                          <p:stCondLst>
                                            <p:cond delay="499"/>
                                          </p:stCondLst>
                                        </p:cTn>
                                        <p:tgtEl>
                                          <p:spTgt spid="217094"/>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217095"/>
                                        </p:tgtEl>
                                        <p:attrNameLst>
                                          <p:attrName>style.visibility</p:attrName>
                                        </p:attrNameLst>
                                      </p:cBhvr>
                                      <p:to>
                                        <p:strVal val="visible"/>
                                      </p:to>
                                    </p:set>
                                    <p:animEffect transition="in" filter="wipe(down)">
                                      <p:cBhvr>
                                        <p:cTn id="16" dur="500"/>
                                        <p:tgtEl>
                                          <p:spTgt spid="2170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217095"/>
                                        </p:tgtEl>
                                      </p:cBhvr>
                                    </p:animEffect>
                                    <p:set>
                                      <p:cBhvr>
                                        <p:cTn id="21" dur="1" fill="hold">
                                          <p:stCondLst>
                                            <p:cond delay="499"/>
                                          </p:stCondLst>
                                        </p:cTn>
                                        <p:tgtEl>
                                          <p:spTgt spid="21709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21709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nodeType="clickEffect">
                                  <p:stCondLst>
                                    <p:cond delay="0"/>
                                  </p:stCondLst>
                                  <p:childTnLst>
                                    <p:animEffect transition="out" filter="fade">
                                      <p:cBhvr>
                                        <p:cTn id="29" dur="500"/>
                                        <p:tgtEl>
                                          <p:spTgt spid="217097"/>
                                        </p:tgtEl>
                                      </p:cBhvr>
                                    </p:animEffect>
                                    <p:set>
                                      <p:cBhvr>
                                        <p:cTn id="30" dur="1" fill="hold">
                                          <p:stCondLst>
                                            <p:cond delay="499"/>
                                          </p:stCondLst>
                                        </p:cTn>
                                        <p:tgtEl>
                                          <p:spTgt spid="217097"/>
                                        </p:tgtEl>
                                        <p:attrNameLst>
                                          <p:attrName>style.visibility</p:attrName>
                                        </p:attrNameLst>
                                      </p:cBhvr>
                                      <p:to>
                                        <p:strVal val="hidden"/>
                                      </p:to>
                                    </p:set>
                                  </p:childTnLst>
                                </p:cTn>
                              </p:par>
                            </p:childTnLst>
                          </p:cTn>
                        </p:par>
                        <p:par>
                          <p:cTn id="31" fill="hold" nodeType="afterGroup">
                            <p:stCondLst>
                              <p:cond delay="500"/>
                            </p:stCondLst>
                            <p:childTnLst>
                              <p:par>
                                <p:cTn id="32" presetID="22" presetClass="entr" presetSubtype="2" fill="hold" nodeType="afterEffect">
                                  <p:stCondLst>
                                    <p:cond delay="0"/>
                                  </p:stCondLst>
                                  <p:childTnLst>
                                    <p:set>
                                      <p:cBhvr>
                                        <p:cTn id="33" dur="1" fill="hold">
                                          <p:stCondLst>
                                            <p:cond delay="0"/>
                                          </p:stCondLst>
                                        </p:cTn>
                                        <p:tgtEl>
                                          <p:spTgt spid="217096"/>
                                        </p:tgtEl>
                                        <p:attrNameLst>
                                          <p:attrName>style.visibility</p:attrName>
                                        </p:attrNameLst>
                                      </p:cBhvr>
                                      <p:to>
                                        <p:strVal val="visible"/>
                                      </p:to>
                                    </p:set>
                                    <p:animEffect transition="in" filter="wipe(right)">
                                      <p:cBhvr>
                                        <p:cTn id="34" dur="500"/>
                                        <p:tgtEl>
                                          <p:spTgt spid="21709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217096"/>
                                        </p:tgtEl>
                                      </p:cBhvr>
                                    </p:animEffect>
                                    <p:set>
                                      <p:cBhvr>
                                        <p:cTn id="39" dur="1" fill="hold">
                                          <p:stCondLst>
                                            <p:cond delay="499"/>
                                          </p:stCondLst>
                                        </p:cTn>
                                        <p:tgtEl>
                                          <p:spTgt spid="217096"/>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217116"/>
                                        </p:tgtEl>
                                        <p:attrNameLst>
                                          <p:attrName>style.visibility</p:attrName>
                                        </p:attrNameLst>
                                      </p:cBhvr>
                                      <p:to>
                                        <p:strVal val="visible"/>
                                      </p:to>
                                    </p:set>
                                    <p:animEffect transition="in" filter="dissolve">
                                      <p:cBhvr>
                                        <p:cTn id="44" dur="500"/>
                                        <p:tgtEl>
                                          <p:spTgt spid="2171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116"/>
                                        </p:tgtEl>
                                      </p:cBhvr>
                                    </p:animEffect>
                                    <p:set>
                                      <p:cBhvr>
                                        <p:cTn id="49" dur="1" fill="hold">
                                          <p:stCondLst>
                                            <p:cond delay="499"/>
                                          </p:stCondLst>
                                        </p:cTn>
                                        <p:tgtEl>
                                          <p:spTgt spid="217116"/>
                                        </p:tgtEl>
                                        <p:attrNameLst>
                                          <p:attrName>style.visibility</p:attrName>
                                        </p:attrNameLst>
                                      </p:cBhvr>
                                      <p:to>
                                        <p:strVal val="hidden"/>
                                      </p:to>
                                    </p:set>
                                  </p:childTnLst>
                                </p:cTn>
                              </p:par>
                            </p:childTnLst>
                          </p:cTn>
                        </p:par>
                        <p:par>
                          <p:cTn id="50" fill="hold" nodeType="afterGroup">
                            <p:stCondLst>
                              <p:cond delay="500"/>
                            </p:stCondLst>
                            <p:childTnLst>
                              <p:par>
                                <p:cTn id="51" presetID="9" presetClass="entr" presetSubtype="0" fill="hold" nodeType="afterEffect">
                                  <p:stCondLst>
                                    <p:cond delay="0"/>
                                  </p:stCondLst>
                                  <p:childTnLst>
                                    <p:set>
                                      <p:cBhvr>
                                        <p:cTn id="52" dur="1" fill="hold">
                                          <p:stCondLst>
                                            <p:cond delay="0"/>
                                          </p:stCondLst>
                                        </p:cTn>
                                        <p:tgtEl>
                                          <p:spTgt spid="217117"/>
                                        </p:tgtEl>
                                        <p:attrNameLst>
                                          <p:attrName>style.visibility</p:attrName>
                                        </p:attrNameLst>
                                      </p:cBhvr>
                                      <p:to>
                                        <p:strVal val="visible"/>
                                      </p:to>
                                    </p:set>
                                    <p:animEffect transition="in" filter="dissolve">
                                      <p:cBhvr>
                                        <p:cTn id="53" dur="500"/>
                                        <p:tgtEl>
                                          <p:spTgt spid="21711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117"/>
                                        </p:tgtEl>
                                      </p:cBhvr>
                                    </p:animEffect>
                                    <p:set>
                                      <p:cBhvr>
                                        <p:cTn id="58" dur="1" fill="hold">
                                          <p:stCondLst>
                                            <p:cond delay="499"/>
                                          </p:stCondLst>
                                        </p:cTn>
                                        <p:tgtEl>
                                          <p:spTgt spid="217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4ED-5A71-10D4-31F6-DF5D2B93CF05}"/>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FA3D0278-06C8-94BB-25CC-1B663D07E7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a:extLst>
              <a:ext uri="{FF2B5EF4-FFF2-40B4-BE49-F238E27FC236}">
                <a16:creationId xmlns:a16="http://schemas.microsoft.com/office/drawing/2014/main" id="{3942ECA4-7475-B8CD-79B7-FBF04224CC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413CFC35-CC2F-24D5-3EC2-92D138BAFF25}"/>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268D8928-53A0-6FDB-7DD9-1ADC529999CE}"/>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pic>
        <p:nvPicPr>
          <p:cNvPr id="217100" name="Picture 12" descr="j0202092">
            <a:extLst>
              <a:ext uri="{FF2B5EF4-FFF2-40B4-BE49-F238E27FC236}">
                <a16:creationId xmlns:a16="http://schemas.microsoft.com/office/drawing/2014/main" id="{5EFFA03C-5124-4185-730F-2C3E0B76C12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04" name="AutoShape 16">
            <a:extLst>
              <a:ext uri="{FF2B5EF4-FFF2-40B4-BE49-F238E27FC236}">
                <a16:creationId xmlns:a16="http://schemas.microsoft.com/office/drawing/2014/main" id="{A2C567D5-6002-8F8C-FD5E-1AB5C4AC7845}"/>
              </a:ext>
            </a:extLst>
          </p:cNvPr>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3" name="Group 18">
            <a:extLst>
              <a:ext uri="{FF2B5EF4-FFF2-40B4-BE49-F238E27FC236}">
                <a16:creationId xmlns:a16="http://schemas.microsoft.com/office/drawing/2014/main" id="{BD7BCFE4-EF36-83E3-4CA8-E55F6FAC3BC6}"/>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E3D112EE-0ED3-D05A-4430-C886256A539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6B270DD7-C3FC-87B7-54E7-85328C8679A2}"/>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a:extLst>
              <a:ext uri="{FF2B5EF4-FFF2-40B4-BE49-F238E27FC236}">
                <a16:creationId xmlns:a16="http://schemas.microsoft.com/office/drawing/2014/main" id="{E46CA8CB-0CDC-D269-179A-859480D7837C}"/>
              </a:ext>
            </a:extLst>
          </p:cNvPr>
          <p:cNvGrpSpPr>
            <a:grpSpLocks/>
          </p:cNvGrpSpPr>
          <p:nvPr/>
        </p:nvGrpSpPr>
        <p:grpSpPr bwMode="auto">
          <a:xfrm>
            <a:off x="76200" y="4953000"/>
            <a:ext cx="3273428" cy="838200"/>
            <a:chOff x="48" y="3120"/>
            <a:chExt cx="2062" cy="528"/>
          </a:xfrm>
        </p:grpSpPr>
        <p:sp>
          <p:nvSpPr>
            <p:cNvPr id="140314" name="AutoShape 22">
              <a:extLst>
                <a:ext uri="{FF2B5EF4-FFF2-40B4-BE49-F238E27FC236}">
                  <a16:creationId xmlns:a16="http://schemas.microsoft.com/office/drawing/2014/main" id="{11745284-6EE4-EBA6-6F12-928F1FC8F10A}"/>
                </a:ext>
              </a:extLst>
            </p:cNvPr>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a:extLst>
                <a:ext uri="{FF2B5EF4-FFF2-40B4-BE49-F238E27FC236}">
                  <a16:creationId xmlns:a16="http://schemas.microsoft.com/office/drawing/2014/main" id="{F8B3B8D0-8EB4-A8A6-01B9-2B07FA516D07}"/>
                </a:ext>
              </a:extLst>
            </p:cNvPr>
            <p:cNvSpPr txBox="1">
              <a:spLocks noChangeArrowheads="1"/>
            </p:cNvSpPr>
            <p:nvPr/>
          </p:nvSpPr>
          <p:spPr bwMode="auto">
            <a:xfrm>
              <a:off x="576" y="3268"/>
              <a:ext cx="153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217118" name="AutoShape 30">
            <a:extLst>
              <a:ext uri="{FF2B5EF4-FFF2-40B4-BE49-F238E27FC236}">
                <a16:creationId xmlns:a16="http://schemas.microsoft.com/office/drawing/2014/main" id="{9C830ECC-2F79-B3B2-3BC4-3044460D2F0C}"/>
              </a:ext>
            </a:extLst>
          </p:cNvPr>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8743" name="Rectangle 32">
            <a:extLst>
              <a:ext uri="{FF2B5EF4-FFF2-40B4-BE49-F238E27FC236}">
                <a16:creationId xmlns:a16="http://schemas.microsoft.com/office/drawing/2014/main" id="{C71FCA27-3EAC-20BD-C0C2-FBE601718D35}"/>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6" name="Rectangle 1056">
            <a:extLst>
              <a:ext uri="{FF2B5EF4-FFF2-40B4-BE49-F238E27FC236}">
                <a16:creationId xmlns:a16="http://schemas.microsoft.com/office/drawing/2014/main" id="{BB34F64E-66C4-FEE4-CED5-0D27768D181E}"/>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lvl="0" algn="ctr" defTabSz="913370">
              <a:defRPr/>
            </a:pPr>
            <a:r>
              <a:rPr lang="ar-SA" altLang="zh-CN" b="1" dirty="0">
                <a:solidFill>
                  <a:srgbClr val="04617B"/>
                </a:solidFill>
                <a:latin typeface="Calibri"/>
                <a:ea typeface="隶书"/>
              </a:rPr>
              <a:t>جبل</a:t>
            </a:r>
            <a:br>
              <a:rPr lang="en-US" altLang="zh-CN" b="1" dirty="0">
                <a:solidFill>
                  <a:srgbClr val="04617B"/>
                </a:solidFill>
                <a:latin typeface="Calibri"/>
                <a:ea typeface="隶书"/>
              </a:rPr>
            </a:br>
            <a:r>
              <a:rPr lang="ar-SA" altLang="zh-CN" b="1" dirty="0">
                <a:solidFill>
                  <a:srgbClr val="04617B"/>
                </a:solidFill>
                <a:latin typeface="Calibri"/>
                <a:ea typeface="隶书"/>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3396304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7118"/>
                                        </p:tgtEl>
                                        <p:attrNameLst>
                                          <p:attrName>style.visibility</p:attrName>
                                        </p:attrNameLst>
                                      </p:cBhvr>
                                      <p:to>
                                        <p:strVal val="visible"/>
                                      </p:to>
                                    </p:set>
                                    <p:animEffect transition="in" filter="wipe(down)">
                                      <p:cBhvr>
                                        <p:cTn id="7" dur="500"/>
                                        <p:tgtEl>
                                          <p:spTgt spid="2171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118"/>
                                        </p:tgtEl>
                                      </p:cBhvr>
                                    </p:animEffect>
                                    <p:set>
                                      <p:cBhvr>
                                        <p:cTn id="12" dur="1" fill="hold">
                                          <p:stCondLst>
                                            <p:cond delay="499"/>
                                          </p:stCondLst>
                                        </p:cTn>
                                        <p:tgtEl>
                                          <p:spTgt spid="2171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17091"/>
                                        </p:tgtEl>
                                        <p:attrNameLst>
                                          <p:attrName>style.visibility</p:attrName>
                                        </p:attrNameLst>
                                      </p:cBhvr>
                                      <p:to>
                                        <p:strVal val="visible"/>
                                      </p:to>
                                    </p:set>
                                    <p:animEffect transition="in" filter="checkerboard(down)">
                                      <p:cBhvr>
                                        <p:cTn id="17" dur="500"/>
                                        <p:tgtEl>
                                          <p:spTgt spid="2170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499"/>
                                          </p:stCondLst>
                                        </p:cTn>
                                        <p:tgtEl>
                                          <p:spTgt spid="217091"/>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217104"/>
                                        </p:tgtEl>
                                        <p:attrNameLst>
                                          <p:attrName>style.visibility</p:attrName>
                                        </p:attrNameLst>
                                      </p:cBhvr>
                                      <p:to>
                                        <p:strVal val="visible"/>
                                      </p:to>
                                    </p:set>
                                    <p:animEffect transition="in" filter="wipe(down)">
                                      <p:cBhvr>
                                        <p:cTn id="26" dur="500"/>
                                        <p:tgtEl>
                                          <p:spTgt spid="2171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217104"/>
                                        </p:tgtEl>
                                      </p:cBhvr>
                                    </p:animEffect>
                                    <p:set>
                                      <p:cBhvr>
                                        <p:cTn id="31" dur="1" fill="hold">
                                          <p:stCondLst>
                                            <p:cond delay="499"/>
                                          </p:stCondLst>
                                        </p:cTn>
                                        <p:tgtEl>
                                          <p:spTgt spid="217104"/>
                                        </p:tgtEl>
                                        <p:attrNameLst>
                                          <p:attrName>style.visibility</p:attrName>
                                        </p:attrNameLst>
                                      </p:cBhvr>
                                      <p:to>
                                        <p:strVal val="hidden"/>
                                      </p:to>
                                    </p:set>
                                  </p:childTnLst>
                                </p:cTn>
                              </p:par>
                            </p:childTnLst>
                          </p:cTn>
                        </p:par>
                        <p:par>
                          <p:cTn id="32" fill="hold" nodeType="afterGroup">
                            <p:stCondLst>
                              <p:cond delay="500"/>
                            </p:stCondLst>
                            <p:childTnLst>
                              <p:par>
                                <p:cTn id="33" presetID="9" presetClass="entr" presetSubtype="0" fill="hold" nodeType="afterEffect">
                                  <p:stCondLst>
                                    <p:cond delay="0"/>
                                  </p:stCondLst>
                                  <p:childTnLst>
                                    <p:set>
                                      <p:cBhvr>
                                        <p:cTn id="34" dur="1" fill="hold">
                                          <p:stCondLst>
                                            <p:cond delay="0"/>
                                          </p:stCondLst>
                                        </p:cTn>
                                        <p:tgtEl>
                                          <p:spTgt spid="217100"/>
                                        </p:tgtEl>
                                        <p:attrNameLst>
                                          <p:attrName>style.visibility</p:attrName>
                                        </p:attrNameLst>
                                      </p:cBhvr>
                                      <p:to>
                                        <p:strVal val="visible"/>
                                      </p:to>
                                    </p:set>
                                    <p:animEffect transition="in" filter="dissolve">
                                      <p:cBhvr>
                                        <p:cTn id="35" dur="500"/>
                                        <p:tgtEl>
                                          <p:spTgt spid="21710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217100"/>
                                        </p:tgtEl>
                                      </p:cBhvr>
                                    </p:animEffect>
                                    <p:set>
                                      <p:cBhvr>
                                        <p:cTn id="40" dur="1" fill="hold">
                                          <p:stCondLst>
                                            <p:cond delay="499"/>
                                          </p:stCondLst>
                                        </p:cTn>
                                        <p:tgtEl>
                                          <p:spTgt spid="217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2590800"/>
            <a:ext cx="9144000" cy="1143000"/>
          </a:xfrm>
          <a:noFill/>
        </p:spPr>
        <p:txBody>
          <a:bodyPr/>
          <a:lstStyle/>
          <a:p>
            <a:r>
              <a:rPr lang="en-US" dirty="0">
                <a:solidFill>
                  <a:schemeClr val="tx1"/>
                </a:solidFill>
                <a:ea typeface="ＭＳ Ｐゴシック" charset="0"/>
                <a:cs typeface="Arial" panose="020B0604020202020204" pitchFamily="34" charset="0"/>
              </a:rPr>
              <a:t>LETS TAKE A VIRTUAL TOUR, SHALL WE? </a:t>
            </a:r>
          </a:p>
        </p:txBody>
      </p:sp>
      <p:pic>
        <p:nvPicPr>
          <p:cNvPr id="2" name="Picture 1" descr="Screen Shot 2013-07-04 at 11.10.4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00013"/>
            <a:ext cx="9334501"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16933-5473-0165-A785-67ED78A4C2BE}"/>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A8543721-79DC-209E-348D-7D66C3664F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95762967-BBC5-51E7-993D-F5657F17FA89}"/>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a:extLst>
              <a:ext uri="{FF2B5EF4-FFF2-40B4-BE49-F238E27FC236}">
                <a16:creationId xmlns:a16="http://schemas.microsoft.com/office/drawing/2014/main" id="{D8BDC66A-3824-85A6-B1F5-A4EA55A33829}"/>
              </a:ext>
            </a:extLst>
          </p:cNvPr>
          <p:cNvSpPr txBox="1">
            <a:spLocks noChangeArrowheads="1"/>
          </p:cNvSpPr>
          <p:nvPr/>
        </p:nvSpPr>
        <p:spPr bwMode="auto">
          <a:xfrm>
            <a:off x="8388424" y="44624"/>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105" name="AutoShape 17">
            <a:extLst>
              <a:ext uri="{FF2B5EF4-FFF2-40B4-BE49-F238E27FC236}">
                <a16:creationId xmlns:a16="http://schemas.microsoft.com/office/drawing/2014/main" id="{EA03603F-368B-E3A7-6125-68DF737E5EF0}"/>
              </a:ext>
            </a:extLst>
          </p:cNvPr>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3" name="Group 18">
            <a:extLst>
              <a:ext uri="{FF2B5EF4-FFF2-40B4-BE49-F238E27FC236}">
                <a16:creationId xmlns:a16="http://schemas.microsoft.com/office/drawing/2014/main" id="{3D8DA2B8-A7DF-A342-A0DE-C0077ECE974B}"/>
              </a:ext>
            </a:extLst>
          </p:cNvPr>
          <p:cNvGrpSpPr>
            <a:grpSpLocks/>
          </p:cNvGrpSpPr>
          <p:nvPr/>
        </p:nvGrpSpPr>
        <p:grpSpPr bwMode="auto">
          <a:xfrm>
            <a:off x="76200" y="4038600"/>
            <a:ext cx="4683133" cy="838200"/>
            <a:chOff x="48" y="2544"/>
            <a:chExt cx="2950" cy="528"/>
          </a:xfrm>
        </p:grpSpPr>
        <p:sp>
          <p:nvSpPr>
            <p:cNvPr id="140316" name="AutoShape 19">
              <a:extLst>
                <a:ext uri="{FF2B5EF4-FFF2-40B4-BE49-F238E27FC236}">
                  <a16:creationId xmlns:a16="http://schemas.microsoft.com/office/drawing/2014/main" id="{F938C5D1-B563-15E8-7D01-881D466C5D13}"/>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a:extLst>
                <a:ext uri="{FF2B5EF4-FFF2-40B4-BE49-F238E27FC236}">
                  <a16:creationId xmlns:a16="http://schemas.microsoft.com/office/drawing/2014/main" id="{C0C97CE2-0BB6-B0DF-02C3-D78A05CE5E16}"/>
                </a:ext>
              </a:extLst>
            </p:cNvPr>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a:extLst>
              <a:ext uri="{FF2B5EF4-FFF2-40B4-BE49-F238E27FC236}">
                <a16:creationId xmlns:a16="http://schemas.microsoft.com/office/drawing/2014/main" id="{E70491EE-B0EC-4D14-E23D-FB2F98318F13}"/>
              </a:ext>
            </a:extLst>
          </p:cNvPr>
          <p:cNvGrpSpPr>
            <a:grpSpLocks/>
          </p:cNvGrpSpPr>
          <p:nvPr/>
        </p:nvGrpSpPr>
        <p:grpSpPr bwMode="auto">
          <a:xfrm>
            <a:off x="76200" y="4953000"/>
            <a:ext cx="3273428" cy="838200"/>
            <a:chOff x="48" y="3120"/>
            <a:chExt cx="2062" cy="528"/>
          </a:xfrm>
        </p:grpSpPr>
        <p:sp>
          <p:nvSpPr>
            <p:cNvPr id="140314" name="AutoShape 22">
              <a:extLst>
                <a:ext uri="{FF2B5EF4-FFF2-40B4-BE49-F238E27FC236}">
                  <a16:creationId xmlns:a16="http://schemas.microsoft.com/office/drawing/2014/main" id="{7200154D-4D29-DFEE-BB2B-73784F7D9A4B}"/>
                </a:ext>
              </a:extLst>
            </p:cNvPr>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a:extLst>
                <a:ext uri="{FF2B5EF4-FFF2-40B4-BE49-F238E27FC236}">
                  <a16:creationId xmlns:a16="http://schemas.microsoft.com/office/drawing/2014/main" id="{B2E6A27F-314F-19DD-60A0-D274ABC4149F}"/>
                </a:ext>
              </a:extLst>
            </p:cNvPr>
            <p:cNvSpPr txBox="1">
              <a:spLocks noChangeArrowheads="1"/>
            </p:cNvSpPr>
            <p:nvPr/>
          </p:nvSpPr>
          <p:spPr bwMode="auto">
            <a:xfrm>
              <a:off x="576" y="3268"/>
              <a:ext cx="153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5" name="Group 24">
            <a:extLst>
              <a:ext uri="{FF2B5EF4-FFF2-40B4-BE49-F238E27FC236}">
                <a16:creationId xmlns:a16="http://schemas.microsoft.com/office/drawing/2014/main" id="{C415A5AA-E28E-E72E-D12D-0C8C8D8E663D}"/>
              </a:ext>
            </a:extLst>
          </p:cNvPr>
          <p:cNvGrpSpPr>
            <a:grpSpLocks/>
          </p:cNvGrpSpPr>
          <p:nvPr/>
        </p:nvGrpSpPr>
        <p:grpSpPr bwMode="auto">
          <a:xfrm>
            <a:off x="76200" y="5867400"/>
            <a:ext cx="4635503" cy="838200"/>
            <a:chOff x="48" y="3696"/>
            <a:chExt cx="2920" cy="528"/>
          </a:xfrm>
        </p:grpSpPr>
        <p:sp>
          <p:nvSpPr>
            <p:cNvPr id="140312" name="AutoShape 25">
              <a:extLst>
                <a:ext uri="{FF2B5EF4-FFF2-40B4-BE49-F238E27FC236}">
                  <a16:creationId xmlns:a16="http://schemas.microsoft.com/office/drawing/2014/main" id="{370C9DC8-6545-A265-A314-D29926C50677}"/>
                </a:ext>
              </a:extLst>
            </p:cNvPr>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1" name="Text Box 26">
              <a:extLst>
                <a:ext uri="{FF2B5EF4-FFF2-40B4-BE49-F238E27FC236}">
                  <a16:creationId xmlns:a16="http://schemas.microsoft.com/office/drawing/2014/main" id="{0355DE75-5AC2-C046-11C8-DB7A67CB2B19}"/>
                </a:ext>
              </a:extLst>
            </p:cNvPr>
            <p:cNvSpPr txBox="1">
              <a:spLocks noChangeArrowheads="1"/>
            </p:cNvSpPr>
            <p:nvPr/>
          </p:nvSpPr>
          <p:spPr bwMode="auto">
            <a:xfrm>
              <a:off x="576" y="3844"/>
              <a:ext cx="239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أعمال الرسل ١: ١١، زكريَّا ١٤: ٤، حزقيال ٤٣: ١-٥</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217115" name="AutoShape 27">
            <a:extLst>
              <a:ext uri="{FF2B5EF4-FFF2-40B4-BE49-F238E27FC236}">
                <a16:creationId xmlns:a16="http://schemas.microsoft.com/office/drawing/2014/main" id="{D259A18E-0204-0ECA-EF9F-7C1AE177FE12}"/>
              </a:ext>
            </a:extLst>
          </p:cNvPr>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19" name="AutoShape 31">
            <a:extLst>
              <a:ext uri="{FF2B5EF4-FFF2-40B4-BE49-F238E27FC236}">
                <a16:creationId xmlns:a16="http://schemas.microsoft.com/office/drawing/2014/main" id="{C92AD56D-A24D-D98D-951B-3F4EEDDC4EE6}"/>
              </a:ext>
            </a:extLst>
          </p:cNvPr>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8743" name="Rectangle 32">
            <a:extLst>
              <a:ext uri="{FF2B5EF4-FFF2-40B4-BE49-F238E27FC236}">
                <a16:creationId xmlns:a16="http://schemas.microsoft.com/office/drawing/2014/main" id="{40C0F372-40A1-4A6A-547A-5C2FF3AE157C}"/>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solidFill>
                  <a:srgbClr val="FFFFFF"/>
                </a:solidFill>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7" name="Rectangle 1056">
            <a:extLst>
              <a:ext uri="{FF2B5EF4-FFF2-40B4-BE49-F238E27FC236}">
                <a16:creationId xmlns:a16="http://schemas.microsoft.com/office/drawing/2014/main" id="{9484D7A6-85BF-0EEA-C6AF-B0E3EC955301}"/>
              </a:ext>
            </a:extLst>
          </p:cNvPr>
          <p:cNvSpPr txBox="1">
            <a:spLocks noChangeArrowheads="1"/>
          </p:cNvSpPr>
          <p:nvPr/>
        </p:nvSpPr>
        <p:spPr>
          <a:xfrm>
            <a:off x="11225" y="116632"/>
            <a:ext cx="1968487"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lvl="0" algn="ctr" defTabSz="913370">
              <a:defRPr/>
            </a:pPr>
            <a:r>
              <a:rPr lang="ar-SA" altLang="zh-CN" b="1" dirty="0">
                <a:solidFill>
                  <a:srgbClr val="04617B"/>
                </a:solidFill>
                <a:latin typeface="Calibri"/>
                <a:ea typeface="隶书"/>
              </a:rPr>
              <a:t>جبل</a:t>
            </a:r>
            <a:br>
              <a:rPr lang="en-US" altLang="zh-CN" b="1" dirty="0">
                <a:solidFill>
                  <a:srgbClr val="04617B"/>
                </a:solidFill>
                <a:latin typeface="Calibri"/>
                <a:ea typeface="隶书"/>
              </a:rPr>
            </a:br>
            <a:r>
              <a:rPr lang="ar-SA" altLang="zh-CN" b="1" dirty="0">
                <a:solidFill>
                  <a:srgbClr val="04617B"/>
                </a:solidFill>
                <a:latin typeface="Calibri"/>
                <a:ea typeface="隶书"/>
              </a:rPr>
              <a:t> الزيتون</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1146671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17119"/>
                                        </p:tgtEl>
                                        <p:attrNameLst>
                                          <p:attrName>style.visibility</p:attrName>
                                        </p:attrNameLst>
                                      </p:cBhvr>
                                      <p:to>
                                        <p:strVal val="visible"/>
                                      </p:to>
                                    </p:set>
                                    <p:animEffect transition="in" filter="wipe(up)">
                                      <p:cBhvr>
                                        <p:cTn id="7" dur="500"/>
                                        <p:tgtEl>
                                          <p:spTgt spid="217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499"/>
                                          </p:stCondLst>
                                        </p:cTn>
                                        <p:tgtEl>
                                          <p:spTgt spid="217119"/>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217105"/>
                                        </p:tgtEl>
                                        <p:attrNameLst>
                                          <p:attrName>style.visibility</p:attrName>
                                        </p:attrNameLst>
                                      </p:cBhvr>
                                      <p:to>
                                        <p:strVal val="visible"/>
                                      </p:to>
                                    </p:set>
                                    <p:animEffect transition="in" filter="wedge">
                                      <p:cBhvr>
                                        <p:cTn id="16" dur="500"/>
                                        <p:tgtEl>
                                          <p:spTgt spid="2171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17105"/>
                                        </p:tgtEl>
                                      </p:cBhvr>
                                    </p:animEffect>
                                    <p:set>
                                      <p:cBhvr>
                                        <p:cTn id="21" dur="1" fill="hold">
                                          <p:stCondLst>
                                            <p:cond delay="499"/>
                                          </p:stCondLst>
                                        </p:cTn>
                                        <p:tgtEl>
                                          <p:spTgt spid="21710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217115"/>
                                        </p:tgtEl>
                                        <p:attrNameLst>
                                          <p:attrName>style.visibility</p:attrName>
                                        </p:attrNameLst>
                                      </p:cBhvr>
                                      <p:to>
                                        <p:strVal val="visible"/>
                                      </p:to>
                                    </p:set>
                                    <p:animEffect transition="in" filter="wipe(down)">
                                      <p:cBhvr>
                                        <p:cTn id="26" dur="500"/>
                                        <p:tgtEl>
                                          <p:spTgt spid="2171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26"/>
          <p:cNvSpPr>
            <a:spLocks noGrp="1" noChangeArrowheads="1"/>
          </p:cNvSpPr>
          <p:nvPr>
            <p:ph type="ctrTitle"/>
          </p:nvPr>
        </p:nvSpPr>
        <p:spPr>
          <a:xfrm>
            <a:off x="5029200" y="0"/>
            <a:ext cx="3657600" cy="3429000"/>
          </a:xfrm>
        </p:spPr>
        <p:txBody>
          <a:bodyPr/>
          <a:lstStyle/>
          <a:p>
            <a:pPr eaLnBrk="1" hangingPunct="1">
              <a:defRPr/>
            </a:pPr>
            <a:r>
              <a:rPr lang="ar-JO" dirty="0">
                <a:ea typeface="ＭＳ Ｐゴシック" charset="0"/>
                <a:cs typeface="Arial" panose="020B0604020202020204" pitchFamily="34" charset="0"/>
              </a:rPr>
              <a:t>تحضيرات  الهيكل       الثالث</a:t>
            </a:r>
            <a:endParaRPr lang="en-US" dirty="0">
              <a:ea typeface="ＭＳ Ｐゴシック" charset="0"/>
              <a:cs typeface="Arial" panose="020B0604020202020204" pitchFamily="34" charset="0"/>
            </a:endParaRPr>
          </a:p>
        </p:txBody>
      </p:sp>
      <p:sp>
        <p:nvSpPr>
          <p:cNvPr id="71683" name="Rectangle 1027"/>
          <p:cNvSpPr>
            <a:spLocks noGrp="1" noChangeArrowheads="1"/>
          </p:cNvSpPr>
          <p:nvPr>
            <p:ph type="subTitle" idx="1"/>
          </p:nvPr>
        </p:nvSpPr>
        <p:spPr/>
        <p:txBody>
          <a:bodyPr/>
          <a:lstStyle/>
          <a:p>
            <a:pPr eaLnBrk="1" hangingPunct="1">
              <a:defRPr/>
            </a:pPr>
            <a:endParaRPr lang="en-US" dirty="0">
              <a:ea typeface="+mn-ea"/>
              <a:cs typeface="+mn-cs"/>
            </a:endParaRPr>
          </a:p>
        </p:txBody>
      </p:sp>
      <p:pic>
        <p:nvPicPr>
          <p:cNvPr id="194563" name="Picture 1028" descr="ThirdTemplePrep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038600" y="3200400"/>
            <a:ext cx="5105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1029" descr="ThirdTemplePrep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400000">
            <a:off x="-1356518" y="1356518"/>
            <a:ext cx="68580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3rdTemplePrep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2400" y="-155575"/>
            <a:ext cx="9372600" cy="63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p:cNvSpPr>
            <a:spLocks noGrp="1" noChangeArrowheads="1"/>
          </p:cNvSpPr>
          <p:nvPr>
            <p:ph type="title"/>
          </p:nvPr>
        </p:nvSpPr>
        <p:spPr>
          <a:xfrm>
            <a:off x="457200" y="6172200"/>
            <a:ext cx="8229600" cy="685800"/>
          </a:xfrm>
        </p:spPr>
        <p:txBody>
          <a:bodyPr/>
          <a:lstStyle/>
          <a:p>
            <a:pPr eaLnBrk="1" hangingPunct="1">
              <a:defRPr/>
            </a:pPr>
            <a:r>
              <a:rPr lang="ar-JO" dirty="0">
                <a:ea typeface="ＭＳ Ｐゴシック" charset="0"/>
                <a:cs typeface="Arial" panose="020B0604020202020204" pitchFamily="34" charset="0"/>
              </a:rPr>
              <a:t>القيثارة والإناء الفضي</a:t>
            </a:r>
            <a:endParaRPr lang="en-US" dirty="0">
              <a:ea typeface="ＭＳ Ｐゴシック"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191000" y="228600"/>
            <a:ext cx="4648200" cy="1524000"/>
          </a:xfrm>
        </p:spPr>
        <p:txBody>
          <a:bodyPr/>
          <a:lstStyle/>
          <a:p>
            <a:pPr eaLnBrk="1" hangingPunct="1">
              <a:defRPr/>
            </a:pPr>
            <a:r>
              <a:rPr lang="ar-JO" dirty="0">
                <a:ea typeface="ＭＳ Ｐゴシック" charset="0"/>
                <a:cs typeface="Arial" panose="020B0604020202020204" pitchFamily="34" charset="0"/>
              </a:rPr>
              <a:t>القيثارة والبخور</a:t>
            </a:r>
            <a:endParaRPr lang="en-US" dirty="0">
              <a:ea typeface="ＭＳ Ｐゴシック" charset="0"/>
              <a:cs typeface="Arial" panose="020B0604020202020204" pitchFamily="34" charset="0"/>
            </a:endParaRPr>
          </a:p>
        </p:txBody>
      </p:sp>
      <p:pic>
        <p:nvPicPr>
          <p:cNvPr id="196610" name="Picture 4" descr="3rdTemplePrep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5400000">
            <a:off x="-876300" y="952500"/>
            <a:ext cx="5105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5" descr="3rdTemplePrep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800000">
            <a:off x="3810000" y="3194050"/>
            <a:ext cx="51054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title"/>
          </p:nvPr>
        </p:nvSpPr>
        <p:spPr>
          <a:xfrm>
            <a:off x="228600" y="277813"/>
            <a:ext cx="3581400" cy="3913187"/>
          </a:xfrm>
        </p:spPr>
        <p:txBody>
          <a:bodyPr/>
          <a:lstStyle/>
          <a:p>
            <a:pPr eaLnBrk="1" hangingPunct="1">
              <a:defRPr/>
            </a:pPr>
            <a:r>
              <a:rPr lang="ar-JO" sz="6000" dirty="0">
                <a:ea typeface="ＭＳ Ｐゴシック" charset="0"/>
                <a:cs typeface="Arial" panose="020B0604020202020204" pitchFamily="34" charset="0"/>
              </a:rPr>
              <a:t>المنارة</a:t>
            </a:r>
            <a:endParaRPr lang="en-US" dirty="0">
              <a:ea typeface="ＭＳ Ｐゴシック" charset="0"/>
              <a:cs typeface="Arial" panose="020B0604020202020204" pitchFamily="34" charset="0"/>
            </a:endParaRPr>
          </a:p>
        </p:txBody>
      </p:sp>
      <p:pic>
        <p:nvPicPr>
          <p:cNvPr id="197634" name="Picture 1028" descr="3rdTemplePrepLamp"/>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17975" y="0"/>
            <a:ext cx="5026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JO" sz="6000" dirty="0">
                <a:solidFill>
                  <a:schemeClr val="tx1"/>
                </a:solidFill>
                <a:effectLst>
                  <a:glow rad="279400">
                    <a:srgbClr val="000000">
                      <a:alpha val="87000"/>
                    </a:srgbClr>
                  </a:glow>
                </a:effectLst>
                <a:ea typeface="ＭＳ Ｐゴシック" pitchFamily="-112" charset="-128"/>
                <a:cs typeface="Arial" panose="020B0604020202020204" pitchFamily="34" charset="0"/>
              </a:rPr>
              <a:t>٤٠-٤٣</a:t>
            </a:r>
            <a:r>
              <a:rPr lang="en-US" sz="6000" dirty="0">
                <a:solidFill>
                  <a:schemeClr val="tx1"/>
                </a:solidFill>
                <a:effectLst>
                  <a:glow rad="279400">
                    <a:srgbClr val="000000">
                      <a:alpha val="87000"/>
                    </a:srgbClr>
                  </a:glow>
                </a:effectLst>
                <a:ea typeface="ＭＳ Ｐゴシック" pitchFamily="-112" charset="-128"/>
                <a:cs typeface="Arial" panose="020B0604020202020204" pitchFamily="34" charset="0"/>
              </a:rPr>
              <a:t> </a:t>
            </a:r>
            <a:r>
              <a:rPr lang="ar-SA" sz="6000" dirty="0">
                <a:solidFill>
                  <a:schemeClr val="tx1"/>
                </a:solidFill>
                <a:effectLst>
                  <a:glow rad="279400">
                    <a:srgbClr val="000000">
                      <a:alpha val="87000"/>
                    </a:srgbClr>
                  </a:glow>
                </a:effectLst>
                <a:ea typeface="ＭＳ Ｐゴシック" pitchFamily="-112" charset="-128"/>
                <a:cs typeface="Arial" panose="020B0604020202020204" pitchFamily="34" charset="0"/>
              </a:rPr>
              <a:t>حزقيال</a:t>
            </a:r>
            <a:endParaRPr lang="en-US" sz="6000" dirty="0">
              <a:solidFill>
                <a:schemeClr val="tx1"/>
              </a:solidFill>
              <a:effectLst>
                <a:glow rad="279400">
                  <a:srgbClr val="000000">
                    <a:alpha val="87000"/>
                  </a:srgbClr>
                </a:glow>
              </a:effectLst>
              <a:ea typeface="ＭＳ Ｐゴシック" pitchFamily="-112" charset="-128"/>
              <a:cs typeface="Arial" panose="020B0604020202020204" pitchFamily="34" charset="0"/>
            </a:endParaRP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توقّع</a:t>
            </a:r>
            <a:br>
              <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8800" b="1" u="none" strike="noStrike" kern="1200" cap="none" spc="0" normalizeH="0" baseline="0" noProof="0" dirty="0">
                <a:ln>
                  <a:noFill/>
                </a:ln>
                <a:solidFill>
                  <a:srgbClr val="000000"/>
                </a:solidFill>
                <a:effectLst>
                  <a:glow rad="601273">
                    <a:srgbClr val="FFFFFF">
                      <a:alpha val="99000"/>
                    </a:srgbClr>
                  </a:glow>
                </a:effectLst>
                <a:uLnTx/>
                <a:uFillTx/>
                <a:latin typeface="Arial" panose="020B0604020202020204" pitchFamily="34" charset="0"/>
                <a:ea typeface="ＭＳ Ｐゴシック" charset="0"/>
                <a:cs typeface="Arial" panose="020B0604020202020204" pitchFamily="34" charset="0"/>
              </a:rPr>
              <a:t>المجد</a:t>
            </a:r>
            <a:r>
              <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نظام جديد. </a:t>
            </a:r>
            <a:endPar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F55181E6-60D5-2381-414C-CFEF55B58D84}"/>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678194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277813"/>
            <a:ext cx="9144000" cy="1143000"/>
          </a:xfrm>
          <a:solidFill>
            <a:srgbClr val="6A0400"/>
          </a:solidFill>
        </p:spPr>
        <p:txBody>
          <a:bodyPr/>
          <a:lstStyle/>
          <a:p>
            <a:pPr eaLnBrk="1" hangingPunct="1">
              <a:defRPr/>
            </a:pPr>
            <a:r>
              <a:rPr lang="ar-JO" dirty="0">
                <a:ea typeface="ＭＳ Ｐゴシック" charset="0"/>
                <a:cs typeface="Arial" panose="020B0604020202020204" pitchFamily="34" charset="0"/>
              </a:rPr>
              <a:t>أتينا إلى بيته</a:t>
            </a:r>
            <a:endParaRPr lang="en-US" dirty="0">
              <a:ea typeface="ＭＳ Ｐゴシック" charset="0"/>
              <a:cs typeface="Arial" panose="020B0604020202020204" pitchFamily="34" charset="0"/>
            </a:endParaRPr>
          </a:p>
        </p:txBody>
      </p:sp>
      <p:pic>
        <p:nvPicPr>
          <p:cNvPr id="165890" name="Picture 4" descr="BL00342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895600"/>
            <a:ext cx="237172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5"/>
          <p:cNvSpPr>
            <a:spLocks noChangeArrowheads="1"/>
          </p:cNvSpPr>
          <p:nvPr/>
        </p:nvSpPr>
        <p:spPr bwMode="auto">
          <a:xfrm>
            <a:off x="107951" y="1524000"/>
            <a:ext cx="6292849" cy="5218113"/>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أتينا إلى بيته</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واجتمعنا باسمه لنعبده (مرتين)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أتينا إلى بيته</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واجتمعنا باسمه </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لنعبد المسيح الرب</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نعبده</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 المسيح ربنا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2315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277813"/>
            <a:ext cx="8229600" cy="1143000"/>
          </a:xfrm>
        </p:spPr>
        <p:txBody>
          <a:bodyPr/>
          <a:lstStyle/>
          <a:p>
            <a:pPr eaLnBrk="1" hangingPunct="1">
              <a:defRPr/>
            </a:pPr>
            <a:r>
              <a:rPr lang="ar-JO" sz="4800" dirty="0">
                <a:ea typeface="ＭＳ Ｐゴシック" charset="0"/>
                <a:cs typeface="Arial" panose="020B0604020202020204" pitchFamily="34" charset="0"/>
              </a:rPr>
              <a:t>حيث يكون الله</a:t>
            </a:r>
            <a:endParaRPr lang="en-US" sz="4800" dirty="0">
              <a:ea typeface="ＭＳ Ｐゴシック" charset="0"/>
              <a:cs typeface="Arial" panose="020B0604020202020204" pitchFamily="34" charset="0"/>
            </a:endParaRPr>
          </a:p>
        </p:txBody>
      </p:sp>
      <p:pic>
        <p:nvPicPr>
          <p:cNvPr id="30724" name="Picture 4" descr="Rick &amp; Susan"/>
          <p:cNvPicPr>
            <a:picLocks noGrp="1" noChangeAspect="1" noChangeArrowheads="1"/>
          </p:cNvPicPr>
          <p:nvPr>
            <p:ph sz="half" idx="2"/>
          </p:nvPr>
        </p:nvPicPr>
        <p:blipFill>
          <a:blip r:embed="rId2" cstate="screen">
            <a:extLst>
              <a:ext uri="{28A0092B-C50C-407E-A947-70E740481C1C}">
                <a14:useLocalDpi xmlns:a14="http://schemas.microsoft.com/office/drawing/2010/main" val="0"/>
              </a:ext>
            </a:extLst>
          </a:blip>
          <a:srcRect/>
          <a:stretch>
            <a:fillRect/>
          </a:stretch>
        </p:blipFill>
        <p:spPr>
          <a:xfrm>
            <a:off x="76200" y="1457325"/>
            <a:ext cx="8686800" cy="4486275"/>
          </a:xfrm>
          <a:noFill/>
          <a:extLst>
            <a:ext uri="{909E8E84-426E-40DD-AFC4-6F175D3DCCD1}">
              <a14:hiddenFill xmlns:a14="http://schemas.microsoft.com/office/drawing/2010/main">
                <a:solidFill>
                  <a:srgbClr val="FFFFFF"/>
                </a:solidFill>
              </a14:hiddenFill>
            </a:ext>
          </a:extLst>
        </p:spPr>
      </p:pic>
      <p:sp>
        <p:nvSpPr>
          <p:cNvPr id="200707" name="Text Box 6"/>
          <p:cNvSpPr txBox="1">
            <a:spLocks noChangeArrowheads="1"/>
          </p:cNvSpPr>
          <p:nvPr/>
        </p:nvSpPr>
        <p:spPr bwMode="auto">
          <a:xfrm>
            <a:off x="4572000" y="6415088"/>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sz="1800" b="1" dirty="0">
                <a:latin typeface="Arial" panose="020B0604020202020204" pitchFamily="34" charset="0"/>
                <a:cs typeface="Arial" panose="020B0604020202020204" pitchFamily="34" charset="0"/>
              </a:rPr>
              <a:t>كلمات وموسيقى ستيف جونز، 1996</a:t>
            </a:r>
            <a:endParaRPr lang="en-US" sz="1800" b="1" dirty="0">
              <a:latin typeface="Arial" panose="020B0604020202020204" pitchFamily="34" charset="0"/>
              <a:cs typeface="Arial" panose="020B0604020202020204" pitchFamily="34" charset="0"/>
            </a:endParaRPr>
          </a:p>
        </p:txBody>
      </p:sp>
      <p:sp>
        <p:nvSpPr>
          <p:cNvPr id="30727" name="Rectangle 7"/>
          <p:cNvSpPr>
            <a:spLocks noChangeArrowheads="1"/>
          </p:cNvSpPr>
          <p:nvPr/>
        </p:nvSpPr>
        <p:spPr bwMode="auto">
          <a:xfrm>
            <a:off x="76200" y="1447800"/>
            <a:ext cx="9067800" cy="4683125"/>
          </a:xfrm>
          <a:prstGeom prst="rect">
            <a:avLst/>
          </a:prstGeom>
          <a:gradFill rotWithShape="1">
            <a:gsLst>
              <a:gs pos="0">
                <a:schemeClr val="accent1">
                  <a:alpha val="32001"/>
                </a:schemeClr>
              </a:gs>
              <a:gs pos="100000">
                <a:schemeClr val="accent1">
                  <a:gamma/>
                  <a:shade val="46275"/>
                  <a:invGamma/>
                </a:schemeClr>
              </a:gs>
            </a:gsLst>
            <a:lin ang="5400000" scaled="1"/>
          </a:gradFill>
          <a:ln w="9525">
            <a:noFill/>
            <a:miter lim="800000"/>
            <a:headEnd/>
            <a:tailEnd/>
          </a:ln>
          <a:effectLst/>
        </p:spPr>
        <p:txBody>
          <a:bodyPr/>
          <a:lstStyle/>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عندما يجتمع شعبه معًا </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يكون الله هناك</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عندما تشترك أرواحنا في العبادة </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يكون الله هناك</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لأن الرب لا يسكن في بيوت من حجر</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بل في قلوب الذين يدعوهم خاصته</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عندما يجتمع شعبه معاً </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يكون الله هناك</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1000" fill="hold"/>
                                        <p:tgtEl>
                                          <p:spTgt spid="30724"/>
                                        </p:tgtEl>
                                        <p:attrNameLst>
                                          <p:attrName>ppt_w</p:attrName>
                                        </p:attrNameLst>
                                      </p:cBhvr>
                                      <p:tavLst>
                                        <p:tav tm="0">
                                          <p:val>
                                            <p:strVal val="#ppt_w*0.70"/>
                                          </p:val>
                                        </p:tav>
                                        <p:tav tm="100000">
                                          <p:val>
                                            <p:strVal val="#ppt_w"/>
                                          </p:val>
                                        </p:tav>
                                      </p:tavLst>
                                    </p:anim>
                                    <p:anim calcmode="lin" valueType="num">
                                      <p:cBhvr>
                                        <p:cTn id="8" dur="1000" fill="hold"/>
                                        <p:tgtEl>
                                          <p:spTgt spid="30724"/>
                                        </p:tgtEl>
                                        <p:attrNameLst>
                                          <p:attrName>ppt_h</p:attrName>
                                        </p:attrNameLst>
                                      </p:cBhvr>
                                      <p:tavLst>
                                        <p:tav tm="0">
                                          <p:val>
                                            <p:strVal val="#ppt_h"/>
                                          </p:val>
                                        </p:tav>
                                        <p:tav tm="100000">
                                          <p:val>
                                            <p:strVal val="#ppt_h"/>
                                          </p:val>
                                        </p:tav>
                                      </p:tavLst>
                                    </p:anim>
                                    <p:animEffect transition="in" filter="fade">
                                      <p:cBhvr>
                                        <p:cTn id="9" dur="1000"/>
                                        <p:tgtEl>
                                          <p:spTgt spid="307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0727">
                                            <p:bg/>
                                          </p:spTgt>
                                        </p:tgtEl>
                                        <p:attrNameLst>
                                          <p:attrName>style.visibility</p:attrName>
                                        </p:attrNameLst>
                                      </p:cBhvr>
                                      <p:to>
                                        <p:strVal val="visible"/>
                                      </p:to>
                                    </p:set>
                                    <p:anim calcmode="lin" valueType="num">
                                      <p:cBhvr>
                                        <p:cTn id="14" dur="1000" fill="hold"/>
                                        <p:tgtEl>
                                          <p:spTgt spid="30727">
                                            <p:bg/>
                                          </p:spTgt>
                                        </p:tgtEl>
                                        <p:attrNameLst>
                                          <p:attrName>ppt_w</p:attrName>
                                        </p:attrNameLst>
                                      </p:cBhvr>
                                      <p:tavLst>
                                        <p:tav tm="0">
                                          <p:val>
                                            <p:strVal val="#ppt_w*0.70"/>
                                          </p:val>
                                        </p:tav>
                                        <p:tav tm="100000">
                                          <p:val>
                                            <p:strVal val="#ppt_w"/>
                                          </p:val>
                                        </p:tav>
                                      </p:tavLst>
                                    </p:anim>
                                    <p:anim calcmode="lin" valueType="num">
                                      <p:cBhvr>
                                        <p:cTn id="15" dur="1000" fill="hold"/>
                                        <p:tgtEl>
                                          <p:spTgt spid="30727">
                                            <p:bg/>
                                          </p:spTgt>
                                        </p:tgtEl>
                                        <p:attrNameLst>
                                          <p:attrName>ppt_h</p:attrName>
                                        </p:attrNameLst>
                                      </p:cBhvr>
                                      <p:tavLst>
                                        <p:tav tm="0">
                                          <p:val>
                                            <p:strVal val="#ppt_h"/>
                                          </p:val>
                                        </p:tav>
                                        <p:tav tm="100000">
                                          <p:val>
                                            <p:strVal val="#ppt_h"/>
                                          </p:val>
                                        </p:tav>
                                      </p:tavLst>
                                    </p:anim>
                                    <p:animEffect transition="in" filter="fade">
                                      <p:cBhvr>
                                        <p:cTn id="16" dur="1000"/>
                                        <p:tgtEl>
                                          <p:spTgt spid="30727">
                                            <p:bg/>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0727">
                                            <p:txEl>
                                              <p:pRg st="0" end="0"/>
                                            </p:txEl>
                                          </p:spTgt>
                                        </p:tgtEl>
                                        <p:attrNameLst>
                                          <p:attrName>style.visibility</p:attrName>
                                        </p:attrNameLst>
                                      </p:cBhvr>
                                      <p:to>
                                        <p:strVal val="visible"/>
                                      </p:to>
                                    </p:set>
                                    <p:anim calcmode="lin" valueType="num">
                                      <p:cBhvr>
                                        <p:cTn id="21" dur="1000" fill="hold"/>
                                        <p:tgtEl>
                                          <p:spTgt spid="30727">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30727">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307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0727">
                                            <p:txEl>
                                              <p:pRg st="1" end="1"/>
                                            </p:txEl>
                                          </p:spTgt>
                                        </p:tgtEl>
                                        <p:attrNameLst>
                                          <p:attrName>style.visibility</p:attrName>
                                        </p:attrNameLst>
                                      </p:cBhvr>
                                      <p:to>
                                        <p:strVal val="visible"/>
                                      </p:to>
                                    </p:set>
                                    <p:anim calcmode="lin" valueType="num">
                                      <p:cBhvr>
                                        <p:cTn id="28" dur="1000" fill="hold"/>
                                        <p:tgtEl>
                                          <p:spTgt spid="30727">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30727">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3072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0727">
                                            <p:txEl>
                                              <p:pRg st="2" end="2"/>
                                            </p:txEl>
                                          </p:spTgt>
                                        </p:tgtEl>
                                        <p:attrNameLst>
                                          <p:attrName>style.visibility</p:attrName>
                                        </p:attrNameLst>
                                      </p:cBhvr>
                                      <p:to>
                                        <p:strVal val="visible"/>
                                      </p:to>
                                    </p:set>
                                    <p:anim calcmode="lin" valueType="num">
                                      <p:cBhvr>
                                        <p:cTn id="35" dur="1000" fill="hold"/>
                                        <p:tgtEl>
                                          <p:spTgt spid="30727">
                                            <p:txEl>
                                              <p:pRg st="2" end="2"/>
                                            </p:txEl>
                                          </p:spTgt>
                                        </p:tgtEl>
                                        <p:attrNameLst>
                                          <p:attrName>ppt_w</p:attrName>
                                        </p:attrNameLst>
                                      </p:cBhvr>
                                      <p:tavLst>
                                        <p:tav tm="0">
                                          <p:val>
                                            <p:strVal val="#ppt_w*0.70"/>
                                          </p:val>
                                        </p:tav>
                                        <p:tav tm="100000">
                                          <p:val>
                                            <p:strVal val="#ppt_w"/>
                                          </p:val>
                                        </p:tav>
                                      </p:tavLst>
                                    </p:anim>
                                    <p:anim calcmode="lin" valueType="num">
                                      <p:cBhvr>
                                        <p:cTn id="36" dur="1000" fill="hold"/>
                                        <p:tgtEl>
                                          <p:spTgt spid="30727">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3072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0727">
                                            <p:txEl>
                                              <p:pRg st="3" end="3"/>
                                            </p:txEl>
                                          </p:spTgt>
                                        </p:tgtEl>
                                        <p:attrNameLst>
                                          <p:attrName>style.visibility</p:attrName>
                                        </p:attrNameLst>
                                      </p:cBhvr>
                                      <p:to>
                                        <p:strVal val="visible"/>
                                      </p:to>
                                    </p:set>
                                    <p:anim calcmode="lin" valueType="num">
                                      <p:cBhvr>
                                        <p:cTn id="42" dur="1000" fill="hold"/>
                                        <p:tgtEl>
                                          <p:spTgt spid="30727">
                                            <p:txEl>
                                              <p:pRg st="3" end="3"/>
                                            </p:txEl>
                                          </p:spTgt>
                                        </p:tgtEl>
                                        <p:attrNameLst>
                                          <p:attrName>ppt_w</p:attrName>
                                        </p:attrNameLst>
                                      </p:cBhvr>
                                      <p:tavLst>
                                        <p:tav tm="0">
                                          <p:val>
                                            <p:strVal val="#ppt_w*0.70"/>
                                          </p:val>
                                        </p:tav>
                                        <p:tav tm="100000">
                                          <p:val>
                                            <p:strVal val="#ppt_w"/>
                                          </p:val>
                                        </p:tav>
                                      </p:tavLst>
                                    </p:anim>
                                    <p:anim calcmode="lin" valueType="num">
                                      <p:cBhvr>
                                        <p:cTn id="43" dur="1000" fill="hold"/>
                                        <p:tgtEl>
                                          <p:spTgt spid="30727">
                                            <p:txEl>
                                              <p:pRg st="3" end="3"/>
                                            </p:txEl>
                                          </p:spTgt>
                                        </p:tgtEl>
                                        <p:attrNameLst>
                                          <p:attrName>ppt_h</p:attrName>
                                        </p:attrNameLst>
                                      </p:cBhvr>
                                      <p:tavLst>
                                        <p:tav tm="0">
                                          <p:val>
                                            <p:strVal val="#ppt_h"/>
                                          </p:val>
                                        </p:tav>
                                        <p:tav tm="100000">
                                          <p:val>
                                            <p:strVal val="#ppt_h"/>
                                          </p:val>
                                        </p:tav>
                                      </p:tavLst>
                                    </p:anim>
                                    <p:animEffect transition="in" filter="fade">
                                      <p:cBhvr>
                                        <p:cTn id="44" dur="1000"/>
                                        <p:tgtEl>
                                          <p:spTgt spid="3072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0727">
                                            <p:txEl>
                                              <p:pRg st="4" end="4"/>
                                            </p:txEl>
                                          </p:spTgt>
                                        </p:tgtEl>
                                        <p:attrNameLst>
                                          <p:attrName>style.visibility</p:attrName>
                                        </p:attrNameLst>
                                      </p:cBhvr>
                                      <p:to>
                                        <p:strVal val="visible"/>
                                      </p:to>
                                    </p:set>
                                    <p:anim calcmode="lin" valueType="num">
                                      <p:cBhvr>
                                        <p:cTn id="49" dur="1000" fill="hold"/>
                                        <p:tgtEl>
                                          <p:spTgt spid="30727">
                                            <p:txEl>
                                              <p:pRg st="4" end="4"/>
                                            </p:txEl>
                                          </p:spTgt>
                                        </p:tgtEl>
                                        <p:attrNameLst>
                                          <p:attrName>ppt_w</p:attrName>
                                        </p:attrNameLst>
                                      </p:cBhvr>
                                      <p:tavLst>
                                        <p:tav tm="0">
                                          <p:val>
                                            <p:strVal val="#ppt_w*0.70"/>
                                          </p:val>
                                        </p:tav>
                                        <p:tav tm="100000">
                                          <p:val>
                                            <p:strVal val="#ppt_w"/>
                                          </p:val>
                                        </p:tav>
                                      </p:tavLst>
                                    </p:anim>
                                    <p:anim calcmode="lin" valueType="num">
                                      <p:cBhvr>
                                        <p:cTn id="50" dur="1000" fill="hold"/>
                                        <p:tgtEl>
                                          <p:spTgt spid="30727">
                                            <p:txEl>
                                              <p:pRg st="4" end="4"/>
                                            </p:txEl>
                                          </p:spTgt>
                                        </p:tgtEl>
                                        <p:attrNameLst>
                                          <p:attrName>ppt_h</p:attrName>
                                        </p:attrNameLst>
                                      </p:cBhvr>
                                      <p:tavLst>
                                        <p:tav tm="0">
                                          <p:val>
                                            <p:strVal val="#ppt_h"/>
                                          </p:val>
                                        </p:tav>
                                        <p:tav tm="100000">
                                          <p:val>
                                            <p:strVal val="#ppt_h"/>
                                          </p:val>
                                        </p:tav>
                                      </p:tavLst>
                                    </p:anim>
                                    <p:animEffect transition="in" filter="fade">
                                      <p:cBhvr>
                                        <p:cTn id="51" dur="1000"/>
                                        <p:tgtEl>
                                          <p:spTgt spid="30727">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0727">
                                            <p:txEl>
                                              <p:pRg st="5" end="5"/>
                                            </p:txEl>
                                          </p:spTgt>
                                        </p:tgtEl>
                                        <p:attrNameLst>
                                          <p:attrName>style.visibility</p:attrName>
                                        </p:attrNameLst>
                                      </p:cBhvr>
                                      <p:to>
                                        <p:strVal val="visible"/>
                                      </p:to>
                                    </p:set>
                                    <p:anim calcmode="lin" valueType="num">
                                      <p:cBhvr>
                                        <p:cTn id="56" dur="1000" fill="hold"/>
                                        <p:tgtEl>
                                          <p:spTgt spid="30727">
                                            <p:txEl>
                                              <p:pRg st="5" end="5"/>
                                            </p:txEl>
                                          </p:spTgt>
                                        </p:tgtEl>
                                        <p:attrNameLst>
                                          <p:attrName>ppt_w</p:attrName>
                                        </p:attrNameLst>
                                      </p:cBhvr>
                                      <p:tavLst>
                                        <p:tav tm="0">
                                          <p:val>
                                            <p:strVal val="#ppt_w*0.70"/>
                                          </p:val>
                                        </p:tav>
                                        <p:tav tm="100000">
                                          <p:val>
                                            <p:strVal val="#ppt_w"/>
                                          </p:val>
                                        </p:tav>
                                      </p:tavLst>
                                    </p:anim>
                                    <p:anim calcmode="lin" valueType="num">
                                      <p:cBhvr>
                                        <p:cTn id="57" dur="1000" fill="hold"/>
                                        <p:tgtEl>
                                          <p:spTgt spid="30727">
                                            <p:txEl>
                                              <p:pRg st="5" end="5"/>
                                            </p:txEl>
                                          </p:spTgt>
                                        </p:tgtEl>
                                        <p:attrNameLst>
                                          <p:attrName>ppt_h</p:attrName>
                                        </p:attrNameLst>
                                      </p:cBhvr>
                                      <p:tavLst>
                                        <p:tav tm="0">
                                          <p:val>
                                            <p:strVal val="#ppt_h"/>
                                          </p:val>
                                        </p:tav>
                                        <p:tav tm="100000">
                                          <p:val>
                                            <p:strVal val="#ppt_h"/>
                                          </p:val>
                                        </p:tav>
                                      </p:tavLst>
                                    </p:anim>
                                    <p:animEffect transition="in" filter="fade">
                                      <p:cBhvr>
                                        <p:cTn id="58" dur="1000"/>
                                        <p:tgtEl>
                                          <p:spTgt spid="30727">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0727">
                                            <p:txEl>
                                              <p:pRg st="6" end="6"/>
                                            </p:txEl>
                                          </p:spTgt>
                                        </p:tgtEl>
                                        <p:attrNameLst>
                                          <p:attrName>style.visibility</p:attrName>
                                        </p:attrNameLst>
                                      </p:cBhvr>
                                      <p:to>
                                        <p:strVal val="visible"/>
                                      </p:to>
                                    </p:set>
                                    <p:anim calcmode="lin" valueType="num">
                                      <p:cBhvr>
                                        <p:cTn id="63" dur="1000" fill="hold"/>
                                        <p:tgtEl>
                                          <p:spTgt spid="30727">
                                            <p:txEl>
                                              <p:pRg st="6" end="6"/>
                                            </p:txEl>
                                          </p:spTgt>
                                        </p:tgtEl>
                                        <p:attrNameLst>
                                          <p:attrName>ppt_w</p:attrName>
                                        </p:attrNameLst>
                                      </p:cBhvr>
                                      <p:tavLst>
                                        <p:tav tm="0">
                                          <p:val>
                                            <p:strVal val="#ppt_w*0.70"/>
                                          </p:val>
                                        </p:tav>
                                        <p:tav tm="100000">
                                          <p:val>
                                            <p:strVal val="#ppt_w"/>
                                          </p:val>
                                        </p:tav>
                                      </p:tavLst>
                                    </p:anim>
                                    <p:anim calcmode="lin" valueType="num">
                                      <p:cBhvr>
                                        <p:cTn id="64" dur="1000" fill="hold"/>
                                        <p:tgtEl>
                                          <p:spTgt spid="30727">
                                            <p:txEl>
                                              <p:pRg st="6" end="6"/>
                                            </p:txEl>
                                          </p:spTgt>
                                        </p:tgtEl>
                                        <p:attrNameLst>
                                          <p:attrName>ppt_h</p:attrName>
                                        </p:attrNameLst>
                                      </p:cBhvr>
                                      <p:tavLst>
                                        <p:tav tm="0">
                                          <p:val>
                                            <p:strVal val="#ppt_h"/>
                                          </p:val>
                                        </p:tav>
                                        <p:tav tm="100000">
                                          <p:val>
                                            <p:strVal val="#ppt_h"/>
                                          </p:val>
                                        </p:tav>
                                      </p:tavLst>
                                    </p:anim>
                                    <p:animEffect transition="in" filter="fade">
                                      <p:cBhvr>
                                        <p:cTn id="65" dur="1000"/>
                                        <p:tgtEl>
                                          <p:spTgt spid="30727">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30727">
                                            <p:txEl>
                                              <p:pRg st="7" end="7"/>
                                            </p:txEl>
                                          </p:spTgt>
                                        </p:tgtEl>
                                        <p:attrNameLst>
                                          <p:attrName>style.visibility</p:attrName>
                                        </p:attrNameLst>
                                      </p:cBhvr>
                                      <p:to>
                                        <p:strVal val="visible"/>
                                      </p:to>
                                    </p:set>
                                    <p:anim calcmode="lin" valueType="num">
                                      <p:cBhvr>
                                        <p:cTn id="70" dur="1000" fill="hold"/>
                                        <p:tgtEl>
                                          <p:spTgt spid="30727">
                                            <p:txEl>
                                              <p:pRg st="7" end="7"/>
                                            </p:txEl>
                                          </p:spTgt>
                                        </p:tgtEl>
                                        <p:attrNameLst>
                                          <p:attrName>ppt_w</p:attrName>
                                        </p:attrNameLst>
                                      </p:cBhvr>
                                      <p:tavLst>
                                        <p:tav tm="0">
                                          <p:val>
                                            <p:strVal val="#ppt_w*0.70"/>
                                          </p:val>
                                        </p:tav>
                                        <p:tav tm="100000">
                                          <p:val>
                                            <p:strVal val="#ppt_w"/>
                                          </p:val>
                                        </p:tav>
                                      </p:tavLst>
                                    </p:anim>
                                    <p:anim calcmode="lin" valueType="num">
                                      <p:cBhvr>
                                        <p:cTn id="71" dur="1000" fill="hold"/>
                                        <p:tgtEl>
                                          <p:spTgt spid="30727">
                                            <p:txEl>
                                              <p:pRg st="7" end="7"/>
                                            </p:txEl>
                                          </p:spTgt>
                                        </p:tgtEl>
                                        <p:attrNameLst>
                                          <p:attrName>ppt_h</p:attrName>
                                        </p:attrNameLst>
                                      </p:cBhvr>
                                      <p:tavLst>
                                        <p:tav tm="0">
                                          <p:val>
                                            <p:strVal val="#ppt_h"/>
                                          </p:val>
                                        </p:tav>
                                        <p:tav tm="100000">
                                          <p:val>
                                            <p:strVal val="#ppt_h"/>
                                          </p:val>
                                        </p:tav>
                                      </p:tavLst>
                                    </p:anim>
                                    <p:animEffect transition="in" filter="fade">
                                      <p:cBhvr>
                                        <p:cTn id="72" dur="1000"/>
                                        <p:tgtEl>
                                          <p:spTgt spid="307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t="4028" r="1999" b="4173"/>
          <a:stretch>
            <a:fillRect/>
          </a:stretch>
        </p:blipFill>
        <p:spPr bwMode="auto">
          <a:xfrm>
            <a:off x="0" y="1600200"/>
            <a:ext cx="3581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916363"/>
            <a:ext cx="45037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Rectangle 4"/>
          <p:cNvSpPr>
            <a:spLocks noGrp="1" noChangeArrowheads="1"/>
          </p:cNvSpPr>
          <p:nvPr>
            <p:ph type="ctrTitle"/>
          </p:nvPr>
        </p:nvSpPr>
        <p:spPr>
          <a:xfrm>
            <a:off x="1371600" y="1600200"/>
            <a:ext cx="6629400" cy="1828800"/>
          </a:xfrm>
          <a:effectLst>
            <a:outerShdw blurRad="63500" dist="35921" dir="2700000" algn="ctr" rotWithShape="0">
              <a:schemeClr val="bg2">
                <a:alpha val="74998"/>
              </a:schemeClr>
            </a:outerShdw>
          </a:effectLst>
        </p:spPr>
        <p:txBody>
          <a:bodyPr/>
          <a:lstStyle/>
          <a:p>
            <a:pPr eaLnBrk="1" hangingPunct="1">
              <a:defRPr/>
            </a:pPr>
            <a:r>
              <a:rPr lang="ar-JO" sz="6000" dirty="0">
                <a:ea typeface="ＭＳ Ｐゴシック" charset="0"/>
                <a:cs typeface="Arial" panose="020B0604020202020204" pitchFamily="34" charset="0"/>
              </a:rPr>
              <a:t>ماذا عن أماكن        العبادة اليوم؟</a:t>
            </a:r>
            <a:endParaRPr lang="en-US" sz="6000" dirty="0">
              <a:ea typeface="ＭＳ Ｐゴシック"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descr="Brown marble"/>
          <p:cNvSpPr>
            <a:spLocks noGrp="1" noChangeArrowheads="1"/>
          </p:cNvSpPr>
          <p:nvPr>
            <p:ph type="title"/>
          </p:nvPr>
        </p:nvSpPr>
        <p:spPr>
          <a:xfrm>
            <a:off x="0" y="0"/>
            <a:ext cx="9144000" cy="1828800"/>
          </a:xfrm>
          <a:blipFill dpi="0" rotWithShape="1">
            <a:blip r:embed="rId2"/>
            <a:srcRect/>
            <a:tile tx="0" ty="0" sx="100000" sy="100000" flip="none" algn="tl"/>
          </a:blipFill>
        </p:spPr>
        <p:txBody>
          <a:bodyPr/>
          <a:lstStyle/>
          <a:p>
            <a:pPr eaLnBrk="1" hangingPunct="1"/>
            <a:r>
              <a:rPr lang="ar-JO" sz="3600" dirty="0">
                <a:effectLst/>
                <a:ea typeface="ＭＳ Ｐゴシック" charset="0"/>
                <a:cs typeface="Arial" panose="020B0604020202020204" pitchFamily="34" charset="0"/>
              </a:rPr>
              <a:t>ما هي نظرة الكتاب المقدس للهياكل الوثنية والمساجد والمجامع اليوم؟</a:t>
            </a:r>
            <a:endParaRPr lang="en-US" sz="4000" dirty="0">
              <a:effectLst/>
              <a:ea typeface="ＭＳ Ｐゴシック" charset="0"/>
              <a:cs typeface="Arial" panose="020B0604020202020204" pitchFamily="34" charset="0"/>
            </a:endParaRPr>
          </a:p>
        </p:txBody>
      </p:sp>
      <p:pic>
        <p:nvPicPr>
          <p:cNvPr id="202754" name="Picture 4" descr="j018865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462838" y="1789113"/>
            <a:ext cx="1454150" cy="2409825"/>
          </a:xfrm>
          <a:noFill/>
          <a:extLst>
            <a:ext uri="{909E8E84-426E-40DD-AFC4-6F175D3DCCD1}">
              <a14:hiddenFill xmlns:a14="http://schemas.microsoft.com/office/drawing/2010/main">
                <a:solidFill>
                  <a:srgbClr val="FFFFFF"/>
                </a:solidFill>
              </a14:hiddenFill>
            </a:ext>
          </a:extLst>
        </p:spPr>
      </p:pic>
      <p:pic>
        <p:nvPicPr>
          <p:cNvPr id="202755" name="Picture 6" descr="j0194798"/>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7239000" y="3941763"/>
            <a:ext cx="2051050" cy="2916237"/>
          </a:xfrm>
          <a:noFill/>
          <a:extLst>
            <a:ext uri="{909E8E84-426E-40DD-AFC4-6F175D3DCCD1}">
              <a14:hiddenFill xmlns:a14="http://schemas.microsoft.com/office/drawing/2010/main">
                <a:solidFill>
                  <a:srgbClr val="FFFFFF"/>
                </a:solidFill>
              </a14:hiddenFill>
            </a:ext>
          </a:extLst>
        </p:spPr>
      </p:pic>
      <p:pic>
        <p:nvPicPr>
          <p:cNvPr id="202756" name="Picture 8" descr="j03459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38600"/>
            <a:ext cx="3657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7" name="Picture 9" descr="j019377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975" y="2500313"/>
            <a:ext cx="4162425"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0"/>
          <p:cNvSpPr>
            <a:spLocks noChangeArrowheads="1"/>
          </p:cNvSpPr>
          <p:nvPr/>
        </p:nvSpPr>
        <p:spPr bwMode="auto">
          <a:xfrm>
            <a:off x="685800" y="1828800"/>
            <a:ext cx="6705600" cy="2362200"/>
          </a:xfrm>
          <a:prstGeom prst="rect">
            <a:avLst/>
          </a:prstGeom>
          <a:noFill/>
          <a:ln w="9525">
            <a:noFill/>
            <a:miter lim="800000"/>
            <a:headEnd/>
            <a:tailEnd/>
          </a:ln>
          <a:effectLst/>
        </p:spPr>
        <p:txBody>
          <a:bodyPr/>
          <a:lstStyle/>
          <a:p>
            <a:pPr marL="342900" indent="-342900" algn="r" rtl="1" eaLnBrk="1" hangingPunct="1">
              <a:spcBef>
                <a:spcPct val="20000"/>
              </a:spcBef>
              <a:buClr>
                <a:schemeClr val="hlink"/>
              </a:buClr>
              <a:buSzPct val="90000"/>
              <a:buFont typeface="Wingdings" charset="0"/>
              <a:buBlip>
                <a:blip r:embed="rId7"/>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جذب السياح؟</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7"/>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أماكن بديلة للعبادة؟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7"/>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بيوت الشياطين؟</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6874">
                                            <p:txEl>
                                              <p:pRg st="0" end="0"/>
                                            </p:txEl>
                                          </p:spTgt>
                                        </p:tgtEl>
                                        <p:attrNameLst>
                                          <p:attrName>style.visibility</p:attrName>
                                        </p:attrNameLst>
                                      </p:cBhvr>
                                      <p:to>
                                        <p:strVal val="visible"/>
                                      </p:to>
                                    </p:set>
                                    <p:anim to="" calcmode="lin" valueType="num">
                                      <p:cBhvr>
                                        <p:cTn id="7" dur="1" fill="hold"/>
                                        <p:tgtEl>
                                          <p:spTgt spid="3687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6874">
                                            <p:txEl>
                                              <p:pRg st="1" end="1"/>
                                            </p:txEl>
                                          </p:spTgt>
                                        </p:tgtEl>
                                        <p:attrNameLst>
                                          <p:attrName>style.visibility</p:attrName>
                                        </p:attrNameLst>
                                      </p:cBhvr>
                                      <p:to>
                                        <p:strVal val="visible"/>
                                      </p:to>
                                    </p:set>
                                    <p:anim to="" calcmode="lin" valueType="num">
                                      <p:cBhvr>
                                        <p:cTn id="12" dur="1" fill="hold"/>
                                        <p:tgtEl>
                                          <p:spTgt spid="36874">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6874">
                                            <p:txEl>
                                              <p:pRg st="2" end="2"/>
                                            </p:txEl>
                                          </p:spTgt>
                                        </p:tgtEl>
                                        <p:attrNameLst>
                                          <p:attrName>style.visibility</p:attrName>
                                        </p:attrNameLst>
                                      </p:cBhvr>
                                      <p:to>
                                        <p:strVal val="visible"/>
                                      </p:to>
                                    </p:set>
                                    <p:anim to="" calcmode="lin" valueType="num">
                                      <p:cBhvr>
                                        <p:cTn id="17" dur="1" fill="hold"/>
                                        <p:tgtEl>
                                          <p:spTgt spid="3687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4"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0" y="2590800"/>
            <a:ext cx="9144000" cy="1143000"/>
          </a:xfrm>
          <a:noFill/>
        </p:spPr>
        <p:txBody>
          <a:bodyPr/>
          <a:lstStyle/>
          <a:p>
            <a:r>
              <a:rPr lang="en-US" dirty="0">
                <a:solidFill>
                  <a:schemeClr val="tx1"/>
                </a:solidFill>
                <a:ea typeface="ＭＳ Ｐゴシック" charset="0"/>
                <a:cs typeface="Arial" panose="020B0604020202020204" pitchFamily="34" charset="0"/>
              </a:rPr>
              <a:t>LETS TAKE A VIRTUAL TOUR, SHALL WE? </a:t>
            </a:r>
          </a:p>
        </p:txBody>
      </p:sp>
      <p:pic>
        <p:nvPicPr>
          <p:cNvPr id="145410" name="Picture 1" descr="Screen Shot 2013-07-04 at 11.16.03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0013"/>
            <a:ext cx="925195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descr="Brown marble"/>
          <p:cNvSpPr>
            <a:spLocks noGrp="1" noChangeArrowheads="1"/>
          </p:cNvSpPr>
          <p:nvPr>
            <p:ph type="title"/>
          </p:nvPr>
        </p:nvSpPr>
        <p:spPr>
          <a:xfrm>
            <a:off x="0" y="0"/>
            <a:ext cx="9144000" cy="1752600"/>
          </a:xfrm>
          <a:blipFill dpi="0" rotWithShape="1">
            <a:blip r:embed="rId2"/>
            <a:srcRect/>
            <a:tile tx="0" ty="0" sx="100000" sy="100000" flip="none" algn="tl"/>
          </a:blipFill>
        </p:spPr>
        <p:txBody>
          <a:bodyPr/>
          <a:lstStyle/>
          <a:p>
            <a:pPr eaLnBrk="1" hangingPunct="1"/>
            <a:r>
              <a:rPr lang="ar-JO" sz="4000" dirty="0">
                <a:effectLst/>
                <a:ea typeface="ＭＳ Ｐゴシック" charset="0"/>
                <a:cs typeface="Arial" panose="020B0604020202020204" pitchFamily="34" charset="0"/>
              </a:rPr>
              <a:t>أمور عملية للمجموعات الصغيرة</a:t>
            </a:r>
            <a:endParaRPr lang="en-US" sz="4000" dirty="0">
              <a:effectLst/>
              <a:ea typeface="ＭＳ Ｐゴシック" charset="0"/>
              <a:cs typeface="Arial" panose="020B0604020202020204" pitchFamily="34" charset="0"/>
            </a:endParaRPr>
          </a:p>
        </p:txBody>
      </p:sp>
      <p:pic>
        <p:nvPicPr>
          <p:cNvPr id="203778" name="Picture 4" descr="j018865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689850" y="1789113"/>
            <a:ext cx="1454150" cy="2409825"/>
          </a:xfrm>
          <a:noFill/>
          <a:extLst>
            <a:ext uri="{909E8E84-426E-40DD-AFC4-6F175D3DCCD1}">
              <a14:hiddenFill xmlns:a14="http://schemas.microsoft.com/office/drawing/2010/main">
                <a:solidFill>
                  <a:srgbClr val="FFFFFF"/>
                </a:solidFill>
              </a14:hiddenFill>
            </a:ext>
          </a:extLst>
        </p:spPr>
      </p:pic>
      <p:pic>
        <p:nvPicPr>
          <p:cNvPr id="203779" name="Picture 5" descr="j0194798"/>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7239000" y="3941763"/>
            <a:ext cx="2051050" cy="2916237"/>
          </a:xfrm>
          <a:noFill/>
          <a:extLst>
            <a:ext uri="{909E8E84-426E-40DD-AFC4-6F175D3DCCD1}">
              <a14:hiddenFill xmlns:a14="http://schemas.microsoft.com/office/drawing/2010/main">
                <a:solidFill>
                  <a:srgbClr val="FFFFFF"/>
                </a:solidFill>
              </a14:hiddenFill>
            </a:ext>
          </a:extLst>
        </p:spPr>
      </p:pic>
      <p:pic>
        <p:nvPicPr>
          <p:cNvPr id="203780" name="Picture 6" descr="j03459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38600"/>
            <a:ext cx="3657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7" descr="j019377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975" y="2500313"/>
            <a:ext cx="4162425"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8"/>
          <p:cNvSpPr>
            <a:spLocks noChangeArrowheads="1"/>
          </p:cNvSpPr>
          <p:nvPr/>
        </p:nvSpPr>
        <p:spPr bwMode="auto">
          <a:xfrm>
            <a:off x="0" y="1752600"/>
            <a:ext cx="7239000" cy="2590800"/>
          </a:xfrm>
          <a:prstGeom prst="rect">
            <a:avLst/>
          </a:prstGeom>
          <a:noFill/>
          <a:ln w="9525">
            <a:noFill/>
            <a:miter lim="800000"/>
            <a:headEnd/>
            <a:tailEnd/>
          </a:ln>
          <a:effectLst/>
        </p:spPr>
        <p:txBody>
          <a:bodyPr/>
          <a:lstStyle/>
          <a:p>
            <a:pPr marL="450850" indent="-450850" algn="r" rtl="1" eaLnBrk="1" hangingPunct="1">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هل خدمة بولس في </a:t>
            </a:r>
            <a:r>
              <a:rPr lang="ar-JO" sz="2800" b="1"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المجمع</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نموذج لخدمة هيكلنا اليوم؟ لماذا؟</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450850" indent="-450850" algn="r" rtl="1" eaLnBrk="1" hangingPunct="1">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هل يجب عليك أن </a:t>
            </a:r>
            <a:r>
              <a:rPr lang="ar-JO" sz="2800" b="1"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تعبد</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في الهياكل؟</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450850" indent="-450850" algn="r" rtl="1" eaLnBrk="1" hangingPunct="1">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هل يجب عليك أن </a:t>
            </a:r>
            <a:r>
              <a:rPr lang="ar-JO" sz="2800" b="1"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تزور</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الهياكل؟ لماذا؟</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450850" indent="-450850" eaLnBrk="1" hangingPunct="1">
              <a:spcBef>
                <a:spcPct val="20000"/>
              </a:spcBef>
              <a:buClr>
                <a:schemeClr val="hlink"/>
              </a:buClr>
              <a:buSzPct val="90000"/>
              <a:buFont typeface="Wingdings" charset="0"/>
              <a:buChar char="l"/>
              <a:defRPr/>
            </a:pP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016">
                                            <p:txEl>
                                              <p:pRg st="0" end="0"/>
                                            </p:txEl>
                                          </p:spTgt>
                                        </p:tgtEl>
                                        <p:attrNameLst>
                                          <p:attrName>style.visibility</p:attrName>
                                        </p:attrNameLst>
                                      </p:cBhvr>
                                      <p:to>
                                        <p:strVal val="visible"/>
                                      </p:to>
                                    </p:set>
                                    <p:animEffect transition="in" filter="dissolve">
                                      <p:cBhvr>
                                        <p:cTn id="7" dur="500"/>
                                        <p:tgtEl>
                                          <p:spTgt spid="430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016">
                                            <p:txEl>
                                              <p:pRg st="1" end="1"/>
                                            </p:txEl>
                                          </p:spTgt>
                                        </p:tgtEl>
                                        <p:attrNameLst>
                                          <p:attrName>style.visibility</p:attrName>
                                        </p:attrNameLst>
                                      </p:cBhvr>
                                      <p:to>
                                        <p:strVal val="visible"/>
                                      </p:to>
                                    </p:set>
                                    <p:animEffect transition="in" filter="dissolve">
                                      <p:cBhvr>
                                        <p:cTn id="12" dur="500"/>
                                        <p:tgtEl>
                                          <p:spTgt spid="430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3016">
                                            <p:txEl>
                                              <p:pRg st="2" end="2"/>
                                            </p:txEl>
                                          </p:spTgt>
                                        </p:tgtEl>
                                        <p:attrNameLst>
                                          <p:attrName>style.visibility</p:attrName>
                                        </p:attrNameLst>
                                      </p:cBhvr>
                                      <p:to>
                                        <p:strVal val="visible"/>
                                      </p:to>
                                    </p:set>
                                    <p:animEffect transition="in" filter="dissolve">
                                      <p:cBhvr>
                                        <p:cTn id="17" dur="500"/>
                                        <p:tgtEl>
                                          <p:spTgt spid="430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n-US" dirty="0">
                <a:ea typeface="ＭＳ Ｐゴシック" charset="0"/>
                <a:cs typeface="ＭＳ Ｐゴシック" charset="0"/>
              </a:rPr>
              <a:t>Jeremiah 29:11</a:t>
            </a:r>
          </a:p>
        </p:txBody>
      </p:sp>
      <p:sp>
        <p:nvSpPr>
          <p:cNvPr id="46083" name="Rectangle 3"/>
          <p:cNvSpPr>
            <a:spLocks noGrp="1" noChangeArrowheads="1"/>
          </p:cNvSpPr>
          <p:nvPr>
            <p:ph type="body" idx="1"/>
          </p:nvPr>
        </p:nvSpPr>
        <p:spPr/>
        <p:txBody>
          <a:bodyPr/>
          <a:lstStyle/>
          <a:p>
            <a:pPr eaLnBrk="1" hangingPunct="1">
              <a:buFont typeface="Wingdings" pitchFamily="-112" charset="2"/>
              <a:buBlip>
                <a:blip r:embed="rId2"/>
              </a:buBlip>
              <a:defRPr/>
            </a:pPr>
            <a:endParaRPr lang="en-US" dirty="0">
              <a:ea typeface="+mn-ea"/>
              <a:cs typeface="+mn-cs"/>
            </a:endParaRPr>
          </a:p>
        </p:txBody>
      </p:sp>
      <p:pic>
        <p:nvPicPr>
          <p:cNvPr id="204803" name="Picture 4" descr="ThirdTemplePr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049" y="0"/>
            <a:ext cx="9144000" cy="680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463379"/>
            <a:ext cx="9144000" cy="2339102"/>
          </a:xfrm>
          <a:prstGeom prst="rect">
            <a:avLst/>
          </a:prstGeom>
          <a:solidFill>
            <a:schemeClr val="accent5">
              <a:lumMod val="10000"/>
            </a:schemeClr>
          </a:solidFill>
        </p:spPr>
        <p:txBody>
          <a:bodyPr wrap="square" rtlCol="0">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لأني عرفت الأفكار التي أنا مفتكر بها عنكم، يقول الرب، أفكار سلام لا شر، لأعطيكم آخرة ورجاء.</a:t>
            </a: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إرميا 29: 11</a:t>
            </a:r>
            <a:endParaRPr lang="en-US" sz="3200" b="1" dirty="0">
              <a:solidFill>
                <a:srgbClr val="FFFFFF"/>
              </a:solidFill>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0" fontAlgn="base" latinLnBrk="0" hangingPunct="0">
              <a:lnSpc>
                <a:spcPct val="100000"/>
              </a:lnSpc>
              <a:spcBef>
                <a:spcPts val="600"/>
              </a:spcBef>
              <a:spcAft>
                <a:spcPct val="0"/>
              </a:spcAft>
              <a:buClrTx/>
              <a:buSzTx/>
              <a:buFontTx/>
              <a:buNone/>
              <a:tabLst/>
              <a:defRPr/>
            </a:pP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67830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p:txBody>
          <a:bodyPr/>
          <a:lstStyle/>
          <a:p>
            <a:pPr eaLnBrk="1" hangingPunct="1"/>
            <a:r>
              <a:rPr lang="en-US" dirty="0">
                <a:ea typeface="Osaka" charset="0"/>
                <a:cs typeface="Osaka" charset="0"/>
              </a:rPr>
              <a:t>Black</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على رابط خلفيات العهد القديم</a:t>
            </a:r>
            <a:r>
              <a:rPr lang="en-US" sz="2800" dirty="0">
                <a:solidFill>
                  <a:srgbClr val="FFFFFF"/>
                </a:solidFill>
                <a:ea typeface="ＭＳ Ｐゴシック" charset="0"/>
                <a:cs typeface="Arial" panose="020B0604020202020204" pitchFamily="34" charset="0"/>
              </a:rPr>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1710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a:xfrm>
            <a:off x="0" y="2590800"/>
            <a:ext cx="9144000" cy="1143000"/>
          </a:xfrm>
          <a:noFill/>
        </p:spPr>
        <p:txBody>
          <a:bodyPr/>
          <a:lstStyle/>
          <a:p>
            <a:r>
              <a:rPr lang="en-US" b="1" dirty="0">
                <a:solidFill>
                  <a:schemeClr val="tx1"/>
                </a:solidFill>
                <a:latin typeface="Times New Roman" charset="0"/>
                <a:ea typeface="ＭＳ Ｐゴシック" charset="0"/>
                <a:cs typeface="ＭＳ Ｐゴシック" charset="0"/>
              </a:rPr>
              <a:t>LETS TAKE A VIRTUAL TOUR, SHALL WE? </a:t>
            </a:r>
            <a:endParaRPr lang="en-US" dirty="0">
              <a:solidFill>
                <a:schemeClr val="tx1"/>
              </a:solidFill>
              <a:latin typeface="Times New Roman" charset="0"/>
              <a:ea typeface="ＭＳ Ｐゴシック" charset="0"/>
              <a:cs typeface="ＭＳ Ｐゴシック" charset="0"/>
            </a:endParaRPr>
          </a:p>
        </p:txBody>
      </p:sp>
      <p:pic>
        <p:nvPicPr>
          <p:cNvPr id="1474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149505" name="Object 2"/>
          <p:cNvGraphicFramePr>
            <a:graphicFrameLocks noChangeAspect="1"/>
          </p:cNvGraphicFramePr>
          <p:nvPr/>
        </p:nvGraphicFramePr>
        <p:xfrm>
          <a:off x="0" y="-3175"/>
          <a:ext cx="9144000" cy="6865938"/>
        </p:xfrm>
        <a:graphic>
          <a:graphicData uri="http://schemas.openxmlformats.org/presentationml/2006/ole">
            <mc:AlternateContent xmlns:mc="http://schemas.openxmlformats.org/markup-compatibility/2006">
              <mc:Choice xmlns:v="urn:schemas-microsoft-com:vml" Requires="v">
                <p:oleObj name="Picture" r:id="rId4" imgW="2286000" imgH="1473200" progId="Word.Picture.8">
                  <p:embed/>
                </p:oleObj>
              </mc:Choice>
              <mc:Fallback>
                <p:oleObj name="Picture" r:id="rId4" imgW="2286000" imgH="1473200" progId="Word.Picture.8">
                  <p:embed/>
                  <p:pic>
                    <p:nvPicPr>
                      <p:cNvPr id="0" name="Object 2"/>
                      <p:cNvPicPr>
                        <a:picLocks noChangeAspect="1" noChangeArrowheads="1"/>
                      </p:cNvPicPr>
                      <p:nvPr/>
                    </p:nvPicPr>
                    <p:blipFill>
                      <a:blip r:embed="rId5">
                        <a:lum bright="-40000"/>
                        <a:extLst>
                          <a:ext uri="{28A0092B-C50C-407E-A947-70E740481C1C}">
                            <a14:useLocalDpi xmlns:a14="http://schemas.microsoft.com/office/drawing/2010/main" val="0"/>
                          </a:ext>
                        </a:extLst>
                      </a:blip>
                      <a:srcRect/>
                      <a:stretch>
                        <a:fillRect/>
                      </a:stretch>
                    </p:blipFill>
                    <p:spPr bwMode="auto">
                      <a:xfrm>
                        <a:off x="0" y="-3175"/>
                        <a:ext cx="9144000" cy="686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3250"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a:defRPr/>
            </a:pPr>
            <a:r>
              <a:rPr lang="ar-JO" dirty="0">
                <a:ea typeface="+mj-ea"/>
                <a:cs typeface="Arial" panose="020B0604020202020204" pitchFamily="34" charset="0"/>
              </a:rPr>
              <a:t>الساحة</a:t>
            </a:r>
            <a:endParaRPr lang="en-US" dirty="0">
              <a:ea typeface="+mj-ea"/>
              <a:cs typeface="Arial" panose="020B0604020202020204" pitchFamily="34" charset="0"/>
            </a:endParaRPr>
          </a:p>
        </p:txBody>
      </p:sp>
      <p:sp>
        <p:nvSpPr>
          <p:cNvPr id="53252" name="Text Box 4"/>
          <p:cNvSpPr txBox="1">
            <a:spLocks noChangeArrowheads="1"/>
          </p:cNvSpPr>
          <p:nvPr/>
        </p:nvSpPr>
        <p:spPr bwMode="auto">
          <a:xfrm>
            <a:off x="762000" y="3352800"/>
            <a:ext cx="7696200" cy="3124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defRPr/>
            </a:pPr>
            <a:r>
              <a:rPr lang="ar-JO" sz="2800" b="1" dirty="0">
                <a:effectLst>
                  <a:glow rad="127000">
                    <a:schemeClr val="bg2"/>
                  </a:glow>
                </a:effectLst>
                <a:latin typeface="Arial" panose="020B0604020202020204" pitchFamily="34" charset="0"/>
                <a:ea typeface="+mn-ea"/>
                <a:cs typeface="Arial" panose="020B0604020202020204" pitchFamily="34" charset="0"/>
              </a:rPr>
              <a:t>كانت الساحة عبارة عن غرفة كبيرة مفتوحة بدون سقف وأظهرت الجدران الخارجية مناظر للفرعون في المعركة كما أظهرت الجدران الداخلية الفرعون وهو يقدم القرابين للآلهة والإلهات. لم يُسمح للناس بالدخول إلى ساحة المعبد إلا في أيام المهرجان.</a:t>
            </a:r>
            <a:endParaRPr lang="en-US" sz="2800" b="1" dirty="0">
              <a:effectLst>
                <a:glow rad="127000">
                  <a:schemeClr val="bg2"/>
                </a:glow>
              </a:effectLst>
              <a:latin typeface="Arial" panose="020B0604020202020204" pitchFamily="34" charset="0"/>
              <a:ea typeface="+mn-ea"/>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3000"/>
                                  </p:stCondLst>
                                  <p:childTnLst>
                                    <p:set>
                                      <p:cBhvr>
                                        <p:cTn id="6" dur="1" fill="hold">
                                          <p:stCondLst>
                                            <p:cond delay="0"/>
                                          </p:stCondLst>
                                        </p:cTn>
                                        <p:tgtEl>
                                          <p:spTgt spid="53252"/>
                                        </p:tgtEl>
                                        <p:attrNameLst>
                                          <p:attrName>style.visibility</p:attrName>
                                        </p:attrNameLst>
                                      </p:cBhvr>
                                      <p:to>
                                        <p:strVal val="visible"/>
                                      </p:to>
                                    </p:set>
                                    <p:anim calcmode="lin" valueType="num">
                                      <p:cBhvr>
                                        <p:cTn id="7" dur="1000" fill="hold"/>
                                        <p:tgtEl>
                                          <p:spTgt spid="53252"/>
                                        </p:tgtEl>
                                        <p:attrNameLst>
                                          <p:attrName>ppt_w</p:attrName>
                                        </p:attrNameLst>
                                      </p:cBhvr>
                                      <p:tavLst>
                                        <p:tav tm="0">
                                          <p:val>
                                            <p:fltVal val="0"/>
                                          </p:val>
                                        </p:tav>
                                        <p:tav tm="100000">
                                          <p:val>
                                            <p:strVal val="#ppt_w"/>
                                          </p:val>
                                        </p:tav>
                                      </p:tavLst>
                                    </p:anim>
                                    <p:anim calcmode="lin" valueType="num">
                                      <p:cBhvr>
                                        <p:cTn id="8" dur="1000" fill="hold"/>
                                        <p:tgtEl>
                                          <p:spTgt spid="53252"/>
                                        </p:tgtEl>
                                        <p:attrNameLst>
                                          <p:attrName>ppt_h</p:attrName>
                                        </p:attrNameLst>
                                      </p:cBhvr>
                                      <p:tavLst>
                                        <p:tav tm="0">
                                          <p:val>
                                            <p:fltVal val="0"/>
                                          </p:val>
                                        </p:tav>
                                        <p:tav tm="100000">
                                          <p:val>
                                            <p:strVal val="#ppt_h"/>
                                          </p:val>
                                        </p:tav>
                                      </p:tavLst>
                                    </p:anim>
                                    <p:anim calcmode="lin" valueType="num">
                                      <p:cBhvr>
                                        <p:cTn id="9" dur="1000" fill="hold"/>
                                        <p:tgtEl>
                                          <p:spTgt spid="5325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25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151553" name="Picture 2"/>
          <p:cNvPicPr>
            <a:picLocks noChangeAspect="1" noChangeArrowheads="1"/>
          </p:cNvPicPr>
          <p:nvPr/>
        </p:nvPicPr>
        <p:blipFill>
          <a:blip r:embed="rId4">
            <a:lum brigh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0" y="3810000"/>
            <a:ext cx="9144000" cy="2590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كانت قاعة الأعمدة عبارة عن غرفة كبيرة بها أعمدة وكانت معظم الغرفة مظلمة باستثناء الممر الأوسط الذي كان مضاءً بنوافذ صغيرة مقطوعة في السقف. ولم يُسمح إلا للكهنة المهمين والفرعون بالدخول إلى قاعة الأعمدة وقد كان من الممكن استخدام هذه الغرفة لأداء الطقوس الدينية.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5300" name="Rectangle 4"/>
          <p:cNvSpPr>
            <a:spLocks noGrp="1" noChangeArrowheads="1"/>
          </p:cNvSpPr>
          <p:nvPr>
            <p:ph type="title"/>
          </p:nvPr>
        </p:nvSpPr>
        <p:spPr>
          <a:effectLst>
            <a:outerShdw blurRad="63500" dist="35921" dir="2700000" algn="ctr" rotWithShape="0">
              <a:srgbClr val="000000">
                <a:alpha val="74998"/>
              </a:srgbClr>
            </a:outerShdw>
          </a:effectLst>
        </p:spPr>
        <p:txBody>
          <a:bodyPr/>
          <a:lstStyle/>
          <a:p>
            <a:pPr>
              <a:defRPr/>
            </a:pPr>
            <a:r>
              <a:rPr lang="ar-JO" dirty="0">
                <a:ea typeface="+mj-ea"/>
                <a:cs typeface="Arial" panose="020B0604020202020204" pitchFamily="34" charset="0"/>
              </a:rPr>
              <a:t>الساحة الخارجية</a:t>
            </a:r>
            <a:endParaRPr lang="en-US" dirty="0">
              <a:ea typeface="+mj-ea"/>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0"/>
                                  </p:stCondLst>
                                  <p:childTnLst>
                                    <p:set>
                                      <p:cBhvr>
                                        <p:cTn id="6" dur="1" fill="hold">
                                          <p:stCondLst>
                                            <p:cond delay="0"/>
                                          </p:stCondLst>
                                        </p:cTn>
                                        <p:tgtEl>
                                          <p:spTgt spid="55299"/>
                                        </p:tgtEl>
                                        <p:attrNameLst>
                                          <p:attrName>style.visibility</p:attrName>
                                        </p:attrNameLst>
                                      </p:cBhvr>
                                      <p:to>
                                        <p:strVal val="visible"/>
                                      </p:to>
                                    </p:set>
                                    <p:anim calcmode="lin" valueType="num">
                                      <p:cBhvr>
                                        <p:cTn id="7" dur="500" fill="hold"/>
                                        <p:tgtEl>
                                          <p:spTgt spid="55299"/>
                                        </p:tgtEl>
                                        <p:attrNameLst>
                                          <p:attrName>ppt_w</p:attrName>
                                        </p:attrNameLst>
                                      </p:cBhvr>
                                      <p:tavLst>
                                        <p:tav tm="0">
                                          <p:val>
                                            <p:fltVal val="0"/>
                                          </p:val>
                                        </p:tav>
                                        <p:tav tm="100000">
                                          <p:val>
                                            <p:strVal val="#ppt_w"/>
                                          </p:val>
                                        </p:tav>
                                      </p:tavLst>
                                    </p:anim>
                                    <p:anim calcmode="lin" valueType="num">
                                      <p:cBhvr>
                                        <p:cTn id="8" dur="500" fill="hold"/>
                                        <p:tgtEl>
                                          <p:spTgt spid="552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1536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a:defRPr/>
            </a:pPr>
            <a:r>
              <a:rPr lang="ar-JO" dirty="0">
                <a:effectLst>
                  <a:outerShdw blurRad="38100" dist="38100" dir="2700000" algn="tl">
                    <a:srgbClr val="FFFFFF"/>
                  </a:outerShdw>
                </a:effectLst>
                <a:ea typeface="ＭＳ Ｐゴシック" charset="0"/>
                <a:cs typeface="Arial" panose="020B0604020202020204" pitchFamily="34" charset="0"/>
              </a:rPr>
              <a:t>الساحة الداخلية</a:t>
            </a:r>
            <a:endParaRPr lang="en-US" dirty="0">
              <a:effectLst>
                <a:outerShdw blurRad="38100" dist="38100" dir="2700000" algn="tl">
                  <a:srgbClr val="FFFFFF"/>
                </a:outerShdw>
              </a:effectLst>
              <a:ea typeface="ＭＳ Ｐゴシック" charset="0"/>
              <a:cs typeface="Arial" panose="020B0604020202020204" pitchFamily="34" charset="0"/>
            </a:endParaRPr>
          </a:p>
        </p:txBody>
      </p:sp>
      <p:sp>
        <p:nvSpPr>
          <p:cNvPr id="57348" name="Rectangle 4"/>
          <p:cNvSpPr>
            <a:spLocks noChangeArrowheads="1"/>
          </p:cNvSpPr>
          <p:nvPr/>
        </p:nvSpPr>
        <p:spPr bwMode="auto">
          <a:xfrm>
            <a:off x="179512" y="5029200"/>
            <a:ext cx="8812088" cy="1524000"/>
          </a:xfrm>
          <a:prstGeom prst="rect">
            <a:avLst/>
          </a:prstGeom>
          <a:noFill/>
          <a:ln w="9525">
            <a:noFill/>
            <a:miter lim="800000"/>
            <a:headEnd/>
            <a:tailEnd/>
          </a:ln>
        </p:spPr>
        <p:txBody>
          <a:bodyPr anchor="ctr"/>
          <a:lstStyle/>
          <a:p>
            <a:pPr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كانت الساحة الثانية مليئة بالأعمدة ومظلمة جداً، كان يسمح فقط لرؤساء الكهنة والفرعون بدخول هذا الجزء من الهيكل</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57348"/>
                                        </p:tgtEl>
                                        <p:attrNameLst>
                                          <p:attrName>style.visibility</p:attrName>
                                        </p:attrNameLst>
                                      </p:cBhvr>
                                      <p:to>
                                        <p:strVal val="visible"/>
                                      </p:to>
                                    </p:set>
                                    <p:anim calcmode="lin" valueType="num">
                                      <p:cBhvr>
                                        <p:cTn id="7" dur="500" fill="hold"/>
                                        <p:tgtEl>
                                          <p:spTgt spid="57348"/>
                                        </p:tgtEl>
                                        <p:attrNameLst>
                                          <p:attrName>ppt_w</p:attrName>
                                        </p:attrNameLst>
                                      </p:cBhvr>
                                      <p:tavLst>
                                        <p:tav tm="0">
                                          <p:val>
                                            <p:fltVal val="0"/>
                                          </p:val>
                                        </p:tav>
                                        <p:tav tm="100000">
                                          <p:val>
                                            <p:strVal val="#ppt_w"/>
                                          </p:val>
                                        </p:tav>
                                      </p:tavLst>
                                    </p:anim>
                                    <p:anim calcmode="lin" valueType="num">
                                      <p:cBhvr>
                                        <p:cTn id="8" dur="500" fill="hold"/>
                                        <p:tgtEl>
                                          <p:spTgt spid="57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0.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2.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2.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3.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4.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5.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6.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7.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8.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9.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11242</TotalTime>
  <Words>2378</Words>
  <Application>Microsoft Macintosh PowerPoint</Application>
  <PresentationFormat>On-screen Show (4:3)</PresentationFormat>
  <Paragraphs>342</Paragraphs>
  <Slides>53</Slides>
  <Notes>28</Notes>
  <HiddenSlides>0</HiddenSlides>
  <MMClips>0</MMClips>
  <ScaleCrop>false</ScaleCrop>
  <HeadingPairs>
    <vt:vector size="8" baseType="variant">
      <vt:variant>
        <vt:lpstr>Fonts Used</vt:lpstr>
      </vt:variant>
      <vt:variant>
        <vt:i4>12</vt:i4>
      </vt:variant>
      <vt:variant>
        <vt:lpstr>Theme</vt:lpstr>
      </vt:variant>
      <vt:variant>
        <vt:i4>14</vt:i4>
      </vt:variant>
      <vt:variant>
        <vt:lpstr>Embedded OLE Servers</vt:lpstr>
      </vt:variant>
      <vt:variant>
        <vt:i4>4</vt:i4>
      </vt:variant>
      <vt:variant>
        <vt:lpstr>Slide Titles</vt:lpstr>
      </vt:variant>
      <vt:variant>
        <vt:i4>53</vt:i4>
      </vt:variant>
    </vt:vector>
  </HeadingPairs>
  <TitlesOfParts>
    <vt:vector size="83" baseType="lpstr">
      <vt:lpstr>ＭＳ Ｐゴシック</vt:lpstr>
      <vt:lpstr>Osaka</vt:lpstr>
      <vt:lpstr>新細明體</vt:lpstr>
      <vt:lpstr>Times</vt:lpstr>
      <vt:lpstr>Arial</vt:lpstr>
      <vt:lpstr>Calibri</vt:lpstr>
      <vt:lpstr>Comic Sans MS</vt:lpstr>
      <vt:lpstr>Monotype Sorts</vt:lpstr>
      <vt:lpstr>Tahoma</vt:lpstr>
      <vt:lpstr>Times New Roman</vt:lpstr>
      <vt:lpstr>Traditional Arabic</vt:lpstr>
      <vt:lpstr>Wingdings</vt:lpstr>
      <vt:lpstr>Beam</vt:lpstr>
      <vt:lpstr>Blank Presentation</vt:lpstr>
      <vt:lpstr>Notebook</vt:lpstr>
      <vt:lpstr>Orbit</vt:lpstr>
      <vt:lpstr>5_Beam</vt:lpstr>
      <vt:lpstr>1_Calm Seas</vt:lpstr>
      <vt:lpstr>2_Calm Seas</vt:lpstr>
      <vt:lpstr>4_untitled 3</vt:lpstr>
      <vt:lpstr>13_Default Design</vt:lpstr>
      <vt:lpstr>21_Default Design</vt:lpstr>
      <vt:lpstr>4_Beam</vt:lpstr>
      <vt:lpstr>3_Fireball</vt:lpstr>
      <vt:lpstr>3_Mountain</vt:lpstr>
      <vt:lpstr>Clouds</vt:lpstr>
      <vt:lpstr>Document</vt:lpstr>
      <vt:lpstr>Bitmap Image</vt:lpstr>
      <vt:lpstr>Picture</vt:lpstr>
      <vt:lpstr>Photo Editor Photo</vt:lpstr>
      <vt:lpstr>هياكل                            الشرق الأدنى القديم</vt:lpstr>
      <vt:lpstr>كيف تعكس  عناصر الخدمة  في كنيستنا  فهمنا اللاهوتي؟</vt:lpstr>
      <vt:lpstr>تأثير الهياكل</vt:lpstr>
      <vt:lpstr>LETS TAKE A VIRTUAL TOUR, SHALL WE? </vt:lpstr>
      <vt:lpstr>LETS TAKE A VIRTUAL TOUR, SHALL WE? </vt:lpstr>
      <vt:lpstr>LETS TAKE A VIRTUAL TOUR, SHALL WE? </vt:lpstr>
      <vt:lpstr>الساحة</vt:lpstr>
      <vt:lpstr>الساحة الخارجية</vt:lpstr>
      <vt:lpstr>الساحة الداخلية</vt:lpstr>
      <vt:lpstr>PowerPoint Presentation</vt:lpstr>
      <vt:lpstr>التمثال</vt:lpstr>
      <vt:lpstr>البحيرة المقدسة</vt:lpstr>
      <vt:lpstr>التشابهات بين  الهياكل الوثنية  والهيكل اليهودي</vt:lpstr>
      <vt:lpstr>التشابهات بين  الهياكل الوثنية  والهيكل اليهودي</vt:lpstr>
      <vt:lpstr>التشابهات بين  الهياكل الوثنية  والهيكل اليهودي</vt:lpstr>
      <vt:lpstr>تابع التشابهات</vt:lpstr>
      <vt:lpstr>أتينا إلى بيته</vt:lpstr>
      <vt:lpstr>إلهنا إله رائع</vt:lpstr>
      <vt:lpstr>الفروقات بين الهياكل</vt:lpstr>
      <vt:lpstr>ما هو الهيكل اليوم؟</vt:lpstr>
      <vt:lpstr>1 بطرس 2: 5</vt:lpstr>
      <vt:lpstr>ما هو الهيكل اليوم؟</vt:lpstr>
      <vt:lpstr>1 كورنثوس 3: 16-17</vt:lpstr>
      <vt:lpstr>ما هو الهيكل اليوم؟</vt:lpstr>
      <vt:lpstr>أفسس 2: 21-22</vt:lpstr>
      <vt:lpstr>ما هو الهيكل اليوم؟</vt:lpstr>
      <vt:lpstr>وكانت الأرض خربة وخالية وعلى وجه الغمر ظلمة</vt:lpstr>
      <vt:lpstr>كانت الأرض عبارة عن حساء من العدم وفراغ لا نهاية له وسواد حبري...</vt:lpstr>
      <vt:lpstr>خيمة الإجتماع</vt:lpstr>
      <vt:lpstr>خيمة الإجتماع</vt:lpstr>
      <vt:lpstr>ملأ حضور الله قصره الجديد</vt:lpstr>
      <vt:lpstr>حل الروح أيضاً على القضاة، الأنبياء  والملوك في العهد القديم</vt:lpstr>
      <vt:lpstr>سكن حضور الله في هيكل سليمان</vt:lpstr>
      <vt:lpstr>حزقيال ١</vt:lpstr>
      <vt:lpstr>الروح القدس يغادر ويرجع</vt:lpstr>
      <vt:lpstr>الروح القدس يغادر ويرجع</vt:lpstr>
      <vt:lpstr>الروح القدس يغادر ويرجع</vt:lpstr>
      <vt:lpstr>الروح القدس يغادر ويرجع</vt:lpstr>
      <vt:lpstr>الروح القدس يغادر ويرجع</vt:lpstr>
      <vt:lpstr>الروح القدس يغادر ويرجع</vt:lpstr>
      <vt:lpstr>تحضيرات  الهيكل       الثالث</vt:lpstr>
      <vt:lpstr>القيثارة والإناء الفضي</vt:lpstr>
      <vt:lpstr>القيثارة والبخور</vt:lpstr>
      <vt:lpstr>المنارة</vt:lpstr>
      <vt:lpstr>٤٠-٤٣ حزقيال</vt:lpstr>
      <vt:lpstr>أتينا إلى بيته</vt:lpstr>
      <vt:lpstr>حيث يكون الله</vt:lpstr>
      <vt:lpstr>ماذا عن أماكن        العبادة اليوم؟</vt:lpstr>
      <vt:lpstr>ما هي نظرة الكتاب المقدس للهياكل الوثنية والمساجد والمجامع اليوم؟</vt:lpstr>
      <vt:lpstr>أمور عملية للمجموعات الصغيرة</vt:lpstr>
      <vt:lpstr>Jeremiah 29:11</vt:lpstr>
      <vt:lpstr>Black</vt:lpstr>
      <vt:lpstr>على رابط خلفيات العهد القديم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Temples of the Ancient Near East</dc:title>
  <dc:creator>Rick Griffith</dc:creator>
  <cp:lastModifiedBy>Rick Griffith</cp:lastModifiedBy>
  <cp:revision>165</cp:revision>
  <dcterms:created xsi:type="dcterms:W3CDTF">2009-07-21T17:38:52Z</dcterms:created>
  <dcterms:modified xsi:type="dcterms:W3CDTF">2026-06-17T20:14:22Z</dcterms:modified>
</cp:coreProperties>
</file>