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notesSlides/notesSlide1.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2.xml" ContentType="application/vnd.openxmlformats-officedocument.presentationml.notesSlide+xml"/>
  <Override PartName="/ppt/theme/themeOverride5.xml" ContentType="application/vnd.openxmlformats-officedocument.themeOverride+xml"/>
  <Override PartName="/ppt/notesSlides/notesSlide3.xml" ContentType="application/vnd.openxmlformats-officedocument.presentationml.notesSlide+xml"/>
  <Override PartName="/ppt/theme/themeOverride6.xml" ContentType="application/vnd.openxmlformats-officedocument.themeOverride+xml"/>
  <Override PartName="/ppt/notesSlides/notesSlide4.xml" ContentType="application/vnd.openxmlformats-officedocument.presentationml.notesSlide+xml"/>
  <Override PartName="/ppt/theme/themeOverride7.xml" ContentType="application/vnd.openxmlformats-officedocument.themeOverride+xml"/>
  <Override PartName="/ppt/notesSlides/notesSlide5.xml" ContentType="application/vnd.openxmlformats-officedocument.presentationml.notesSlide+xml"/>
  <Override PartName="/ppt/theme/themeOverride8.xml" ContentType="application/vnd.openxmlformats-officedocument.themeOverride+xml"/>
  <Override PartName="/ppt/notesSlides/notesSlide6.xml" ContentType="application/vnd.openxmlformats-officedocument.presentationml.notesSlide+xml"/>
  <Override PartName="/ppt/theme/themeOverride9.xml" ContentType="application/vnd.openxmlformats-officedocument.themeOverride+xml"/>
  <Override PartName="/ppt/notesSlides/notesSlide7.xml" ContentType="application/vnd.openxmlformats-officedocument.presentationml.notesSlide+xml"/>
  <Override PartName="/ppt/theme/themeOverride10.xml" ContentType="application/vnd.openxmlformats-officedocument.themeOverride+xml"/>
  <Override PartName="/ppt/notesSlides/notesSlide8.xml" ContentType="application/vnd.openxmlformats-officedocument.presentationml.notesSlide+xml"/>
  <Override PartName="/ppt/theme/themeOverride11.xml" ContentType="application/vnd.openxmlformats-officedocument.themeOverride+xml"/>
  <Override PartName="/ppt/notesSlides/notesSlide9.xml" ContentType="application/vnd.openxmlformats-officedocument.presentationml.notesSlide+xml"/>
  <Override PartName="/ppt/theme/themeOverride12.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663" r:id="rId2"/>
    <p:sldMasterId id="2147484095" r:id="rId3"/>
    <p:sldMasterId id="2147484616" r:id="rId4"/>
    <p:sldMasterId id="2147484628" r:id="rId5"/>
    <p:sldMasterId id="2147484642" r:id="rId6"/>
    <p:sldMasterId id="2147484654" r:id="rId7"/>
    <p:sldMasterId id="2147484666" r:id="rId8"/>
    <p:sldMasterId id="2147484678" r:id="rId9"/>
    <p:sldMasterId id="2147484691" r:id="rId10"/>
    <p:sldMasterId id="2147484706" r:id="rId11"/>
    <p:sldMasterId id="2147484717" r:id="rId12"/>
    <p:sldMasterId id="2147484732" r:id="rId13"/>
    <p:sldMasterId id="2147484745" r:id="rId14"/>
  </p:sldMasterIdLst>
  <p:notesMasterIdLst>
    <p:notesMasterId r:id="rId63"/>
  </p:notesMasterIdLst>
  <p:sldIdLst>
    <p:sldId id="256" r:id="rId15"/>
    <p:sldId id="278" r:id="rId16"/>
    <p:sldId id="259" r:id="rId17"/>
    <p:sldId id="271" r:id="rId18"/>
    <p:sldId id="313" r:id="rId19"/>
    <p:sldId id="312" r:id="rId20"/>
    <p:sldId id="272" r:id="rId21"/>
    <p:sldId id="273" r:id="rId22"/>
    <p:sldId id="274" r:id="rId23"/>
    <p:sldId id="275" r:id="rId24"/>
    <p:sldId id="276" r:id="rId25"/>
    <p:sldId id="277" r:id="rId26"/>
    <p:sldId id="257" r:id="rId27"/>
    <p:sldId id="268" r:id="rId28"/>
    <p:sldId id="267" r:id="rId29"/>
    <p:sldId id="261" r:id="rId30"/>
    <p:sldId id="284" r:id="rId31"/>
    <p:sldId id="280" r:id="rId32"/>
    <p:sldId id="260" r:id="rId33"/>
    <p:sldId id="258" r:id="rId34"/>
    <p:sldId id="305" r:id="rId35"/>
    <p:sldId id="5498" r:id="rId36"/>
    <p:sldId id="303" r:id="rId37"/>
    <p:sldId id="5499" r:id="rId38"/>
    <p:sldId id="304" r:id="rId39"/>
    <p:sldId id="5500" r:id="rId40"/>
    <p:sldId id="5239" r:id="rId41"/>
    <p:sldId id="5240" r:id="rId42"/>
    <p:sldId id="270" r:id="rId43"/>
    <p:sldId id="5241" r:id="rId44"/>
    <p:sldId id="5242" r:id="rId45"/>
    <p:sldId id="5243" r:id="rId46"/>
    <p:sldId id="5244" r:id="rId47"/>
    <p:sldId id="5184" r:id="rId48"/>
    <p:sldId id="336" r:id="rId49"/>
    <p:sldId id="279" r:id="rId50"/>
    <p:sldId id="281" r:id="rId51"/>
    <p:sldId id="282" r:id="rId52"/>
    <p:sldId id="283" r:id="rId53"/>
    <p:sldId id="5497" r:id="rId54"/>
    <p:sldId id="5501" r:id="rId55"/>
    <p:sldId id="263" r:id="rId56"/>
    <p:sldId id="300" r:id="rId57"/>
    <p:sldId id="264" r:id="rId58"/>
    <p:sldId id="266" r:id="rId59"/>
    <p:sldId id="317" r:id="rId60"/>
    <p:sldId id="298" r:id="rId61"/>
    <p:sldId id="316" r:id="rId6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575757"/>
    <a:srgbClr val="FFCC00"/>
    <a:srgbClr val="C0C0C0"/>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734" autoAdjust="0"/>
    <p:restoredTop sz="94249" autoAdjust="0"/>
  </p:normalViewPr>
  <p:slideViewPr>
    <p:cSldViewPr>
      <p:cViewPr varScale="1">
        <p:scale>
          <a:sx n="124" d="100"/>
          <a:sy n="124" d="100"/>
        </p:scale>
        <p:origin x="28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7.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tableStyles" Target="tableStyle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5120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1382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0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0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5120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295F2CC-48F8-AB46-A4DC-4ACA8B5FDA4E}" type="slidenum">
              <a:rPr lang="en-US"/>
              <a:pPr>
                <a:defRPr/>
              </a:pPr>
              <a:t>‹#›</a:t>
            </a:fld>
            <a:endParaRPr lang="en-US"/>
          </a:p>
        </p:txBody>
      </p:sp>
    </p:spTree>
    <p:extLst>
      <p:ext uri="{BB962C8B-B14F-4D97-AF65-F5344CB8AC3E}">
        <p14:creationId xmlns:p14="http://schemas.microsoft.com/office/powerpoint/2010/main" val="32093379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24" charset="-128"/>
        <a:cs typeface="ＭＳ Ｐゴシック" pitchFamily="24"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6B11A1-0AF2-AD46-B736-C93A9CE24D5F}" type="slidenum">
              <a:rPr lang="en-US" sz="1200"/>
              <a:pPr/>
              <a:t>2</a:t>
            </a:fld>
            <a:endParaRPr lang="en-US" sz="1200"/>
          </a:p>
        </p:txBody>
      </p:sp>
      <p:sp>
        <p:nvSpPr>
          <p:cNvPr id="141314" name="Rectangle 2"/>
          <p:cNvSpPr>
            <a:spLocks noGrp="1" noRot="1" noChangeAspect="1" noChangeArrowheads="1"/>
          </p:cNvSpPr>
          <p:nvPr>
            <p:ph type="sldImg"/>
          </p:nvPr>
        </p:nvSpPr>
        <p:spPr>
          <a:solidFill>
            <a:srgbClr val="FFFFFF"/>
          </a:solidFill>
          <a:ln/>
        </p:spPr>
      </p:sp>
      <p:sp>
        <p:nvSpPr>
          <p:cNvPr id="141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82FDC3-A2AB-4643-A92F-6C4FAB0926D5}" type="slidenum">
              <a:rPr lang="en-US" sz="1200"/>
              <a:pPr/>
              <a:t>12</a:t>
            </a:fld>
            <a:endParaRPr lang="en-US" sz="1200"/>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4BC82E-D434-A94B-9620-478C6254D49B}" type="slidenum">
              <a:rPr lang="en-US" sz="1200">
                <a:solidFill>
                  <a:srgbClr val="000000"/>
                </a:solidFill>
              </a:rPr>
              <a:pPr/>
              <a:t>21</a:t>
            </a:fld>
            <a:endParaRPr lang="en-US" sz="1200">
              <a:solidFill>
                <a:srgbClr val="000000"/>
              </a:solidFill>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11095B-CAA7-934E-86DD-934055D309C0}" type="slidenum">
              <a:rPr lang="en-US" sz="1200">
                <a:solidFill>
                  <a:srgbClr val="000000"/>
                </a:solidFill>
              </a:rPr>
              <a:pPr/>
              <a:t>23</a:t>
            </a:fld>
            <a:endParaRPr lang="en-US" sz="1200">
              <a:solidFill>
                <a:srgbClr val="000000"/>
              </a:solidFill>
            </a:endParaRPr>
          </a:p>
        </p:txBody>
      </p:sp>
      <p:sp>
        <p:nvSpPr>
          <p:cNvPr id="174082" name="Rectangle 2"/>
          <p:cNvSpPr>
            <a:spLocks noGrp="1" noRot="1" noChangeAspect="1" noChangeArrowheads="1"/>
          </p:cNvSpPr>
          <p:nvPr>
            <p:ph type="sldImg"/>
          </p:nvPr>
        </p:nvSpPr>
        <p:spPr>
          <a:solidFill>
            <a:srgbClr val="FFFFFF"/>
          </a:solidFill>
          <a:ln/>
        </p:spPr>
      </p:sp>
      <p:sp>
        <p:nvSpPr>
          <p:cNvPr id="174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4A441F-345D-E44F-9EF4-8E9A5E9556A9}" type="slidenum">
              <a:rPr lang="en-US" sz="1200">
                <a:solidFill>
                  <a:srgbClr val="000000"/>
                </a:solidFill>
              </a:rPr>
              <a:pPr/>
              <a:t>25</a:t>
            </a:fld>
            <a:endParaRPr lang="en-US" sz="1200">
              <a:solidFill>
                <a:srgbClr val="000000"/>
              </a:solidFill>
            </a:endParaRPr>
          </a:p>
        </p:txBody>
      </p:sp>
      <p:sp>
        <p:nvSpPr>
          <p:cNvPr id="177154" name="Rectangle 1026"/>
          <p:cNvSpPr>
            <a:spLocks noGrp="1" noRot="1" noChangeAspect="1" noChangeArrowheads="1"/>
          </p:cNvSpPr>
          <p:nvPr>
            <p:ph type="sldImg"/>
          </p:nvPr>
        </p:nvSpPr>
        <p:spPr>
          <a:solidFill>
            <a:srgbClr val="FFFFFF"/>
          </a:solidFill>
          <a:ln/>
        </p:spPr>
      </p:sp>
      <p:sp>
        <p:nvSpPr>
          <p:cNvPr id="177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13350DB-E9FA-4742-BA97-06CF66363F1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79586" name="Rectangle 2"/>
          <p:cNvSpPr>
            <a:spLocks noGrp="1" noRot="1" noChangeAspect="1" noChangeArrowheads="1"/>
          </p:cNvSpPr>
          <p:nvPr>
            <p:ph type="sldImg"/>
          </p:nvPr>
        </p:nvSpPr>
        <p:spPr>
          <a:solidFill>
            <a:srgbClr val="FFFFFF"/>
          </a:solidFill>
          <a:ln/>
        </p:spPr>
      </p:sp>
      <p:sp>
        <p:nvSpPr>
          <p:cNvPr id="579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But what is God’s glory? The idea is one of God’s </a:t>
            </a:r>
            <a:r>
              <a:rPr lang="en-US" i="1" dirty="0">
                <a:latin typeface="Arial" panose="020B0604020202020204" pitchFamily="34" charset="0"/>
                <a:ea typeface="ＭＳ Ｐゴシック" charset="0"/>
                <a:cs typeface="Arial" panose="020B0604020202020204" pitchFamily="34" charset="0"/>
              </a:rPr>
              <a:t>weight</a:t>
            </a:r>
            <a:r>
              <a:rPr lang="en-US" i="0" dirty="0">
                <a:latin typeface="Arial" panose="020B0604020202020204" pitchFamily="34" charset="0"/>
                <a:ea typeface="ＭＳ Ｐゴシック" charset="0"/>
                <a:cs typeface="Arial" panose="020B0604020202020204" pitchFamily="34" charset="0"/>
              </a:rPr>
              <a:t> or God’s </a:t>
            </a:r>
            <a:r>
              <a:rPr lang="en-US" i="1" dirty="0">
                <a:latin typeface="Arial" panose="020B0604020202020204" pitchFamily="34" charset="0"/>
                <a:ea typeface="ＭＳ Ｐゴシック" charset="0"/>
                <a:cs typeface="Arial" panose="020B0604020202020204" pitchFamily="34" charset="0"/>
              </a:rPr>
              <a:t>presence.</a:t>
            </a:r>
            <a:r>
              <a:rPr lang="en-US" i="0" dirty="0">
                <a:latin typeface="Arial" panose="020B0604020202020204" pitchFamily="34" charset="0"/>
                <a:ea typeface="ＭＳ Ｐゴシック" charset="0"/>
                <a:cs typeface="Arial" panose="020B0604020202020204" pitchFamily="34" charset="0"/>
              </a:rPr>
              <a:t> Remember where his presence is first mentioned in the second verse of the Bible?</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E9F32E9-C7B5-A149-996A-ACAF863E601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81634" name="Rectangle 2"/>
          <p:cNvSpPr>
            <a:spLocks noGrp="1" noRot="1" noChangeAspect="1" noChangeArrowheads="1"/>
          </p:cNvSpPr>
          <p:nvPr>
            <p:ph type="sldImg"/>
          </p:nvPr>
        </p:nvSpPr>
        <p:spPr>
          <a:solidFill>
            <a:srgbClr val="FFFFFF"/>
          </a:solidFill>
          <a:ln/>
        </p:spPr>
      </p:sp>
      <p:sp>
        <p:nvSpPr>
          <p:cNvPr id="581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E924804-DD62-3A40-A067-84A3D3E555CF}"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3682" name="Rectangle 1026"/>
          <p:cNvSpPr>
            <a:spLocks noGrp="1" noRot="1" noChangeAspect="1" noChangeArrowheads="1"/>
          </p:cNvSpPr>
          <p:nvPr>
            <p:ph type="sldImg"/>
          </p:nvPr>
        </p:nvSpPr>
        <p:spPr>
          <a:solidFill>
            <a:srgbClr val="FFFFFF"/>
          </a:solidFill>
          <a:ln/>
        </p:spPr>
      </p:sp>
      <p:sp>
        <p:nvSpPr>
          <p:cNvPr id="5836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God’s glory or presence then appeared at the tabernacle made for him to dwell as king.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EE8686-2293-DC4A-A95B-A9C1A3191A3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5730" name="Rectangle 2"/>
          <p:cNvSpPr>
            <a:spLocks noGrp="1" noRot="1" noChangeAspect="1" noChangeArrowheads="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Spirit came upon Saul and David (1 Sam 11:6; 16:12-13)</a:t>
            </a:r>
            <a:r>
              <a:rPr lang="en-SG" dirty="0">
                <a:effectLst/>
              </a:rPr>
              <a:t>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“So Jesse sent for him. He was dark and handsome, with beautiful eyes. And the Lord said, This is the one; anoint him.’ </a:t>
            </a:r>
          </a:p>
          <a:p>
            <a:r>
              <a:rPr lang="en-SG" sz="1200" kern="1200" dirty="0">
                <a:solidFill>
                  <a:schemeClr val="tx1"/>
                </a:solidFill>
                <a:effectLst/>
                <a:latin typeface="+mn-lt"/>
                <a:ea typeface="+mn-ea"/>
                <a:cs typeface="+mn-cs"/>
              </a:rPr>
              <a:t>13 So as David stood there among his brothers, Samuel took the flask of olive oil he had brought and anointed David with the oil. And the Spirit of the Lord came powerfully upon David from that day on. Then Samuel returned to Ramah” (1 Sam 16:12-13).</a:t>
            </a:r>
          </a:p>
          <a:p>
            <a:r>
              <a:rPr lang="en-SG" sz="1200" kern="1200" dirty="0">
                <a:solidFill>
                  <a:schemeClr val="tx1"/>
                </a:solidFill>
                <a:effectLst/>
                <a:latin typeface="+mn-lt"/>
                <a:ea typeface="+mn-ea"/>
                <a:cs typeface="+mn-cs"/>
              </a:rPr>
              <a:t>Even if we see this as an indwelling, it was temporary. It was also unrelated to a person's spiritual condition, since Jephthah was an idolater and Samson a carnal man, yet the Spirit came upon and used each (Paul Enns, </a:t>
            </a:r>
            <a:r>
              <a:rPr lang="en-SG" sz="1200" i="1" kern="1200" dirty="0">
                <a:solidFill>
                  <a:schemeClr val="tx1"/>
                </a:solidFill>
                <a:effectLst/>
                <a:latin typeface="+mn-lt"/>
                <a:ea typeface="+mn-ea"/>
                <a:cs typeface="+mn-cs"/>
              </a:rPr>
              <a:t>Moody Handbook of Theology</a:t>
            </a:r>
            <a:r>
              <a:rPr lang="en-SG" sz="1200" i="0" kern="1200" dirty="0">
                <a:solidFill>
                  <a:schemeClr val="tx1"/>
                </a:solidFill>
                <a:effectLst/>
                <a:latin typeface="+mn-lt"/>
                <a:ea typeface="+mn-ea"/>
                <a:cs typeface="+mn-cs"/>
              </a:rPr>
              <a:t>, 261).</a:t>
            </a:r>
            <a:endParaRPr lang="en-SG"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105643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EBC1219-1DAE-4149-AF0E-3E5147567F8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89826" name="Rectangle 2"/>
          <p:cNvSpPr>
            <a:spLocks noGrp="1" noRot="1" noChangeAspect="1" noChangeArrowheads="1" noTextEdit="1"/>
          </p:cNvSpPr>
          <p:nvPr>
            <p:ph type="sldImg"/>
          </p:nvPr>
        </p:nvSpPr>
        <p:spPr>
          <a:ln/>
        </p:spPr>
      </p:sp>
      <p:sp>
        <p:nvSpPr>
          <p:cNvPr id="589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6A712B-69AF-4441-AD1C-305BC7F36631}" type="slidenum">
              <a:rPr lang="en-US" sz="1200"/>
              <a:pPr/>
              <a:t>4</a:t>
            </a:fld>
            <a:endParaRPr lang="en-US" sz="1200"/>
          </a:p>
        </p:txBody>
      </p:sp>
      <p:sp>
        <p:nvSpPr>
          <p:cNvPr id="144386" name="Rectangle 2"/>
          <p:cNvSpPr>
            <a:spLocks noGrp="1" noRot="1" noChangeAspect="1" noChangeArrowheads="1"/>
          </p:cNvSpPr>
          <p:nvPr>
            <p:ph type="sldImg"/>
          </p:nvPr>
        </p:nvSpPr>
        <p:spPr>
          <a:solidFill>
            <a:srgbClr val="FFFFFF"/>
          </a:solidFill>
          <a:ln/>
        </p:spPr>
      </p:sp>
      <p:sp>
        <p:nvSpPr>
          <p:cNvPr id="144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387AF65-A0E8-7547-93B9-63BBEC258B6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r>
              <a:rPr lang="ar-JO" dirty="0">
                <a:latin typeface="Times New Roman" charset="0"/>
                <a:ea typeface="ＭＳ Ｐゴシック" charset="0"/>
                <a:cs typeface="ＭＳ Ｐゴシック" charset="0"/>
              </a:rPr>
              <a:t>رؤيا </a:t>
            </a:r>
            <a:r>
              <a:rPr lang="ar-EG" dirty="0">
                <a:latin typeface="Times New Roman" charset="0"/>
                <a:ea typeface="ＭＳ Ｐゴシック" charset="0"/>
                <a:cs typeface="ＭＳ Ｐゴシック" charset="0"/>
              </a:rPr>
              <a:t>4: 7 مدين بلا شك لحزقيال 1:10 الذي يصور نفس الكائنات الحية الأربعة التي رآها حزقيال عند دعوته.</a:t>
            </a:r>
            <a:endParaRPr lang="en-US"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Picture from http://</a:t>
            </a:r>
            <a:r>
              <a:rPr lang="en-US" dirty="0" err="1">
                <a:latin typeface="Times New Roman" charset="0"/>
                <a:ea typeface="ＭＳ Ｐゴシック" charset="0"/>
                <a:cs typeface="ＭＳ Ｐゴシック" charset="0"/>
              </a:rPr>
              <a:t>ldsscriptureteachings.org</a:t>
            </a:r>
            <a:r>
              <a:rPr lang="en-US" dirty="0">
                <a:latin typeface="Times New Roman" charset="0"/>
                <a:ea typeface="ＭＳ Ｐゴシック" charset="0"/>
                <a:cs typeface="ＭＳ Ｐゴシック" charset="0"/>
              </a:rPr>
              <a:t>/2012/05/02/ezekiels-vision-ezekiel-1-3/</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(Luke 19:37) days before Jerusalem's leaders had him crucified, but Christ rose and returned to the Mount of Olives and ascended from there (Acts 1:10). The next time Jesus will be seen on earth is at this same Mount of Olives (Acts 1:11)!</a:t>
            </a:r>
          </a:p>
          <a:p>
            <a:pPr eaLnBrk="1" hangingPunct="1"/>
            <a:r>
              <a:rPr lang="en-US" b="0" dirty="0">
                <a:latin typeface="Calibri" panose="020F0502020204030204" pitchFamily="34" charset="0"/>
                <a:ea typeface="ＭＳ Ｐゴシック" charset="0"/>
                <a:cs typeface="Calibri" panose="020F0502020204030204" pitchFamily="34" charset="0"/>
              </a:rPr>
              <a:t>The Kidron Valley below the mount is likely the Valley of Jehoshaphat where Jesus will judge the nations (Joel 3).</a:t>
            </a:r>
          </a:p>
          <a:p>
            <a:pPr eaLnBrk="1" hangingPunct="1"/>
            <a:r>
              <a:rPr lang="en-US" b="0" dirty="0">
                <a:latin typeface="Calibri" panose="020F0502020204030204" pitchFamily="34" charset="0"/>
                <a:ea typeface="ＭＳ Ｐゴシック" charset="0"/>
                <a:cs typeface="Calibri" panose="020F0502020204030204" pitchFamily="34" charset="0"/>
              </a:rPr>
              <a:t>_____________</a:t>
            </a:r>
          </a:p>
          <a:p>
            <a:pPr eaLnBrk="1" hangingPunct="1"/>
            <a:r>
              <a:rPr lang="en-US" b="0" dirty="0">
                <a:latin typeface="Calibri" panose="020F0502020204030204" pitchFamily="34" charset="0"/>
                <a:ea typeface="ＭＳ Ｐゴシック" charset="0"/>
                <a:cs typeface="Calibri" panose="020F0502020204030204" pitchFamily="34" charset="0"/>
              </a:rPr>
              <a:t>Common-400</a:t>
            </a:r>
          </a:p>
          <a:p>
            <a:pPr eaLnBrk="1" hangingPunct="1"/>
            <a:r>
              <a:rPr lang="en-US" b="0" dirty="0">
                <a:latin typeface="Times New Roman" charset="0"/>
                <a:ea typeface="ＭＳ Ｐゴシック" charset="0"/>
                <a:cs typeface="ＭＳ Ｐゴシック" charset="0"/>
              </a:rPr>
              <a:t>BE-38-Zechariah-126</a:t>
            </a:r>
          </a:p>
          <a:p>
            <a:pPr eaLnBrk="1" hangingPunct="1"/>
            <a:r>
              <a:rPr lang="en-US" b="0" dirty="0">
                <a:latin typeface="Calibri" panose="020F0502020204030204" pitchFamily="34" charset="0"/>
                <a:ea typeface="ＭＳ Ｐゴシック" charset="0"/>
                <a:cs typeface="Calibri" panose="020F0502020204030204" pitchFamily="34" charset="0"/>
              </a:rPr>
              <a:t>ES-13-Tribulation-19</a:t>
            </a:r>
            <a:endParaRPr lang="ar-SA" b="0" dirty="0">
              <a:latin typeface="Calibri" panose="020F0502020204030204" pitchFamily="34" charset="0"/>
              <a:ea typeface="ＭＳ Ｐゴシック" charset="0"/>
              <a:cs typeface="Calibri" panose="020F0502020204030204" pitchFamily="34" charset="0"/>
            </a:endParaRPr>
          </a:p>
          <a:p>
            <a:pPr eaLnBrk="1" hangingPunct="1"/>
            <a:r>
              <a:rPr lang="en-US" b="0" dirty="0">
                <a:latin typeface="Calibri" panose="020F0502020204030204" pitchFamily="34" charset="0"/>
                <a:ea typeface="ＭＳ Ｐゴシック" charset="0"/>
                <a:cs typeface="Calibri" panose="020F0502020204030204" pitchFamily="34" charset="0"/>
              </a:rPr>
              <a:t>ES-26-Restoration of Israel-299</a:t>
            </a:r>
          </a:p>
          <a:p>
            <a:pPr eaLnBrk="1" hangingPunct="1"/>
            <a:r>
              <a:rPr lang="en-US" b="0" dirty="0">
                <a:latin typeface="Calibri" panose="020F0502020204030204" pitchFamily="34" charset="0"/>
                <a:ea typeface="ＭＳ Ｐゴシック" charset="0"/>
                <a:cs typeface="Calibri" panose="020F0502020204030204" pitchFamily="34" charset="0"/>
              </a:rPr>
              <a:t>OB-40-Temples-35</a:t>
            </a:r>
          </a:p>
          <a:p>
            <a:pPr eaLnBrk="1" hangingPunct="1"/>
            <a:r>
              <a:rPr lang="en-US" b="0" dirty="0">
                <a:latin typeface="Calibri" panose="020F0502020204030204" pitchFamily="34" charset="0"/>
                <a:ea typeface="ＭＳ Ｐゴシック" charset="0"/>
                <a:cs typeface="Calibri" panose="020F0502020204030204" pitchFamily="34" charset="0"/>
              </a:rPr>
              <a:t>OS-26-Ezek1-39-slide 178</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0" dirty="0">
                <a:latin typeface="Times New Roman" charset="0"/>
                <a:ea typeface="ＭＳ Ｐゴシック" charset="0"/>
                <a:cs typeface="ＭＳ Ｐゴシック" charset="0"/>
              </a:rPr>
              <a:t>OS-26-Ezek40-43-slide 86</a:t>
            </a:r>
            <a:endParaRPr lang="en-US" b="0" dirty="0">
              <a:latin typeface="Calibri" panose="020F0502020204030204" pitchFamily="34" charset="0"/>
              <a:ea typeface="ＭＳ Ｐゴシック" charset="0"/>
              <a:cs typeface="Calibri" panose="020F0502020204030204" pitchFamily="34" charset="0"/>
            </a:endParaRPr>
          </a:p>
          <a:p>
            <a:pPr eaLnBrk="1" hangingPunct="1"/>
            <a:r>
              <a:rPr lang="en-US" b="0" dirty="0">
                <a:latin typeface="Calibri" panose="020F0502020204030204" pitchFamily="34" charset="0"/>
                <a:ea typeface="ＭＳ Ｐゴシック" charset="0"/>
                <a:cs typeface="Calibri" panose="020F0502020204030204" pitchFamily="34" charset="0"/>
              </a:rPr>
              <a:t>OS-38-Zechariah-179</a:t>
            </a:r>
          </a:p>
          <a:p>
            <a:pPr eaLnBrk="1" hangingPunct="1"/>
            <a:r>
              <a:rPr lang="en-US" b="0" dirty="0">
                <a:latin typeface="Calibri" panose="020F0502020204030204" pitchFamily="34" charset="0"/>
                <a:ea typeface="ＭＳ Ｐゴシック" charset="0"/>
                <a:cs typeface="Calibri" panose="020F0502020204030204" pitchFamily="34" charset="0"/>
              </a:rPr>
              <a:t>LC-06-Official Presentation-33</a:t>
            </a:r>
          </a:p>
          <a:p>
            <a:pPr eaLnBrk="1" hangingPunct="1"/>
            <a:r>
              <a:rPr lang="en-US" b="0" dirty="0">
                <a:latin typeface="Calibri" panose="020F0502020204030204" pitchFamily="34" charset="0"/>
                <a:ea typeface="ＭＳ Ｐゴシック" charset="0"/>
                <a:cs typeface="Calibri" panose="020F0502020204030204" pitchFamily="34" charset="0"/>
              </a:rPr>
              <a:t>NS-01-Matt15-28-slide 112</a:t>
            </a:r>
          </a:p>
          <a:p>
            <a:pPr eaLnBrk="1" hangingPunct="1"/>
            <a:r>
              <a:rPr lang="en-US" b="0" dirty="0">
                <a:latin typeface="Calibri" panose="020F0502020204030204" pitchFamily="34" charset="0"/>
                <a:ea typeface="ＭＳ Ｐゴシック" charset="0"/>
                <a:cs typeface="Calibri" panose="020F0502020204030204" pitchFamily="34" charset="0"/>
              </a:rPr>
              <a:t>NS-03-Luke13-24-slide 111</a:t>
            </a:r>
          </a:p>
          <a:p>
            <a:pPr eaLnBrk="1" hangingPunct="1"/>
            <a:r>
              <a:rPr lang="en-US" b="0" dirty="0">
                <a:latin typeface="Calibri" panose="020F0502020204030204" pitchFamily="34" charset="0"/>
                <a:ea typeface="ＭＳ Ｐゴシック" charset="0"/>
                <a:cs typeface="Calibri" panose="020F0502020204030204" pitchFamily="34" charset="0"/>
              </a:rPr>
              <a:t>NS-Acts1-2-slide 215</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99E9D7C-36DF-D945-93A9-8609385803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1282" name="Rectangle 2"/>
          <p:cNvSpPr>
            <a:spLocks noGrp="1" noRot="1" noChangeAspect="1" noChangeArrowheads="1" noTextEdit="1"/>
          </p:cNvSpPr>
          <p:nvPr>
            <p:ph type="sldImg"/>
          </p:nvPr>
        </p:nvSpPr>
        <p:spPr>
          <a:ln/>
        </p:spPr>
      </p:sp>
      <p:sp>
        <p:nvSpPr>
          <p:cNvPr id="4812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40913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Backgrounds (</a:t>
            </a:r>
            <a:r>
              <a:rPr lang="en-US" dirty="0" err="1">
                <a:latin typeface="Arial" charset="0"/>
                <a:ea typeface="ＭＳ Ｐゴシック" charset="0"/>
                <a:cs typeface="ＭＳ Ｐゴシック" charset="0"/>
              </a:rPr>
              <a:t>ob</a:t>
            </a:r>
            <a:r>
              <a:rPr lang="en-US" dirty="0">
                <a:latin typeface="Arial" charset="0"/>
                <a:ea typeface="ＭＳ Ｐゴシック" charset="0"/>
                <a:cs typeface="ＭＳ Ｐゴシック" charset="0"/>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9D9F32-DB41-E54F-85A4-811AE9C02696}" type="slidenum">
              <a:rPr lang="en-US" sz="1200"/>
              <a:pPr/>
              <a:t>5</a:t>
            </a:fld>
            <a:endParaRPr lang="en-US" sz="1200"/>
          </a:p>
        </p:txBody>
      </p:sp>
      <p:sp>
        <p:nvSpPr>
          <p:cNvPr id="146434" name="Rectangle 2"/>
          <p:cNvSpPr>
            <a:spLocks noGrp="1" noRot="1" noChangeAspect="1" noChangeArrowheads="1"/>
          </p:cNvSpPr>
          <p:nvPr>
            <p:ph type="sldImg"/>
          </p:nvPr>
        </p:nvSpPr>
        <p:spPr>
          <a:solidFill>
            <a:srgbClr val="FFFFFF"/>
          </a:solidFill>
          <a:ln/>
        </p:spPr>
      </p:sp>
      <p:sp>
        <p:nvSpPr>
          <p:cNvPr id="146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F4EB03-7644-8E40-B7CF-44C2A776437A}" type="slidenum">
              <a:rPr lang="en-US" sz="1200"/>
              <a:pPr/>
              <a:t>6</a:t>
            </a:fld>
            <a:endParaRPr lang="en-US" sz="1200"/>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16CD728-6D86-0F4F-ABFE-2C0ED92E0579}" type="slidenum">
              <a:rPr lang="en-US" sz="1200"/>
              <a:pPr/>
              <a:t>7</a:t>
            </a:fld>
            <a:endParaRPr lang="en-US" sz="1200"/>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FBEBAE-E830-2B4C-BEC2-A59D488B7238}" type="slidenum">
              <a:rPr lang="en-US" sz="1200"/>
              <a:pPr/>
              <a:t>8</a:t>
            </a:fld>
            <a:endParaRPr lang="en-US" sz="1200"/>
          </a:p>
        </p:txBody>
      </p:sp>
      <p:sp>
        <p:nvSpPr>
          <p:cNvPr id="152578" name="Rectangle 2"/>
          <p:cNvSpPr>
            <a:spLocks noGrp="1" noRot="1" noChangeAspect="1" noChangeArrowheads="1"/>
          </p:cNvSpPr>
          <p:nvPr>
            <p:ph type="sldImg"/>
          </p:nvPr>
        </p:nvSpPr>
        <p:spPr>
          <a:solidFill>
            <a:srgbClr val="FFFFFF"/>
          </a:solidFill>
          <a:ln/>
        </p:spPr>
      </p:sp>
      <p:sp>
        <p:nvSpPr>
          <p:cNvPr id="152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340F55-F920-C74F-8F25-F13EDF48ABCA}" type="slidenum">
              <a:rPr lang="en-US" sz="1200"/>
              <a:pPr/>
              <a:t>9</a:t>
            </a:fld>
            <a:endParaRPr lang="en-US" sz="1200"/>
          </a:p>
        </p:txBody>
      </p:sp>
      <p:sp>
        <p:nvSpPr>
          <p:cNvPr id="154626" name="Rectangle 2"/>
          <p:cNvSpPr>
            <a:spLocks noGrp="1" noRot="1" noChangeAspect="1" noChangeArrowheads="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DE1066-8436-FC48-8400-362275E435C1}" type="slidenum">
              <a:rPr lang="en-US" sz="1200"/>
              <a:pPr/>
              <a:t>10</a:t>
            </a:fld>
            <a:endParaRPr lang="en-US" sz="1200"/>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DA0B41-EF83-6B4F-8169-53662BF30659}" type="slidenum">
              <a:rPr lang="en-US" sz="1200"/>
              <a:pPr/>
              <a:t>11</a:t>
            </a:fld>
            <a:endParaRPr lang="en-US" sz="1200"/>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grpSp>
      </p:grpSp>
      <p:sp>
        <p:nvSpPr>
          <p:cNvPr id="2461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46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E6160886-8FA6-7941-94D8-AFAFCC4ED1E2}" type="slidenum">
              <a:rPr lang="en-US"/>
              <a:pPr>
                <a:defRPr/>
              </a:pPr>
              <a:t>‹#›</a:t>
            </a:fld>
            <a:endParaRPr lang="en-US"/>
          </a:p>
        </p:txBody>
      </p:sp>
    </p:spTree>
    <p:extLst>
      <p:ext uri="{BB962C8B-B14F-4D97-AF65-F5344CB8AC3E}">
        <p14:creationId xmlns:p14="http://schemas.microsoft.com/office/powerpoint/2010/main" val="2097518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DF34639-2453-6548-A817-E130856AAE1C}" type="slidenum">
              <a:rPr lang="en-US"/>
              <a:pPr>
                <a:defRPr/>
              </a:pPr>
              <a:t>‹#›</a:t>
            </a:fld>
            <a:endParaRPr lang="en-US"/>
          </a:p>
        </p:txBody>
      </p:sp>
    </p:spTree>
    <p:extLst>
      <p:ext uri="{BB962C8B-B14F-4D97-AF65-F5344CB8AC3E}">
        <p14:creationId xmlns:p14="http://schemas.microsoft.com/office/powerpoint/2010/main" val="24278241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79609012"/>
      </p:ext>
    </p:extLst>
  </p:cSld>
  <p:clrMapOvr>
    <a:masterClrMapping/>
  </p:clrMapOvr>
  <p:transition spd="med">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00521670"/>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95287535"/>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14358973"/>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38207231"/>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35250559"/>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04119750"/>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0513472"/>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99734932"/>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43897397"/>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E56A34EF-36BC-504A-8929-AC7E7CA4282A}" type="slidenum">
              <a:rPr lang="en-US"/>
              <a:pPr>
                <a:defRPr/>
              </a:pPr>
              <a:t>‹#›</a:t>
            </a:fld>
            <a:endParaRPr lang="en-US"/>
          </a:p>
        </p:txBody>
      </p:sp>
    </p:spTree>
    <p:extLst>
      <p:ext uri="{BB962C8B-B14F-4D97-AF65-F5344CB8AC3E}">
        <p14:creationId xmlns:p14="http://schemas.microsoft.com/office/powerpoint/2010/main" val="1073891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82083070"/>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5562401"/>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307D6C1-26DE-774A-AB06-C79CFFDFE377}"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46069652"/>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C01F901D-6BC8-1D4D-889F-FC74B46DBE6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0484590"/>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A49B3FE-370C-8940-A831-05F018C209BE}"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11605851"/>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4B538EA-CBB2-7D44-B30A-F37DB512087D}"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98428104"/>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E9052A9D-B530-474D-9C99-7809E92A31F1}"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94316592"/>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000000"/>
              </a:solidFill>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000000"/>
                </a:solidFill>
                <a:latin typeface="Arial" charset="0"/>
              </a:rPr>
              <a:pPr defTabSz="914400" eaLnBrk="0" fontAlgn="base" hangingPunct="0">
                <a:spcBef>
                  <a:spcPct val="0"/>
                </a:spcBef>
                <a:spcAft>
                  <a:spcPct val="0"/>
                </a:spcAft>
                <a:defRPr/>
              </a:pPr>
              <a:t>‹#›</a:t>
            </a:fld>
            <a:endParaRPr lang="en-US" altLang="zh-TW">
              <a:solidFill>
                <a:srgbClr val="000000"/>
              </a:solidFill>
              <a:latin typeface="Arial" charset="0"/>
            </a:endParaRPr>
          </a:p>
        </p:txBody>
      </p:sp>
    </p:spTree>
    <p:extLst>
      <p:ext uri="{BB962C8B-B14F-4D97-AF65-F5344CB8AC3E}">
        <p14:creationId xmlns:p14="http://schemas.microsoft.com/office/powerpoint/2010/main" val="35371774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05944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759155F-2404-E34B-B359-509B82CBE8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5002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2DF597C-6D2D-2441-93B7-7DC90387C7A1}" type="slidenum">
              <a:rPr lang="en-US"/>
              <a:pPr>
                <a:defRPr/>
              </a:pPr>
              <a:t>‹#›</a:t>
            </a:fld>
            <a:endParaRPr lang="en-US"/>
          </a:p>
        </p:txBody>
      </p:sp>
    </p:spTree>
    <p:extLst>
      <p:ext uri="{BB962C8B-B14F-4D97-AF65-F5344CB8AC3E}">
        <p14:creationId xmlns:p14="http://schemas.microsoft.com/office/powerpoint/2010/main" val="25719409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BB7CB125-91CB-654A-B37C-998DE3D3A5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476206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8C6A2DD3-4882-1542-9E16-AE3DBE3499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6307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6ED1364C-912A-AC4C-837C-2E545F6113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0880039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AC842C39-B656-1147-B87B-330FE67C11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89521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452B7696-DDD0-0041-877D-08CCBF79736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99298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F4BE6342-45AC-E343-85F9-F0BEB80283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00168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4185289B-F6D7-8A4A-A587-4780C21D7D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123598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8F41891-0E36-114E-8F5E-1C334455FB3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58325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6A6083D3-5FD6-9944-9D30-5C79E503A6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09103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9E0A043-B4F7-F64C-849D-46F73A94CF57}"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108309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p>
        </p:txBody>
      </p:sp>
      <p:sp>
        <p:nvSpPr>
          <p:cNvPr id="7" name="Rectangle 45"/>
          <p:cNvSpPr>
            <a:spLocks noGrp="1" noChangeArrowheads="1"/>
          </p:cNvSpPr>
          <p:nvPr>
            <p:ph type="ftr" sz="quarter" idx="11"/>
          </p:nvPr>
        </p:nvSpPr>
        <p:spPr>
          <a:ln/>
        </p:spPr>
        <p:txBody>
          <a:bodyPr/>
          <a:lstStyle>
            <a:lvl1pPr>
              <a:defRPr/>
            </a:lvl1pPr>
          </a:lstStyle>
          <a:p>
            <a:pPr>
              <a:defRPr/>
            </a:pPr>
            <a:endParaRPr lang="en-US"/>
          </a:p>
        </p:txBody>
      </p:sp>
      <p:sp>
        <p:nvSpPr>
          <p:cNvPr id="8" name="Rectangle 46"/>
          <p:cNvSpPr>
            <a:spLocks noGrp="1" noChangeArrowheads="1"/>
          </p:cNvSpPr>
          <p:nvPr>
            <p:ph type="sldNum" sz="quarter" idx="12"/>
          </p:nvPr>
        </p:nvSpPr>
        <p:spPr>
          <a:ln/>
        </p:spPr>
        <p:txBody>
          <a:bodyPr/>
          <a:lstStyle>
            <a:lvl1pPr>
              <a:defRPr/>
            </a:lvl1pPr>
          </a:lstStyle>
          <a:p>
            <a:pPr>
              <a:defRPr/>
            </a:pPr>
            <a:fld id="{8BC156AC-E8AB-0647-A3B7-E5A9ACA72AAA}" type="slidenum">
              <a:rPr lang="en-US"/>
              <a:pPr>
                <a:defRPr/>
              </a:pPr>
              <a:t>‹#›</a:t>
            </a:fld>
            <a:endParaRPr lang="en-US"/>
          </a:p>
        </p:txBody>
      </p:sp>
    </p:spTree>
    <p:extLst>
      <p:ext uri="{BB962C8B-B14F-4D97-AF65-F5344CB8AC3E}">
        <p14:creationId xmlns:p14="http://schemas.microsoft.com/office/powerpoint/2010/main" val="38825179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141F8E9D-BB58-AC44-9CE3-23BBBA1FE86D}"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0460775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8C49F24-A33B-1047-A9AA-1D1DC211E502}"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0872335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63524A9-0BBE-5842-92D4-6FCB4C809C78}"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048738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37CDA97E-2937-D14F-AB53-CEC28EF89D0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7602550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17A7381-4952-B84A-BFE6-D9F329E33D0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80484245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F38424AE-FBFC-8F42-A8FB-2F7615D33653}"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0306958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05E32143-A039-6645-B7EC-79BB5C3B589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66445467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0C8404-4098-A949-8AAA-BD01FDD477E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5082645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62AC6E8F-33C2-1942-ABD5-7A0DDBAC112F}"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11660674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B0DB011-BE8E-9E45-8B3B-36509527361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521854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861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FD421A-DE2C-2E4E-9B56-F6BFACDF9E6F}" type="slidenum">
              <a:rPr lang="en-US"/>
              <a:pPr>
                <a:defRPr/>
              </a:pPr>
              <a:t>‹#›</a:t>
            </a:fld>
            <a:endParaRPr lang="en-US"/>
          </a:p>
        </p:txBody>
      </p:sp>
    </p:spTree>
    <p:extLst>
      <p:ext uri="{BB962C8B-B14F-4D97-AF65-F5344CB8AC3E}">
        <p14:creationId xmlns:p14="http://schemas.microsoft.com/office/powerpoint/2010/main" val="183561507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E0387C0F-7843-C647-91B0-A48F65BEEBCC}"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336320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D593E023-55B1-8C4A-AF5F-3D1F87F7A846}"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25406711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defTabSz="914400" eaLnBrk="0" fontAlgn="base" hangingPunct="0">
              <a:spcBef>
                <a:spcPct val="0"/>
              </a:spcBef>
              <a:spcAft>
                <a:spcPct val="0"/>
              </a:spcAft>
              <a:defRPr/>
            </a:pPr>
            <a:endParaRPr lang="en-US" altLang="zh-TW">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defTabSz="914400" eaLnBrk="0" fontAlgn="base" hangingPunct="0">
              <a:spcBef>
                <a:spcPct val="0"/>
              </a:spcBef>
              <a:spcAft>
                <a:spcPct val="0"/>
              </a:spcAft>
              <a:defRPr/>
            </a:pPr>
            <a:fld id="{AE86E345-BC1C-5F4E-BEEF-4986331C3D39}" type="slidenum">
              <a:rPr lang="en-US" altLang="zh-TW">
                <a:solidFill>
                  <a:srgbClr val="FFFFCC"/>
                </a:solidFill>
                <a:latin typeface="Arial" charset="0"/>
              </a:rPr>
              <a:pPr defTabSz="914400" eaLnBrk="0" fontAlgn="base" hangingPunct="0">
                <a:spcBef>
                  <a:spcPct val="0"/>
                </a:spcBef>
                <a:spcAft>
                  <a:spcPct val="0"/>
                </a:spcAft>
                <a:defRPr/>
              </a:pPr>
              <a:t>‹#›</a:t>
            </a:fld>
            <a:endParaRPr lang="en-US" altLang="zh-TW">
              <a:solidFill>
                <a:srgbClr val="FFFFCC"/>
              </a:solidFill>
              <a:latin typeface="Arial" charset="0"/>
            </a:endParaRPr>
          </a:p>
        </p:txBody>
      </p:sp>
    </p:spTree>
    <p:extLst>
      <p:ext uri="{BB962C8B-B14F-4D97-AF65-F5344CB8AC3E}">
        <p14:creationId xmlns:p14="http://schemas.microsoft.com/office/powerpoint/2010/main" val="39759562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557644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826937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9021510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5602794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5474840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4393874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13154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558FB6-1011-1949-B656-FEBA41FCA1AA}" type="slidenum">
              <a:rPr lang="en-US"/>
              <a:pPr>
                <a:defRPr/>
              </a:pPr>
              <a:t>‹#›</a:t>
            </a:fld>
            <a:endParaRPr lang="en-US"/>
          </a:p>
        </p:txBody>
      </p:sp>
    </p:spTree>
    <p:extLst>
      <p:ext uri="{BB962C8B-B14F-4D97-AF65-F5344CB8AC3E}">
        <p14:creationId xmlns:p14="http://schemas.microsoft.com/office/powerpoint/2010/main" val="34443286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65791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319046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8009861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626593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5412941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2"/>
          <p:cNvSpPr>
            <a:spLocks noGrp="1" noRot="1" noChangeArrowheads="1"/>
          </p:cNvSpPr>
          <p:nvPr>
            <p:ph type="ctrTitle"/>
          </p:nvPr>
        </p:nvSpPr>
        <p:spPr>
          <a:xfrm>
            <a:off x="685800" y="1981200"/>
            <a:ext cx="7772400" cy="1600200"/>
          </a:xfrm>
        </p:spPr>
        <p:txBody>
          <a:bodyPr/>
          <a:lstStyle>
            <a:lvl1pPr>
              <a:defRPr/>
            </a:lvl1pPr>
          </a:lstStyle>
          <a:p>
            <a:r>
              <a:rPr lang="en-US"/>
              <a:t>Click to edit Master title style</a:t>
            </a:r>
          </a:p>
        </p:txBody>
      </p:sp>
      <p:sp>
        <p:nvSpPr>
          <p:cNvPr id="45059"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47C4D7-51E8-254B-A638-29528633ABE1}" type="slidenum">
              <a:rPr lang="en-US"/>
              <a:pPr>
                <a:defRPr/>
              </a:pPr>
              <a:t>‹#›</a:t>
            </a:fld>
            <a:endParaRPr lang="en-US"/>
          </a:p>
        </p:txBody>
      </p:sp>
    </p:spTree>
    <p:extLst>
      <p:ext uri="{BB962C8B-B14F-4D97-AF65-F5344CB8AC3E}">
        <p14:creationId xmlns:p14="http://schemas.microsoft.com/office/powerpoint/2010/main" val="30536898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266010-C230-0C49-8FEB-8F121AA70399}" type="slidenum">
              <a:rPr lang="en-US"/>
              <a:pPr>
                <a:defRPr/>
              </a:pPr>
              <a:t>‹#›</a:t>
            </a:fld>
            <a:endParaRPr lang="en-US"/>
          </a:p>
        </p:txBody>
      </p:sp>
    </p:spTree>
    <p:extLst>
      <p:ext uri="{BB962C8B-B14F-4D97-AF65-F5344CB8AC3E}">
        <p14:creationId xmlns:p14="http://schemas.microsoft.com/office/powerpoint/2010/main" val="295747159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B08EB3-51DB-6A47-9B22-C34B61DA078F}" type="slidenum">
              <a:rPr lang="en-US"/>
              <a:pPr>
                <a:defRPr/>
              </a:pPr>
              <a:t>‹#›</a:t>
            </a:fld>
            <a:endParaRPr lang="en-US"/>
          </a:p>
        </p:txBody>
      </p:sp>
    </p:spTree>
    <p:extLst>
      <p:ext uri="{BB962C8B-B14F-4D97-AF65-F5344CB8AC3E}">
        <p14:creationId xmlns:p14="http://schemas.microsoft.com/office/powerpoint/2010/main" val="42451147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C404C2-8055-6D43-9DC5-5864AC274911}" type="slidenum">
              <a:rPr lang="en-US"/>
              <a:pPr>
                <a:defRPr/>
              </a:pPr>
              <a:t>‹#›</a:t>
            </a:fld>
            <a:endParaRPr lang="en-US"/>
          </a:p>
        </p:txBody>
      </p:sp>
    </p:spTree>
    <p:extLst>
      <p:ext uri="{BB962C8B-B14F-4D97-AF65-F5344CB8AC3E}">
        <p14:creationId xmlns:p14="http://schemas.microsoft.com/office/powerpoint/2010/main" val="16408976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CCF2852-4804-484C-883C-21E7BBCE9223}" type="slidenum">
              <a:rPr lang="en-US"/>
              <a:pPr>
                <a:defRPr/>
              </a:pPr>
              <a:t>‹#›</a:t>
            </a:fld>
            <a:endParaRPr lang="en-US"/>
          </a:p>
        </p:txBody>
      </p:sp>
    </p:spTree>
    <p:extLst>
      <p:ext uri="{BB962C8B-B14F-4D97-AF65-F5344CB8AC3E}">
        <p14:creationId xmlns:p14="http://schemas.microsoft.com/office/powerpoint/2010/main" val="350983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1D4F49-A628-9D4D-95CF-41BE1CDB970D}" type="slidenum">
              <a:rPr lang="en-US"/>
              <a:pPr>
                <a:defRPr/>
              </a:pPr>
              <a:t>‹#›</a:t>
            </a:fld>
            <a:endParaRPr lang="en-US"/>
          </a:p>
        </p:txBody>
      </p:sp>
    </p:spTree>
    <p:extLst>
      <p:ext uri="{BB962C8B-B14F-4D97-AF65-F5344CB8AC3E}">
        <p14:creationId xmlns:p14="http://schemas.microsoft.com/office/powerpoint/2010/main" val="86210986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A729727-D7E4-6D4A-88A6-08AC390033DC}" type="slidenum">
              <a:rPr lang="en-US"/>
              <a:pPr>
                <a:defRPr/>
              </a:pPr>
              <a:t>‹#›</a:t>
            </a:fld>
            <a:endParaRPr lang="en-US"/>
          </a:p>
        </p:txBody>
      </p:sp>
    </p:spTree>
    <p:extLst>
      <p:ext uri="{BB962C8B-B14F-4D97-AF65-F5344CB8AC3E}">
        <p14:creationId xmlns:p14="http://schemas.microsoft.com/office/powerpoint/2010/main" val="36000181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BE92E26-5581-FE4E-BC1F-B6A30BE3FC4A}" type="slidenum">
              <a:rPr lang="en-US"/>
              <a:pPr>
                <a:defRPr/>
              </a:pPr>
              <a:t>‹#›</a:t>
            </a:fld>
            <a:endParaRPr lang="en-US"/>
          </a:p>
        </p:txBody>
      </p:sp>
    </p:spTree>
    <p:extLst>
      <p:ext uri="{BB962C8B-B14F-4D97-AF65-F5344CB8AC3E}">
        <p14:creationId xmlns:p14="http://schemas.microsoft.com/office/powerpoint/2010/main" val="40851022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776885-BCD1-D140-8382-35CE017154C5}" type="slidenum">
              <a:rPr lang="en-US"/>
              <a:pPr>
                <a:defRPr/>
              </a:pPr>
              <a:t>‹#›</a:t>
            </a:fld>
            <a:endParaRPr lang="en-US"/>
          </a:p>
        </p:txBody>
      </p:sp>
    </p:spTree>
    <p:extLst>
      <p:ext uri="{BB962C8B-B14F-4D97-AF65-F5344CB8AC3E}">
        <p14:creationId xmlns:p14="http://schemas.microsoft.com/office/powerpoint/2010/main" val="37352928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EE0D89-A8F2-E444-A164-18C9233E9DEA}" type="slidenum">
              <a:rPr lang="en-US"/>
              <a:pPr>
                <a:defRPr/>
              </a:pPr>
              <a:t>‹#›</a:t>
            </a:fld>
            <a:endParaRPr lang="en-US"/>
          </a:p>
        </p:txBody>
      </p:sp>
    </p:spTree>
    <p:extLst>
      <p:ext uri="{BB962C8B-B14F-4D97-AF65-F5344CB8AC3E}">
        <p14:creationId xmlns:p14="http://schemas.microsoft.com/office/powerpoint/2010/main" val="27325588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6F854B-A9A0-3A49-9927-EDFD8903BAF2}" type="slidenum">
              <a:rPr lang="en-US"/>
              <a:pPr>
                <a:defRPr/>
              </a:pPr>
              <a:t>‹#›</a:t>
            </a:fld>
            <a:endParaRPr lang="en-US"/>
          </a:p>
        </p:txBody>
      </p:sp>
    </p:spTree>
    <p:extLst>
      <p:ext uri="{BB962C8B-B14F-4D97-AF65-F5344CB8AC3E}">
        <p14:creationId xmlns:p14="http://schemas.microsoft.com/office/powerpoint/2010/main" val="25201554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CB08A3-C042-C54A-84CF-27345CCFE65C}" type="slidenum">
              <a:rPr lang="en-US"/>
              <a:pPr>
                <a:defRPr/>
              </a:pPr>
              <a:t>‹#›</a:t>
            </a:fld>
            <a:endParaRPr lang="en-US"/>
          </a:p>
        </p:txBody>
      </p:sp>
    </p:spTree>
    <p:extLst>
      <p:ext uri="{BB962C8B-B14F-4D97-AF65-F5344CB8AC3E}">
        <p14:creationId xmlns:p14="http://schemas.microsoft.com/office/powerpoint/2010/main" val="1649217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87A3BF-268A-B247-A0B9-CB315399E023}" type="slidenum">
              <a:rPr lang="en-US"/>
              <a:pPr>
                <a:defRPr/>
              </a:pPr>
              <a:t>‹#›</a:t>
            </a:fld>
            <a:endParaRPr lang="en-US"/>
          </a:p>
        </p:txBody>
      </p:sp>
    </p:spTree>
    <p:extLst>
      <p:ext uri="{BB962C8B-B14F-4D97-AF65-F5344CB8AC3E}">
        <p14:creationId xmlns:p14="http://schemas.microsoft.com/office/powerpoint/2010/main" val="941546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7A3B118-16E4-E647-B34F-0216A321D5DB}" type="slidenum">
              <a:rPr lang="en-US"/>
              <a:pPr>
                <a:defRPr/>
              </a:pPr>
              <a:t>‹#›</a:t>
            </a:fld>
            <a:endParaRPr lang="en-US"/>
          </a:p>
        </p:txBody>
      </p:sp>
    </p:spTree>
    <p:extLst>
      <p:ext uri="{BB962C8B-B14F-4D97-AF65-F5344CB8AC3E}">
        <p14:creationId xmlns:p14="http://schemas.microsoft.com/office/powerpoint/2010/main" val="728301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B24DEA4-22D3-8945-8419-0B856DA21D91}" type="slidenum">
              <a:rPr lang="en-US"/>
              <a:pPr>
                <a:defRPr/>
              </a:pPr>
              <a:t>‹#›</a:t>
            </a:fld>
            <a:endParaRPr lang="en-US"/>
          </a:p>
        </p:txBody>
      </p:sp>
    </p:spTree>
    <p:extLst>
      <p:ext uri="{BB962C8B-B14F-4D97-AF65-F5344CB8AC3E}">
        <p14:creationId xmlns:p14="http://schemas.microsoft.com/office/powerpoint/2010/main" val="3631924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14ADA3C-B3B7-9C4C-B0ED-47C9E81F31D3}" type="slidenum">
              <a:rPr lang="en-US"/>
              <a:pPr>
                <a:defRPr/>
              </a:pPr>
              <a:t>‹#›</a:t>
            </a:fld>
            <a:endParaRPr lang="en-US"/>
          </a:p>
        </p:txBody>
      </p:sp>
    </p:spTree>
    <p:extLst>
      <p:ext uri="{BB962C8B-B14F-4D97-AF65-F5344CB8AC3E}">
        <p14:creationId xmlns:p14="http://schemas.microsoft.com/office/powerpoint/2010/main" val="3869949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1DBA1EB-B17E-0C41-B596-2EB4AA683F55}" type="slidenum">
              <a:rPr lang="en-US"/>
              <a:pPr>
                <a:defRPr/>
              </a:pPr>
              <a:t>‹#›</a:t>
            </a:fld>
            <a:endParaRPr lang="en-US"/>
          </a:p>
        </p:txBody>
      </p:sp>
    </p:spTree>
    <p:extLst>
      <p:ext uri="{BB962C8B-B14F-4D97-AF65-F5344CB8AC3E}">
        <p14:creationId xmlns:p14="http://schemas.microsoft.com/office/powerpoint/2010/main" val="2814243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2213B9-E429-0147-87D7-C2E42452E4F2}" type="slidenum">
              <a:rPr lang="en-US"/>
              <a:pPr>
                <a:defRPr/>
              </a:pPr>
              <a:t>‹#›</a:t>
            </a:fld>
            <a:endParaRPr lang="en-US"/>
          </a:p>
        </p:txBody>
      </p:sp>
    </p:spTree>
    <p:extLst>
      <p:ext uri="{BB962C8B-B14F-4D97-AF65-F5344CB8AC3E}">
        <p14:creationId xmlns:p14="http://schemas.microsoft.com/office/powerpoint/2010/main" val="1285222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FFE762-FF2E-BB48-B76F-74520504C161}" type="slidenum">
              <a:rPr lang="en-US"/>
              <a:pPr>
                <a:defRPr/>
              </a:pPr>
              <a:t>‹#›</a:t>
            </a:fld>
            <a:endParaRPr lang="en-US"/>
          </a:p>
        </p:txBody>
      </p:sp>
    </p:spTree>
    <p:extLst>
      <p:ext uri="{BB962C8B-B14F-4D97-AF65-F5344CB8AC3E}">
        <p14:creationId xmlns:p14="http://schemas.microsoft.com/office/powerpoint/2010/main" val="130130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B4CB37-CFFA-284D-A138-9E9DA49C30EC}" type="slidenum">
              <a:rPr lang="en-US"/>
              <a:pPr>
                <a:defRPr/>
              </a:pPr>
              <a:t>‹#›</a:t>
            </a:fld>
            <a:endParaRPr lang="en-US"/>
          </a:p>
        </p:txBody>
      </p:sp>
    </p:spTree>
    <p:extLst>
      <p:ext uri="{BB962C8B-B14F-4D97-AF65-F5344CB8AC3E}">
        <p14:creationId xmlns:p14="http://schemas.microsoft.com/office/powerpoint/2010/main" val="2579924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66117B-8273-A949-BA85-275B2FA85EA3}" type="slidenum">
              <a:rPr lang="en-US"/>
              <a:pPr>
                <a:defRPr/>
              </a:pPr>
              <a:t>‹#›</a:t>
            </a:fld>
            <a:endParaRPr lang="en-US"/>
          </a:p>
        </p:txBody>
      </p:sp>
    </p:spTree>
    <p:extLst>
      <p:ext uri="{BB962C8B-B14F-4D97-AF65-F5344CB8AC3E}">
        <p14:creationId xmlns:p14="http://schemas.microsoft.com/office/powerpoint/2010/main" val="1903754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0445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4E549254-9D9B-854A-A06D-FE9D37F4519F}" type="slidenum">
              <a:rPr lang="en-US"/>
              <a:pPr>
                <a:defRPr/>
              </a:pPr>
              <a:t>‹#›</a:t>
            </a:fld>
            <a:endParaRPr lang="en-US"/>
          </a:p>
        </p:txBody>
      </p:sp>
    </p:spTree>
    <p:extLst>
      <p:ext uri="{BB962C8B-B14F-4D97-AF65-F5344CB8AC3E}">
        <p14:creationId xmlns:p14="http://schemas.microsoft.com/office/powerpoint/2010/main" val="3428084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83CB4BE-FC6D-6C49-B64D-F4677F324B1B}" type="slidenum">
              <a:rPr lang="en-US"/>
              <a:pPr>
                <a:defRPr/>
              </a:pPr>
              <a:t>‹#›</a:t>
            </a:fld>
            <a:endParaRPr lang="en-US"/>
          </a:p>
        </p:txBody>
      </p:sp>
    </p:spTree>
    <p:extLst>
      <p:ext uri="{BB962C8B-B14F-4D97-AF65-F5344CB8AC3E}">
        <p14:creationId xmlns:p14="http://schemas.microsoft.com/office/powerpoint/2010/main" val="2496564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2C553334-36A5-C64C-AA0A-E848C740133F}" type="slidenum">
              <a:rPr lang="en-US"/>
              <a:pPr>
                <a:defRPr/>
              </a:pPr>
              <a:t>‹#›</a:t>
            </a:fld>
            <a:endParaRPr lang="en-US"/>
          </a:p>
        </p:txBody>
      </p:sp>
    </p:spTree>
    <p:extLst>
      <p:ext uri="{BB962C8B-B14F-4D97-AF65-F5344CB8AC3E}">
        <p14:creationId xmlns:p14="http://schemas.microsoft.com/office/powerpoint/2010/main" val="3937575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144D0AAE-D382-4F46-B0AF-87475E41BAD1}" type="slidenum">
              <a:rPr lang="en-US"/>
              <a:pPr>
                <a:defRPr/>
              </a:pPr>
              <a:t>‹#›</a:t>
            </a:fld>
            <a:endParaRPr lang="en-US"/>
          </a:p>
        </p:txBody>
      </p:sp>
    </p:spTree>
    <p:extLst>
      <p:ext uri="{BB962C8B-B14F-4D97-AF65-F5344CB8AC3E}">
        <p14:creationId xmlns:p14="http://schemas.microsoft.com/office/powerpoint/2010/main" val="18567323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ADDA0107-FE0C-F74A-8075-E9AF3149FC5E}" type="slidenum">
              <a:rPr lang="en-US"/>
              <a:pPr>
                <a:defRPr/>
              </a:pPr>
              <a:t>‹#›</a:t>
            </a:fld>
            <a:endParaRPr lang="en-US"/>
          </a:p>
        </p:txBody>
      </p:sp>
    </p:spTree>
    <p:extLst>
      <p:ext uri="{BB962C8B-B14F-4D97-AF65-F5344CB8AC3E}">
        <p14:creationId xmlns:p14="http://schemas.microsoft.com/office/powerpoint/2010/main" val="481142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7C08A85-8BEE-2E4E-BF3D-658693EBB334}" type="slidenum">
              <a:rPr lang="en-US"/>
              <a:pPr>
                <a:defRPr/>
              </a:pPr>
              <a:t>‹#›</a:t>
            </a:fld>
            <a:endParaRPr lang="en-US"/>
          </a:p>
        </p:txBody>
      </p:sp>
    </p:spTree>
    <p:extLst>
      <p:ext uri="{BB962C8B-B14F-4D97-AF65-F5344CB8AC3E}">
        <p14:creationId xmlns:p14="http://schemas.microsoft.com/office/powerpoint/2010/main" val="370837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98137F9A-8254-EF49-8D9F-9D4DE43EC1C8}" type="slidenum">
              <a:rPr lang="en-US"/>
              <a:pPr>
                <a:defRPr/>
              </a:pPr>
              <a:t>‹#›</a:t>
            </a:fld>
            <a:endParaRPr lang="en-US"/>
          </a:p>
        </p:txBody>
      </p:sp>
    </p:spTree>
    <p:extLst>
      <p:ext uri="{BB962C8B-B14F-4D97-AF65-F5344CB8AC3E}">
        <p14:creationId xmlns:p14="http://schemas.microsoft.com/office/powerpoint/2010/main" val="1178241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7D44BE6A-B1A4-DD43-90DA-E85B823FE4B3}" type="slidenum">
              <a:rPr lang="en-US"/>
              <a:pPr>
                <a:defRPr/>
              </a:pPr>
              <a:t>‹#›</a:t>
            </a:fld>
            <a:endParaRPr lang="en-US"/>
          </a:p>
        </p:txBody>
      </p:sp>
    </p:spTree>
    <p:extLst>
      <p:ext uri="{BB962C8B-B14F-4D97-AF65-F5344CB8AC3E}">
        <p14:creationId xmlns:p14="http://schemas.microsoft.com/office/powerpoint/2010/main" val="2728048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900CC49B-57D7-6249-B8AB-E14DCE1AA1C9}" type="slidenum">
              <a:rPr lang="en-US"/>
              <a:pPr>
                <a:defRPr/>
              </a:pPr>
              <a:t>‹#›</a:t>
            </a:fld>
            <a:endParaRPr lang="en-US"/>
          </a:p>
        </p:txBody>
      </p:sp>
    </p:spTree>
    <p:extLst>
      <p:ext uri="{BB962C8B-B14F-4D97-AF65-F5344CB8AC3E}">
        <p14:creationId xmlns:p14="http://schemas.microsoft.com/office/powerpoint/2010/main" val="3583722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190EDDB1-AEE0-5046-9702-304A9D9434A5}" type="slidenum">
              <a:rPr lang="en-US"/>
              <a:pPr>
                <a:defRPr/>
              </a:pPr>
              <a:t>‹#›</a:t>
            </a:fld>
            <a:endParaRPr lang="en-US"/>
          </a:p>
        </p:txBody>
      </p:sp>
    </p:spTree>
    <p:extLst>
      <p:ext uri="{BB962C8B-B14F-4D97-AF65-F5344CB8AC3E}">
        <p14:creationId xmlns:p14="http://schemas.microsoft.com/office/powerpoint/2010/main" val="39923263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9C26CF57-5950-7746-B59F-90AD46E3B557}" type="slidenum">
              <a:rPr lang="en-US"/>
              <a:pPr>
                <a:defRPr/>
              </a:pPr>
              <a:t>‹#›</a:t>
            </a:fld>
            <a:endParaRPr lang="en-US"/>
          </a:p>
        </p:txBody>
      </p:sp>
    </p:spTree>
    <p:extLst>
      <p:ext uri="{BB962C8B-B14F-4D97-AF65-F5344CB8AC3E}">
        <p14:creationId xmlns:p14="http://schemas.microsoft.com/office/powerpoint/2010/main" val="4000243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CCE3B8A5-F6DE-6B4A-B112-531670C53A1A}" type="slidenum">
              <a:rPr lang="en-US"/>
              <a:pPr>
                <a:defRPr/>
              </a:pPr>
              <a:t>‹#›</a:t>
            </a:fld>
            <a:endParaRPr lang="en-US"/>
          </a:p>
        </p:txBody>
      </p:sp>
    </p:spTree>
    <p:extLst>
      <p:ext uri="{BB962C8B-B14F-4D97-AF65-F5344CB8AC3E}">
        <p14:creationId xmlns:p14="http://schemas.microsoft.com/office/powerpoint/2010/main" val="721631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9990191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743577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4308994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435562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E8D302C-B778-B343-99BD-762588BA3A23}" type="slidenum">
              <a:rPr lang="en-US"/>
              <a:pPr>
                <a:defRPr/>
              </a:pPr>
              <a:t>‹#›</a:t>
            </a:fld>
            <a:endParaRPr lang="en-US"/>
          </a:p>
        </p:txBody>
      </p:sp>
    </p:spTree>
    <p:extLst>
      <p:ext uri="{BB962C8B-B14F-4D97-AF65-F5344CB8AC3E}">
        <p14:creationId xmlns:p14="http://schemas.microsoft.com/office/powerpoint/2010/main" val="14435254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85293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798316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343092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8977114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956917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8711625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692163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2" charset="0"/>
                <a:ea typeface="ＭＳ Ｐゴシック" charset="0"/>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2" charset="0"/>
                <a:ea typeface="ＭＳ Ｐゴシック"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grpSp>
      </p:grpSp>
      <p:sp>
        <p:nvSpPr>
          <p:cNvPr id="2461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46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E6160886-8FA6-7941-94D8-AFAFCC4ED1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67001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314ADA3C-B3B7-9C4C-B0ED-47C9E81F31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68014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77C08A85-8BEE-2E4E-BF3D-658693EBB3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2517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819307CC-173C-7242-AEB1-4AD3CB769B79}" type="slidenum">
              <a:rPr lang="en-US"/>
              <a:pPr>
                <a:defRPr/>
              </a:pPr>
              <a:t>‹#›</a:t>
            </a:fld>
            <a:endParaRPr lang="en-US"/>
          </a:p>
        </p:txBody>
      </p:sp>
    </p:spTree>
    <p:extLst>
      <p:ext uri="{BB962C8B-B14F-4D97-AF65-F5344CB8AC3E}">
        <p14:creationId xmlns:p14="http://schemas.microsoft.com/office/powerpoint/2010/main" val="22953925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CE8D302C-B778-B343-99BD-762588BA3A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44904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819307CC-173C-7242-AEB1-4AD3CB769B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15912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C32EDDF9-32D7-6942-8C64-AF6808FBD9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962137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E0315F51-59C9-234F-A0EF-76E055F732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9737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74652765-FDDF-FB44-94E3-715E5A4702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14712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925B16A2-92C8-D243-B3A1-DB9CE69268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19943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BDF34639-2453-6548-A817-E130856AAE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15613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56A34EF-36BC-504A-8929-AC7E7CA428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3855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02DF597C-6D2D-2441-93B7-7DC90387C7A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73180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8BC156AC-E8AB-0647-A3B7-E5A9ACA72A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57741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C32EDDF9-32D7-6942-8C64-AF6808FBD996}" type="slidenum">
              <a:rPr lang="en-US"/>
              <a:pPr>
                <a:defRPr/>
              </a:pPr>
              <a:t>‹#›</a:t>
            </a:fld>
            <a:endParaRPr lang="en-US"/>
          </a:p>
        </p:txBody>
      </p:sp>
    </p:spTree>
    <p:extLst>
      <p:ext uri="{BB962C8B-B14F-4D97-AF65-F5344CB8AC3E}">
        <p14:creationId xmlns:p14="http://schemas.microsoft.com/office/powerpoint/2010/main" val="2271137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090ABA7-42B2-D94C-A305-9D41B7E54A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881334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313661B-E154-6F47-A9E7-28A96283D8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9487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2CB68BD-F3EF-F248-822F-2581314FFB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41469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CA0ABA7-55F6-A54B-9889-B3A947634A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88685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7CBEC642-5126-F145-A6FD-0C18A190056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97169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349B4F2-930F-6341-840A-C76713A6F9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9995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583E680-6949-414D-AB5B-0B26F36F3E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845493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FD831255-E7DC-E241-B7D4-1305D704F9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06516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AC9737A-0F3A-CA46-947E-310BF7D14F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56425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C28868A-E687-8343-A56F-1468F0BED20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8279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0315F51-59C9-234F-A0EF-76E055F732B1}" type="slidenum">
              <a:rPr lang="en-US"/>
              <a:pPr>
                <a:defRPr/>
              </a:pPr>
              <a:t>‹#›</a:t>
            </a:fld>
            <a:endParaRPr lang="en-US"/>
          </a:p>
        </p:txBody>
      </p:sp>
    </p:spTree>
    <p:extLst>
      <p:ext uri="{BB962C8B-B14F-4D97-AF65-F5344CB8AC3E}">
        <p14:creationId xmlns:p14="http://schemas.microsoft.com/office/powerpoint/2010/main" val="20603845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AA8E575-E910-E440-8B3E-9EE4739B11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48935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090ABA7-42B2-D94C-A305-9D41B7E54A66}" type="slidenum">
              <a:rPr lang="en-US"/>
              <a:pPr>
                <a:defRPr/>
              </a:pPr>
              <a:t>‹#›</a:t>
            </a:fld>
            <a:endParaRPr lang="en-US"/>
          </a:p>
        </p:txBody>
      </p:sp>
    </p:spTree>
    <p:extLst>
      <p:ext uri="{BB962C8B-B14F-4D97-AF65-F5344CB8AC3E}">
        <p14:creationId xmlns:p14="http://schemas.microsoft.com/office/powerpoint/2010/main" val="37170377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313661B-E154-6F47-A9E7-28A96283D8BD}" type="slidenum">
              <a:rPr lang="en-US"/>
              <a:pPr>
                <a:defRPr/>
              </a:pPr>
              <a:t>‹#›</a:t>
            </a:fld>
            <a:endParaRPr lang="en-US"/>
          </a:p>
        </p:txBody>
      </p:sp>
    </p:spTree>
    <p:extLst>
      <p:ext uri="{BB962C8B-B14F-4D97-AF65-F5344CB8AC3E}">
        <p14:creationId xmlns:p14="http://schemas.microsoft.com/office/powerpoint/2010/main" val="4986242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2CB68BD-F3EF-F248-822F-2581314FFB76}" type="slidenum">
              <a:rPr lang="en-US"/>
              <a:pPr>
                <a:defRPr/>
              </a:pPr>
              <a:t>‹#›</a:t>
            </a:fld>
            <a:endParaRPr lang="en-US"/>
          </a:p>
        </p:txBody>
      </p:sp>
    </p:spTree>
    <p:extLst>
      <p:ext uri="{BB962C8B-B14F-4D97-AF65-F5344CB8AC3E}">
        <p14:creationId xmlns:p14="http://schemas.microsoft.com/office/powerpoint/2010/main" val="16108491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CA0ABA7-55F6-A54B-9889-B3A947634A63}" type="slidenum">
              <a:rPr lang="en-US"/>
              <a:pPr>
                <a:defRPr/>
              </a:pPr>
              <a:t>‹#›</a:t>
            </a:fld>
            <a:endParaRPr lang="en-US"/>
          </a:p>
        </p:txBody>
      </p:sp>
    </p:spTree>
    <p:extLst>
      <p:ext uri="{BB962C8B-B14F-4D97-AF65-F5344CB8AC3E}">
        <p14:creationId xmlns:p14="http://schemas.microsoft.com/office/powerpoint/2010/main" val="39847978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7CBEC642-5126-F145-A6FD-0C18A190056E}" type="slidenum">
              <a:rPr lang="en-US"/>
              <a:pPr>
                <a:defRPr/>
              </a:pPr>
              <a:t>‹#›</a:t>
            </a:fld>
            <a:endParaRPr lang="en-US"/>
          </a:p>
        </p:txBody>
      </p:sp>
    </p:spTree>
    <p:extLst>
      <p:ext uri="{BB962C8B-B14F-4D97-AF65-F5344CB8AC3E}">
        <p14:creationId xmlns:p14="http://schemas.microsoft.com/office/powerpoint/2010/main" val="38601867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349B4F2-930F-6341-840A-C76713A6F94B}" type="slidenum">
              <a:rPr lang="en-US"/>
              <a:pPr>
                <a:defRPr/>
              </a:pPr>
              <a:t>‹#›</a:t>
            </a:fld>
            <a:endParaRPr lang="en-US"/>
          </a:p>
        </p:txBody>
      </p:sp>
    </p:spTree>
    <p:extLst>
      <p:ext uri="{BB962C8B-B14F-4D97-AF65-F5344CB8AC3E}">
        <p14:creationId xmlns:p14="http://schemas.microsoft.com/office/powerpoint/2010/main" val="32600374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583E680-6949-414D-AB5B-0B26F36F3E01}" type="slidenum">
              <a:rPr lang="en-US"/>
              <a:pPr>
                <a:defRPr/>
              </a:pPr>
              <a:t>‹#›</a:t>
            </a:fld>
            <a:endParaRPr lang="en-US"/>
          </a:p>
        </p:txBody>
      </p:sp>
    </p:spTree>
    <p:extLst>
      <p:ext uri="{BB962C8B-B14F-4D97-AF65-F5344CB8AC3E}">
        <p14:creationId xmlns:p14="http://schemas.microsoft.com/office/powerpoint/2010/main" val="34312226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FD831255-E7DC-E241-B7D4-1305D704F9B5}" type="slidenum">
              <a:rPr lang="en-US"/>
              <a:pPr>
                <a:defRPr/>
              </a:pPr>
              <a:t>‹#›</a:t>
            </a:fld>
            <a:endParaRPr lang="en-US"/>
          </a:p>
        </p:txBody>
      </p:sp>
    </p:spTree>
    <p:extLst>
      <p:ext uri="{BB962C8B-B14F-4D97-AF65-F5344CB8AC3E}">
        <p14:creationId xmlns:p14="http://schemas.microsoft.com/office/powerpoint/2010/main" val="816799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AC9737A-0F3A-CA46-947E-310BF7D14F27}" type="slidenum">
              <a:rPr lang="en-US"/>
              <a:pPr>
                <a:defRPr/>
              </a:pPr>
              <a:t>‹#›</a:t>
            </a:fld>
            <a:endParaRPr lang="en-US"/>
          </a:p>
        </p:txBody>
      </p:sp>
    </p:spTree>
    <p:extLst>
      <p:ext uri="{BB962C8B-B14F-4D97-AF65-F5344CB8AC3E}">
        <p14:creationId xmlns:p14="http://schemas.microsoft.com/office/powerpoint/2010/main" val="3141345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74652765-FDDF-FB44-94E3-715E5A47027C}" type="slidenum">
              <a:rPr lang="en-US"/>
              <a:pPr>
                <a:defRPr/>
              </a:pPr>
              <a:t>‹#›</a:t>
            </a:fld>
            <a:endParaRPr lang="en-US"/>
          </a:p>
        </p:txBody>
      </p:sp>
    </p:spTree>
    <p:extLst>
      <p:ext uri="{BB962C8B-B14F-4D97-AF65-F5344CB8AC3E}">
        <p14:creationId xmlns:p14="http://schemas.microsoft.com/office/powerpoint/2010/main" val="24697413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C28868A-E687-8343-A56F-1468F0BED206}" type="slidenum">
              <a:rPr lang="en-US"/>
              <a:pPr>
                <a:defRPr/>
              </a:pPr>
              <a:t>‹#›</a:t>
            </a:fld>
            <a:endParaRPr lang="en-US"/>
          </a:p>
        </p:txBody>
      </p:sp>
    </p:spTree>
    <p:extLst>
      <p:ext uri="{BB962C8B-B14F-4D97-AF65-F5344CB8AC3E}">
        <p14:creationId xmlns:p14="http://schemas.microsoft.com/office/powerpoint/2010/main" val="36000307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AA8E575-E910-E440-8B3E-9EE4739B11E6}" type="slidenum">
              <a:rPr lang="en-US"/>
              <a:pPr>
                <a:defRPr/>
              </a:pPr>
              <a:t>‹#›</a:t>
            </a:fld>
            <a:endParaRPr lang="en-US"/>
          </a:p>
        </p:txBody>
      </p:sp>
    </p:spTree>
    <p:extLst>
      <p:ext uri="{BB962C8B-B14F-4D97-AF65-F5344CB8AC3E}">
        <p14:creationId xmlns:p14="http://schemas.microsoft.com/office/powerpoint/2010/main" val="41494392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32237434"/>
      </p:ext>
    </p:extLst>
  </p:cSld>
  <p:clrMapOvr>
    <a:masterClrMapping/>
  </p:clrMapOvr>
  <p:transition>
    <p:wheel spokes="0"/>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3221962"/>
      </p:ext>
    </p:extLst>
  </p:cSld>
  <p:clrMapOvr>
    <a:masterClrMapping/>
  </p:clrMapOvr>
  <p:transition>
    <p:wheel spokes="0"/>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65041180"/>
      </p:ext>
    </p:extLst>
  </p:cSld>
  <p:clrMapOvr>
    <a:masterClrMapping/>
  </p:clrMapOvr>
  <p:transition>
    <p:wheel spokes="0"/>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5578282"/>
      </p:ext>
    </p:extLst>
  </p:cSld>
  <p:clrMapOvr>
    <a:masterClrMapping/>
  </p:clrMapOvr>
  <p:transition>
    <p:wheel spokes="0"/>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983898"/>
      </p:ext>
    </p:extLst>
  </p:cSld>
  <p:clrMapOvr>
    <a:masterClrMapping/>
  </p:clrMapOvr>
  <p:transition>
    <p:wheel spokes="0"/>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30762514"/>
      </p:ext>
    </p:extLst>
  </p:cSld>
  <p:clrMapOvr>
    <a:masterClrMapping/>
  </p:clrMapOvr>
  <p:transition>
    <p:wheel spokes="0"/>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368035"/>
      </p:ext>
    </p:extLst>
  </p:cSld>
  <p:clrMapOvr>
    <a:masterClrMapping/>
  </p:clrMapOvr>
  <p:transition>
    <p:wheel spokes="0"/>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27198579"/>
      </p:ext>
    </p:extLst>
  </p:cSld>
  <p:clrMapOvr>
    <a:masterClrMapping/>
  </p:clrMapOvr>
  <p:transition>
    <p:wheel spokes="0"/>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925B16A2-92C8-D243-B3A1-DB9CE6926864}" type="slidenum">
              <a:rPr lang="en-US"/>
              <a:pPr>
                <a:defRPr/>
              </a:pPr>
              <a:t>‹#›</a:t>
            </a:fld>
            <a:endParaRPr lang="en-US"/>
          </a:p>
        </p:txBody>
      </p:sp>
    </p:spTree>
    <p:extLst>
      <p:ext uri="{BB962C8B-B14F-4D97-AF65-F5344CB8AC3E}">
        <p14:creationId xmlns:p14="http://schemas.microsoft.com/office/powerpoint/2010/main" val="34225962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78826157"/>
      </p:ext>
    </p:extLst>
  </p:cSld>
  <p:clrMapOvr>
    <a:masterClrMapping/>
  </p:clrMapOvr>
  <p:transition>
    <p:wheel spokes="0"/>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678785"/>
      </p:ext>
    </p:extLst>
  </p:cSld>
  <p:clrMapOvr>
    <a:masterClrMapping/>
  </p:clrMapOvr>
  <p:transition>
    <p:wheel spokes="0"/>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0670226"/>
      </p:ext>
    </p:extLst>
  </p:cSld>
  <p:clrMapOvr>
    <a:masterClrMapping/>
  </p:clrMapOvr>
  <p:transition>
    <p:wheel spokes="0"/>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8C8B9081-9FA4-C749-B377-7F0D0C7F84E2}"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89712267"/>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5E419DB5-B62D-F948-97A8-2A021FCD0360}"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36600993"/>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D309095-E2F1-D14D-8CEA-27900A3FB3B6}"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13838716"/>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416C3312-98A1-8941-8FC0-5FC255147CCF}"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69663175"/>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379AD300-47C8-AA40-932C-2671B134E9B3}"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38248221"/>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AFA99122-805C-414E-8861-63DF805A8B9A}"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12815042"/>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endParaRPr lang="en-US">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solidFill>
                  <a:srgbClr val="000000"/>
                </a:solidFill>
              </a:defRPr>
            </a:lvl1pPr>
          </a:lstStyle>
          <a:p>
            <a:pPr defTabSz="914400" eaLnBrk="0" fontAlgn="base" hangingPunct="0">
              <a:spcBef>
                <a:spcPct val="0"/>
              </a:spcBef>
              <a:spcAft>
                <a:spcPct val="0"/>
              </a:spcAft>
              <a:defRPr/>
            </a:pPr>
            <a:fld id="{1E912391-36D3-A24F-A247-B6EDADB4CD58}" type="slidenum">
              <a:rPr lang="en-US">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40444762"/>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theme" Target="../theme/theme10.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image" Target="../media/image2.png"/><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image" Target="../media/image1.png"/><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theme" Target="../theme/theme11.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theme" Target="../theme/theme12.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3.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7.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4.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image" Target="../media/image3.png"/><Relationship Id="rId2" Type="http://schemas.openxmlformats.org/officeDocument/2006/relationships/slideLayout" Target="../slideLayouts/slideLayout48.xml"/><Relationship Id="rId16" Type="http://schemas.openxmlformats.org/officeDocument/2006/relationships/image" Target="../media/image2.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1.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6.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6.jpe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235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235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5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35"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37"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40"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042"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44"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235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5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5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235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235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5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5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235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5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5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235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5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5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235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235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grpSp>
      </p:grpSp>
      <p:sp>
        <p:nvSpPr>
          <p:cNvPr id="235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235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235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4B77B74A-6AAD-7C42-A814-FB755387CD2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608" r:id="rId1"/>
    <p:sldLayoutId id="2147484484" r:id="rId2"/>
    <p:sldLayoutId id="2147484485" r:id="rId3"/>
    <p:sldLayoutId id="2147484486" r:id="rId4"/>
    <p:sldLayoutId id="2147484487" r:id="rId5"/>
    <p:sldLayoutId id="2147484488" r:id="rId6"/>
    <p:sldLayoutId id="2147484489" r:id="rId7"/>
    <p:sldLayoutId id="2147484490" r:id="rId8"/>
    <p:sldLayoutId id="2147484491" r:id="rId9"/>
    <p:sldLayoutId id="2147484492" r:id="rId10"/>
    <p:sldLayoutId id="2147484493" r:id="rId11"/>
    <p:sldLayoutId id="2147484494" r:id="rId12"/>
    <p:sldLayoutId id="214748449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5"/>
        </a:buBlip>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6"/>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8055395"/>
      </p:ext>
    </p:extLst>
  </p:cSld>
  <p:clrMap bg1="lt1" tx1="dk1" bg2="lt2" tx2="dk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 id="2147484703" r:id="rId12"/>
    <p:sldLayoutId id="2147484704" r:id="rId13"/>
    <p:sldLayoutId id="2147484705" r:id="rId14"/>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0" y="0"/>
            <a:ext cx="9144000" cy="6856413"/>
            <a:chOff x="0" y="0"/>
            <a:chExt cx="5760" cy="4319"/>
          </a:xfrm>
        </p:grpSpPr>
        <p:sp>
          <p:nvSpPr>
            <p:cNvPr id="10547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7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7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3" name="Freeform 1030"/>
            <p:cNvSpPr>
              <a:spLocks/>
            </p:cNvSpPr>
            <p:nvPr/>
          </p:nvSpPr>
          <p:spPr bwMode="hidden">
            <a:xfrm>
              <a:off x="4038" y="3577"/>
              <a:ext cx="1720" cy="65"/>
            </a:xfrm>
            <a:custGeom>
              <a:avLst/>
              <a:gdLst>
                <a:gd name="T0" fmla="*/ 1646 w 1722"/>
                <a:gd name="T1" fmla="*/ 33 h 66"/>
                <a:gd name="T2" fmla="*/ 1646 w 1722"/>
                <a:gd name="T3" fmla="*/ 33 h 66"/>
                <a:gd name="T4" fmla="*/ 0 w 1722"/>
                <a:gd name="T5" fmla="*/ 0 h 66"/>
                <a:gd name="T6" fmla="*/ 0 w 1722"/>
                <a:gd name="T7" fmla="*/ 33 h 66"/>
                <a:gd name="T8" fmla="*/ 1646 w 1722"/>
                <a:gd name="T9" fmla="*/ 33 h 66"/>
                <a:gd name="T10" fmla="*/ 164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7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5" name="Freeform 1032"/>
            <p:cNvSpPr>
              <a:spLocks/>
            </p:cNvSpPr>
            <p:nvPr/>
          </p:nvSpPr>
          <p:spPr bwMode="hidden">
            <a:xfrm>
              <a:off x="4784" y="3702"/>
              <a:ext cx="974" cy="101"/>
            </a:xfrm>
            <a:custGeom>
              <a:avLst/>
              <a:gdLst>
                <a:gd name="T0" fmla="*/ 937 w 975"/>
                <a:gd name="T1" fmla="*/ 48 h 101"/>
                <a:gd name="T2" fmla="*/ 937 w 975"/>
                <a:gd name="T3" fmla="*/ 0 h 101"/>
                <a:gd name="T4" fmla="*/ 0 w 975"/>
                <a:gd name="T5" fmla="*/ 24 h 101"/>
                <a:gd name="T6" fmla="*/ 0 w 975"/>
                <a:gd name="T7" fmla="*/ 101 h 101"/>
                <a:gd name="T8" fmla="*/ 937 w 975"/>
                <a:gd name="T9" fmla="*/ 48 h 101"/>
                <a:gd name="T10" fmla="*/ 93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49166" name="Freeform 1033"/>
            <p:cNvSpPr>
              <a:spLocks/>
            </p:cNvSpPr>
            <p:nvPr/>
          </p:nvSpPr>
          <p:spPr bwMode="hidden">
            <a:xfrm>
              <a:off x="3619" y="3815"/>
              <a:ext cx="2139" cy="198"/>
            </a:xfrm>
            <a:custGeom>
              <a:avLst/>
              <a:gdLst>
                <a:gd name="T0" fmla="*/ 2065 w 2141"/>
                <a:gd name="T1" fmla="*/ 0 h 198"/>
                <a:gd name="T2" fmla="*/ 0 w 2141"/>
                <a:gd name="T3" fmla="*/ 156 h 198"/>
                <a:gd name="T4" fmla="*/ 0 w 2141"/>
                <a:gd name="T5" fmla="*/ 198 h 198"/>
                <a:gd name="T6" fmla="*/ 2065 w 2141"/>
                <a:gd name="T7" fmla="*/ 0 h 198"/>
                <a:gd name="T8" fmla="*/ 206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68" name="Freeform 1035"/>
            <p:cNvSpPr>
              <a:spLocks/>
            </p:cNvSpPr>
            <p:nvPr/>
          </p:nvSpPr>
          <p:spPr bwMode="hidden">
            <a:xfrm>
              <a:off x="2097" y="4043"/>
              <a:ext cx="2514" cy="276"/>
            </a:xfrm>
            <a:custGeom>
              <a:avLst/>
              <a:gdLst>
                <a:gd name="T0" fmla="*/ 2077 w 2517"/>
                <a:gd name="T1" fmla="*/ 276 h 276"/>
                <a:gd name="T2" fmla="*/ 2403 w 2517"/>
                <a:gd name="T3" fmla="*/ 204 h 276"/>
                <a:gd name="T4" fmla="*/ 2146 w 2517"/>
                <a:gd name="T5" fmla="*/ 0 h 276"/>
                <a:gd name="T6" fmla="*/ 0 w 2517"/>
                <a:gd name="T7" fmla="*/ 276 h 276"/>
                <a:gd name="T8" fmla="*/ 2077 w 2517"/>
                <a:gd name="T9" fmla="*/ 276 h 276"/>
                <a:gd name="T10" fmla="*/ 207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0" name="Freeform 1037"/>
            <p:cNvSpPr>
              <a:spLocks/>
            </p:cNvSpPr>
            <p:nvPr/>
          </p:nvSpPr>
          <p:spPr bwMode="hidden">
            <a:xfrm>
              <a:off x="5030" y="3151"/>
              <a:ext cx="728" cy="240"/>
            </a:xfrm>
            <a:custGeom>
              <a:avLst/>
              <a:gdLst>
                <a:gd name="T0" fmla="*/ 691 w 729"/>
                <a:gd name="T1" fmla="*/ 240 h 240"/>
                <a:gd name="T2" fmla="*/ 0 w 729"/>
                <a:gd name="T3" fmla="*/ 0 h 240"/>
                <a:gd name="T4" fmla="*/ 0 w 729"/>
                <a:gd name="T5" fmla="*/ 6 h 240"/>
                <a:gd name="T6" fmla="*/ 691 w 729"/>
                <a:gd name="T7" fmla="*/ 240 h 240"/>
                <a:gd name="T8" fmla="*/ 69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2" name="Freeform 1039"/>
            <p:cNvSpPr>
              <a:spLocks/>
            </p:cNvSpPr>
            <p:nvPr/>
          </p:nvSpPr>
          <p:spPr bwMode="hidden">
            <a:xfrm>
              <a:off x="5030" y="3049"/>
              <a:ext cx="728" cy="318"/>
            </a:xfrm>
            <a:custGeom>
              <a:avLst/>
              <a:gdLst>
                <a:gd name="T0" fmla="*/ 691 w 729"/>
                <a:gd name="T1" fmla="*/ 318 h 318"/>
                <a:gd name="T2" fmla="*/ 691 w 729"/>
                <a:gd name="T3" fmla="*/ 312 h 318"/>
                <a:gd name="T4" fmla="*/ 0 w 729"/>
                <a:gd name="T5" fmla="*/ 0 h 318"/>
                <a:gd name="T6" fmla="*/ 0 w 729"/>
                <a:gd name="T7" fmla="*/ 54 h 318"/>
                <a:gd name="T8" fmla="*/ 691 w 729"/>
                <a:gd name="T9" fmla="*/ 318 h 318"/>
                <a:gd name="T10" fmla="*/ 69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8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8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7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49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49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5" name="Freeform 1052"/>
            <p:cNvSpPr>
              <a:spLocks/>
            </p:cNvSpPr>
            <p:nvPr/>
          </p:nvSpPr>
          <p:spPr bwMode="hidden">
            <a:xfrm>
              <a:off x="5698" y="653"/>
              <a:ext cx="60" cy="311"/>
            </a:xfrm>
            <a:custGeom>
              <a:avLst/>
              <a:gdLst>
                <a:gd name="T0" fmla="*/ 0 w 60"/>
                <a:gd name="T1" fmla="*/ 144 h 312"/>
                <a:gd name="T2" fmla="*/ 60 w 60"/>
                <a:gd name="T3" fmla="*/ 27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50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4918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10550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0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1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nvGrpSpPr>
            <p:cNvPr id="49196" name="Group 1063"/>
            <p:cNvGrpSpPr>
              <a:grpSpLocks/>
            </p:cNvGrpSpPr>
            <p:nvPr userDrawn="1"/>
          </p:nvGrpSpPr>
          <p:grpSpPr bwMode="auto">
            <a:xfrm>
              <a:off x="0" y="1632"/>
              <a:ext cx="5758" cy="1858"/>
              <a:chOff x="0" y="1632"/>
              <a:chExt cx="5758" cy="1858"/>
            </a:xfrm>
          </p:grpSpPr>
          <p:sp>
            <p:nvSpPr>
              <p:cNvPr id="10551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10551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grpSp>
      </p:grpSp>
      <p:sp>
        <p:nvSpPr>
          <p:cNvPr id="105514"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5515"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516"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05517"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105518"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fontAlgn="base">
              <a:spcBef>
                <a:spcPct val="0"/>
              </a:spcBef>
              <a:spcAft>
                <a:spcPct val="0"/>
              </a:spcAft>
              <a:defRPr/>
            </a:pPr>
            <a:fld id="{2D1EF1ED-5190-4941-AF19-B7A31772022C}"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51215335"/>
      </p:ext>
    </p:extLst>
  </p:cSld>
  <p:clrMap bg1="dk2" tx1="lt1" bg2="dk1" tx2="lt2" accent1="accent1" accent2="accent2" accent3="accent3" accent4="accent4" accent5="accent5" accent6="accent6" hlink="hlink" folHlink="folHlink"/>
  <p:sldLayoutIdLst>
    <p:sldLayoutId id="2147484707" r:id="rId1"/>
    <p:sldLayoutId id="2147484708" r:id="rId2"/>
    <p:sldLayoutId id="2147484709" r:id="rId3"/>
    <p:sldLayoutId id="2147484710" r:id="rId4"/>
    <p:sldLayoutId id="2147484711" r:id="rId5"/>
    <p:sldLayoutId id="2147484712" r:id="rId6"/>
    <p:sldLayoutId id="2147484713" r:id="rId7"/>
    <p:sldLayoutId id="2147484714" r:id="rId8"/>
    <p:sldLayoutId id="2147484715" r:id="rId9"/>
    <p:sldLayoutId id="2147484716"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ＭＳ Ｐゴシック" charset="0"/>
                <a:cs typeface="ＭＳ Ｐゴシック" charset="0"/>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3236328244"/>
      </p:ext>
    </p:extLst>
  </p:cSld>
  <p:clrMap bg1="dk2" tx1="lt1" bg2="dk1" tx2="lt2" accent1="accent1" accent2="accent2" accent3="accent3" accent4="accent4" accent5="accent5" accent6="accent6" hlink="hlink" folHlink="folHlink"/>
  <p:sldLayoutIdLst>
    <p:sldLayoutId id="2147484718" r:id="rId1"/>
    <p:sldLayoutId id="2147484719" r:id="rId2"/>
    <p:sldLayoutId id="2147484720" r:id="rId3"/>
    <p:sldLayoutId id="2147484721" r:id="rId4"/>
    <p:sldLayoutId id="2147484722" r:id="rId5"/>
    <p:sldLayoutId id="2147484723" r:id="rId6"/>
    <p:sldLayoutId id="2147484724" r:id="rId7"/>
    <p:sldLayoutId id="2147484725" r:id="rId8"/>
    <p:sldLayoutId id="2147484726" r:id="rId9"/>
    <p:sldLayoutId id="2147484727" r:id="rId10"/>
    <p:sldLayoutId id="2147484728" r:id="rId11"/>
    <p:sldLayoutId id="2147484729" r:id="rId12"/>
    <p:sldLayoutId id="2147484730" r:id="rId13"/>
    <p:sldLayoutId id="2147484731"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30997966"/>
      </p:ext>
    </p:extLst>
  </p:cSld>
  <p:clrMap bg1="dk2" tx1="lt1" bg2="dk1" tx2="lt2" accent1="accent1" accent2="accent2" accent3="accent3" accent4="accent4" accent5="accent5" accent6="accent6" hlink="hlink" folHlink="folHlink"/>
  <p:sldLayoutIdLst>
    <p:sldLayoutId id="2147484733" r:id="rId1"/>
    <p:sldLayoutId id="2147484734" r:id="rId2"/>
    <p:sldLayoutId id="2147484735" r:id="rId3"/>
    <p:sldLayoutId id="2147484736" r:id="rId4"/>
    <p:sldLayoutId id="2147484737" r:id="rId5"/>
    <p:sldLayoutId id="2147484738" r:id="rId6"/>
    <p:sldLayoutId id="2147484739" r:id="rId7"/>
    <p:sldLayoutId id="2147484740" r:id="rId8"/>
    <p:sldLayoutId id="2147484741" r:id="rId9"/>
    <p:sldLayoutId id="2147484742" r:id="rId10"/>
    <p:sldLayoutId id="2147484743" r:id="rId11"/>
    <p:sldLayoutId id="214748474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44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44038"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EF7B6181-1E59-E742-97C3-C46CD8CA382B}" type="slidenum">
              <a:rPr lang="en-US"/>
              <a:pPr>
                <a:defRPr/>
              </a:pPr>
              <a:t>‹#›</a:t>
            </a:fld>
            <a:endParaRPr lang="en-US"/>
          </a:p>
        </p:txBody>
      </p:sp>
    </p:spTree>
    <p:extLst>
      <p:ext uri="{BB962C8B-B14F-4D97-AF65-F5344CB8AC3E}">
        <p14:creationId xmlns:p14="http://schemas.microsoft.com/office/powerpoint/2010/main" val="2629111576"/>
      </p:ext>
    </p:extLst>
  </p:cSld>
  <p:clrMap bg1="dk2" tx1="lt1" bg2="dk1" tx2="lt2" accent1="accent1" accent2="accent2" accent3="accent3" accent4="accent4" accent5="accent5" accent6="accent6" hlink="hlink" folHlink="folHlink"/>
  <p:sldLayoutIdLst>
    <p:sldLayoutId id="2147484746" r:id="rId1"/>
    <p:sldLayoutId id="2147484747" r:id="rId2"/>
    <p:sldLayoutId id="2147484748" r:id="rId3"/>
    <p:sldLayoutId id="2147484749" r:id="rId4"/>
    <p:sldLayoutId id="2147484750" r:id="rId5"/>
    <p:sldLayoutId id="2147484751" r:id="rId6"/>
    <p:sldLayoutId id="2147484752" r:id="rId7"/>
    <p:sldLayoutId id="2147484753" r:id="rId8"/>
    <p:sldLayoutId id="2147484754" r:id="rId9"/>
    <p:sldLayoutId id="2147484755" r:id="rId10"/>
    <p:sldLayoutId id="214748475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Font typeface="Wingding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Font typeface="Wingdings" pitchFamily="-108" charset="2"/>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a:defRPr/>
            </a:pPr>
            <a:fld id="{DE70FA04-1E6A-6F42-A9DE-2EF27BFC80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40" r:id="rId1"/>
    <p:sldLayoutId id="2147484541" r:id="rId2"/>
    <p:sldLayoutId id="2147484542" r:id="rId3"/>
    <p:sldLayoutId id="2147484543" r:id="rId4"/>
    <p:sldLayoutId id="2147484544" r:id="rId5"/>
    <p:sldLayoutId id="2147484545" r:id="rId6"/>
    <p:sldLayoutId id="2147484546" r:id="rId7"/>
    <p:sldLayoutId id="2147484547" r:id="rId8"/>
    <p:sldLayoutId id="2147484548" r:id="rId9"/>
    <p:sldLayoutId id="2147484549" r:id="rId10"/>
    <p:sldLayoutId id="21474845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8089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sz="2400">
              <a:solidFill>
                <a:srgbClr val="000000"/>
              </a:solidFill>
              <a:latin typeface="Times New Roman" charset="0"/>
            </a:endParaRPr>
          </a:p>
        </p:txBody>
      </p:sp>
      <p:sp>
        <p:nvSpPr>
          <p:cNvPr id="8089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80900" name="Picture 1028"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1029" descr="minispir"/>
          <p:cNvPicPr>
            <a:picLocks noChangeAspect="1" noChangeArrowheads="1"/>
          </p:cNvPicPr>
          <p:nvPr/>
        </p:nvPicPr>
        <p:blipFill>
          <a:blip r:embed="rId13" cstate="screen">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90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2"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mn-ea"/>
                <a:cs typeface="+mn-cs"/>
              </a:defRPr>
            </a:lvl1pPr>
          </a:lstStyle>
          <a:p>
            <a:pPr>
              <a:defRPr/>
            </a:pPr>
            <a:endParaRPr lang="en-US"/>
          </a:p>
        </p:txBody>
      </p:sp>
      <p:sp>
        <p:nvSpPr>
          <p:cNvPr id="103433"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mn-ea"/>
                <a:cs typeface="+mn-cs"/>
              </a:defRPr>
            </a:lvl1pPr>
          </a:lstStyle>
          <a:p>
            <a:pPr>
              <a:defRPr/>
            </a:pPr>
            <a:endParaRPr lang="en-US"/>
          </a:p>
        </p:txBody>
      </p:sp>
      <p:sp>
        <p:nvSpPr>
          <p:cNvPr id="103434"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B395711-A3FB-5943-854F-0A27C97F58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12" r:id="rId1"/>
    <p:sldLayoutId id="2147484561" r:id="rId2"/>
    <p:sldLayoutId id="2147484562" r:id="rId3"/>
    <p:sldLayoutId id="2147484563" r:id="rId4"/>
    <p:sldLayoutId id="2147484564" r:id="rId5"/>
    <p:sldLayoutId id="2147484565" r:id="rId6"/>
    <p:sldLayoutId id="2147484566" r:id="rId7"/>
    <p:sldLayoutId id="2147484567" r:id="rId8"/>
    <p:sldLayoutId id="2147484568" r:id="rId9"/>
    <p:sldLayoutId id="2147484569" r:id="rId10"/>
    <p:sldLayoutId id="214748457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600301048"/>
      </p:ext>
    </p:extLst>
  </p:cSld>
  <p:clrMap bg1="dk2" tx1="lt1" bg2="dk1" tx2="lt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235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35"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35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2" charset="0"/>
                <a:ea typeface="ＭＳ Ｐゴシック" charset="0"/>
              </a:endParaRPr>
            </a:p>
          </p:txBody>
        </p:sp>
        <p:sp>
          <p:nvSpPr>
            <p:cNvPr id="1037"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1038"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35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40"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35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42"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35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44"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35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35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35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112" charset="0"/>
                <a:ea typeface="ＭＳ Ｐゴシック" charset="0"/>
              </a:endParaRPr>
            </a:p>
          </p:txBody>
        </p:sp>
        <p:sp>
          <p:nvSpPr>
            <p:cNvPr id="235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35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35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solidFill>
                  <a:srgbClr val="FFFFFF"/>
                </a:solidFill>
                <a:latin typeface="Arial" charset="0"/>
                <a:ea typeface="ＭＳ Ｐゴシック" charset="0"/>
              </a:endParaRPr>
            </a:p>
          </p:txBody>
        </p:sp>
        <p:sp>
          <p:nvSpPr>
            <p:cNvPr id="235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grpSp>
          <p:nvGrpSpPr>
            <p:cNvPr id="1068" name="Group 39"/>
            <p:cNvGrpSpPr>
              <a:grpSpLocks/>
            </p:cNvGrpSpPr>
            <p:nvPr userDrawn="1"/>
          </p:nvGrpSpPr>
          <p:grpSpPr bwMode="auto">
            <a:xfrm>
              <a:off x="0" y="1632"/>
              <a:ext cx="5758" cy="1858"/>
              <a:chOff x="0" y="1632"/>
              <a:chExt cx="5758" cy="1858"/>
            </a:xfrm>
          </p:grpSpPr>
          <p:sp>
            <p:nvSpPr>
              <p:cNvPr id="235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sp>
            <p:nvSpPr>
              <p:cNvPr id="235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112" charset="0"/>
                  <a:ea typeface="ＭＳ Ｐゴシック" charset="0"/>
                </a:endParaRPr>
              </a:p>
            </p:txBody>
          </p:sp>
        </p:grpSp>
      </p:grpSp>
      <p:sp>
        <p:nvSpPr>
          <p:cNvPr id="235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235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235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4B77B74A-6AAD-7C42-A814-FB755387CD29}" type="slidenum">
              <a:rPr lang="en-US">
                <a:solidFill>
                  <a:srgbClr val="FFFFFF"/>
                </a:solidFill>
                <a:latin typeface="Arial" charset="0"/>
                <a:ea typeface="ＭＳ Ｐゴシック" charset="0"/>
              </a:rPr>
              <a:pPr>
                <a:defRPr/>
              </a:pPr>
              <a:t>‹#›</a:t>
            </a:fld>
            <a:endParaRPr lang="en-US">
              <a:solidFill>
                <a:srgbClr val="FFFFFF"/>
              </a:solidFill>
              <a:latin typeface="Arial" charset="0"/>
              <a:ea typeface="ＭＳ Ｐゴシック" charset="0"/>
            </a:endParaRPr>
          </a:p>
        </p:txBody>
      </p:sp>
    </p:spTree>
    <p:extLst>
      <p:ext uri="{BB962C8B-B14F-4D97-AF65-F5344CB8AC3E}">
        <p14:creationId xmlns:p14="http://schemas.microsoft.com/office/powerpoint/2010/main" val="3955555147"/>
      </p:ext>
    </p:extLst>
  </p:cSld>
  <p:clrMap bg1="dk2" tx1="lt1" bg2="dk1" tx2="lt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 id="2147484640" r:id="rId12"/>
    <p:sldLayoutId id="214748464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5"/>
        </a:buBlip>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6"/>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112" charset="-52"/>
                <a:ea typeface="+mn-ea"/>
                <a:cs typeface="+mn-cs"/>
              </a:defRPr>
            </a:lvl1pPr>
          </a:lstStyle>
          <a:p>
            <a:pPr defTabSz="914400" eaLnBrk="0" fontAlgn="base" hangingPunct="0">
              <a:spcBef>
                <a:spcPct val="0"/>
              </a:spcBef>
              <a:spcAft>
                <a:spcPct val="0"/>
              </a:spcAft>
              <a:defRPr/>
            </a:pPr>
            <a:endParaRPr lang="en-US">
              <a:solidFill>
                <a:srgbClr val="FFFFFF"/>
              </a:solidFill>
              <a:ea typeface="ＭＳ Ｐゴシック"/>
              <a:cs typeface="ＭＳ Ｐゴシック"/>
            </a:endParaRPr>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046A8920-184C-6C4D-B57B-8576F31C8FA5}"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900173327"/>
      </p:ext>
    </p:extLst>
  </p:cSld>
  <p:clrMap bg1="dk2" tx1="lt1" bg2="dk1" tx2="lt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 id="2147484648" r:id="rId6"/>
    <p:sldLayoutId id="2147484649" r:id="rId7"/>
    <p:sldLayoutId id="2147484650" r:id="rId8"/>
    <p:sldLayoutId id="2147484651" r:id="rId9"/>
    <p:sldLayoutId id="2147484652" r:id="rId10"/>
    <p:sldLayoutId id="214748465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112" charset="-52"/>
                <a:ea typeface="+mn-ea"/>
                <a:cs typeface="+mn-cs"/>
              </a:defRPr>
            </a:lvl1pPr>
          </a:lstStyle>
          <a:p>
            <a:pPr>
              <a:defRPr/>
            </a:pPr>
            <a:endParaRPr lang="en-US"/>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112" charset="-52"/>
                <a:ea typeface="+mn-ea"/>
                <a:cs typeface="+mn-cs"/>
              </a:defRPr>
            </a:lvl1pPr>
          </a:lstStyle>
          <a:p>
            <a:pPr>
              <a:defRPr/>
            </a:pPr>
            <a:endParaRPr lang="en-US"/>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046A8920-184C-6C4D-B57B-8576F31C8FA5}" type="slidenum">
              <a:rPr lang="en-US"/>
              <a:pPr>
                <a:defRPr/>
              </a:pPr>
              <a:t>‹#›</a:t>
            </a:fld>
            <a:endParaRPr lang="en-US"/>
          </a:p>
        </p:txBody>
      </p:sp>
    </p:spTree>
    <p:extLst>
      <p:ext uri="{BB962C8B-B14F-4D97-AF65-F5344CB8AC3E}">
        <p14:creationId xmlns:p14="http://schemas.microsoft.com/office/powerpoint/2010/main" val="1047739815"/>
      </p:ext>
    </p:extLst>
  </p:cSld>
  <p:clrMap bg1="dk2" tx1="lt1" bg2="dk1" tx2="lt2" accent1="accent1" accent2="accent2" accent3="accent3" accent4="accent4" accent5="accent5" accent6="accent6" hlink="hlink" folHlink="folHlink"/>
  <p:sldLayoutIdLst>
    <p:sldLayoutId id="2147484655" r:id="rId1"/>
    <p:sldLayoutId id="2147484656" r:id="rId2"/>
    <p:sldLayoutId id="2147484657" r:id="rId3"/>
    <p:sldLayoutId id="2147484658" r:id="rId4"/>
    <p:sldLayoutId id="2147484659" r:id="rId5"/>
    <p:sldLayoutId id="2147484660" r:id="rId6"/>
    <p:sldLayoutId id="2147484661" r:id="rId7"/>
    <p:sldLayoutId id="2147484662" r:id="rId8"/>
    <p:sldLayoutId id="2147484663" r:id="rId9"/>
    <p:sldLayoutId id="2147484664" r:id="rId10"/>
    <p:sldLayoutId id="21474846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0" y="0"/>
            <a:ext cx="9132888" cy="6845300"/>
            <a:chOff x="0" y="0"/>
            <a:chExt cx="5753" cy="4312"/>
          </a:xfrm>
        </p:grpSpPr>
        <p:sp>
          <p:nvSpPr>
            <p:cNvPr id="7373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nvGrpSpPr>
            <p:cNvPr id="73734" name="Group 4"/>
            <p:cNvGrpSpPr>
              <a:grpSpLocks/>
            </p:cNvGrpSpPr>
            <p:nvPr/>
          </p:nvGrpSpPr>
          <p:grpSpPr bwMode="auto">
            <a:xfrm>
              <a:off x="246" y="204"/>
              <a:ext cx="5271" cy="3889"/>
              <a:chOff x="246" y="204"/>
              <a:chExt cx="5271" cy="3889"/>
            </a:xfrm>
          </p:grpSpPr>
          <p:sp>
            <p:nvSpPr>
              <p:cNvPr id="9830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Arial" pitchFamily="-112" charset="0"/>
                  <a:ea typeface="ＭＳ Ｐゴシック" charset="0"/>
                  <a:cs typeface="ＭＳ Ｐゴシック" charset="0"/>
                </a:endParaRPr>
              </a:p>
            </p:txBody>
          </p:sp>
          <p:sp>
            <p:nvSpPr>
              <p:cNvPr id="7374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4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5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6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nvGrpSpPr>
            <p:cNvPr id="73735" name="Group 28"/>
            <p:cNvGrpSpPr>
              <a:grpSpLocks/>
            </p:cNvGrpSpPr>
            <p:nvPr/>
          </p:nvGrpSpPr>
          <p:grpSpPr bwMode="auto">
            <a:xfrm>
              <a:off x="0" y="0"/>
              <a:ext cx="1246" cy="1232"/>
              <a:chOff x="0" y="0"/>
              <a:chExt cx="1246" cy="1232"/>
            </a:xfrm>
          </p:grpSpPr>
          <p:sp>
            <p:nvSpPr>
              <p:cNvPr id="7373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sp>
            <p:nvSpPr>
              <p:cNvPr id="7373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ＭＳ Ｐゴシック" charset="0"/>
                </a:endParaRPr>
              </a:p>
            </p:txBody>
          </p:sp>
        </p:grpSp>
      </p:grpSp>
      <p:sp>
        <p:nvSpPr>
          <p:cNvPr id="73731"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rPr>
              <a:t>©2003 TBBMI</a:t>
            </a:r>
          </a:p>
        </p:txBody>
      </p:sp>
      <p:sp>
        <p:nvSpPr>
          <p:cNvPr id="98337"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7.5.03c.</a:t>
            </a:r>
          </a:p>
        </p:txBody>
      </p:sp>
    </p:spTree>
    <p:extLst>
      <p:ext uri="{BB962C8B-B14F-4D97-AF65-F5344CB8AC3E}">
        <p14:creationId xmlns:p14="http://schemas.microsoft.com/office/powerpoint/2010/main" val="3387167062"/>
      </p:ext>
    </p:extLst>
  </p:cSld>
  <p:clrMap bg1="dk2" tx1="lt1" bg2="dk1" tx2="lt2" accent1="accent1" accent2="accent2" accent3="accent3" accent4="accent4" accent5="accent5" accent6="accent6" hlink="hlink" folHlink="folHlink"/>
  <p:sldLayoutIdLst>
    <p:sldLayoutId id="2147484667" r:id="rId1"/>
    <p:sldLayoutId id="2147484668" r:id="rId2"/>
    <p:sldLayoutId id="2147484669" r:id="rId3"/>
    <p:sldLayoutId id="2147484670" r:id="rId4"/>
    <p:sldLayoutId id="2147484671" r:id="rId5"/>
    <p:sldLayoutId id="2147484672" r:id="rId6"/>
    <p:sldLayoutId id="2147484673" r:id="rId7"/>
    <p:sldLayoutId id="2147484674" r:id="rId8"/>
    <p:sldLayoutId id="2147484675" r:id="rId9"/>
    <p:sldLayoutId id="2147484676" r:id="rId10"/>
    <p:sldLayoutId id="2147484677"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726341"/>
      </p:ext>
    </p:extLst>
  </p:cSld>
  <p:clrMap bg1="lt1" tx1="dk1" bg2="lt2" tx2="dk2" accent1="accent1" accent2="accent2" accent3="accent3" accent4="accent4" accent5="accent5" accent6="accent6" hlink="hlink" folHlink="folHlink"/>
  <p:sldLayoutIdLst>
    <p:sldLayoutId id="2147484679" r:id="rId1"/>
    <p:sldLayoutId id="2147484680" r:id="rId2"/>
    <p:sldLayoutId id="2147484681" r:id="rId3"/>
    <p:sldLayoutId id="2147484682" r:id="rId4"/>
    <p:sldLayoutId id="2147484683" r:id="rId5"/>
    <p:sldLayoutId id="2147484684" r:id="rId6"/>
    <p:sldLayoutId id="2147484685" r:id="rId7"/>
    <p:sldLayoutId id="2147484686" r:id="rId8"/>
    <p:sldLayoutId id="2147484687" r:id="rId9"/>
    <p:sldLayoutId id="2147484688" r:id="rId10"/>
    <p:sldLayoutId id="2147484689" r:id="rId11"/>
    <p:sldLayoutId id="2147484690"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hemeOverride" Target="../theme/themeOverride10.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11.xml"/><Relationship Id="rId5" Type="http://schemas.openxmlformats.org/officeDocument/2006/relationships/image" Target="../media/image21.png"/><Relationship Id="rId4" Type="http://schemas.openxmlformats.org/officeDocument/2006/relationships/oleObject" Target="../embeddings/oleObject5.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1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oleObject" Target="../embeddings/oleObject6.bin"/><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oleObject" Target="../embeddings/oleObject7.bin"/></Relationships>
</file>

<file path=ppt/slides/_rels/slide1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94.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18.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29.xml"/></Relationships>
</file>

<file path=ppt/slides/_rels/slide3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49.xml"/><Relationship Id="rId6" Type="http://schemas.openxmlformats.org/officeDocument/2006/relationships/image" Target="../media/image45.jpeg"/><Relationship Id="rId11" Type="http://schemas.openxmlformats.org/officeDocument/2006/relationships/image" Target="../media/image50.emf"/><Relationship Id="rId5" Type="http://schemas.openxmlformats.org/officeDocument/2006/relationships/image" Target="../media/image44.emf"/><Relationship Id="rId10" Type="http://schemas.openxmlformats.org/officeDocument/2006/relationships/image" Target="../media/image49.emf"/><Relationship Id="rId4" Type="http://schemas.openxmlformats.org/officeDocument/2006/relationships/image" Target="../media/image43.jpeg"/><Relationship Id="rId9" Type="http://schemas.openxmlformats.org/officeDocument/2006/relationships/image" Target="../media/image48.gif"/></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hemeOverride" Target="../theme/themeOverride4.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160.xml"/></Relationships>
</file>

<file path=ppt/slides/_rels/slide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2.emf"/><Relationship Id="rId7" Type="http://schemas.openxmlformats.org/officeDocument/2006/relationships/image" Target="../media/image1.png"/><Relationship Id="rId2" Type="http://schemas.openxmlformats.org/officeDocument/2006/relationships/image" Target="../media/image61.jpeg"/><Relationship Id="rId1" Type="http://schemas.openxmlformats.org/officeDocument/2006/relationships/slideLayout" Target="../slideLayouts/slideLayout13.xml"/><Relationship Id="rId6" Type="http://schemas.openxmlformats.org/officeDocument/2006/relationships/image" Target="../media/image65.emf"/><Relationship Id="rId5" Type="http://schemas.openxmlformats.org/officeDocument/2006/relationships/image" Target="../media/image64.jpeg"/><Relationship Id="rId4" Type="http://schemas.openxmlformats.org/officeDocument/2006/relationships/image" Target="../media/image63.emf"/></Relationships>
</file>

<file path=ppt/slides/_rels/slide4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jpeg"/><Relationship Id="rId1" Type="http://schemas.openxmlformats.org/officeDocument/2006/relationships/slideLayout" Target="../slideLayouts/slideLayout13.xml"/><Relationship Id="rId6" Type="http://schemas.openxmlformats.org/officeDocument/2006/relationships/image" Target="../media/image65.emf"/><Relationship Id="rId5" Type="http://schemas.openxmlformats.org/officeDocument/2006/relationships/image" Target="../media/image64.jpeg"/><Relationship Id="rId4" Type="http://schemas.openxmlformats.org/officeDocument/2006/relationships/image" Target="../media/image63.emf"/></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png"/><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hemeOverride" Target="../theme/themeOverride5.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hemeOverride" Target="../theme/themeOverride6.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hemeOverride" Target="../theme/themeOverride7.xml"/><Relationship Id="rId5" Type="http://schemas.openxmlformats.org/officeDocument/2006/relationships/image" Target="../media/image16.emf"/><Relationship Id="rId4" Type="http://schemas.openxmlformats.org/officeDocument/2006/relationships/oleObject" Target="../embeddings/oleObject3.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hemeOverride" Target="../theme/themeOverride8.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hemeOverride" Target="../theme/themeOverride9.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aphicFrame>
        <p:nvGraphicFramePr>
          <p:cNvPr id="5" name="Object 6"/>
          <p:cNvGraphicFramePr>
            <a:graphicFrameLocks noChangeAspect="1"/>
          </p:cNvGraphicFramePr>
          <p:nvPr/>
        </p:nvGraphicFramePr>
        <p:xfrm>
          <a:off x="0" y="0"/>
          <a:ext cx="9144000" cy="6935788"/>
        </p:xfrm>
        <a:graphic>
          <a:graphicData uri="http://schemas.openxmlformats.org/presentationml/2006/ole">
            <mc:AlternateContent xmlns:mc="http://schemas.openxmlformats.org/markup-compatibility/2006">
              <mc:Choice xmlns:v="urn:schemas-microsoft-com:vml" Requires="v">
                <p:oleObj name="Document" r:id="rId3" imgW="8126984" imgH="6158730" progId="Word.Document.8">
                  <p:embed/>
                </p:oleObj>
              </mc:Choice>
              <mc:Fallback>
                <p:oleObj name="Document" r:id="rId3" imgW="8126984" imgH="6158730" progId="Word.Document.8">
                  <p:embed/>
                  <p:pic>
                    <p:nvPicPr>
                      <p:cNvPr id="0" name="Object 6"/>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0" y="0"/>
                        <a:ext cx="9144000" cy="693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050" name="Rectangle 2"/>
          <p:cNvSpPr>
            <a:spLocks noGrp="1" noChangeArrowheads="1"/>
          </p:cNvSpPr>
          <p:nvPr>
            <p:ph type="ctrTitle" sz="quarter"/>
          </p:nvPr>
        </p:nvSpPr>
        <p:spPr>
          <a:xfrm>
            <a:off x="0" y="3716338"/>
            <a:ext cx="8977313" cy="1828800"/>
          </a:xfrm>
          <a:effectLst>
            <a:outerShdw blurRad="63500" dist="35921" dir="2700000" algn="ctr" rotWithShape="0">
              <a:schemeClr val="bg2">
                <a:alpha val="74998"/>
              </a:schemeClr>
            </a:outerShdw>
          </a:effectLst>
        </p:spPr>
        <p:txBody>
          <a:bodyPr/>
          <a:lstStyle/>
          <a:p>
            <a:pPr eaLnBrk="1" hangingPunct="1">
              <a:defRPr/>
            </a:pPr>
            <a:r>
              <a:rPr lang="ar-JO" sz="6000" b="1" dirty="0">
                <a:latin typeface="Arial" panose="020B0604020202020204" pitchFamily="34" charset="0"/>
                <a:ea typeface="ＭＳ Ｐゴシック" charset="0"/>
                <a:cs typeface="Arial" panose="020B0604020202020204" pitchFamily="34" charset="0"/>
              </a:rPr>
              <a:t>هياكل                            الشرق الأدنى القديم</a:t>
            </a:r>
            <a:endParaRPr lang="en-US" sz="6000" b="1" dirty="0">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2BD53B51-533E-9700-D524-3756B949299E}"/>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dirty="0">
                <a:solidFill>
                  <a:srgbClr val="FFFFFF"/>
                </a:solidFill>
                <a:effectLst>
                  <a:outerShdw blurRad="38100" dist="38100" dir="2700000" algn="tl">
                    <a:srgbClr val="000000"/>
                  </a:outerShdw>
                </a:effectLst>
                <a:latin typeface="Arial"/>
                <a:ea typeface="+mn-ea"/>
                <a:cs typeface="Arial"/>
              </a:rPr>
              <a:t>د. ريك جريفيث</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a:t>
            </a:r>
            <a:r>
              <a:rPr lang="ar-JO" sz="16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overrideClrMapping bg1="dk2" tx1="lt1" bg2="dk1"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aphicFrame>
        <p:nvGraphicFramePr>
          <p:cNvPr id="59394" name="Object 2"/>
          <p:cNvGraphicFramePr>
            <a:graphicFrameLocks noGrp="1" noChangeAspect="1"/>
          </p:cNvGraphicFramePr>
          <p:nvPr>
            <p:ph type="title"/>
          </p:nvPr>
        </p:nvGraphicFramePr>
        <p:xfrm>
          <a:off x="3757613" y="277813"/>
          <a:ext cx="1628775" cy="1143000"/>
        </p:xfrm>
        <a:graphic>
          <a:graphicData uri="http://schemas.openxmlformats.org/presentationml/2006/ole">
            <mc:AlternateContent xmlns:mc="http://schemas.openxmlformats.org/markup-compatibility/2006">
              <mc:Choice xmlns:v="urn:schemas-microsoft-com:vml" Requires="v">
                <p:oleObj name="Document" r:id="rId4" imgW="7315200" imgH="5130800" progId="Word.Document.8">
                  <p:embed/>
                </p:oleObj>
              </mc:Choice>
              <mc:Fallback>
                <p:oleObj name="Document" r:id="rId4" imgW="7315200" imgH="51308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7613" y="277813"/>
                        <a:ext cx="16287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9397" name="Rectangle 5"/>
          <p:cNvSpPr>
            <a:spLocks noGrp="1" noChangeArrowheads="1"/>
          </p:cNvSpPr>
          <p:nvPr>
            <p:ph type="title" idx="4294967295"/>
          </p:nvPr>
        </p:nvSpPr>
        <p:spPr>
          <a:xfrm>
            <a:off x="1371600" y="5715000"/>
            <a:ext cx="7772400" cy="1143000"/>
          </a:xfrm>
          <a:effectLst>
            <a:outerShdw blurRad="63500" dist="35921" dir="2700000" algn="ctr" rotWithShape="0">
              <a:srgbClr val="000000">
                <a:alpha val="74998"/>
              </a:srgbClr>
            </a:outerShdw>
          </a:effectLst>
        </p:spPr>
        <p:txBody>
          <a:bodyPr/>
          <a:lstStyle/>
          <a:p>
            <a:pPr>
              <a:defRPr/>
            </a:pPr>
            <a:r>
              <a:rPr lang="en-US">
                <a:latin typeface="Arial"/>
                <a:ea typeface="+mj-ea"/>
                <a:cs typeface="Arial"/>
              </a:rPr>
              <a:t>Sanctuary</a:t>
            </a:r>
          </a:p>
        </p:txBody>
      </p:sp>
      <p:pic>
        <p:nvPicPr>
          <p:cNvPr id="15565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2400" y="381000"/>
            <a:ext cx="8839200" cy="2246769"/>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كان الحرم هو الجزء الأكثر خصوصية وأهمية في الهيكل، لقد كان مكاناً مظلماً وغامضاً للغاية، ولم يتمكن سوى رؤساء الكهنة والفرعون من دخول الهيكل، وفي وسط الحرم كان يوجد الضريح الذي كان محفوظا فيه تمثال الإله أو الإلهة.</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defRPr/>
            </a:pP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1000"/>
                                  </p:stCondLst>
                                  <p:childTnLst>
                                    <p:set>
                                      <p:cBhvr>
                                        <p:cTn id="6" dur="1" fill="hold">
                                          <p:stCondLst>
                                            <p:cond delay="0"/>
                                          </p:stCondLst>
                                        </p:cTn>
                                        <p:tgtEl>
                                          <p:spTgt spid="59394"/>
                                        </p:tgtEl>
                                        <p:attrNameLst>
                                          <p:attrName>style.visibility</p:attrName>
                                        </p:attrNameLst>
                                      </p:cBhvr>
                                      <p:to>
                                        <p:strVal val="visible"/>
                                      </p:to>
                                    </p:set>
                                    <p:anim calcmode="lin" valueType="num">
                                      <p:cBhvr>
                                        <p:cTn id="7" dur="500" fill="hold"/>
                                        <p:tgtEl>
                                          <p:spTgt spid="59394"/>
                                        </p:tgtEl>
                                        <p:attrNameLst>
                                          <p:attrName>ppt_w</p:attrName>
                                        </p:attrNameLst>
                                      </p:cBhvr>
                                      <p:tavLst>
                                        <p:tav tm="0">
                                          <p:val>
                                            <p:fltVal val="0"/>
                                          </p:val>
                                        </p:tav>
                                        <p:tav tm="100000">
                                          <p:val>
                                            <p:strVal val="#ppt_w"/>
                                          </p:val>
                                        </p:tav>
                                      </p:tavLst>
                                    </p:anim>
                                    <p:anim calcmode="lin" valueType="num">
                                      <p:cBhvr>
                                        <p:cTn id="8" dur="500" fill="hold"/>
                                        <p:tgtEl>
                                          <p:spTgt spid="5939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aphicFrame>
        <p:nvGraphicFramePr>
          <p:cNvPr id="157697" name="Object 2"/>
          <p:cNvGraphicFramePr>
            <a:graphicFrameLocks noChangeAspect="1"/>
          </p:cNvGraphicFramePr>
          <p:nvPr/>
        </p:nvGraphicFramePr>
        <p:xfrm>
          <a:off x="0" y="-49213"/>
          <a:ext cx="9144000" cy="6907213"/>
        </p:xfrm>
        <a:graphic>
          <a:graphicData uri="http://schemas.openxmlformats.org/presentationml/2006/ole">
            <mc:AlternateContent xmlns:mc="http://schemas.openxmlformats.org/markup-compatibility/2006">
              <mc:Choice xmlns:v="urn:schemas-microsoft-com:vml" Requires="v">
                <p:oleObj name="Document" r:id="rId4" imgW="6082540" imgH="4596825" progId="Word.Document.8">
                  <p:embed/>
                </p:oleObj>
              </mc:Choice>
              <mc:Fallback>
                <p:oleObj name="Document" r:id="rId4" imgW="6082540" imgH="4596825"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213"/>
                        <a:ext cx="9144000" cy="690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57698" name="Rectangle 4"/>
          <p:cNvSpPr>
            <a:spLocks noGrp="1" noChangeArrowheads="1"/>
          </p:cNvSpPr>
          <p:nvPr>
            <p:ph type="title" idx="4294967295"/>
          </p:nvPr>
        </p:nvSpPr>
        <p:spPr>
          <a:xfrm>
            <a:off x="0" y="1752600"/>
            <a:ext cx="2743200" cy="609600"/>
          </a:xfrm>
          <a:solidFill>
            <a:schemeClr val="bg1"/>
          </a:solidFill>
        </p:spPr>
        <p:txBody>
          <a:bodyPr/>
          <a:lstStyle/>
          <a:p>
            <a:r>
              <a:rPr lang="ar-JO" dirty="0">
                <a:latin typeface="Arial" charset="0"/>
                <a:ea typeface="ＭＳ Ｐゴシック" charset="0"/>
                <a:cs typeface="Arial" charset="0"/>
              </a:rPr>
              <a:t>التمثال</a:t>
            </a:r>
            <a:endParaRPr lang="en-US" dirty="0">
              <a:latin typeface="Arial" charset="0"/>
              <a:ea typeface="ＭＳ Ｐゴシック" charset="0"/>
              <a:cs typeface="Arial" charset="0"/>
            </a:endParaRPr>
          </a:p>
        </p:txBody>
      </p:sp>
      <p:sp>
        <p:nvSpPr>
          <p:cNvPr id="5" name="Rectangle 4"/>
          <p:cNvSpPr txBox="1">
            <a:spLocks noChangeArrowheads="1"/>
          </p:cNvSpPr>
          <p:nvPr/>
        </p:nvSpPr>
        <p:spPr bwMode="auto">
          <a:xfrm>
            <a:off x="0" y="-27384"/>
            <a:ext cx="9108504" cy="973212"/>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dirty="0">
                <a:solidFill>
                  <a:schemeClr val="tx1"/>
                </a:solidFill>
                <a:effectLst>
                  <a:glow rad="165100">
                    <a:schemeClr val="bg2"/>
                  </a:glow>
                </a:effectLst>
                <a:latin typeface="Arial"/>
                <a:ea typeface="ＭＳ Ｐゴシック" charset="0"/>
                <a:cs typeface="Arial"/>
              </a:rPr>
              <a:t>آمن المصريون القدماء أنه في بعض الأحيان خلال ممارسة الطقوس                        قد يدخل الإله أو الإلهة إلى التمثال</a:t>
            </a:r>
            <a:endParaRPr lang="en-US" sz="2400" dirty="0">
              <a:solidFill>
                <a:schemeClr val="tx1"/>
              </a:solidFill>
              <a:effectLst>
                <a:glow rad="165100">
                  <a:schemeClr val="bg2"/>
                </a:glow>
              </a:effectLst>
              <a:latin typeface="Arial"/>
              <a:ea typeface="ＭＳ Ｐゴシック" charset="0"/>
              <a:cs typeface="Arial"/>
            </a:endParaRPr>
          </a:p>
        </p:txBody>
      </p:sp>
    </p:spTree>
  </p:cSld>
  <p:clrMapOvr>
    <a:overrideClrMapping bg1="dk2" tx1="lt1" bg2="dk1"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15974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4"/>
          <p:cNvSpPr>
            <a:spLocks noGrp="1" noChangeArrowheads="1"/>
          </p:cNvSpPr>
          <p:nvPr>
            <p:ph type="title" idx="4294967295"/>
          </p:nvPr>
        </p:nvSpPr>
        <p:spPr>
          <a:xfrm>
            <a:off x="0" y="5715000"/>
            <a:ext cx="7772400" cy="1143000"/>
          </a:xfrm>
          <a:effectLst>
            <a:outerShdw blurRad="63500" dist="35921" dir="2700000" algn="ctr" rotWithShape="0">
              <a:srgbClr val="000000">
                <a:alpha val="74998"/>
              </a:srgbClr>
            </a:outerShdw>
          </a:effectLst>
        </p:spPr>
        <p:txBody>
          <a:bodyPr/>
          <a:lstStyle/>
          <a:p>
            <a:pPr>
              <a:defRPr/>
            </a:pPr>
            <a:r>
              <a:rPr lang="ar-JO" dirty="0">
                <a:latin typeface="Arial"/>
                <a:ea typeface="+mj-ea"/>
                <a:cs typeface="Arial"/>
              </a:rPr>
              <a:t>البحيرة المقدسة</a:t>
            </a:r>
            <a:endParaRPr lang="en-US" dirty="0">
              <a:latin typeface="Arial"/>
              <a:ea typeface="+mj-ea"/>
              <a:cs typeface="Arial"/>
            </a:endParaRPr>
          </a:p>
        </p:txBody>
      </p:sp>
      <p:sp>
        <p:nvSpPr>
          <p:cNvPr id="5" name="TextBox 4"/>
          <p:cNvSpPr txBox="1"/>
          <p:nvPr/>
        </p:nvSpPr>
        <p:spPr>
          <a:xfrm>
            <a:off x="0" y="152400"/>
            <a:ext cx="9067800" cy="1815882"/>
          </a:xfrm>
          <a:prstGeom prst="rect">
            <a:avLst/>
          </a:prstGeom>
          <a:noFill/>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2800" b="1" dirty="0">
                <a:solidFill>
                  <a:schemeClr val="bg2"/>
                </a:solidFill>
                <a:effectLst>
                  <a:outerShdw blurRad="38100" dist="38100" dir="2700000" algn="tl">
                    <a:srgbClr val="FFFFFF"/>
                  </a:outerShdw>
                </a:effectLst>
                <a:latin typeface="Arial" panose="020B0604020202020204" pitchFamily="34" charset="0"/>
                <a:cs typeface="Arial" panose="020B0604020202020204" pitchFamily="34" charset="0"/>
              </a:rPr>
              <a:t>كانت البحيرة المقدسة عبارة عن بركة مياه بجوار الهيكل،                     لقد كان يمثل العالم قبل أن يبدأ الزمن،                                           وقد استخدم الكهنة مياه البحيرة المقدسة لأداء الطقوس في الهيكل.</a:t>
            </a:r>
            <a:endParaRPr lang="en-US" sz="2800" b="1" dirty="0">
              <a:solidFill>
                <a:schemeClr val="bg2"/>
              </a:solidFill>
              <a:effectLst>
                <a:outerShdw blurRad="38100" dist="38100" dir="2700000" algn="tl">
                  <a:srgbClr val="FFFFFF"/>
                </a:outerShdw>
              </a:effectLst>
              <a:latin typeface="Arial" panose="020B0604020202020204" pitchFamily="34" charset="0"/>
              <a:cs typeface="Arial" panose="020B0604020202020204" pitchFamily="34" charset="0"/>
            </a:endParaRPr>
          </a:p>
          <a:p>
            <a:pPr>
              <a:defRPr/>
            </a:pPr>
            <a:endParaRPr lang="en-US" sz="2800" dirty="0">
              <a:solidFill>
                <a:schemeClr val="bg2"/>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p:nvPr>
        </p:nvSpPr>
        <p:spPr>
          <a:xfrm>
            <a:off x="457200" y="582613"/>
            <a:ext cx="8229600" cy="1143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التشابهات بين </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الهياكل الوثنية </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والهيكل اليهودي</a:t>
            </a:r>
            <a:endParaRPr lang="en-US" dirty="0">
              <a:latin typeface="Arial" panose="020B0604020202020204" pitchFamily="34" charset="0"/>
              <a:ea typeface="ＭＳ Ｐゴシック" charset="0"/>
              <a:cs typeface="Arial" panose="020B0604020202020204" pitchFamily="34" charset="0"/>
            </a:endParaRPr>
          </a:p>
        </p:txBody>
      </p:sp>
      <p:pic>
        <p:nvPicPr>
          <p:cNvPr id="161794" name="Picture 14" descr="altarst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244725"/>
            <a:ext cx="6400800"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Text Box 16"/>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latin typeface="Arial" panose="020B0604020202020204" pitchFamily="34" charset="0"/>
                <a:cs typeface="Arial" panose="020B0604020202020204" pitchFamily="34" charset="0"/>
              </a:rPr>
              <a:t>166</a:t>
            </a:r>
            <a:endParaRPr lang="en-US" sz="1800" dirty="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582613"/>
            <a:ext cx="8229600" cy="1143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التشابهات بين </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الهياكل الوثنية </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والهيكل اليهودي</a:t>
            </a:r>
            <a:endParaRPr lang="en-US" dirty="0">
              <a:latin typeface="Arial" panose="020B0604020202020204" pitchFamily="34" charset="0"/>
              <a:ea typeface="ＭＳ Ｐゴシック" charset="0"/>
              <a:cs typeface="Arial" panose="020B0604020202020204" pitchFamily="34" charset="0"/>
            </a:endParaRPr>
          </a:p>
        </p:txBody>
      </p:sp>
      <p:pic>
        <p:nvPicPr>
          <p:cNvPr id="162818"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813425" y="3498850"/>
            <a:ext cx="3482975" cy="2322513"/>
          </a:xfrm>
          <a:noFill/>
          <a:extLst>
            <a:ext uri="{909E8E84-426E-40DD-AFC4-6F175D3DCCD1}">
              <a14:hiddenFill xmlns:a14="http://schemas.microsoft.com/office/drawing/2010/main">
                <a:solidFill>
                  <a:srgbClr val="FFFFFF"/>
                </a:solidFill>
              </a14:hiddenFill>
            </a:ext>
          </a:extLst>
        </p:spPr>
      </p:pic>
      <p:pic>
        <p:nvPicPr>
          <p:cNvPr id="45061" name="Picture 5" descr="modelsacrific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4157663"/>
            <a:ext cx="4572000"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Rectangle 7"/>
          <p:cNvSpPr>
            <a:spLocks noChangeArrowheads="1"/>
          </p:cNvSpPr>
          <p:nvPr/>
        </p:nvSpPr>
        <p:spPr bwMode="auto">
          <a:xfrm>
            <a:off x="533400" y="2286000"/>
            <a:ext cx="5280025" cy="1828800"/>
          </a:xfrm>
          <a:prstGeom prst="rect">
            <a:avLst/>
          </a:prstGeom>
          <a:noFill/>
          <a:ln w="9525">
            <a:noFill/>
            <a:miter lim="800000"/>
            <a:headEnd/>
            <a:tailEnd/>
          </a:ln>
          <a:effectLst/>
        </p:spPr>
        <p:txBody>
          <a:bodyPr/>
          <a:lstStyle/>
          <a:p>
            <a:pPr algn="r" rtl="1" eaLnBrk="1" hangingPunct="1">
              <a:spcBef>
                <a:spcPct val="20000"/>
              </a:spcBef>
              <a:buClr>
                <a:schemeClr val="tx1"/>
              </a:buClr>
              <a:buSzPct val="90000"/>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(1) القصد</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eaLnBrk="1" hangingPunct="1">
              <a:spcBef>
                <a:spcPct val="20000"/>
              </a:spcBef>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أ ) عبادة الإله الواحد</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eaLnBrk="1" hangingPunct="1">
              <a:spcBef>
                <a:spcPct val="20000"/>
              </a:spcBef>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ب) الذبائح والتقدمات</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5065" name="Text Box 9"/>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t>166</a:t>
            </a: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5061"/>
                                        </p:tgtEl>
                                        <p:attrNameLst>
                                          <p:attrName>style.visibility</p:attrName>
                                        </p:attrNameLst>
                                      </p:cBhvr>
                                      <p:to>
                                        <p:strVal val="visible"/>
                                      </p:to>
                                    </p:set>
                                    <p:animEffect transition="in" filter="dissolve">
                                      <p:cBhvr>
                                        <p:cTn id="7" dur="500"/>
                                        <p:tgtEl>
                                          <p:spTgt spid="450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45063">
                                            <p:txEl>
                                              <p:pRg st="0" end="0"/>
                                            </p:txEl>
                                          </p:spTgt>
                                        </p:tgtEl>
                                        <p:attrNameLst>
                                          <p:attrName>style.visibility</p:attrName>
                                        </p:attrNameLst>
                                      </p:cBhvr>
                                      <p:to>
                                        <p:strVal val="visible"/>
                                      </p:to>
                                    </p:set>
                                    <p:anim to="" calcmode="lin" valueType="num">
                                      <p:cBhvr>
                                        <p:cTn id="12" dur="1" fill="hold"/>
                                        <p:tgtEl>
                                          <p:spTgt spid="45063">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5063">
                                            <p:txEl>
                                              <p:pRg st="1" end="1"/>
                                            </p:txEl>
                                          </p:spTgt>
                                        </p:tgtEl>
                                        <p:attrNameLst>
                                          <p:attrName>style.visibility</p:attrName>
                                        </p:attrNameLst>
                                      </p:cBhvr>
                                      <p:to>
                                        <p:strVal val="visible"/>
                                      </p:to>
                                    </p:set>
                                    <p:anim to="" calcmode="lin" valueType="num">
                                      <p:cBhvr>
                                        <p:cTn id="17" dur="1" fill="hold"/>
                                        <p:tgtEl>
                                          <p:spTgt spid="4506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5063">
                                            <p:txEl>
                                              <p:pRg st="2" end="2"/>
                                            </p:txEl>
                                          </p:spTgt>
                                        </p:tgtEl>
                                        <p:attrNameLst>
                                          <p:attrName>style.visibility</p:attrName>
                                        </p:attrNameLst>
                                      </p:cBhvr>
                                      <p:to>
                                        <p:strVal val="visible"/>
                                      </p:to>
                                    </p:set>
                                    <p:anim to="" calcmode="lin" valueType="num">
                                      <p:cBhvr>
                                        <p:cTn id="22" dur="1" fill="hold"/>
                                        <p:tgtEl>
                                          <p:spTgt spid="4506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582613"/>
            <a:ext cx="8229600" cy="1143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التشابهات بين </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الهياكل الوثنية </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والهيكل اليهودي</a:t>
            </a:r>
            <a:endParaRPr lang="en-US" dirty="0">
              <a:latin typeface="Arial" panose="020B0604020202020204" pitchFamily="34" charset="0"/>
              <a:ea typeface="ＭＳ Ｐゴシック" charset="0"/>
              <a:cs typeface="Arial" panose="020B0604020202020204" pitchFamily="34" charset="0"/>
            </a:endParaRPr>
          </a:p>
        </p:txBody>
      </p:sp>
      <p:pic>
        <p:nvPicPr>
          <p:cNvPr id="163842" name="Picture 6" descr="cedarofleban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4384675"/>
            <a:ext cx="3667125"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Rectangle 8"/>
          <p:cNvSpPr>
            <a:spLocks noChangeArrowheads="1"/>
          </p:cNvSpPr>
          <p:nvPr/>
        </p:nvSpPr>
        <p:spPr bwMode="auto">
          <a:xfrm>
            <a:off x="304800" y="2362200"/>
            <a:ext cx="5410200" cy="4495800"/>
          </a:xfrm>
          <a:prstGeom prst="rect">
            <a:avLst/>
          </a:prstGeom>
          <a:noFill/>
          <a:ln w="9525">
            <a:noFill/>
            <a:miter lim="800000"/>
            <a:headEnd/>
            <a:tailEnd/>
          </a:ln>
          <a:effectLst/>
        </p:spPr>
        <p:txBody>
          <a:bodyPr/>
          <a:lstStyle/>
          <a:p>
            <a:pPr algn="r" eaLnBrk="1" hangingPunct="1">
              <a:spcBef>
                <a:spcPct val="20000"/>
              </a:spcBef>
              <a:buClr>
                <a:schemeClr val="tx1"/>
              </a:buClr>
              <a:buSzPct val="90000"/>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(1) القصد</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eaLnBrk="1" hangingPunct="1">
              <a:spcBef>
                <a:spcPct val="20000"/>
              </a:spcBef>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أ) عبادة الإله الواحد</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eaLnBrk="1" hangingPunct="1">
              <a:spcBef>
                <a:spcPct val="20000"/>
              </a:spcBef>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ب) الذبائح والتقدمات</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eaLnBrk="1" hangingPunct="1">
              <a:spcBef>
                <a:spcPct val="20000"/>
              </a:spcBef>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ت) قصر الألوهية</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eaLnBrk="1" hangingPunct="1">
              <a:spcBef>
                <a:spcPct val="20000"/>
              </a:spcBef>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ث) مدخل الكهنة فقط</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eaLnBrk="1" hangingPunct="1">
              <a:spcBef>
                <a:spcPct val="20000"/>
              </a:spcBef>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ج) الخزنة</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eaLnBrk="1" hangingPunct="1">
              <a:spcBef>
                <a:spcPct val="20000"/>
              </a:spcBef>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      ح) مكان الإجتماع الأساسي</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4042" name="Text Box 10"/>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t>166</a:t>
            </a: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4040">
                                            <p:txEl>
                                              <p:pRg st="4" end="4"/>
                                            </p:txEl>
                                          </p:spTgt>
                                        </p:tgtEl>
                                        <p:attrNameLst>
                                          <p:attrName>style.visibility</p:attrName>
                                        </p:attrNameLst>
                                      </p:cBhvr>
                                      <p:to>
                                        <p:strVal val="visible"/>
                                      </p:to>
                                    </p:set>
                                    <p:anim to="" calcmode="lin" valueType="num">
                                      <p:cBhvr>
                                        <p:cTn id="7" dur="1" fill="hold"/>
                                        <p:tgtEl>
                                          <p:spTgt spid="44040">
                                            <p:txEl>
                                              <p:pRg st="4" end="4"/>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4040">
                                            <p:txEl>
                                              <p:pRg st="5" end="5"/>
                                            </p:txEl>
                                          </p:spTgt>
                                        </p:tgtEl>
                                        <p:attrNameLst>
                                          <p:attrName>style.visibility</p:attrName>
                                        </p:attrNameLst>
                                      </p:cBhvr>
                                      <p:to>
                                        <p:strVal val="visible"/>
                                      </p:to>
                                    </p:set>
                                    <p:anim to="" calcmode="lin" valueType="num">
                                      <p:cBhvr>
                                        <p:cTn id="12" dur="1" fill="hold"/>
                                        <p:tgtEl>
                                          <p:spTgt spid="44040">
                                            <p:txEl>
                                              <p:pRg st="5" end="5"/>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4040">
                                            <p:txEl>
                                              <p:pRg st="6" end="6"/>
                                            </p:txEl>
                                          </p:spTgt>
                                        </p:tgtEl>
                                        <p:attrNameLst>
                                          <p:attrName>style.visibility</p:attrName>
                                        </p:attrNameLst>
                                      </p:cBhvr>
                                      <p:to>
                                        <p:strVal val="visible"/>
                                      </p:to>
                                    </p:set>
                                    <p:anim to="" calcmode="lin" valueType="num">
                                      <p:cBhvr>
                                        <p:cTn id="17" dur="1" fill="hold"/>
                                        <p:tgtEl>
                                          <p:spTgt spid="44040">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تابع التشابهات</a:t>
            </a:r>
            <a:endParaRPr lang="en-US" b="1" dirty="0">
              <a:latin typeface="Arial" panose="020B0604020202020204" pitchFamily="34" charset="0"/>
              <a:ea typeface="ＭＳ Ｐゴシック" charset="0"/>
              <a:cs typeface="Arial" panose="020B0604020202020204" pitchFamily="34" charset="0"/>
            </a:endParaRPr>
          </a:p>
        </p:txBody>
      </p:sp>
      <p:graphicFrame>
        <p:nvGraphicFramePr>
          <p:cNvPr id="10244" name="Object 2"/>
          <p:cNvGraphicFramePr>
            <a:graphicFrameLocks noGrp="1" noChangeAspect="1"/>
          </p:cNvGraphicFramePr>
          <p:nvPr>
            <p:ph sz="quarter" idx="2"/>
          </p:nvPr>
        </p:nvGraphicFramePr>
        <p:xfrm>
          <a:off x="5749925" y="1600200"/>
          <a:ext cx="3575050" cy="4876800"/>
        </p:xfrm>
        <a:graphic>
          <a:graphicData uri="http://schemas.openxmlformats.org/presentationml/2006/ole">
            <mc:AlternateContent xmlns:mc="http://schemas.openxmlformats.org/markup-compatibility/2006">
              <mc:Choice xmlns:v="urn:schemas-microsoft-com:vml" Requires="v">
                <p:oleObj name="Photo Editor Photo" r:id="rId2" imgW="3459780" imgH="4717189" progId="MSPhotoEd.3">
                  <p:embed/>
                </p:oleObj>
              </mc:Choice>
              <mc:Fallback>
                <p:oleObj name="Photo Editor Photo" r:id="rId2" imgW="3459780" imgH="4717189" progId="MSPhotoEd.3">
                  <p:embed/>
                  <p:pic>
                    <p:nvPicPr>
                      <p:cNvPr id="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9925" y="1600200"/>
                        <a:ext cx="357505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246" name="Object 3"/>
          <p:cNvGraphicFramePr>
            <a:graphicFrameLocks noGrp="1" noChangeAspect="1"/>
          </p:cNvGraphicFramePr>
          <p:nvPr>
            <p:ph sz="quarter" idx="3"/>
          </p:nvPr>
        </p:nvGraphicFramePr>
        <p:xfrm>
          <a:off x="5978525" y="1524000"/>
          <a:ext cx="3073400" cy="3698875"/>
        </p:xfrm>
        <a:graphic>
          <a:graphicData uri="http://schemas.openxmlformats.org/presentationml/2006/ole">
            <mc:AlternateContent xmlns:mc="http://schemas.openxmlformats.org/markup-compatibility/2006">
              <mc:Choice xmlns:v="urn:schemas-microsoft-com:vml" Requires="v">
                <p:oleObj name="Bitmap Image" r:id="rId4" imgW="1379048" imgH="1660952" progId="Paint.Picture">
                  <p:embed/>
                </p:oleObj>
              </mc:Choice>
              <mc:Fallback>
                <p:oleObj name="Bitmap Image" r:id="rId4" imgW="1379048" imgH="1660952" progId="Paint.Picture">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8525" y="1524000"/>
                        <a:ext cx="3073400" cy="369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248" name="Rectangle 8"/>
          <p:cNvSpPr>
            <a:spLocks noChangeArrowheads="1"/>
          </p:cNvSpPr>
          <p:nvPr/>
        </p:nvSpPr>
        <p:spPr bwMode="auto">
          <a:xfrm>
            <a:off x="107950" y="1524000"/>
            <a:ext cx="5641975" cy="4724400"/>
          </a:xfrm>
          <a:prstGeom prst="rect">
            <a:avLst/>
          </a:prstGeom>
          <a:noFill/>
          <a:ln w="9525">
            <a:noFill/>
            <a:miter lim="800000"/>
            <a:headEnd/>
            <a:tailEnd/>
          </a:ln>
          <a:effectLst/>
        </p:spPr>
        <p:txBody>
          <a:bodyPr/>
          <a:lstStyle/>
          <a:p>
            <a:pPr algn="r" eaLnBrk="1" hangingPunct="1">
              <a:lnSpc>
                <a:spcPct val="90000"/>
              </a:lnSpc>
              <a:spcBef>
                <a:spcPct val="20000"/>
              </a:spcBef>
              <a:buClr>
                <a:schemeClr val="tx1"/>
              </a:buClr>
              <a:buSzPct val="90000"/>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(2) الموقع</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eaLnBrk="1" hangingPunct="1">
              <a:lnSpc>
                <a:spcPct val="90000"/>
              </a:lnSpc>
              <a:spcBef>
                <a:spcPct val="20000"/>
              </a:spcBef>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أ) علو عالي</a:t>
            </a:r>
          </a:p>
          <a:p>
            <a:pPr lvl="1" algn="r" eaLnBrk="1" hangingPunct="1">
              <a:lnSpc>
                <a:spcPct val="90000"/>
              </a:lnSpc>
              <a:spcBef>
                <a:spcPct val="20000"/>
              </a:spcBef>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ب) قرب قصر الملك</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algn="r" eaLnBrk="1" hangingPunct="1">
              <a:lnSpc>
                <a:spcPct val="90000"/>
              </a:lnSpc>
              <a:spcBef>
                <a:spcPct val="20000"/>
              </a:spcBef>
              <a:buClr>
                <a:schemeClr val="tx1"/>
              </a:buClr>
              <a:buSzPct val="90000"/>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(3) الزراعة</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lvl="1" algn="r" eaLnBrk="1" hangingPunct="1">
              <a:lnSpc>
                <a:spcPct val="90000"/>
              </a:lnSpc>
              <a:spcBef>
                <a:spcPct val="20000"/>
              </a:spcBef>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أ) المزارات المحمولة</a:t>
            </a:r>
          </a:p>
          <a:p>
            <a:pPr lvl="1" algn="r" eaLnBrk="1" hangingPunct="1">
              <a:lnSpc>
                <a:spcPct val="90000"/>
              </a:lnSpc>
              <a:spcBef>
                <a:spcPct val="20000"/>
              </a:spcBef>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ب) الثلاثيات (3 أقسام)</a:t>
            </a:r>
          </a:p>
          <a:p>
            <a:pPr lvl="1" algn="r" eaLnBrk="1" hangingPunct="1">
              <a:lnSpc>
                <a:spcPct val="90000"/>
              </a:lnSpc>
              <a:spcBef>
                <a:spcPct val="20000"/>
              </a:spcBef>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ت) الأعمدة الثنائية</a:t>
            </a:r>
          </a:p>
          <a:p>
            <a:pPr lvl="1" algn="r" eaLnBrk="1" hangingPunct="1">
              <a:lnSpc>
                <a:spcPct val="90000"/>
              </a:lnSpc>
              <a:spcBef>
                <a:spcPct val="20000"/>
              </a:spcBef>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ث) الديكورات</a:t>
            </a:r>
          </a:p>
          <a:p>
            <a:pPr lvl="1" algn="r" eaLnBrk="1" hangingPunct="1">
              <a:lnSpc>
                <a:spcPct val="90000"/>
              </a:lnSpc>
              <a:spcBef>
                <a:spcPct val="20000"/>
              </a:spcBef>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ج) الأهمية الكونية </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0250" name="Text Box 10"/>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latin typeface="Arial" panose="020B0604020202020204" pitchFamily="34" charset="0"/>
                <a:cs typeface="Arial" panose="020B0604020202020204" pitchFamily="34" charset="0"/>
              </a:rPr>
              <a:t>167</a:t>
            </a:r>
            <a:endParaRPr lang="en-US" sz="1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248">
                                            <p:txEl>
                                              <p:pRg st="0" end="0"/>
                                            </p:txEl>
                                          </p:spTgt>
                                        </p:tgtEl>
                                        <p:attrNameLst>
                                          <p:attrName>style.visibility</p:attrName>
                                        </p:attrNameLst>
                                      </p:cBhvr>
                                      <p:to>
                                        <p:strVal val="visible"/>
                                      </p:to>
                                    </p:set>
                                    <p:anim calcmode="lin" valueType="num">
                                      <p:cBhvr>
                                        <p:cTn id="7" dur="1000" fill="hold"/>
                                        <p:tgtEl>
                                          <p:spTgt spid="1024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24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248">
                                            <p:txEl>
                                              <p:pRg st="0" end="0"/>
                                            </p:txEl>
                                          </p:spTgt>
                                        </p:tgtEl>
                                      </p:cBhvr>
                                    </p:animEffect>
                                  </p:childTnLst>
                                </p:cTn>
                              </p:par>
                              <p:par>
                                <p:cTn id="10" presetID="37" presetClass="entr" presetSubtype="0" fill="hold" nodeType="withEffect">
                                  <p:stCondLst>
                                    <p:cond delay="0"/>
                                  </p:stCondLst>
                                  <p:childTnLst>
                                    <p:set>
                                      <p:cBhvr>
                                        <p:cTn id="11" dur="1" fill="hold">
                                          <p:stCondLst>
                                            <p:cond delay="0"/>
                                          </p:stCondLst>
                                        </p:cTn>
                                        <p:tgtEl>
                                          <p:spTgt spid="10246"/>
                                        </p:tgtEl>
                                        <p:attrNameLst>
                                          <p:attrName>style.visibility</p:attrName>
                                        </p:attrNameLst>
                                      </p:cBhvr>
                                      <p:to>
                                        <p:strVal val="visible"/>
                                      </p:to>
                                    </p:set>
                                    <p:animEffect transition="in" filter="fade">
                                      <p:cBhvr>
                                        <p:cTn id="12" dur="1000"/>
                                        <p:tgtEl>
                                          <p:spTgt spid="10246"/>
                                        </p:tgtEl>
                                      </p:cBhvr>
                                    </p:animEffect>
                                    <p:anim calcmode="lin" valueType="num">
                                      <p:cBhvr>
                                        <p:cTn id="13" dur="1000" fill="hold"/>
                                        <p:tgtEl>
                                          <p:spTgt spid="10246"/>
                                        </p:tgtEl>
                                        <p:attrNameLst>
                                          <p:attrName>ppt_x</p:attrName>
                                        </p:attrNameLst>
                                      </p:cBhvr>
                                      <p:tavLst>
                                        <p:tav tm="0">
                                          <p:val>
                                            <p:strVal val="#ppt_x"/>
                                          </p:val>
                                        </p:tav>
                                        <p:tav tm="100000">
                                          <p:val>
                                            <p:strVal val="#ppt_x"/>
                                          </p:val>
                                        </p:tav>
                                      </p:tavLst>
                                    </p:anim>
                                    <p:anim calcmode="lin" valueType="num">
                                      <p:cBhvr>
                                        <p:cTn id="14" dur="900" decel="100000" fill="hold"/>
                                        <p:tgtEl>
                                          <p:spTgt spid="1024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0246"/>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xit" presetSubtype="10" fill="hold" nodeType="clickEffect">
                                  <p:stCondLst>
                                    <p:cond delay="0"/>
                                  </p:stCondLst>
                                  <p:childTnLst>
                                    <p:animEffect transition="out" filter="checkerboard(across)">
                                      <p:cBhvr>
                                        <p:cTn id="19" dur="500"/>
                                        <p:tgtEl>
                                          <p:spTgt spid="10246"/>
                                        </p:tgtEl>
                                      </p:cBhvr>
                                    </p:animEffect>
                                    <p:set>
                                      <p:cBhvr>
                                        <p:cTn id="20" dur="1" fill="hold">
                                          <p:stCondLst>
                                            <p:cond delay="499"/>
                                          </p:stCondLst>
                                        </p:cTn>
                                        <p:tgtEl>
                                          <p:spTgt spid="10246"/>
                                        </p:tgtEl>
                                        <p:attrNameLst>
                                          <p:attrName>style.visibility</p:attrName>
                                        </p:attrNameLst>
                                      </p:cBhvr>
                                      <p:to>
                                        <p:strVal val="hidden"/>
                                      </p:to>
                                    </p:set>
                                  </p:childTnLst>
                                </p:cTn>
                              </p:par>
                              <p:par>
                                <p:cTn id="21" presetID="55" presetClass="entr" presetSubtype="0" fill="hold" grpId="0" nodeType="withEffect">
                                  <p:stCondLst>
                                    <p:cond delay="0"/>
                                  </p:stCondLst>
                                  <p:childTnLst>
                                    <p:set>
                                      <p:cBhvr>
                                        <p:cTn id="22" dur="1" fill="hold">
                                          <p:stCondLst>
                                            <p:cond delay="0"/>
                                          </p:stCondLst>
                                        </p:cTn>
                                        <p:tgtEl>
                                          <p:spTgt spid="10248">
                                            <p:txEl>
                                              <p:pRg st="1" end="1"/>
                                            </p:txEl>
                                          </p:spTgt>
                                        </p:tgtEl>
                                        <p:attrNameLst>
                                          <p:attrName>style.visibility</p:attrName>
                                        </p:attrNameLst>
                                      </p:cBhvr>
                                      <p:to>
                                        <p:strVal val="visible"/>
                                      </p:to>
                                    </p:set>
                                    <p:anim calcmode="lin" valueType="num">
                                      <p:cBhvr>
                                        <p:cTn id="23" dur="1000" fill="hold"/>
                                        <p:tgtEl>
                                          <p:spTgt spid="10248">
                                            <p:txEl>
                                              <p:pRg st="1" end="1"/>
                                            </p:txEl>
                                          </p:spTgt>
                                        </p:tgtEl>
                                        <p:attrNameLst>
                                          <p:attrName>ppt_w</p:attrName>
                                        </p:attrNameLst>
                                      </p:cBhvr>
                                      <p:tavLst>
                                        <p:tav tm="0">
                                          <p:val>
                                            <p:strVal val="#ppt_w*0.70"/>
                                          </p:val>
                                        </p:tav>
                                        <p:tav tm="100000">
                                          <p:val>
                                            <p:strVal val="#ppt_w"/>
                                          </p:val>
                                        </p:tav>
                                      </p:tavLst>
                                    </p:anim>
                                    <p:anim calcmode="lin" valueType="num">
                                      <p:cBhvr>
                                        <p:cTn id="24" dur="1000" fill="hold"/>
                                        <p:tgtEl>
                                          <p:spTgt spid="10248">
                                            <p:txEl>
                                              <p:pRg st="1" end="1"/>
                                            </p:txEl>
                                          </p:spTgt>
                                        </p:tgtEl>
                                        <p:attrNameLst>
                                          <p:attrName>ppt_h</p:attrName>
                                        </p:attrNameLst>
                                      </p:cBhvr>
                                      <p:tavLst>
                                        <p:tav tm="0">
                                          <p:val>
                                            <p:strVal val="#ppt_h"/>
                                          </p:val>
                                        </p:tav>
                                        <p:tav tm="100000">
                                          <p:val>
                                            <p:strVal val="#ppt_h"/>
                                          </p:val>
                                        </p:tav>
                                      </p:tavLst>
                                    </p:anim>
                                    <p:animEffect transition="in" filter="fade">
                                      <p:cBhvr>
                                        <p:cTn id="25" dur="1000"/>
                                        <p:tgtEl>
                                          <p:spTgt spid="10248">
                                            <p:txEl>
                                              <p:pRg st="1" end="1"/>
                                            </p:txEl>
                                          </p:spTgt>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0248">
                                            <p:txEl>
                                              <p:pRg st="2" end="2"/>
                                            </p:txEl>
                                          </p:spTgt>
                                        </p:tgtEl>
                                        <p:attrNameLst>
                                          <p:attrName>style.visibility</p:attrName>
                                        </p:attrNameLst>
                                      </p:cBhvr>
                                      <p:to>
                                        <p:strVal val="visible"/>
                                      </p:to>
                                    </p:set>
                                    <p:anim calcmode="lin" valueType="num">
                                      <p:cBhvr>
                                        <p:cTn id="28" dur="1000" fill="hold"/>
                                        <p:tgtEl>
                                          <p:spTgt spid="10248">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10248">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10248">
                                            <p:txEl>
                                              <p:pRg st="2" end="2"/>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10244"/>
                                        </p:tgtEl>
                                        <p:attrNameLst>
                                          <p:attrName>style.visibility</p:attrName>
                                        </p:attrNameLst>
                                      </p:cBhvr>
                                      <p:to>
                                        <p:strVal val="visible"/>
                                      </p:to>
                                    </p:set>
                                    <p:anim calcmode="lin" valueType="num">
                                      <p:cBhvr>
                                        <p:cTn id="33" dur="1000" fill="hold"/>
                                        <p:tgtEl>
                                          <p:spTgt spid="10244"/>
                                        </p:tgtEl>
                                        <p:attrNameLst>
                                          <p:attrName>ppt_w</p:attrName>
                                        </p:attrNameLst>
                                      </p:cBhvr>
                                      <p:tavLst>
                                        <p:tav tm="0">
                                          <p:val>
                                            <p:strVal val="#ppt_w*0.70"/>
                                          </p:val>
                                        </p:tav>
                                        <p:tav tm="100000">
                                          <p:val>
                                            <p:strVal val="#ppt_w"/>
                                          </p:val>
                                        </p:tav>
                                      </p:tavLst>
                                    </p:anim>
                                    <p:anim calcmode="lin" valueType="num">
                                      <p:cBhvr>
                                        <p:cTn id="34" dur="1000" fill="hold"/>
                                        <p:tgtEl>
                                          <p:spTgt spid="10244"/>
                                        </p:tgtEl>
                                        <p:attrNameLst>
                                          <p:attrName>ppt_h</p:attrName>
                                        </p:attrNameLst>
                                      </p:cBhvr>
                                      <p:tavLst>
                                        <p:tav tm="0">
                                          <p:val>
                                            <p:strVal val="#ppt_h"/>
                                          </p:val>
                                        </p:tav>
                                        <p:tav tm="100000">
                                          <p:val>
                                            <p:strVal val="#ppt_h"/>
                                          </p:val>
                                        </p:tav>
                                      </p:tavLst>
                                    </p:anim>
                                    <p:animEffect transition="in" filter="fade">
                                      <p:cBhvr>
                                        <p:cTn id="35" dur="1000"/>
                                        <p:tgtEl>
                                          <p:spTgt spid="1024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xit" presetSubtype="10" fill="hold" nodeType="clickEffect">
                                  <p:stCondLst>
                                    <p:cond delay="0"/>
                                  </p:stCondLst>
                                  <p:childTnLst>
                                    <p:animEffect transition="out" filter="blinds(horizontal)">
                                      <p:cBhvr>
                                        <p:cTn id="39" dur="500"/>
                                        <p:tgtEl>
                                          <p:spTgt spid="10244"/>
                                        </p:tgtEl>
                                      </p:cBhvr>
                                    </p:animEffect>
                                    <p:set>
                                      <p:cBhvr>
                                        <p:cTn id="40" dur="1" fill="hold">
                                          <p:stCondLst>
                                            <p:cond delay="499"/>
                                          </p:stCondLst>
                                        </p:cTn>
                                        <p:tgtEl>
                                          <p:spTgt spid="1024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0248">
                                            <p:txEl>
                                              <p:pRg st="3" end="3"/>
                                            </p:txEl>
                                          </p:spTgt>
                                        </p:tgtEl>
                                        <p:attrNameLst>
                                          <p:attrName>style.visibility</p:attrName>
                                        </p:attrNameLst>
                                      </p:cBhvr>
                                      <p:to>
                                        <p:strVal val="visible"/>
                                      </p:to>
                                    </p:set>
                                    <p:anim calcmode="lin" valueType="num">
                                      <p:cBhvr>
                                        <p:cTn id="45" dur="1000" fill="hold"/>
                                        <p:tgtEl>
                                          <p:spTgt spid="10248">
                                            <p:txEl>
                                              <p:pRg st="3" end="3"/>
                                            </p:txEl>
                                          </p:spTgt>
                                        </p:tgtEl>
                                        <p:attrNameLst>
                                          <p:attrName>ppt_w</p:attrName>
                                        </p:attrNameLst>
                                      </p:cBhvr>
                                      <p:tavLst>
                                        <p:tav tm="0">
                                          <p:val>
                                            <p:strVal val="#ppt_w*0.70"/>
                                          </p:val>
                                        </p:tav>
                                        <p:tav tm="100000">
                                          <p:val>
                                            <p:strVal val="#ppt_w"/>
                                          </p:val>
                                        </p:tav>
                                      </p:tavLst>
                                    </p:anim>
                                    <p:anim calcmode="lin" valueType="num">
                                      <p:cBhvr>
                                        <p:cTn id="46" dur="1000" fill="hold"/>
                                        <p:tgtEl>
                                          <p:spTgt spid="10248">
                                            <p:txEl>
                                              <p:pRg st="3" end="3"/>
                                            </p:txEl>
                                          </p:spTgt>
                                        </p:tgtEl>
                                        <p:attrNameLst>
                                          <p:attrName>ppt_h</p:attrName>
                                        </p:attrNameLst>
                                      </p:cBhvr>
                                      <p:tavLst>
                                        <p:tav tm="0">
                                          <p:val>
                                            <p:strVal val="#ppt_h"/>
                                          </p:val>
                                        </p:tav>
                                        <p:tav tm="100000">
                                          <p:val>
                                            <p:strVal val="#ppt_h"/>
                                          </p:val>
                                        </p:tav>
                                      </p:tavLst>
                                    </p:anim>
                                    <p:animEffect transition="in" filter="fade">
                                      <p:cBhvr>
                                        <p:cTn id="47" dur="1000"/>
                                        <p:tgtEl>
                                          <p:spTgt spid="10248">
                                            <p:txEl>
                                              <p:pRg st="3" end="3"/>
                                            </p:txEl>
                                          </p:spTgt>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10248">
                                            <p:txEl>
                                              <p:pRg st="4" end="4"/>
                                            </p:txEl>
                                          </p:spTgt>
                                        </p:tgtEl>
                                        <p:attrNameLst>
                                          <p:attrName>style.visibility</p:attrName>
                                        </p:attrNameLst>
                                      </p:cBhvr>
                                      <p:to>
                                        <p:strVal val="visible"/>
                                      </p:to>
                                    </p:set>
                                    <p:anim calcmode="lin" valueType="num">
                                      <p:cBhvr>
                                        <p:cTn id="50" dur="1000" fill="hold"/>
                                        <p:tgtEl>
                                          <p:spTgt spid="10248">
                                            <p:txEl>
                                              <p:pRg st="4" end="4"/>
                                            </p:txEl>
                                          </p:spTgt>
                                        </p:tgtEl>
                                        <p:attrNameLst>
                                          <p:attrName>ppt_w</p:attrName>
                                        </p:attrNameLst>
                                      </p:cBhvr>
                                      <p:tavLst>
                                        <p:tav tm="0">
                                          <p:val>
                                            <p:strVal val="#ppt_w*0.70"/>
                                          </p:val>
                                        </p:tav>
                                        <p:tav tm="100000">
                                          <p:val>
                                            <p:strVal val="#ppt_w"/>
                                          </p:val>
                                        </p:tav>
                                      </p:tavLst>
                                    </p:anim>
                                    <p:anim calcmode="lin" valueType="num">
                                      <p:cBhvr>
                                        <p:cTn id="51" dur="1000" fill="hold"/>
                                        <p:tgtEl>
                                          <p:spTgt spid="10248">
                                            <p:txEl>
                                              <p:pRg st="4" end="4"/>
                                            </p:txEl>
                                          </p:spTgt>
                                        </p:tgtEl>
                                        <p:attrNameLst>
                                          <p:attrName>ppt_h</p:attrName>
                                        </p:attrNameLst>
                                      </p:cBhvr>
                                      <p:tavLst>
                                        <p:tav tm="0">
                                          <p:val>
                                            <p:strVal val="#ppt_h"/>
                                          </p:val>
                                        </p:tav>
                                        <p:tav tm="100000">
                                          <p:val>
                                            <p:strVal val="#ppt_h"/>
                                          </p:val>
                                        </p:tav>
                                      </p:tavLst>
                                    </p:anim>
                                    <p:animEffect transition="in" filter="fade">
                                      <p:cBhvr>
                                        <p:cTn id="52" dur="1000"/>
                                        <p:tgtEl>
                                          <p:spTgt spid="10248">
                                            <p:txEl>
                                              <p:pRg st="4" end="4"/>
                                            </p:txEl>
                                          </p:spTgt>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10248">
                                            <p:txEl>
                                              <p:pRg st="5" end="5"/>
                                            </p:txEl>
                                          </p:spTgt>
                                        </p:tgtEl>
                                        <p:attrNameLst>
                                          <p:attrName>style.visibility</p:attrName>
                                        </p:attrNameLst>
                                      </p:cBhvr>
                                      <p:to>
                                        <p:strVal val="visible"/>
                                      </p:to>
                                    </p:set>
                                    <p:anim calcmode="lin" valueType="num">
                                      <p:cBhvr>
                                        <p:cTn id="55" dur="1000" fill="hold"/>
                                        <p:tgtEl>
                                          <p:spTgt spid="10248">
                                            <p:txEl>
                                              <p:pRg st="5" end="5"/>
                                            </p:txEl>
                                          </p:spTgt>
                                        </p:tgtEl>
                                        <p:attrNameLst>
                                          <p:attrName>ppt_w</p:attrName>
                                        </p:attrNameLst>
                                      </p:cBhvr>
                                      <p:tavLst>
                                        <p:tav tm="0">
                                          <p:val>
                                            <p:strVal val="#ppt_w*0.70"/>
                                          </p:val>
                                        </p:tav>
                                        <p:tav tm="100000">
                                          <p:val>
                                            <p:strVal val="#ppt_w"/>
                                          </p:val>
                                        </p:tav>
                                      </p:tavLst>
                                    </p:anim>
                                    <p:anim calcmode="lin" valueType="num">
                                      <p:cBhvr>
                                        <p:cTn id="56" dur="1000" fill="hold"/>
                                        <p:tgtEl>
                                          <p:spTgt spid="10248">
                                            <p:txEl>
                                              <p:pRg st="5" end="5"/>
                                            </p:txEl>
                                          </p:spTgt>
                                        </p:tgtEl>
                                        <p:attrNameLst>
                                          <p:attrName>ppt_h</p:attrName>
                                        </p:attrNameLst>
                                      </p:cBhvr>
                                      <p:tavLst>
                                        <p:tav tm="0">
                                          <p:val>
                                            <p:strVal val="#ppt_h"/>
                                          </p:val>
                                        </p:tav>
                                        <p:tav tm="100000">
                                          <p:val>
                                            <p:strVal val="#ppt_h"/>
                                          </p:val>
                                        </p:tav>
                                      </p:tavLst>
                                    </p:anim>
                                    <p:animEffect transition="in" filter="fade">
                                      <p:cBhvr>
                                        <p:cTn id="57" dur="1000"/>
                                        <p:tgtEl>
                                          <p:spTgt spid="10248">
                                            <p:txEl>
                                              <p:pRg st="5" end="5"/>
                                            </p:txEl>
                                          </p:spTgt>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10248">
                                            <p:txEl>
                                              <p:pRg st="6" end="6"/>
                                            </p:txEl>
                                          </p:spTgt>
                                        </p:tgtEl>
                                        <p:attrNameLst>
                                          <p:attrName>style.visibility</p:attrName>
                                        </p:attrNameLst>
                                      </p:cBhvr>
                                      <p:to>
                                        <p:strVal val="visible"/>
                                      </p:to>
                                    </p:set>
                                    <p:anim calcmode="lin" valueType="num">
                                      <p:cBhvr>
                                        <p:cTn id="60" dur="1000" fill="hold"/>
                                        <p:tgtEl>
                                          <p:spTgt spid="10248">
                                            <p:txEl>
                                              <p:pRg st="6" end="6"/>
                                            </p:txEl>
                                          </p:spTgt>
                                        </p:tgtEl>
                                        <p:attrNameLst>
                                          <p:attrName>ppt_w</p:attrName>
                                        </p:attrNameLst>
                                      </p:cBhvr>
                                      <p:tavLst>
                                        <p:tav tm="0">
                                          <p:val>
                                            <p:strVal val="#ppt_w*0.70"/>
                                          </p:val>
                                        </p:tav>
                                        <p:tav tm="100000">
                                          <p:val>
                                            <p:strVal val="#ppt_w"/>
                                          </p:val>
                                        </p:tav>
                                      </p:tavLst>
                                    </p:anim>
                                    <p:anim calcmode="lin" valueType="num">
                                      <p:cBhvr>
                                        <p:cTn id="61" dur="1000" fill="hold"/>
                                        <p:tgtEl>
                                          <p:spTgt spid="10248">
                                            <p:txEl>
                                              <p:pRg st="6" end="6"/>
                                            </p:txEl>
                                          </p:spTgt>
                                        </p:tgtEl>
                                        <p:attrNameLst>
                                          <p:attrName>ppt_h</p:attrName>
                                        </p:attrNameLst>
                                      </p:cBhvr>
                                      <p:tavLst>
                                        <p:tav tm="0">
                                          <p:val>
                                            <p:strVal val="#ppt_h"/>
                                          </p:val>
                                        </p:tav>
                                        <p:tav tm="100000">
                                          <p:val>
                                            <p:strVal val="#ppt_h"/>
                                          </p:val>
                                        </p:tav>
                                      </p:tavLst>
                                    </p:anim>
                                    <p:animEffect transition="in" filter="fade">
                                      <p:cBhvr>
                                        <p:cTn id="62" dur="1000"/>
                                        <p:tgtEl>
                                          <p:spTgt spid="10248">
                                            <p:txEl>
                                              <p:pRg st="6" end="6"/>
                                            </p:txEl>
                                          </p:spTgt>
                                        </p:tgtEl>
                                      </p:cBhvr>
                                    </p:animEffect>
                                  </p:childTnLst>
                                </p:cTn>
                              </p:par>
                              <p:par>
                                <p:cTn id="63" presetID="55" presetClass="entr" presetSubtype="0" fill="hold" grpId="0" nodeType="withEffect">
                                  <p:stCondLst>
                                    <p:cond delay="0"/>
                                  </p:stCondLst>
                                  <p:childTnLst>
                                    <p:set>
                                      <p:cBhvr>
                                        <p:cTn id="64" dur="1" fill="hold">
                                          <p:stCondLst>
                                            <p:cond delay="0"/>
                                          </p:stCondLst>
                                        </p:cTn>
                                        <p:tgtEl>
                                          <p:spTgt spid="10248">
                                            <p:txEl>
                                              <p:pRg st="7" end="7"/>
                                            </p:txEl>
                                          </p:spTgt>
                                        </p:tgtEl>
                                        <p:attrNameLst>
                                          <p:attrName>style.visibility</p:attrName>
                                        </p:attrNameLst>
                                      </p:cBhvr>
                                      <p:to>
                                        <p:strVal val="visible"/>
                                      </p:to>
                                    </p:set>
                                    <p:anim calcmode="lin" valueType="num">
                                      <p:cBhvr>
                                        <p:cTn id="65" dur="1000" fill="hold"/>
                                        <p:tgtEl>
                                          <p:spTgt spid="10248">
                                            <p:txEl>
                                              <p:pRg st="7" end="7"/>
                                            </p:txEl>
                                          </p:spTgt>
                                        </p:tgtEl>
                                        <p:attrNameLst>
                                          <p:attrName>ppt_w</p:attrName>
                                        </p:attrNameLst>
                                      </p:cBhvr>
                                      <p:tavLst>
                                        <p:tav tm="0">
                                          <p:val>
                                            <p:strVal val="#ppt_w*0.70"/>
                                          </p:val>
                                        </p:tav>
                                        <p:tav tm="100000">
                                          <p:val>
                                            <p:strVal val="#ppt_w"/>
                                          </p:val>
                                        </p:tav>
                                      </p:tavLst>
                                    </p:anim>
                                    <p:anim calcmode="lin" valueType="num">
                                      <p:cBhvr>
                                        <p:cTn id="66" dur="1000" fill="hold"/>
                                        <p:tgtEl>
                                          <p:spTgt spid="10248">
                                            <p:txEl>
                                              <p:pRg st="7" end="7"/>
                                            </p:txEl>
                                          </p:spTgt>
                                        </p:tgtEl>
                                        <p:attrNameLst>
                                          <p:attrName>ppt_h</p:attrName>
                                        </p:attrNameLst>
                                      </p:cBhvr>
                                      <p:tavLst>
                                        <p:tav tm="0">
                                          <p:val>
                                            <p:strVal val="#ppt_h"/>
                                          </p:val>
                                        </p:tav>
                                        <p:tav tm="100000">
                                          <p:val>
                                            <p:strVal val="#ppt_h"/>
                                          </p:val>
                                        </p:tav>
                                      </p:tavLst>
                                    </p:anim>
                                    <p:animEffect transition="in" filter="fade">
                                      <p:cBhvr>
                                        <p:cTn id="67" dur="1000"/>
                                        <p:tgtEl>
                                          <p:spTgt spid="10248">
                                            <p:txEl>
                                              <p:pRg st="7" end="7"/>
                                            </p:txEl>
                                          </p:spTgt>
                                        </p:tgtEl>
                                      </p:cBhvr>
                                    </p:animEffect>
                                  </p:childTnLst>
                                </p:cTn>
                              </p:par>
                              <p:par>
                                <p:cTn id="68" presetID="55" presetClass="entr" presetSubtype="0" fill="hold" grpId="0" nodeType="withEffect">
                                  <p:stCondLst>
                                    <p:cond delay="0"/>
                                  </p:stCondLst>
                                  <p:childTnLst>
                                    <p:set>
                                      <p:cBhvr>
                                        <p:cTn id="69" dur="1" fill="hold">
                                          <p:stCondLst>
                                            <p:cond delay="0"/>
                                          </p:stCondLst>
                                        </p:cTn>
                                        <p:tgtEl>
                                          <p:spTgt spid="10248">
                                            <p:txEl>
                                              <p:pRg st="8" end="8"/>
                                            </p:txEl>
                                          </p:spTgt>
                                        </p:tgtEl>
                                        <p:attrNameLst>
                                          <p:attrName>style.visibility</p:attrName>
                                        </p:attrNameLst>
                                      </p:cBhvr>
                                      <p:to>
                                        <p:strVal val="visible"/>
                                      </p:to>
                                    </p:set>
                                    <p:anim calcmode="lin" valueType="num">
                                      <p:cBhvr>
                                        <p:cTn id="70" dur="1000" fill="hold"/>
                                        <p:tgtEl>
                                          <p:spTgt spid="10248">
                                            <p:txEl>
                                              <p:pRg st="8" end="8"/>
                                            </p:txEl>
                                          </p:spTgt>
                                        </p:tgtEl>
                                        <p:attrNameLst>
                                          <p:attrName>ppt_w</p:attrName>
                                        </p:attrNameLst>
                                      </p:cBhvr>
                                      <p:tavLst>
                                        <p:tav tm="0">
                                          <p:val>
                                            <p:strVal val="#ppt_w*0.70"/>
                                          </p:val>
                                        </p:tav>
                                        <p:tav tm="100000">
                                          <p:val>
                                            <p:strVal val="#ppt_w"/>
                                          </p:val>
                                        </p:tav>
                                      </p:tavLst>
                                    </p:anim>
                                    <p:anim calcmode="lin" valueType="num">
                                      <p:cBhvr>
                                        <p:cTn id="71" dur="1000" fill="hold"/>
                                        <p:tgtEl>
                                          <p:spTgt spid="10248">
                                            <p:txEl>
                                              <p:pRg st="8" end="8"/>
                                            </p:txEl>
                                          </p:spTgt>
                                        </p:tgtEl>
                                        <p:attrNameLst>
                                          <p:attrName>ppt_h</p:attrName>
                                        </p:attrNameLst>
                                      </p:cBhvr>
                                      <p:tavLst>
                                        <p:tav tm="0">
                                          <p:val>
                                            <p:strVal val="#ppt_h"/>
                                          </p:val>
                                        </p:tav>
                                        <p:tav tm="100000">
                                          <p:val>
                                            <p:strVal val="#ppt_h"/>
                                          </p:val>
                                        </p:tav>
                                      </p:tavLst>
                                    </p:anim>
                                    <p:animEffect transition="in" filter="fade">
                                      <p:cBhvr>
                                        <p:cTn id="72" dur="1000"/>
                                        <p:tgtEl>
                                          <p:spTgt spid="1024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277813"/>
            <a:ext cx="9144000" cy="1143000"/>
          </a:xfrm>
          <a:solidFill>
            <a:srgbClr val="6A0400"/>
          </a:solidFill>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أتينا إلى بيته</a:t>
            </a:r>
            <a:endParaRPr lang="en-US" b="1" dirty="0">
              <a:latin typeface="Arial" panose="020B0604020202020204" pitchFamily="34" charset="0"/>
              <a:ea typeface="ＭＳ Ｐゴシック" charset="0"/>
              <a:cs typeface="Arial" panose="020B0604020202020204" pitchFamily="34" charset="0"/>
            </a:endParaRPr>
          </a:p>
        </p:txBody>
      </p:sp>
      <p:pic>
        <p:nvPicPr>
          <p:cNvPr id="165890" name="Picture 4" descr="BL00342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895600"/>
            <a:ext cx="2371725"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Rectangle 5"/>
          <p:cNvSpPr>
            <a:spLocks noChangeArrowheads="1"/>
          </p:cNvSpPr>
          <p:nvPr/>
        </p:nvSpPr>
        <p:spPr bwMode="auto">
          <a:xfrm>
            <a:off x="107951" y="1524000"/>
            <a:ext cx="6292849" cy="5218113"/>
          </a:xfrm>
          <a:prstGeom prst="rect">
            <a:avLst/>
          </a:prstGeom>
          <a:noFill/>
          <a:ln w="9525">
            <a:noFill/>
            <a:miter lim="800000"/>
            <a:headEnd/>
            <a:tailEnd/>
          </a:ln>
          <a:effectLst/>
        </p:spPr>
        <p:txBody>
          <a:bodyPr/>
          <a:lstStyle/>
          <a:p>
            <a:pPr marL="342900" indent="-342900"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أتينا إلى بيته</a:t>
            </a:r>
          </a:p>
          <a:p>
            <a:pPr marL="342900" indent="-342900"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واجتمعنا باسمه لنعبده (مرتين)</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eaLnBrk="1" hangingPunct="1">
              <a:spcBef>
                <a:spcPct val="20000"/>
              </a:spcBef>
              <a:buClr>
                <a:schemeClr val="hlink"/>
              </a:buClr>
              <a:buSzPct val="90000"/>
              <a:buFont typeface="Wingdings" charset="0"/>
              <a:buNone/>
              <a:defRPr/>
            </a:pP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أتينا إلى بيته</a:t>
            </a:r>
          </a:p>
          <a:p>
            <a:pPr marL="342900" indent="-342900"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واجتمعنا باسمه </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لنعبد المسيح الرب</a:t>
            </a:r>
          </a:p>
          <a:p>
            <a:pPr marL="342900" indent="-342900"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نعبده</a:t>
            </a:r>
          </a:p>
          <a:p>
            <a:pPr marL="342900" indent="-342900"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يسوع المسيح ربنا</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77812"/>
            <a:ext cx="8229600" cy="5311428"/>
          </a:xfrm>
        </p:spPr>
        <p:txBody>
          <a:bodyPr/>
          <a:lstStyle/>
          <a:p>
            <a:pPr eaLnBrk="1" hangingPunct="1">
              <a:defRPr/>
            </a:pPr>
            <a:r>
              <a:rPr lang="ar-JO" sz="8000" b="1" dirty="0">
                <a:latin typeface="Arial" charset="0"/>
                <a:ea typeface="ＭＳ Ｐゴシック" charset="0"/>
                <a:cs typeface="Arial" panose="020B0604020202020204" pitchFamily="34" charset="0"/>
              </a:rPr>
              <a:t>إلهنا</a:t>
            </a:r>
            <a:br>
              <a:rPr lang="ar-JO" sz="8000" b="1" dirty="0">
                <a:latin typeface="Arial" charset="0"/>
                <a:ea typeface="ＭＳ Ｐゴシック" charset="0"/>
                <a:cs typeface="Arial" panose="020B0604020202020204" pitchFamily="34" charset="0"/>
              </a:rPr>
            </a:br>
            <a:r>
              <a:rPr lang="ar-JO" sz="8000" b="1" dirty="0">
                <a:latin typeface="Arial" charset="0"/>
                <a:ea typeface="ＭＳ Ｐゴシック" charset="0"/>
                <a:cs typeface="Arial" panose="020B0604020202020204" pitchFamily="34" charset="0"/>
              </a:rPr>
              <a:t>إله رائع</a:t>
            </a:r>
            <a:endParaRPr lang="en-US" sz="8000" b="1" dirty="0">
              <a:latin typeface="Arial" charset="0"/>
              <a:ea typeface="ＭＳ Ｐゴシック" charset="0"/>
              <a:cs typeface="Arial" panose="020B0604020202020204" pitchFamily="34" charset="0"/>
            </a:endParaRPr>
          </a:p>
        </p:txBody>
      </p:sp>
      <p:sp>
        <p:nvSpPr>
          <p:cNvPr id="166916" name="Rectangle 6"/>
          <p:cNvSpPr>
            <a:spLocks noChangeArrowheads="1"/>
          </p:cNvSpPr>
          <p:nvPr/>
        </p:nvSpPr>
        <p:spPr bwMode="auto">
          <a:xfrm>
            <a:off x="8959850" y="64912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41"/>
          <p:cNvPicPr>
            <a:picLocks noChangeAspect="1" noChangeArrowheads="1"/>
          </p:cNvPicPr>
          <p:nvPr/>
        </p:nvPicPr>
        <p:blipFill>
          <a:blip r:embed="rId2" cstate="screen">
            <a:lum contrast="30000"/>
            <a:extLst>
              <a:ext uri="{28A0092B-C50C-407E-A947-70E740481C1C}">
                <a14:useLocalDpi xmlns:a14="http://schemas.microsoft.com/office/drawing/2010/main" val="0"/>
              </a:ext>
            </a:extLst>
          </a:blip>
          <a:srcRect b="17647"/>
          <a:stretch>
            <a:fillRect/>
          </a:stretch>
        </p:blipFill>
        <p:spPr bwMode="auto">
          <a:xfrm>
            <a:off x="4419600" y="1524000"/>
            <a:ext cx="43195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title"/>
          </p:nvPr>
        </p:nvSpPr>
        <p:spPr>
          <a:xfrm>
            <a:off x="-107950" y="476250"/>
            <a:ext cx="9359900" cy="1016000"/>
          </a:xfrm>
          <a:solidFill>
            <a:srgbClr val="000000"/>
          </a:solidFill>
          <a:ln>
            <a:solidFill>
              <a:schemeClr val="tx1"/>
            </a:solidFill>
          </a:ln>
        </p:spPr>
        <p:txBody>
          <a:bodyPr/>
          <a:lstStyle/>
          <a:p>
            <a:pPr eaLnBrk="1" hangingPunct="1">
              <a:defRPr/>
            </a:pPr>
            <a:r>
              <a:rPr lang="ar-JO" sz="4000" b="1" dirty="0">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rPr>
              <a:t>الفروقات بين الهياكل</a:t>
            </a:r>
            <a:endParaRPr lang="en-US" sz="4000" b="1" dirty="0">
              <a:effectLst>
                <a:outerShdw blurRad="38100" dist="38100" dir="2700000" algn="tl">
                  <a:srgbClr val="000080"/>
                </a:outerShdw>
              </a:effectLst>
              <a:latin typeface="Arial" panose="020B0604020202020204" pitchFamily="34" charset="0"/>
              <a:ea typeface="ＭＳ Ｐゴシック" charset="0"/>
              <a:cs typeface="Arial" panose="020B0604020202020204" pitchFamily="34" charset="0"/>
            </a:endParaRPr>
          </a:p>
        </p:txBody>
      </p:sp>
      <p:sp>
        <p:nvSpPr>
          <p:cNvPr id="7211" name="Rectangle 43"/>
          <p:cNvSpPr>
            <a:spLocks noChangeArrowheads="1"/>
          </p:cNvSpPr>
          <p:nvPr/>
        </p:nvSpPr>
        <p:spPr bwMode="auto">
          <a:xfrm>
            <a:off x="381000" y="1524000"/>
            <a:ext cx="4038600" cy="4530725"/>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90000"/>
              <a:buFont typeface="Wingdings" charset="0"/>
              <a:buNone/>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الوثنيون</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Blip>
                <a:blip r:embed="rId3"/>
              </a:buBlip>
              <a:defRPr/>
            </a:pPr>
            <a:r>
              <a:rPr lang="ar-JO" sz="2800" dirty="0">
                <a:effectLst>
                  <a:outerShdw blurRad="38100" dist="38100" dir="2700000" algn="tl">
                    <a:srgbClr val="000000"/>
                  </a:outerShdw>
                </a:effectLst>
                <a:latin typeface="Arial" panose="020B0604020202020204" pitchFamily="34" charset="0"/>
                <a:cs typeface="Arial" panose="020B0604020202020204" pitchFamily="34" charset="0"/>
              </a:rPr>
              <a:t>متعددة</a:t>
            </a:r>
          </a:p>
          <a:p>
            <a:pPr marL="342900" indent="-342900" algn="r" rtl="1" eaLnBrk="1" hangingPunct="1">
              <a:spcBef>
                <a:spcPct val="20000"/>
              </a:spcBef>
              <a:buClr>
                <a:schemeClr val="hlink"/>
              </a:buClr>
              <a:buSzPct val="90000"/>
              <a:buFont typeface="Wingdings" charset="0"/>
              <a:buBlip>
                <a:blip r:embed="rId3"/>
              </a:buBlip>
              <a:defRPr/>
            </a:pPr>
            <a:r>
              <a:rPr lang="ar-JO" sz="2800" dirty="0">
                <a:effectLst>
                  <a:outerShdw blurRad="38100" dist="38100" dir="2700000" algn="tl">
                    <a:srgbClr val="000000"/>
                  </a:outerShdw>
                </a:effectLst>
                <a:latin typeface="Arial" panose="020B0604020202020204" pitchFamily="34" charset="0"/>
                <a:cs typeface="Arial" panose="020B0604020202020204" pitchFamily="34" charset="0"/>
              </a:rPr>
              <a:t>لإرضاء الآلهة</a:t>
            </a:r>
          </a:p>
          <a:p>
            <a:pPr marL="342900" indent="-342900" algn="r" rtl="1" eaLnBrk="1" hangingPunct="1">
              <a:spcBef>
                <a:spcPct val="20000"/>
              </a:spcBef>
              <a:buClr>
                <a:schemeClr val="hlink"/>
              </a:buClr>
              <a:buSzPct val="90000"/>
              <a:buFont typeface="Wingdings" charset="0"/>
              <a:buBlip>
                <a:blip r:embed="rId3"/>
              </a:buBlip>
              <a:defRPr/>
            </a:pPr>
            <a:r>
              <a:rPr lang="ar-JO" sz="2800" dirty="0">
                <a:effectLst>
                  <a:outerShdw blurRad="38100" dist="38100" dir="2700000" algn="tl">
                    <a:srgbClr val="000000"/>
                  </a:outerShdw>
                </a:effectLst>
                <a:latin typeface="Arial" panose="020B0604020202020204" pitchFamily="34" charset="0"/>
                <a:cs typeface="Arial" panose="020B0604020202020204" pitchFamily="34" charset="0"/>
              </a:rPr>
              <a:t>لا يوجد عهد</a:t>
            </a:r>
          </a:p>
          <a:p>
            <a:pPr marL="342900" indent="-342900" algn="r" rtl="1" eaLnBrk="1" hangingPunct="1">
              <a:spcBef>
                <a:spcPct val="20000"/>
              </a:spcBef>
              <a:buClr>
                <a:schemeClr val="hlink"/>
              </a:buClr>
              <a:buSzPct val="90000"/>
              <a:buFont typeface="Wingdings" charset="0"/>
              <a:buBlip>
                <a:blip r:embed="rId3"/>
              </a:buBlip>
              <a:defRPr/>
            </a:pPr>
            <a:r>
              <a:rPr lang="ar-JO" sz="2800" dirty="0">
                <a:effectLst>
                  <a:outerShdw blurRad="38100" dist="38100" dir="2700000" algn="tl">
                    <a:srgbClr val="000000"/>
                  </a:outerShdw>
                </a:effectLst>
                <a:latin typeface="Arial" panose="020B0604020202020204" pitchFamily="34" charset="0"/>
                <a:cs typeface="Arial" panose="020B0604020202020204" pitchFamily="34" charset="0"/>
              </a:rPr>
              <a:t>مكان لصلاة أفضل</a:t>
            </a:r>
          </a:p>
          <a:p>
            <a:pPr marL="342900" indent="-342900" algn="r" rtl="1" eaLnBrk="1" hangingPunct="1">
              <a:spcBef>
                <a:spcPct val="20000"/>
              </a:spcBef>
              <a:buClr>
                <a:schemeClr val="hlink"/>
              </a:buClr>
              <a:buSzPct val="90000"/>
              <a:buFont typeface="Wingdings" charset="0"/>
              <a:buBlip>
                <a:blip r:embed="rId3"/>
              </a:buBlip>
              <a:defRPr/>
            </a:pPr>
            <a:r>
              <a:rPr lang="ar-JO" sz="2800" dirty="0">
                <a:effectLst>
                  <a:outerShdw blurRad="38100" dist="38100" dir="2700000" algn="tl">
                    <a:srgbClr val="000000"/>
                  </a:outerShdw>
                </a:effectLst>
                <a:latin typeface="Arial" panose="020B0604020202020204" pitchFamily="34" charset="0"/>
                <a:cs typeface="Arial" panose="020B0604020202020204" pitchFamily="34" charset="0"/>
              </a:rPr>
              <a:t>دافع عبادة سيء</a:t>
            </a:r>
          </a:p>
          <a:p>
            <a:pPr marL="342900" indent="-342900" algn="r" rtl="1" eaLnBrk="1" hangingPunct="1">
              <a:spcBef>
                <a:spcPct val="20000"/>
              </a:spcBef>
              <a:buClr>
                <a:schemeClr val="hlink"/>
              </a:buClr>
              <a:buSzPct val="90000"/>
              <a:buFont typeface="Wingdings" charset="0"/>
              <a:buBlip>
                <a:blip r:embed="rId3"/>
              </a:buBlip>
              <a:defRPr/>
            </a:pPr>
            <a:r>
              <a:rPr lang="ar-JO" sz="2800" dirty="0">
                <a:effectLst>
                  <a:outerShdw blurRad="38100" dist="38100" dir="2700000" algn="tl">
                    <a:srgbClr val="000000"/>
                  </a:outerShdw>
                </a:effectLst>
                <a:latin typeface="Arial" panose="020B0604020202020204" pitchFamily="34" charset="0"/>
                <a:cs typeface="Arial" panose="020B0604020202020204" pitchFamily="34" charset="0"/>
              </a:rPr>
              <a:t>أنواع حيوانات كثيرة</a:t>
            </a:r>
          </a:p>
          <a:p>
            <a:pPr marL="342900" indent="-342900" algn="r" rtl="1" eaLnBrk="1" hangingPunct="1">
              <a:spcBef>
                <a:spcPct val="20000"/>
              </a:spcBef>
              <a:buClr>
                <a:schemeClr val="hlink"/>
              </a:buClr>
              <a:buSzPct val="90000"/>
              <a:buFont typeface="Wingdings" charset="0"/>
              <a:buBlip>
                <a:blip r:embed="rId3"/>
              </a:buBlip>
              <a:defRPr/>
            </a:pPr>
            <a:r>
              <a:rPr lang="ar-JO" sz="2800" dirty="0">
                <a:effectLst>
                  <a:outerShdw blurRad="38100" dist="38100" dir="2700000" algn="tl">
                    <a:srgbClr val="000000"/>
                  </a:outerShdw>
                </a:effectLst>
                <a:latin typeface="Arial" panose="020B0604020202020204" pitchFamily="34" charset="0"/>
                <a:cs typeface="Arial" panose="020B0604020202020204" pitchFamily="34" charset="0"/>
              </a:rPr>
              <a:t>الذبيحة البشرية مقبولة</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213" name="Rectangle 45"/>
          <p:cNvSpPr>
            <a:spLocks noChangeArrowheads="1"/>
          </p:cNvSpPr>
          <p:nvPr/>
        </p:nvSpPr>
        <p:spPr bwMode="auto">
          <a:xfrm>
            <a:off x="4419600" y="1524000"/>
            <a:ext cx="4724400" cy="5334000"/>
          </a:xfrm>
          <a:prstGeom prst="rect">
            <a:avLst/>
          </a:prstGeom>
          <a:gradFill rotWithShape="1">
            <a:gsLst>
              <a:gs pos="0">
                <a:schemeClr val="accent1">
                  <a:alpha val="50000"/>
                </a:schemeClr>
              </a:gs>
              <a:gs pos="100000">
                <a:schemeClr val="accent1">
                  <a:gamma/>
                  <a:shade val="46275"/>
                  <a:invGamma/>
                </a:schemeClr>
              </a:gs>
            </a:gsLst>
            <a:lin ang="5400000" scaled="1"/>
          </a:gradFill>
          <a:ln w="9525">
            <a:noFill/>
            <a:miter lim="800000"/>
            <a:headEnd/>
            <a:tailEnd/>
          </a:ln>
          <a:effectLst/>
        </p:spPr>
        <p:txBody>
          <a:bodyPr/>
          <a:lstStyle/>
          <a:p>
            <a:pPr marL="342900" indent="-342900" algn="ctr" eaLnBrk="1" hangingPunct="1">
              <a:spcBef>
                <a:spcPct val="20000"/>
              </a:spcBef>
              <a:buClr>
                <a:schemeClr val="hlink"/>
              </a:buClr>
              <a:buSzPct val="90000"/>
              <a:buFont typeface="Wingdings" charset="0"/>
              <a:buNone/>
              <a:defRPr/>
            </a:pPr>
            <a:r>
              <a:rPr lang="ar-JO" sz="3600" b="1" dirty="0">
                <a:effectLst>
                  <a:outerShdw blurRad="38100" dist="38100" dir="2700000" algn="tl">
                    <a:srgbClr val="000000"/>
                  </a:outerShdw>
                </a:effectLst>
                <a:latin typeface="Arial" panose="020B0604020202020204" pitchFamily="34" charset="0"/>
                <a:cs typeface="Arial" panose="020B0604020202020204" pitchFamily="34" charset="0"/>
              </a:rPr>
              <a:t>اليهود</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Blip>
                <a:blip r:embed="rId3"/>
              </a:buBlip>
              <a:defRPr/>
            </a:pPr>
            <a:r>
              <a:rPr lang="ar-JO" sz="2800" dirty="0">
                <a:effectLst>
                  <a:outerShdw blurRad="38100" dist="38100" dir="2700000" algn="tl">
                    <a:srgbClr val="000000"/>
                  </a:outerShdw>
                </a:effectLst>
                <a:latin typeface="Arial" panose="020B0604020202020204" pitchFamily="34" charset="0"/>
                <a:cs typeface="Arial" panose="020B0604020202020204" pitchFamily="34" charset="0"/>
              </a:rPr>
              <a:t>واحد</a:t>
            </a:r>
          </a:p>
          <a:p>
            <a:pPr marL="342900" indent="-342900" algn="r" rtl="1" eaLnBrk="1" hangingPunct="1">
              <a:spcBef>
                <a:spcPct val="20000"/>
              </a:spcBef>
              <a:buClr>
                <a:schemeClr val="hlink"/>
              </a:buClr>
              <a:buSzPct val="90000"/>
              <a:buFont typeface="Wingdings" charset="0"/>
              <a:buBlip>
                <a:blip r:embed="rId3"/>
              </a:buBlip>
              <a:defRPr/>
            </a:pPr>
            <a:r>
              <a:rPr lang="ar-JO" sz="2800" dirty="0">
                <a:effectLst>
                  <a:outerShdw blurRad="38100" dist="38100" dir="2700000" algn="tl">
                    <a:srgbClr val="000000"/>
                  </a:outerShdw>
                </a:effectLst>
                <a:latin typeface="Arial" panose="020B0604020202020204" pitchFamily="34" charset="0"/>
                <a:cs typeface="Arial" panose="020B0604020202020204" pitchFamily="34" charset="0"/>
              </a:rPr>
              <a:t>لسماع يهوه</a:t>
            </a:r>
          </a:p>
          <a:p>
            <a:pPr marL="342900" indent="-342900" algn="r" rtl="1" eaLnBrk="1" hangingPunct="1">
              <a:spcBef>
                <a:spcPct val="20000"/>
              </a:spcBef>
              <a:buClr>
                <a:schemeClr val="hlink"/>
              </a:buClr>
              <a:buSzPct val="90000"/>
              <a:buFont typeface="Wingdings" charset="0"/>
              <a:buBlip>
                <a:blip r:embed="rId3"/>
              </a:buBlip>
              <a:defRPr/>
            </a:pPr>
            <a:r>
              <a:rPr lang="ar-JO" sz="2800" dirty="0">
                <a:effectLst>
                  <a:outerShdw blurRad="38100" dist="38100" dir="2700000" algn="tl">
                    <a:srgbClr val="000000"/>
                  </a:outerShdw>
                </a:effectLst>
                <a:latin typeface="Arial" panose="020B0604020202020204" pitchFamily="34" charset="0"/>
                <a:cs typeface="Arial" panose="020B0604020202020204" pitchFamily="34" charset="0"/>
              </a:rPr>
              <a:t>عهد مع يهوه</a:t>
            </a:r>
          </a:p>
          <a:p>
            <a:pPr marL="342900" indent="-342900" algn="r" rtl="1" eaLnBrk="1" hangingPunct="1">
              <a:spcBef>
                <a:spcPct val="20000"/>
              </a:spcBef>
              <a:buClr>
                <a:schemeClr val="hlink"/>
              </a:buClr>
              <a:buSzPct val="90000"/>
              <a:buFont typeface="Wingdings" charset="0"/>
              <a:buBlip>
                <a:blip r:embed="rId3"/>
              </a:buBlip>
              <a:defRPr/>
            </a:pPr>
            <a:r>
              <a:rPr lang="ar-JO" sz="2800" dirty="0">
                <a:effectLst>
                  <a:outerShdw blurRad="38100" dist="38100" dir="2700000" algn="tl">
                    <a:srgbClr val="000000"/>
                  </a:outerShdw>
                </a:effectLst>
                <a:latin typeface="Arial" panose="020B0604020202020204" pitchFamily="34" charset="0"/>
                <a:cs typeface="Arial" panose="020B0604020202020204" pitchFamily="34" charset="0"/>
              </a:rPr>
              <a:t>صلاة لكل الأمم</a:t>
            </a:r>
          </a:p>
          <a:p>
            <a:pPr marL="342900" indent="-342900" algn="r" rtl="1" eaLnBrk="1" hangingPunct="1">
              <a:spcBef>
                <a:spcPct val="20000"/>
              </a:spcBef>
              <a:buClr>
                <a:schemeClr val="hlink"/>
              </a:buClr>
              <a:buSzPct val="90000"/>
              <a:buFont typeface="Wingdings" charset="0"/>
              <a:buBlip>
                <a:blip r:embed="rId3"/>
              </a:buBlip>
              <a:defRPr/>
            </a:pPr>
            <a:r>
              <a:rPr lang="ar-JO" sz="2800" dirty="0">
                <a:effectLst>
                  <a:outerShdw blurRad="38100" dist="38100" dir="2700000" algn="tl">
                    <a:srgbClr val="000000"/>
                  </a:outerShdw>
                </a:effectLst>
                <a:latin typeface="Arial" panose="020B0604020202020204" pitchFamily="34" charset="0"/>
                <a:cs typeface="Arial" panose="020B0604020202020204" pitchFamily="34" charset="0"/>
              </a:rPr>
              <a:t>عبادة لمجد يهوه</a:t>
            </a:r>
          </a:p>
          <a:p>
            <a:pPr marL="342900" indent="-342900" algn="r" rtl="1" eaLnBrk="1" hangingPunct="1">
              <a:spcBef>
                <a:spcPct val="20000"/>
              </a:spcBef>
              <a:buClr>
                <a:schemeClr val="hlink"/>
              </a:buClr>
              <a:buSzPct val="90000"/>
              <a:buFont typeface="Wingdings" charset="0"/>
              <a:buBlip>
                <a:blip r:embed="rId3"/>
              </a:buBlip>
              <a:defRPr/>
            </a:pPr>
            <a:r>
              <a:rPr lang="ar-JO" sz="2800" dirty="0">
                <a:effectLst>
                  <a:outerShdw blurRad="38100" dist="38100" dir="2700000" algn="tl">
                    <a:srgbClr val="000000"/>
                  </a:outerShdw>
                </a:effectLst>
                <a:latin typeface="Arial" panose="020B0604020202020204" pitchFamily="34" charset="0"/>
                <a:cs typeface="Arial" panose="020B0604020202020204" pitchFamily="34" charset="0"/>
              </a:rPr>
              <a:t>فقط الحيوانات الصحيحة</a:t>
            </a:r>
          </a:p>
          <a:p>
            <a:pPr marL="342900" indent="-342900" algn="r" rtl="1" eaLnBrk="1" hangingPunct="1">
              <a:spcBef>
                <a:spcPct val="20000"/>
              </a:spcBef>
              <a:buClr>
                <a:schemeClr val="hlink"/>
              </a:buClr>
              <a:buSzPct val="90000"/>
              <a:buFont typeface="Wingdings" charset="0"/>
              <a:buBlip>
                <a:blip r:embed="rId3"/>
              </a:buBlip>
              <a:defRPr/>
            </a:pPr>
            <a:r>
              <a:rPr lang="ar-JO" sz="2800" dirty="0">
                <a:effectLst>
                  <a:outerShdw blurRad="38100" dist="38100" dir="2700000" algn="tl">
                    <a:srgbClr val="000000"/>
                  </a:outerShdw>
                </a:effectLst>
                <a:latin typeface="Arial" panose="020B0604020202020204" pitchFamily="34" charset="0"/>
                <a:cs typeface="Arial" panose="020B0604020202020204" pitchFamily="34" charset="0"/>
              </a:rPr>
              <a:t>فقط الذبائح الحيوانية</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215" name="Text Box 47"/>
          <p:cNvSpPr txBox="1">
            <a:spLocks noChangeArrowheads="1"/>
          </p:cNvSpPr>
          <p:nvPr/>
        </p:nvSpPr>
        <p:spPr bwMode="auto">
          <a:xfrm>
            <a:off x="7524750" y="-26988"/>
            <a:ext cx="1547813"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b="1" dirty="0">
                <a:latin typeface="Arial" panose="020B0604020202020204" pitchFamily="34" charset="0"/>
                <a:cs typeface="Arial" panose="020B0604020202020204" pitchFamily="34" charset="0"/>
              </a:rPr>
              <a:t>168-169</a:t>
            </a:r>
            <a:endParaRPr lang="en-US" sz="18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211">
                                            <p:txEl>
                                              <p:pRg st="1" end="1"/>
                                            </p:txEl>
                                          </p:spTgt>
                                        </p:tgtEl>
                                        <p:attrNameLst>
                                          <p:attrName>style.visibility</p:attrName>
                                        </p:attrNameLst>
                                      </p:cBhvr>
                                      <p:to>
                                        <p:strVal val="visible"/>
                                      </p:to>
                                    </p:set>
                                    <p:animEffect transition="in" filter="fade">
                                      <p:cBhvr>
                                        <p:cTn id="7" dur="1000"/>
                                        <p:tgtEl>
                                          <p:spTgt spid="7211">
                                            <p:txEl>
                                              <p:pRg st="1" end="1"/>
                                            </p:txEl>
                                          </p:spTgt>
                                        </p:tgtEl>
                                      </p:cBhvr>
                                    </p:animEffect>
                                    <p:anim calcmode="lin" valueType="num">
                                      <p:cBhvr>
                                        <p:cTn id="8" dur="1000" fill="hold"/>
                                        <p:tgtEl>
                                          <p:spTgt spid="7211">
                                            <p:txEl>
                                              <p:pRg st="1" end="1"/>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7211">
                                            <p:txEl>
                                              <p:pRg st="1" end="1"/>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211">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7211">
                                            <p:txEl>
                                              <p:pRg st="2" end="2"/>
                                            </p:txEl>
                                          </p:spTgt>
                                        </p:tgtEl>
                                        <p:attrNameLst>
                                          <p:attrName>style.visibility</p:attrName>
                                        </p:attrNameLst>
                                      </p:cBhvr>
                                      <p:to>
                                        <p:strVal val="visible"/>
                                      </p:to>
                                    </p:set>
                                    <p:animEffect transition="in" filter="fade">
                                      <p:cBhvr>
                                        <p:cTn id="15" dur="1000"/>
                                        <p:tgtEl>
                                          <p:spTgt spid="7211">
                                            <p:txEl>
                                              <p:pRg st="2" end="2"/>
                                            </p:txEl>
                                          </p:spTgt>
                                        </p:tgtEl>
                                      </p:cBhvr>
                                    </p:animEffect>
                                    <p:anim calcmode="lin" valueType="num">
                                      <p:cBhvr>
                                        <p:cTn id="16" dur="1000" fill="hold"/>
                                        <p:tgtEl>
                                          <p:spTgt spid="7211">
                                            <p:txEl>
                                              <p:pRg st="2" end="2"/>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7211">
                                            <p:txEl>
                                              <p:pRg st="2" end="2"/>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7211">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7211">
                                            <p:txEl>
                                              <p:pRg st="3" end="3"/>
                                            </p:txEl>
                                          </p:spTgt>
                                        </p:tgtEl>
                                        <p:attrNameLst>
                                          <p:attrName>style.visibility</p:attrName>
                                        </p:attrNameLst>
                                      </p:cBhvr>
                                      <p:to>
                                        <p:strVal val="visible"/>
                                      </p:to>
                                    </p:set>
                                    <p:animEffect transition="in" filter="fade">
                                      <p:cBhvr>
                                        <p:cTn id="23" dur="1000"/>
                                        <p:tgtEl>
                                          <p:spTgt spid="7211">
                                            <p:txEl>
                                              <p:pRg st="3" end="3"/>
                                            </p:txEl>
                                          </p:spTgt>
                                        </p:tgtEl>
                                      </p:cBhvr>
                                    </p:animEffect>
                                    <p:anim calcmode="lin" valueType="num">
                                      <p:cBhvr>
                                        <p:cTn id="24" dur="1000" fill="hold"/>
                                        <p:tgtEl>
                                          <p:spTgt spid="7211">
                                            <p:txEl>
                                              <p:pRg st="3" end="3"/>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7211">
                                            <p:txEl>
                                              <p:pRg st="3" end="3"/>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211">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211">
                                            <p:txEl>
                                              <p:pRg st="4" end="4"/>
                                            </p:txEl>
                                          </p:spTgt>
                                        </p:tgtEl>
                                        <p:attrNameLst>
                                          <p:attrName>style.visibility</p:attrName>
                                        </p:attrNameLst>
                                      </p:cBhvr>
                                      <p:to>
                                        <p:strVal val="visible"/>
                                      </p:to>
                                    </p:set>
                                    <p:animEffect transition="in" filter="fade">
                                      <p:cBhvr>
                                        <p:cTn id="31" dur="1000"/>
                                        <p:tgtEl>
                                          <p:spTgt spid="7211">
                                            <p:txEl>
                                              <p:pRg st="4" end="4"/>
                                            </p:txEl>
                                          </p:spTgt>
                                        </p:tgtEl>
                                      </p:cBhvr>
                                    </p:animEffect>
                                    <p:anim calcmode="lin" valueType="num">
                                      <p:cBhvr>
                                        <p:cTn id="32" dur="1000" fill="hold"/>
                                        <p:tgtEl>
                                          <p:spTgt spid="7211">
                                            <p:txEl>
                                              <p:pRg st="4" end="4"/>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7211">
                                            <p:txEl>
                                              <p:pRg st="4" end="4"/>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211">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7211">
                                            <p:txEl>
                                              <p:pRg st="5" end="5"/>
                                            </p:txEl>
                                          </p:spTgt>
                                        </p:tgtEl>
                                        <p:attrNameLst>
                                          <p:attrName>style.visibility</p:attrName>
                                        </p:attrNameLst>
                                      </p:cBhvr>
                                      <p:to>
                                        <p:strVal val="visible"/>
                                      </p:to>
                                    </p:set>
                                    <p:animEffect transition="in" filter="fade">
                                      <p:cBhvr>
                                        <p:cTn id="39" dur="1000"/>
                                        <p:tgtEl>
                                          <p:spTgt spid="7211">
                                            <p:txEl>
                                              <p:pRg st="5" end="5"/>
                                            </p:txEl>
                                          </p:spTgt>
                                        </p:tgtEl>
                                      </p:cBhvr>
                                    </p:animEffect>
                                    <p:anim calcmode="lin" valueType="num">
                                      <p:cBhvr>
                                        <p:cTn id="40" dur="1000" fill="hold"/>
                                        <p:tgtEl>
                                          <p:spTgt spid="7211">
                                            <p:txEl>
                                              <p:pRg st="5" end="5"/>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7211">
                                            <p:txEl>
                                              <p:pRg st="5" end="5"/>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7211">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7211">
                                            <p:txEl>
                                              <p:pRg st="6" end="6"/>
                                            </p:txEl>
                                          </p:spTgt>
                                        </p:tgtEl>
                                        <p:attrNameLst>
                                          <p:attrName>style.visibility</p:attrName>
                                        </p:attrNameLst>
                                      </p:cBhvr>
                                      <p:to>
                                        <p:strVal val="visible"/>
                                      </p:to>
                                    </p:set>
                                    <p:animEffect transition="in" filter="fade">
                                      <p:cBhvr>
                                        <p:cTn id="47" dur="1000"/>
                                        <p:tgtEl>
                                          <p:spTgt spid="7211">
                                            <p:txEl>
                                              <p:pRg st="6" end="6"/>
                                            </p:txEl>
                                          </p:spTgt>
                                        </p:tgtEl>
                                      </p:cBhvr>
                                    </p:animEffect>
                                    <p:anim calcmode="lin" valueType="num">
                                      <p:cBhvr>
                                        <p:cTn id="48" dur="1000" fill="hold"/>
                                        <p:tgtEl>
                                          <p:spTgt spid="7211">
                                            <p:txEl>
                                              <p:pRg st="6" end="6"/>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7211">
                                            <p:txEl>
                                              <p:pRg st="6" end="6"/>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7211">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7211">
                                            <p:txEl>
                                              <p:pRg st="7" end="7"/>
                                            </p:txEl>
                                          </p:spTgt>
                                        </p:tgtEl>
                                        <p:attrNameLst>
                                          <p:attrName>style.visibility</p:attrName>
                                        </p:attrNameLst>
                                      </p:cBhvr>
                                      <p:to>
                                        <p:strVal val="visible"/>
                                      </p:to>
                                    </p:set>
                                    <p:animEffect transition="in" filter="fade">
                                      <p:cBhvr>
                                        <p:cTn id="55" dur="1000"/>
                                        <p:tgtEl>
                                          <p:spTgt spid="7211">
                                            <p:txEl>
                                              <p:pRg st="7" end="7"/>
                                            </p:txEl>
                                          </p:spTgt>
                                        </p:tgtEl>
                                      </p:cBhvr>
                                    </p:animEffect>
                                    <p:anim calcmode="lin" valueType="num">
                                      <p:cBhvr>
                                        <p:cTn id="56" dur="1000" fill="hold"/>
                                        <p:tgtEl>
                                          <p:spTgt spid="7211">
                                            <p:txEl>
                                              <p:pRg st="7" end="7"/>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7211">
                                            <p:txEl>
                                              <p:pRg st="7" end="7"/>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7211">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8" presetClass="entr" presetSubtype="0" accel="50000" fill="hold" grpId="0" nodeType="clickEffect">
                                  <p:stCondLst>
                                    <p:cond delay="0"/>
                                  </p:stCondLst>
                                  <p:iterate type="lt">
                                    <p:tmPct val="50000"/>
                                  </p:iterate>
                                  <p:childTnLst>
                                    <p:set>
                                      <p:cBhvr>
                                        <p:cTn id="62" dur="1" fill="hold">
                                          <p:stCondLst>
                                            <p:cond delay="0"/>
                                          </p:stCondLst>
                                        </p:cTn>
                                        <p:tgtEl>
                                          <p:spTgt spid="7213">
                                            <p:txEl>
                                              <p:pRg st="0" end="0"/>
                                            </p:txEl>
                                          </p:spTgt>
                                        </p:tgtEl>
                                        <p:attrNameLst>
                                          <p:attrName>style.visibility</p:attrName>
                                        </p:attrNameLst>
                                      </p:cBhvr>
                                      <p:to>
                                        <p:strVal val="visible"/>
                                      </p:to>
                                    </p:set>
                                    <p:set>
                                      <p:cBhvr>
                                        <p:cTn id="63" dur="455" fill="hold">
                                          <p:stCondLst>
                                            <p:cond delay="0"/>
                                          </p:stCondLst>
                                        </p:cTn>
                                        <p:tgtEl>
                                          <p:spTgt spid="7213">
                                            <p:txEl>
                                              <p:pRg st="0" end="0"/>
                                            </p:txEl>
                                          </p:spTgt>
                                        </p:tgtEl>
                                        <p:attrNameLst>
                                          <p:attrName>style.rotation</p:attrName>
                                        </p:attrNameLst>
                                      </p:cBhvr>
                                      <p:to>
                                        <p:strVal val="-45.0"/>
                                      </p:to>
                                    </p:set>
                                    <p:anim calcmode="lin" valueType="num">
                                      <p:cBhvr>
                                        <p:cTn id="64" dur="455" fill="hold">
                                          <p:stCondLst>
                                            <p:cond delay="455"/>
                                          </p:stCondLst>
                                        </p:cTn>
                                        <p:tgtEl>
                                          <p:spTgt spid="721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65" dur="455" fill="hold">
                                          <p:stCondLst>
                                            <p:cond delay="0"/>
                                          </p:stCondLst>
                                        </p:cTn>
                                        <p:tgtEl>
                                          <p:spTgt spid="7213">
                                            <p:txEl>
                                              <p:pRg st="0" end="0"/>
                                            </p:txEl>
                                          </p:spTgt>
                                        </p:tgtEl>
                                        <p:attrNameLst>
                                          <p:attrName>ppt_y</p:attrName>
                                        </p:attrNameLst>
                                      </p:cBhvr>
                                      <p:tavLst>
                                        <p:tav tm="0">
                                          <p:val>
                                            <p:strVal val="#ppt_y-1"/>
                                          </p:val>
                                        </p:tav>
                                        <p:tav tm="100000">
                                          <p:val>
                                            <p:strVal val="#ppt_y-(0.354*#ppt_w-0.172*#ppt_h)"/>
                                          </p:val>
                                        </p:tav>
                                      </p:tavLst>
                                    </p:anim>
                                    <p:anim calcmode="lin" valueType="num">
                                      <p:cBhvr>
                                        <p:cTn id="66" dur="156" decel="50000" autoRev="1" fill="hold">
                                          <p:stCondLst>
                                            <p:cond delay="455"/>
                                          </p:stCondLst>
                                        </p:cTn>
                                        <p:tgtEl>
                                          <p:spTgt spid="721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67" dur="136" fill="hold">
                                          <p:stCondLst>
                                            <p:cond delay="864"/>
                                          </p:stCondLst>
                                        </p:cTn>
                                        <p:tgtEl>
                                          <p:spTgt spid="721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38" presetClass="entr" presetSubtype="0" accel="50000" fill="hold" grpId="0" nodeType="clickEffect">
                                  <p:stCondLst>
                                    <p:cond delay="0"/>
                                  </p:stCondLst>
                                  <p:iterate type="lt">
                                    <p:tmPct val="50000"/>
                                  </p:iterate>
                                  <p:childTnLst>
                                    <p:set>
                                      <p:cBhvr>
                                        <p:cTn id="71" dur="1" fill="hold">
                                          <p:stCondLst>
                                            <p:cond delay="0"/>
                                          </p:stCondLst>
                                        </p:cTn>
                                        <p:tgtEl>
                                          <p:spTgt spid="7213">
                                            <p:bg/>
                                          </p:spTgt>
                                        </p:tgtEl>
                                        <p:attrNameLst>
                                          <p:attrName>style.visibility</p:attrName>
                                        </p:attrNameLst>
                                      </p:cBhvr>
                                      <p:to>
                                        <p:strVal val="visible"/>
                                      </p:to>
                                    </p:set>
                                    <p:set>
                                      <p:cBhvr>
                                        <p:cTn id="72" dur="455" fill="hold">
                                          <p:stCondLst>
                                            <p:cond delay="0"/>
                                          </p:stCondLst>
                                        </p:cTn>
                                        <p:tgtEl>
                                          <p:spTgt spid="7213">
                                            <p:bg/>
                                          </p:spTgt>
                                        </p:tgtEl>
                                        <p:attrNameLst>
                                          <p:attrName>style.rotation</p:attrName>
                                        </p:attrNameLst>
                                      </p:cBhvr>
                                      <p:to>
                                        <p:strVal val="-45.0"/>
                                      </p:to>
                                    </p:set>
                                    <p:anim calcmode="lin" valueType="num">
                                      <p:cBhvr>
                                        <p:cTn id="73" dur="455" fill="hold">
                                          <p:stCondLst>
                                            <p:cond delay="455"/>
                                          </p:stCondLst>
                                        </p:cTn>
                                        <p:tgtEl>
                                          <p:spTgt spid="7213">
                                            <p:bg/>
                                          </p:spTgt>
                                        </p:tgtEl>
                                        <p:attrNameLst>
                                          <p:attrName>style.rotation</p:attrName>
                                        </p:attrNameLst>
                                      </p:cBhvr>
                                      <p:tavLst>
                                        <p:tav tm="0">
                                          <p:val>
                                            <p:fltVal val="-45"/>
                                          </p:val>
                                        </p:tav>
                                        <p:tav tm="69900">
                                          <p:val>
                                            <p:fltVal val="45"/>
                                          </p:val>
                                        </p:tav>
                                        <p:tav tm="100000">
                                          <p:val>
                                            <p:fltVal val="0"/>
                                          </p:val>
                                        </p:tav>
                                      </p:tavLst>
                                    </p:anim>
                                    <p:anim calcmode="lin" valueType="num">
                                      <p:cBhvr>
                                        <p:cTn id="74" dur="455" fill="hold">
                                          <p:stCondLst>
                                            <p:cond delay="0"/>
                                          </p:stCondLst>
                                        </p:cTn>
                                        <p:tgtEl>
                                          <p:spTgt spid="7213">
                                            <p:bg/>
                                          </p:spTgt>
                                        </p:tgtEl>
                                        <p:attrNameLst>
                                          <p:attrName>ppt_y</p:attrName>
                                        </p:attrNameLst>
                                      </p:cBhvr>
                                      <p:tavLst>
                                        <p:tav tm="0">
                                          <p:val>
                                            <p:strVal val="#ppt_y-1"/>
                                          </p:val>
                                        </p:tav>
                                        <p:tav tm="100000">
                                          <p:val>
                                            <p:strVal val="#ppt_y-(0.354*#ppt_w-0.172*#ppt_h)"/>
                                          </p:val>
                                        </p:tav>
                                      </p:tavLst>
                                    </p:anim>
                                    <p:anim calcmode="lin" valueType="num">
                                      <p:cBhvr>
                                        <p:cTn id="75" dur="156" decel="50000" autoRev="1" fill="hold">
                                          <p:stCondLst>
                                            <p:cond delay="455"/>
                                          </p:stCondLst>
                                        </p:cTn>
                                        <p:tgtEl>
                                          <p:spTgt spid="7213">
                                            <p:bg/>
                                          </p:spTgt>
                                        </p:tgtEl>
                                        <p:attrNameLst>
                                          <p:attrName>ppt_y</p:attrName>
                                        </p:attrNameLst>
                                      </p:cBhvr>
                                      <p:tavLst>
                                        <p:tav tm="0">
                                          <p:val>
                                            <p:strVal val="#ppt_y-(0.354*#ppt_w-0.172*#ppt_h)"/>
                                          </p:val>
                                        </p:tav>
                                        <p:tav tm="100000">
                                          <p:val>
                                            <p:strVal val="#ppt_y-(0.354*#ppt_w-0.172*#ppt_h)-#ppt_h/2"/>
                                          </p:val>
                                        </p:tav>
                                      </p:tavLst>
                                    </p:anim>
                                    <p:anim calcmode="lin" valueType="num">
                                      <p:cBhvr>
                                        <p:cTn id="76" dur="136" fill="hold">
                                          <p:stCondLst>
                                            <p:cond delay="864"/>
                                          </p:stCondLst>
                                        </p:cTn>
                                        <p:tgtEl>
                                          <p:spTgt spid="7213">
                                            <p:bg/>
                                          </p:spTgt>
                                        </p:tgtEl>
                                        <p:attrNameLst>
                                          <p:attrName>ppt_y</p:attrName>
                                        </p:attrNameLst>
                                      </p:cBhvr>
                                      <p:tavLst>
                                        <p:tav tm="0">
                                          <p:val>
                                            <p:strVal val="#ppt_y-(0.354*#ppt_w-0.172*#ppt_h)"/>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38" presetClass="entr" presetSubtype="0" accel="50000" fill="hold" nodeType="clickEffect">
                                  <p:stCondLst>
                                    <p:cond delay="0"/>
                                  </p:stCondLst>
                                  <p:iterate type="lt">
                                    <p:tmPct val="50000"/>
                                  </p:iterate>
                                  <p:childTnLst>
                                    <p:set>
                                      <p:cBhvr>
                                        <p:cTn id="80" dur="1" fill="hold">
                                          <p:stCondLst>
                                            <p:cond delay="0"/>
                                          </p:stCondLst>
                                        </p:cTn>
                                        <p:tgtEl>
                                          <p:spTgt spid="7213">
                                            <p:txEl>
                                              <p:pRg st="1" end="1"/>
                                            </p:txEl>
                                          </p:spTgt>
                                        </p:tgtEl>
                                        <p:attrNameLst>
                                          <p:attrName>style.visibility</p:attrName>
                                        </p:attrNameLst>
                                      </p:cBhvr>
                                      <p:to>
                                        <p:strVal val="visible"/>
                                      </p:to>
                                    </p:set>
                                    <p:set>
                                      <p:cBhvr>
                                        <p:cTn id="81" dur="455" fill="hold">
                                          <p:stCondLst>
                                            <p:cond delay="0"/>
                                          </p:stCondLst>
                                        </p:cTn>
                                        <p:tgtEl>
                                          <p:spTgt spid="7213">
                                            <p:txEl>
                                              <p:pRg st="1" end="1"/>
                                            </p:txEl>
                                          </p:spTgt>
                                        </p:tgtEl>
                                        <p:attrNameLst>
                                          <p:attrName>style.rotation</p:attrName>
                                        </p:attrNameLst>
                                      </p:cBhvr>
                                      <p:to>
                                        <p:strVal val="-45.0"/>
                                      </p:to>
                                    </p:set>
                                    <p:anim calcmode="lin" valueType="num">
                                      <p:cBhvr>
                                        <p:cTn id="82" dur="455" fill="hold">
                                          <p:stCondLst>
                                            <p:cond delay="455"/>
                                          </p:stCondLst>
                                        </p:cTn>
                                        <p:tgtEl>
                                          <p:spTgt spid="7213">
                                            <p:txEl>
                                              <p:pRg st="1" end="1"/>
                                            </p:txEl>
                                          </p:spTgt>
                                        </p:tgtEl>
                                        <p:attrNameLst>
                                          <p:attrName>style.rotation</p:attrName>
                                        </p:attrNameLst>
                                      </p:cBhvr>
                                      <p:tavLst>
                                        <p:tav tm="0">
                                          <p:val>
                                            <p:fltVal val="-45"/>
                                          </p:val>
                                        </p:tav>
                                        <p:tav tm="69900">
                                          <p:val>
                                            <p:fltVal val="45"/>
                                          </p:val>
                                        </p:tav>
                                        <p:tav tm="100000">
                                          <p:val>
                                            <p:fltVal val="0"/>
                                          </p:val>
                                        </p:tav>
                                      </p:tavLst>
                                    </p:anim>
                                    <p:anim calcmode="lin" valueType="num">
                                      <p:cBhvr>
                                        <p:cTn id="83" dur="455" fill="hold">
                                          <p:stCondLst>
                                            <p:cond delay="0"/>
                                          </p:stCondLst>
                                        </p:cTn>
                                        <p:tgtEl>
                                          <p:spTgt spid="7213">
                                            <p:txEl>
                                              <p:pRg st="1" end="1"/>
                                            </p:txEl>
                                          </p:spTgt>
                                        </p:tgtEl>
                                        <p:attrNameLst>
                                          <p:attrName>ppt_y</p:attrName>
                                        </p:attrNameLst>
                                      </p:cBhvr>
                                      <p:tavLst>
                                        <p:tav tm="0">
                                          <p:val>
                                            <p:strVal val="#ppt_y-1"/>
                                          </p:val>
                                        </p:tav>
                                        <p:tav tm="100000">
                                          <p:val>
                                            <p:strVal val="#ppt_y-(0.354*#ppt_w-0.172*#ppt_h)"/>
                                          </p:val>
                                        </p:tav>
                                      </p:tavLst>
                                    </p:anim>
                                    <p:anim calcmode="lin" valueType="num">
                                      <p:cBhvr>
                                        <p:cTn id="84" dur="156" decel="50000" autoRev="1" fill="hold">
                                          <p:stCondLst>
                                            <p:cond delay="455"/>
                                          </p:stCondLst>
                                        </p:cTn>
                                        <p:tgtEl>
                                          <p:spTgt spid="7213">
                                            <p:txEl>
                                              <p:pRg st="1" end="1"/>
                                            </p:txEl>
                                          </p:spTgt>
                                        </p:tgtEl>
                                        <p:attrNameLst>
                                          <p:attrName>ppt_y</p:attrName>
                                        </p:attrNameLst>
                                      </p:cBhvr>
                                      <p:tavLst>
                                        <p:tav tm="0">
                                          <p:val>
                                            <p:strVal val="#ppt_y-(0.354*#ppt_w-0.172*#ppt_h)"/>
                                          </p:val>
                                        </p:tav>
                                        <p:tav tm="100000">
                                          <p:val>
                                            <p:strVal val="#ppt_y-(0.354*#ppt_w-0.172*#ppt_h)-#ppt_h/2"/>
                                          </p:val>
                                        </p:tav>
                                      </p:tavLst>
                                    </p:anim>
                                    <p:anim calcmode="lin" valueType="num">
                                      <p:cBhvr>
                                        <p:cTn id="85" dur="136" fill="hold">
                                          <p:stCondLst>
                                            <p:cond delay="864"/>
                                          </p:stCondLst>
                                        </p:cTn>
                                        <p:tgtEl>
                                          <p:spTgt spid="7213">
                                            <p:txEl>
                                              <p:pRg st="1" end="1"/>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38" presetClass="entr" presetSubtype="0" accel="50000" fill="hold" nodeType="clickEffect">
                                  <p:stCondLst>
                                    <p:cond delay="0"/>
                                  </p:stCondLst>
                                  <p:iterate type="lt">
                                    <p:tmPct val="50000"/>
                                  </p:iterate>
                                  <p:childTnLst>
                                    <p:set>
                                      <p:cBhvr>
                                        <p:cTn id="89" dur="1" fill="hold">
                                          <p:stCondLst>
                                            <p:cond delay="0"/>
                                          </p:stCondLst>
                                        </p:cTn>
                                        <p:tgtEl>
                                          <p:spTgt spid="7213">
                                            <p:txEl>
                                              <p:pRg st="2" end="2"/>
                                            </p:txEl>
                                          </p:spTgt>
                                        </p:tgtEl>
                                        <p:attrNameLst>
                                          <p:attrName>style.visibility</p:attrName>
                                        </p:attrNameLst>
                                      </p:cBhvr>
                                      <p:to>
                                        <p:strVal val="visible"/>
                                      </p:to>
                                    </p:set>
                                    <p:set>
                                      <p:cBhvr>
                                        <p:cTn id="90" dur="455" fill="hold">
                                          <p:stCondLst>
                                            <p:cond delay="0"/>
                                          </p:stCondLst>
                                        </p:cTn>
                                        <p:tgtEl>
                                          <p:spTgt spid="7213">
                                            <p:txEl>
                                              <p:pRg st="2" end="2"/>
                                            </p:txEl>
                                          </p:spTgt>
                                        </p:tgtEl>
                                        <p:attrNameLst>
                                          <p:attrName>style.rotation</p:attrName>
                                        </p:attrNameLst>
                                      </p:cBhvr>
                                      <p:to>
                                        <p:strVal val="-45.0"/>
                                      </p:to>
                                    </p:set>
                                    <p:anim calcmode="lin" valueType="num">
                                      <p:cBhvr>
                                        <p:cTn id="91" dur="455" fill="hold">
                                          <p:stCondLst>
                                            <p:cond delay="455"/>
                                          </p:stCondLst>
                                        </p:cTn>
                                        <p:tgtEl>
                                          <p:spTgt spid="7213">
                                            <p:txEl>
                                              <p:pRg st="2" end="2"/>
                                            </p:txEl>
                                          </p:spTgt>
                                        </p:tgtEl>
                                        <p:attrNameLst>
                                          <p:attrName>style.rotation</p:attrName>
                                        </p:attrNameLst>
                                      </p:cBhvr>
                                      <p:tavLst>
                                        <p:tav tm="0">
                                          <p:val>
                                            <p:fltVal val="-45"/>
                                          </p:val>
                                        </p:tav>
                                        <p:tav tm="69900">
                                          <p:val>
                                            <p:fltVal val="45"/>
                                          </p:val>
                                        </p:tav>
                                        <p:tav tm="100000">
                                          <p:val>
                                            <p:fltVal val="0"/>
                                          </p:val>
                                        </p:tav>
                                      </p:tavLst>
                                    </p:anim>
                                    <p:anim calcmode="lin" valueType="num">
                                      <p:cBhvr>
                                        <p:cTn id="92" dur="455" fill="hold">
                                          <p:stCondLst>
                                            <p:cond delay="0"/>
                                          </p:stCondLst>
                                        </p:cTn>
                                        <p:tgtEl>
                                          <p:spTgt spid="7213">
                                            <p:txEl>
                                              <p:pRg st="2" end="2"/>
                                            </p:txEl>
                                          </p:spTgt>
                                        </p:tgtEl>
                                        <p:attrNameLst>
                                          <p:attrName>ppt_y</p:attrName>
                                        </p:attrNameLst>
                                      </p:cBhvr>
                                      <p:tavLst>
                                        <p:tav tm="0">
                                          <p:val>
                                            <p:strVal val="#ppt_y-1"/>
                                          </p:val>
                                        </p:tav>
                                        <p:tav tm="100000">
                                          <p:val>
                                            <p:strVal val="#ppt_y-(0.354*#ppt_w-0.172*#ppt_h)"/>
                                          </p:val>
                                        </p:tav>
                                      </p:tavLst>
                                    </p:anim>
                                    <p:anim calcmode="lin" valueType="num">
                                      <p:cBhvr>
                                        <p:cTn id="93" dur="156" decel="50000" autoRev="1" fill="hold">
                                          <p:stCondLst>
                                            <p:cond delay="455"/>
                                          </p:stCondLst>
                                        </p:cTn>
                                        <p:tgtEl>
                                          <p:spTgt spid="7213">
                                            <p:txEl>
                                              <p:pRg st="2" end="2"/>
                                            </p:txEl>
                                          </p:spTgt>
                                        </p:tgtEl>
                                        <p:attrNameLst>
                                          <p:attrName>ppt_y</p:attrName>
                                        </p:attrNameLst>
                                      </p:cBhvr>
                                      <p:tavLst>
                                        <p:tav tm="0">
                                          <p:val>
                                            <p:strVal val="#ppt_y-(0.354*#ppt_w-0.172*#ppt_h)"/>
                                          </p:val>
                                        </p:tav>
                                        <p:tav tm="100000">
                                          <p:val>
                                            <p:strVal val="#ppt_y-(0.354*#ppt_w-0.172*#ppt_h)-#ppt_h/2"/>
                                          </p:val>
                                        </p:tav>
                                      </p:tavLst>
                                    </p:anim>
                                    <p:anim calcmode="lin" valueType="num">
                                      <p:cBhvr>
                                        <p:cTn id="94" dur="136" fill="hold">
                                          <p:stCondLst>
                                            <p:cond delay="864"/>
                                          </p:stCondLst>
                                        </p:cTn>
                                        <p:tgtEl>
                                          <p:spTgt spid="7213">
                                            <p:txEl>
                                              <p:pRg st="2" end="2"/>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38" presetClass="entr" presetSubtype="0" accel="50000" fill="hold" nodeType="clickEffect">
                                  <p:stCondLst>
                                    <p:cond delay="0"/>
                                  </p:stCondLst>
                                  <p:iterate type="lt">
                                    <p:tmPct val="50000"/>
                                  </p:iterate>
                                  <p:childTnLst>
                                    <p:set>
                                      <p:cBhvr>
                                        <p:cTn id="98" dur="1" fill="hold">
                                          <p:stCondLst>
                                            <p:cond delay="0"/>
                                          </p:stCondLst>
                                        </p:cTn>
                                        <p:tgtEl>
                                          <p:spTgt spid="7213">
                                            <p:txEl>
                                              <p:pRg st="3" end="3"/>
                                            </p:txEl>
                                          </p:spTgt>
                                        </p:tgtEl>
                                        <p:attrNameLst>
                                          <p:attrName>style.visibility</p:attrName>
                                        </p:attrNameLst>
                                      </p:cBhvr>
                                      <p:to>
                                        <p:strVal val="visible"/>
                                      </p:to>
                                    </p:set>
                                    <p:set>
                                      <p:cBhvr>
                                        <p:cTn id="99" dur="455" fill="hold">
                                          <p:stCondLst>
                                            <p:cond delay="0"/>
                                          </p:stCondLst>
                                        </p:cTn>
                                        <p:tgtEl>
                                          <p:spTgt spid="7213">
                                            <p:txEl>
                                              <p:pRg st="3" end="3"/>
                                            </p:txEl>
                                          </p:spTgt>
                                        </p:tgtEl>
                                        <p:attrNameLst>
                                          <p:attrName>style.rotation</p:attrName>
                                        </p:attrNameLst>
                                      </p:cBhvr>
                                      <p:to>
                                        <p:strVal val="-45.0"/>
                                      </p:to>
                                    </p:set>
                                    <p:anim calcmode="lin" valueType="num">
                                      <p:cBhvr>
                                        <p:cTn id="100" dur="455" fill="hold">
                                          <p:stCondLst>
                                            <p:cond delay="455"/>
                                          </p:stCondLst>
                                        </p:cTn>
                                        <p:tgtEl>
                                          <p:spTgt spid="7213">
                                            <p:txEl>
                                              <p:pRg st="3" end="3"/>
                                            </p:txEl>
                                          </p:spTgt>
                                        </p:tgtEl>
                                        <p:attrNameLst>
                                          <p:attrName>style.rotation</p:attrName>
                                        </p:attrNameLst>
                                      </p:cBhvr>
                                      <p:tavLst>
                                        <p:tav tm="0">
                                          <p:val>
                                            <p:fltVal val="-45"/>
                                          </p:val>
                                        </p:tav>
                                        <p:tav tm="69900">
                                          <p:val>
                                            <p:fltVal val="45"/>
                                          </p:val>
                                        </p:tav>
                                        <p:tav tm="100000">
                                          <p:val>
                                            <p:fltVal val="0"/>
                                          </p:val>
                                        </p:tav>
                                      </p:tavLst>
                                    </p:anim>
                                    <p:anim calcmode="lin" valueType="num">
                                      <p:cBhvr>
                                        <p:cTn id="101" dur="455" fill="hold">
                                          <p:stCondLst>
                                            <p:cond delay="0"/>
                                          </p:stCondLst>
                                        </p:cTn>
                                        <p:tgtEl>
                                          <p:spTgt spid="7213">
                                            <p:txEl>
                                              <p:pRg st="3" end="3"/>
                                            </p:txEl>
                                          </p:spTgt>
                                        </p:tgtEl>
                                        <p:attrNameLst>
                                          <p:attrName>ppt_y</p:attrName>
                                        </p:attrNameLst>
                                      </p:cBhvr>
                                      <p:tavLst>
                                        <p:tav tm="0">
                                          <p:val>
                                            <p:strVal val="#ppt_y-1"/>
                                          </p:val>
                                        </p:tav>
                                        <p:tav tm="100000">
                                          <p:val>
                                            <p:strVal val="#ppt_y-(0.354*#ppt_w-0.172*#ppt_h)"/>
                                          </p:val>
                                        </p:tav>
                                      </p:tavLst>
                                    </p:anim>
                                    <p:anim calcmode="lin" valueType="num">
                                      <p:cBhvr>
                                        <p:cTn id="102" dur="156" decel="50000" autoRev="1" fill="hold">
                                          <p:stCondLst>
                                            <p:cond delay="455"/>
                                          </p:stCondLst>
                                        </p:cTn>
                                        <p:tgtEl>
                                          <p:spTgt spid="7213">
                                            <p:txEl>
                                              <p:pRg st="3" end="3"/>
                                            </p:txEl>
                                          </p:spTgt>
                                        </p:tgtEl>
                                        <p:attrNameLst>
                                          <p:attrName>ppt_y</p:attrName>
                                        </p:attrNameLst>
                                      </p:cBhvr>
                                      <p:tavLst>
                                        <p:tav tm="0">
                                          <p:val>
                                            <p:strVal val="#ppt_y-(0.354*#ppt_w-0.172*#ppt_h)"/>
                                          </p:val>
                                        </p:tav>
                                        <p:tav tm="100000">
                                          <p:val>
                                            <p:strVal val="#ppt_y-(0.354*#ppt_w-0.172*#ppt_h)-#ppt_h/2"/>
                                          </p:val>
                                        </p:tav>
                                      </p:tavLst>
                                    </p:anim>
                                    <p:anim calcmode="lin" valueType="num">
                                      <p:cBhvr>
                                        <p:cTn id="103" dur="136" fill="hold">
                                          <p:stCondLst>
                                            <p:cond delay="864"/>
                                          </p:stCondLst>
                                        </p:cTn>
                                        <p:tgtEl>
                                          <p:spTgt spid="7213">
                                            <p:txEl>
                                              <p:pRg st="3" end="3"/>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38" presetClass="entr" presetSubtype="0" accel="50000" fill="hold" nodeType="clickEffect">
                                  <p:stCondLst>
                                    <p:cond delay="0"/>
                                  </p:stCondLst>
                                  <p:iterate type="lt">
                                    <p:tmPct val="50000"/>
                                  </p:iterate>
                                  <p:childTnLst>
                                    <p:set>
                                      <p:cBhvr>
                                        <p:cTn id="107" dur="1" fill="hold">
                                          <p:stCondLst>
                                            <p:cond delay="0"/>
                                          </p:stCondLst>
                                        </p:cTn>
                                        <p:tgtEl>
                                          <p:spTgt spid="7213">
                                            <p:txEl>
                                              <p:pRg st="4" end="4"/>
                                            </p:txEl>
                                          </p:spTgt>
                                        </p:tgtEl>
                                        <p:attrNameLst>
                                          <p:attrName>style.visibility</p:attrName>
                                        </p:attrNameLst>
                                      </p:cBhvr>
                                      <p:to>
                                        <p:strVal val="visible"/>
                                      </p:to>
                                    </p:set>
                                    <p:set>
                                      <p:cBhvr>
                                        <p:cTn id="108" dur="455" fill="hold">
                                          <p:stCondLst>
                                            <p:cond delay="0"/>
                                          </p:stCondLst>
                                        </p:cTn>
                                        <p:tgtEl>
                                          <p:spTgt spid="7213">
                                            <p:txEl>
                                              <p:pRg st="4" end="4"/>
                                            </p:txEl>
                                          </p:spTgt>
                                        </p:tgtEl>
                                        <p:attrNameLst>
                                          <p:attrName>style.rotation</p:attrName>
                                        </p:attrNameLst>
                                      </p:cBhvr>
                                      <p:to>
                                        <p:strVal val="-45.0"/>
                                      </p:to>
                                    </p:set>
                                    <p:anim calcmode="lin" valueType="num">
                                      <p:cBhvr>
                                        <p:cTn id="109" dur="455" fill="hold">
                                          <p:stCondLst>
                                            <p:cond delay="455"/>
                                          </p:stCondLst>
                                        </p:cTn>
                                        <p:tgtEl>
                                          <p:spTgt spid="7213">
                                            <p:txEl>
                                              <p:pRg st="4" end="4"/>
                                            </p:txEl>
                                          </p:spTgt>
                                        </p:tgtEl>
                                        <p:attrNameLst>
                                          <p:attrName>style.rotation</p:attrName>
                                        </p:attrNameLst>
                                      </p:cBhvr>
                                      <p:tavLst>
                                        <p:tav tm="0">
                                          <p:val>
                                            <p:fltVal val="-45"/>
                                          </p:val>
                                        </p:tav>
                                        <p:tav tm="69900">
                                          <p:val>
                                            <p:fltVal val="45"/>
                                          </p:val>
                                        </p:tav>
                                        <p:tav tm="100000">
                                          <p:val>
                                            <p:fltVal val="0"/>
                                          </p:val>
                                        </p:tav>
                                      </p:tavLst>
                                    </p:anim>
                                    <p:anim calcmode="lin" valueType="num">
                                      <p:cBhvr>
                                        <p:cTn id="110" dur="455" fill="hold">
                                          <p:stCondLst>
                                            <p:cond delay="0"/>
                                          </p:stCondLst>
                                        </p:cTn>
                                        <p:tgtEl>
                                          <p:spTgt spid="7213">
                                            <p:txEl>
                                              <p:pRg st="4" end="4"/>
                                            </p:txEl>
                                          </p:spTgt>
                                        </p:tgtEl>
                                        <p:attrNameLst>
                                          <p:attrName>ppt_y</p:attrName>
                                        </p:attrNameLst>
                                      </p:cBhvr>
                                      <p:tavLst>
                                        <p:tav tm="0">
                                          <p:val>
                                            <p:strVal val="#ppt_y-1"/>
                                          </p:val>
                                        </p:tav>
                                        <p:tav tm="100000">
                                          <p:val>
                                            <p:strVal val="#ppt_y-(0.354*#ppt_w-0.172*#ppt_h)"/>
                                          </p:val>
                                        </p:tav>
                                      </p:tavLst>
                                    </p:anim>
                                    <p:anim calcmode="lin" valueType="num">
                                      <p:cBhvr>
                                        <p:cTn id="111" dur="156" decel="50000" autoRev="1" fill="hold">
                                          <p:stCondLst>
                                            <p:cond delay="455"/>
                                          </p:stCondLst>
                                        </p:cTn>
                                        <p:tgtEl>
                                          <p:spTgt spid="7213">
                                            <p:txEl>
                                              <p:pRg st="4" end="4"/>
                                            </p:txEl>
                                          </p:spTgt>
                                        </p:tgtEl>
                                        <p:attrNameLst>
                                          <p:attrName>ppt_y</p:attrName>
                                        </p:attrNameLst>
                                      </p:cBhvr>
                                      <p:tavLst>
                                        <p:tav tm="0">
                                          <p:val>
                                            <p:strVal val="#ppt_y-(0.354*#ppt_w-0.172*#ppt_h)"/>
                                          </p:val>
                                        </p:tav>
                                        <p:tav tm="100000">
                                          <p:val>
                                            <p:strVal val="#ppt_y-(0.354*#ppt_w-0.172*#ppt_h)-#ppt_h/2"/>
                                          </p:val>
                                        </p:tav>
                                      </p:tavLst>
                                    </p:anim>
                                    <p:anim calcmode="lin" valueType="num">
                                      <p:cBhvr>
                                        <p:cTn id="112" dur="136" fill="hold">
                                          <p:stCondLst>
                                            <p:cond delay="864"/>
                                          </p:stCondLst>
                                        </p:cTn>
                                        <p:tgtEl>
                                          <p:spTgt spid="7213">
                                            <p:txEl>
                                              <p:pRg st="4" end="4"/>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8" presetClass="entr" presetSubtype="0" accel="50000" fill="hold" nodeType="clickEffect">
                                  <p:stCondLst>
                                    <p:cond delay="0"/>
                                  </p:stCondLst>
                                  <p:iterate type="lt">
                                    <p:tmPct val="50000"/>
                                  </p:iterate>
                                  <p:childTnLst>
                                    <p:set>
                                      <p:cBhvr>
                                        <p:cTn id="116" dur="1" fill="hold">
                                          <p:stCondLst>
                                            <p:cond delay="0"/>
                                          </p:stCondLst>
                                        </p:cTn>
                                        <p:tgtEl>
                                          <p:spTgt spid="7213">
                                            <p:txEl>
                                              <p:pRg st="5" end="5"/>
                                            </p:txEl>
                                          </p:spTgt>
                                        </p:tgtEl>
                                        <p:attrNameLst>
                                          <p:attrName>style.visibility</p:attrName>
                                        </p:attrNameLst>
                                      </p:cBhvr>
                                      <p:to>
                                        <p:strVal val="visible"/>
                                      </p:to>
                                    </p:set>
                                    <p:set>
                                      <p:cBhvr>
                                        <p:cTn id="117" dur="455" fill="hold">
                                          <p:stCondLst>
                                            <p:cond delay="0"/>
                                          </p:stCondLst>
                                        </p:cTn>
                                        <p:tgtEl>
                                          <p:spTgt spid="7213">
                                            <p:txEl>
                                              <p:pRg st="5" end="5"/>
                                            </p:txEl>
                                          </p:spTgt>
                                        </p:tgtEl>
                                        <p:attrNameLst>
                                          <p:attrName>style.rotation</p:attrName>
                                        </p:attrNameLst>
                                      </p:cBhvr>
                                      <p:to>
                                        <p:strVal val="-45.0"/>
                                      </p:to>
                                    </p:set>
                                    <p:anim calcmode="lin" valueType="num">
                                      <p:cBhvr>
                                        <p:cTn id="118" dur="455" fill="hold">
                                          <p:stCondLst>
                                            <p:cond delay="455"/>
                                          </p:stCondLst>
                                        </p:cTn>
                                        <p:tgtEl>
                                          <p:spTgt spid="7213">
                                            <p:txEl>
                                              <p:pRg st="5" end="5"/>
                                            </p:txEl>
                                          </p:spTgt>
                                        </p:tgtEl>
                                        <p:attrNameLst>
                                          <p:attrName>style.rotation</p:attrName>
                                        </p:attrNameLst>
                                      </p:cBhvr>
                                      <p:tavLst>
                                        <p:tav tm="0">
                                          <p:val>
                                            <p:fltVal val="-45"/>
                                          </p:val>
                                        </p:tav>
                                        <p:tav tm="69900">
                                          <p:val>
                                            <p:fltVal val="45"/>
                                          </p:val>
                                        </p:tav>
                                        <p:tav tm="100000">
                                          <p:val>
                                            <p:fltVal val="0"/>
                                          </p:val>
                                        </p:tav>
                                      </p:tavLst>
                                    </p:anim>
                                    <p:anim calcmode="lin" valueType="num">
                                      <p:cBhvr>
                                        <p:cTn id="119" dur="455" fill="hold">
                                          <p:stCondLst>
                                            <p:cond delay="0"/>
                                          </p:stCondLst>
                                        </p:cTn>
                                        <p:tgtEl>
                                          <p:spTgt spid="7213">
                                            <p:txEl>
                                              <p:pRg st="5" end="5"/>
                                            </p:txEl>
                                          </p:spTgt>
                                        </p:tgtEl>
                                        <p:attrNameLst>
                                          <p:attrName>ppt_y</p:attrName>
                                        </p:attrNameLst>
                                      </p:cBhvr>
                                      <p:tavLst>
                                        <p:tav tm="0">
                                          <p:val>
                                            <p:strVal val="#ppt_y-1"/>
                                          </p:val>
                                        </p:tav>
                                        <p:tav tm="100000">
                                          <p:val>
                                            <p:strVal val="#ppt_y-(0.354*#ppt_w-0.172*#ppt_h)"/>
                                          </p:val>
                                        </p:tav>
                                      </p:tavLst>
                                    </p:anim>
                                    <p:anim calcmode="lin" valueType="num">
                                      <p:cBhvr>
                                        <p:cTn id="120" dur="156" decel="50000" autoRev="1" fill="hold">
                                          <p:stCondLst>
                                            <p:cond delay="455"/>
                                          </p:stCondLst>
                                        </p:cTn>
                                        <p:tgtEl>
                                          <p:spTgt spid="7213">
                                            <p:txEl>
                                              <p:pRg st="5" end="5"/>
                                            </p:txEl>
                                          </p:spTgt>
                                        </p:tgtEl>
                                        <p:attrNameLst>
                                          <p:attrName>ppt_y</p:attrName>
                                        </p:attrNameLst>
                                      </p:cBhvr>
                                      <p:tavLst>
                                        <p:tav tm="0">
                                          <p:val>
                                            <p:strVal val="#ppt_y-(0.354*#ppt_w-0.172*#ppt_h)"/>
                                          </p:val>
                                        </p:tav>
                                        <p:tav tm="100000">
                                          <p:val>
                                            <p:strVal val="#ppt_y-(0.354*#ppt_w-0.172*#ppt_h)-#ppt_h/2"/>
                                          </p:val>
                                        </p:tav>
                                      </p:tavLst>
                                    </p:anim>
                                    <p:anim calcmode="lin" valueType="num">
                                      <p:cBhvr>
                                        <p:cTn id="121" dur="136" fill="hold">
                                          <p:stCondLst>
                                            <p:cond delay="864"/>
                                          </p:stCondLst>
                                        </p:cTn>
                                        <p:tgtEl>
                                          <p:spTgt spid="7213">
                                            <p:txEl>
                                              <p:pRg st="5" end="5"/>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38" presetClass="entr" presetSubtype="0" accel="50000" fill="hold" nodeType="clickEffect">
                                  <p:stCondLst>
                                    <p:cond delay="0"/>
                                  </p:stCondLst>
                                  <p:iterate type="lt">
                                    <p:tmPct val="50000"/>
                                  </p:iterate>
                                  <p:childTnLst>
                                    <p:set>
                                      <p:cBhvr>
                                        <p:cTn id="125" dur="1" fill="hold">
                                          <p:stCondLst>
                                            <p:cond delay="0"/>
                                          </p:stCondLst>
                                        </p:cTn>
                                        <p:tgtEl>
                                          <p:spTgt spid="7213">
                                            <p:txEl>
                                              <p:pRg st="6" end="6"/>
                                            </p:txEl>
                                          </p:spTgt>
                                        </p:tgtEl>
                                        <p:attrNameLst>
                                          <p:attrName>style.visibility</p:attrName>
                                        </p:attrNameLst>
                                      </p:cBhvr>
                                      <p:to>
                                        <p:strVal val="visible"/>
                                      </p:to>
                                    </p:set>
                                    <p:set>
                                      <p:cBhvr>
                                        <p:cTn id="126" dur="455" fill="hold">
                                          <p:stCondLst>
                                            <p:cond delay="0"/>
                                          </p:stCondLst>
                                        </p:cTn>
                                        <p:tgtEl>
                                          <p:spTgt spid="7213">
                                            <p:txEl>
                                              <p:pRg st="6" end="6"/>
                                            </p:txEl>
                                          </p:spTgt>
                                        </p:tgtEl>
                                        <p:attrNameLst>
                                          <p:attrName>style.rotation</p:attrName>
                                        </p:attrNameLst>
                                      </p:cBhvr>
                                      <p:to>
                                        <p:strVal val="-45.0"/>
                                      </p:to>
                                    </p:set>
                                    <p:anim calcmode="lin" valueType="num">
                                      <p:cBhvr>
                                        <p:cTn id="127" dur="455" fill="hold">
                                          <p:stCondLst>
                                            <p:cond delay="455"/>
                                          </p:stCondLst>
                                        </p:cTn>
                                        <p:tgtEl>
                                          <p:spTgt spid="7213">
                                            <p:txEl>
                                              <p:pRg st="6" end="6"/>
                                            </p:txEl>
                                          </p:spTgt>
                                        </p:tgtEl>
                                        <p:attrNameLst>
                                          <p:attrName>style.rotation</p:attrName>
                                        </p:attrNameLst>
                                      </p:cBhvr>
                                      <p:tavLst>
                                        <p:tav tm="0">
                                          <p:val>
                                            <p:fltVal val="-45"/>
                                          </p:val>
                                        </p:tav>
                                        <p:tav tm="69900">
                                          <p:val>
                                            <p:fltVal val="45"/>
                                          </p:val>
                                        </p:tav>
                                        <p:tav tm="100000">
                                          <p:val>
                                            <p:fltVal val="0"/>
                                          </p:val>
                                        </p:tav>
                                      </p:tavLst>
                                    </p:anim>
                                    <p:anim calcmode="lin" valueType="num">
                                      <p:cBhvr>
                                        <p:cTn id="128" dur="455" fill="hold">
                                          <p:stCondLst>
                                            <p:cond delay="0"/>
                                          </p:stCondLst>
                                        </p:cTn>
                                        <p:tgtEl>
                                          <p:spTgt spid="7213">
                                            <p:txEl>
                                              <p:pRg st="6" end="6"/>
                                            </p:txEl>
                                          </p:spTgt>
                                        </p:tgtEl>
                                        <p:attrNameLst>
                                          <p:attrName>ppt_y</p:attrName>
                                        </p:attrNameLst>
                                      </p:cBhvr>
                                      <p:tavLst>
                                        <p:tav tm="0">
                                          <p:val>
                                            <p:strVal val="#ppt_y-1"/>
                                          </p:val>
                                        </p:tav>
                                        <p:tav tm="100000">
                                          <p:val>
                                            <p:strVal val="#ppt_y-(0.354*#ppt_w-0.172*#ppt_h)"/>
                                          </p:val>
                                        </p:tav>
                                      </p:tavLst>
                                    </p:anim>
                                    <p:anim calcmode="lin" valueType="num">
                                      <p:cBhvr>
                                        <p:cTn id="129" dur="156" decel="50000" autoRev="1" fill="hold">
                                          <p:stCondLst>
                                            <p:cond delay="455"/>
                                          </p:stCondLst>
                                        </p:cTn>
                                        <p:tgtEl>
                                          <p:spTgt spid="7213">
                                            <p:txEl>
                                              <p:pRg st="6" end="6"/>
                                            </p:txEl>
                                          </p:spTgt>
                                        </p:tgtEl>
                                        <p:attrNameLst>
                                          <p:attrName>ppt_y</p:attrName>
                                        </p:attrNameLst>
                                      </p:cBhvr>
                                      <p:tavLst>
                                        <p:tav tm="0">
                                          <p:val>
                                            <p:strVal val="#ppt_y-(0.354*#ppt_w-0.172*#ppt_h)"/>
                                          </p:val>
                                        </p:tav>
                                        <p:tav tm="100000">
                                          <p:val>
                                            <p:strVal val="#ppt_y-(0.354*#ppt_w-0.172*#ppt_h)-#ppt_h/2"/>
                                          </p:val>
                                        </p:tav>
                                      </p:tavLst>
                                    </p:anim>
                                    <p:anim calcmode="lin" valueType="num">
                                      <p:cBhvr>
                                        <p:cTn id="130" dur="136" fill="hold">
                                          <p:stCondLst>
                                            <p:cond delay="864"/>
                                          </p:stCondLst>
                                        </p:cTn>
                                        <p:tgtEl>
                                          <p:spTgt spid="7213">
                                            <p:txEl>
                                              <p:pRg st="6" end="6"/>
                                            </p:txEl>
                                          </p:spTgt>
                                        </p:tgtEl>
                                        <p:attrNameLst>
                                          <p:attrName>ppt_y</p:attrName>
                                        </p:attrNameLst>
                                      </p:cBhvr>
                                      <p:tavLst>
                                        <p:tav tm="0">
                                          <p:val>
                                            <p:strVal val="#ppt_y-(0.354*#ppt_w-0.172*#ppt_h)"/>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38" presetClass="entr" presetSubtype="0" accel="50000" fill="hold" nodeType="clickEffect">
                                  <p:stCondLst>
                                    <p:cond delay="0"/>
                                  </p:stCondLst>
                                  <p:iterate type="lt">
                                    <p:tmPct val="50000"/>
                                  </p:iterate>
                                  <p:childTnLst>
                                    <p:set>
                                      <p:cBhvr>
                                        <p:cTn id="134" dur="1" fill="hold">
                                          <p:stCondLst>
                                            <p:cond delay="0"/>
                                          </p:stCondLst>
                                        </p:cTn>
                                        <p:tgtEl>
                                          <p:spTgt spid="7213">
                                            <p:txEl>
                                              <p:pRg st="7" end="7"/>
                                            </p:txEl>
                                          </p:spTgt>
                                        </p:tgtEl>
                                        <p:attrNameLst>
                                          <p:attrName>style.visibility</p:attrName>
                                        </p:attrNameLst>
                                      </p:cBhvr>
                                      <p:to>
                                        <p:strVal val="visible"/>
                                      </p:to>
                                    </p:set>
                                    <p:set>
                                      <p:cBhvr>
                                        <p:cTn id="135" dur="455" fill="hold">
                                          <p:stCondLst>
                                            <p:cond delay="0"/>
                                          </p:stCondLst>
                                        </p:cTn>
                                        <p:tgtEl>
                                          <p:spTgt spid="7213">
                                            <p:txEl>
                                              <p:pRg st="7" end="7"/>
                                            </p:txEl>
                                          </p:spTgt>
                                        </p:tgtEl>
                                        <p:attrNameLst>
                                          <p:attrName>style.rotation</p:attrName>
                                        </p:attrNameLst>
                                      </p:cBhvr>
                                      <p:to>
                                        <p:strVal val="-45.0"/>
                                      </p:to>
                                    </p:set>
                                    <p:anim calcmode="lin" valueType="num">
                                      <p:cBhvr>
                                        <p:cTn id="136" dur="455" fill="hold">
                                          <p:stCondLst>
                                            <p:cond delay="455"/>
                                          </p:stCondLst>
                                        </p:cTn>
                                        <p:tgtEl>
                                          <p:spTgt spid="7213">
                                            <p:txEl>
                                              <p:pRg st="7" end="7"/>
                                            </p:txEl>
                                          </p:spTgt>
                                        </p:tgtEl>
                                        <p:attrNameLst>
                                          <p:attrName>style.rotation</p:attrName>
                                        </p:attrNameLst>
                                      </p:cBhvr>
                                      <p:tavLst>
                                        <p:tav tm="0">
                                          <p:val>
                                            <p:fltVal val="-45"/>
                                          </p:val>
                                        </p:tav>
                                        <p:tav tm="69900">
                                          <p:val>
                                            <p:fltVal val="45"/>
                                          </p:val>
                                        </p:tav>
                                        <p:tav tm="100000">
                                          <p:val>
                                            <p:fltVal val="0"/>
                                          </p:val>
                                        </p:tav>
                                      </p:tavLst>
                                    </p:anim>
                                    <p:anim calcmode="lin" valueType="num">
                                      <p:cBhvr>
                                        <p:cTn id="137" dur="455" fill="hold">
                                          <p:stCondLst>
                                            <p:cond delay="0"/>
                                          </p:stCondLst>
                                        </p:cTn>
                                        <p:tgtEl>
                                          <p:spTgt spid="7213">
                                            <p:txEl>
                                              <p:pRg st="7" end="7"/>
                                            </p:txEl>
                                          </p:spTgt>
                                        </p:tgtEl>
                                        <p:attrNameLst>
                                          <p:attrName>ppt_y</p:attrName>
                                        </p:attrNameLst>
                                      </p:cBhvr>
                                      <p:tavLst>
                                        <p:tav tm="0">
                                          <p:val>
                                            <p:strVal val="#ppt_y-1"/>
                                          </p:val>
                                        </p:tav>
                                        <p:tav tm="100000">
                                          <p:val>
                                            <p:strVal val="#ppt_y-(0.354*#ppt_w-0.172*#ppt_h)"/>
                                          </p:val>
                                        </p:tav>
                                      </p:tavLst>
                                    </p:anim>
                                    <p:anim calcmode="lin" valueType="num">
                                      <p:cBhvr>
                                        <p:cTn id="138" dur="156" decel="50000" autoRev="1" fill="hold">
                                          <p:stCondLst>
                                            <p:cond delay="455"/>
                                          </p:stCondLst>
                                        </p:cTn>
                                        <p:tgtEl>
                                          <p:spTgt spid="7213">
                                            <p:txEl>
                                              <p:pRg st="7" end="7"/>
                                            </p:txEl>
                                          </p:spTgt>
                                        </p:tgtEl>
                                        <p:attrNameLst>
                                          <p:attrName>ppt_y</p:attrName>
                                        </p:attrNameLst>
                                      </p:cBhvr>
                                      <p:tavLst>
                                        <p:tav tm="0">
                                          <p:val>
                                            <p:strVal val="#ppt_y-(0.354*#ppt_w-0.172*#ppt_h)"/>
                                          </p:val>
                                        </p:tav>
                                        <p:tav tm="100000">
                                          <p:val>
                                            <p:strVal val="#ppt_y-(0.354*#ppt_w-0.172*#ppt_h)-#ppt_h/2"/>
                                          </p:val>
                                        </p:tav>
                                      </p:tavLst>
                                    </p:anim>
                                    <p:anim calcmode="lin" valueType="num">
                                      <p:cBhvr>
                                        <p:cTn id="139" dur="136" fill="hold">
                                          <p:stCondLst>
                                            <p:cond delay="864"/>
                                          </p:stCondLst>
                                        </p:cTn>
                                        <p:tgtEl>
                                          <p:spTgt spid="7213">
                                            <p:txEl>
                                              <p:pRg st="7" end="7"/>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13"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22700"/>
            <a:ext cx="457200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114800"/>
            <a:ext cx="4572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6"/>
          <p:cNvPicPr>
            <a:picLocks noChangeAspect="1" noChangeArrowheads="1"/>
          </p:cNvPicPr>
          <p:nvPr/>
        </p:nvPicPr>
        <p:blipFill>
          <a:blip r:embed="rId6">
            <a:lum bright="-24000"/>
            <a:extLst>
              <a:ext uri="{28A0092B-C50C-407E-A947-70E740481C1C}">
                <a14:useLocalDpi xmlns:a14="http://schemas.microsoft.com/office/drawing/2010/main" val="0"/>
              </a:ext>
            </a:extLst>
          </a:blip>
          <a:srcRect/>
          <a:stretch>
            <a:fillRect/>
          </a:stretch>
        </p:blipFill>
        <p:spPr bwMode="auto">
          <a:xfrm>
            <a:off x="0" y="1981200"/>
            <a:ext cx="45720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0" name="Rectangle 8"/>
          <p:cNvSpPr>
            <a:spLocks noGrp="1" noChangeArrowheads="1"/>
          </p:cNvSpPr>
          <p:nvPr>
            <p:ph type="ctrTitle" sz="quarter"/>
          </p:nvPr>
        </p:nvSpPr>
        <p:spPr>
          <a:xfrm>
            <a:off x="1043608" y="35527"/>
            <a:ext cx="6781800" cy="3429000"/>
          </a:xfrm>
          <a:gradFill rotWithShape="0">
            <a:gsLst>
              <a:gs pos="0">
                <a:srgbClr val="000000"/>
              </a:gs>
              <a:gs pos="100000">
                <a:srgbClr val="575757">
                  <a:gamma/>
                  <a:tint val="92157"/>
                  <a:invGamma/>
                  <a:alpha val="25000"/>
                </a:srgbClr>
              </a:gs>
            </a:gsLst>
            <a:lin ang="5400000" scaled="1"/>
          </a:gradFill>
          <a:effectLst>
            <a:outerShdw blurRad="63500" dist="107763" dir="13500000" algn="ctr" rotWithShape="0">
              <a:schemeClr val="tx2">
                <a:alpha val="74998"/>
              </a:schemeClr>
            </a:outerShdw>
          </a:effectLst>
        </p:spPr>
        <p:txBody>
          <a:bodyPr/>
          <a:lstStyle/>
          <a:p>
            <a:pPr eaLnBrk="1" hangingPunct="1">
              <a:defRPr/>
            </a:pPr>
            <a:r>
              <a:rPr lang="ar-JO" b="1" dirty="0">
                <a:solidFill>
                  <a:schemeClr val="tx1"/>
                </a:solidFill>
                <a:effectLst>
                  <a:outerShdw blurRad="50800" dist="38100" algn="l" rotWithShape="0">
                    <a:prstClr val="black">
                      <a:alpha val="40000"/>
                    </a:prstClr>
                  </a:outerShdw>
                </a:effectLst>
                <a:latin typeface="Arial" panose="020B0604020202020204" pitchFamily="34" charset="0"/>
                <a:ea typeface="Osaka" charset="0"/>
                <a:cs typeface="Arial" panose="020B0604020202020204" pitchFamily="34" charset="0"/>
              </a:rPr>
              <a:t>كيف تعكس </a:t>
            </a:r>
            <a:br>
              <a:rPr lang="ar-JO" b="1" dirty="0">
                <a:solidFill>
                  <a:schemeClr val="tx1"/>
                </a:solidFill>
                <a:effectLst>
                  <a:outerShdw blurRad="50800" dist="38100" algn="l" rotWithShape="0">
                    <a:prstClr val="black">
                      <a:alpha val="40000"/>
                    </a:prstClr>
                  </a:outerShdw>
                </a:effectLst>
                <a:latin typeface="Arial" panose="020B0604020202020204" pitchFamily="34" charset="0"/>
                <a:ea typeface="Osaka" charset="0"/>
                <a:cs typeface="Arial" panose="020B0604020202020204" pitchFamily="34" charset="0"/>
              </a:rPr>
            </a:br>
            <a:r>
              <a:rPr lang="ar-JO" b="1" dirty="0">
                <a:solidFill>
                  <a:schemeClr val="tx1"/>
                </a:solidFill>
                <a:effectLst>
                  <a:outerShdw blurRad="50800" dist="38100" algn="l" rotWithShape="0">
                    <a:prstClr val="black">
                      <a:alpha val="40000"/>
                    </a:prstClr>
                  </a:outerShdw>
                </a:effectLst>
                <a:latin typeface="Arial" panose="020B0604020202020204" pitchFamily="34" charset="0"/>
                <a:ea typeface="Osaka" charset="0"/>
                <a:cs typeface="Arial" panose="020B0604020202020204" pitchFamily="34" charset="0"/>
              </a:rPr>
              <a:t>عناصر الخدمة </a:t>
            </a:r>
            <a:br>
              <a:rPr lang="ar-JO" b="1" dirty="0">
                <a:solidFill>
                  <a:schemeClr val="tx1"/>
                </a:solidFill>
                <a:effectLst>
                  <a:outerShdw blurRad="50800" dist="38100" algn="l" rotWithShape="0">
                    <a:prstClr val="black">
                      <a:alpha val="40000"/>
                    </a:prstClr>
                  </a:outerShdw>
                </a:effectLst>
                <a:latin typeface="Arial" panose="020B0604020202020204" pitchFamily="34" charset="0"/>
                <a:ea typeface="Osaka" charset="0"/>
                <a:cs typeface="Arial" panose="020B0604020202020204" pitchFamily="34" charset="0"/>
              </a:rPr>
            </a:br>
            <a:r>
              <a:rPr lang="ar-JO" b="1" dirty="0">
                <a:solidFill>
                  <a:schemeClr val="tx1"/>
                </a:solidFill>
                <a:effectLst>
                  <a:outerShdw blurRad="50800" dist="38100" algn="l" rotWithShape="0">
                    <a:prstClr val="black">
                      <a:alpha val="40000"/>
                    </a:prstClr>
                  </a:outerShdw>
                </a:effectLst>
                <a:latin typeface="Arial" panose="020B0604020202020204" pitchFamily="34" charset="0"/>
                <a:ea typeface="Osaka" charset="0"/>
                <a:cs typeface="Arial" panose="020B0604020202020204" pitchFamily="34" charset="0"/>
              </a:rPr>
              <a:t>في كنيستنا </a:t>
            </a:r>
            <a:br>
              <a:rPr lang="ar-JO" b="1" dirty="0">
                <a:solidFill>
                  <a:schemeClr val="tx1"/>
                </a:solidFill>
                <a:effectLst>
                  <a:outerShdw blurRad="50800" dist="38100" algn="l" rotWithShape="0">
                    <a:prstClr val="black">
                      <a:alpha val="40000"/>
                    </a:prstClr>
                  </a:outerShdw>
                </a:effectLst>
                <a:latin typeface="Arial" panose="020B0604020202020204" pitchFamily="34" charset="0"/>
                <a:ea typeface="Osaka" charset="0"/>
                <a:cs typeface="Arial" panose="020B0604020202020204" pitchFamily="34" charset="0"/>
              </a:rPr>
            </a:br>
            <a:r>
              <a:rPr lang="ar-JO" b="1" dirty="0">
                <a:solidFill>
                  <a:schemeClr val="tx1"/>
                </a:solidFill>
                <a:effectLst>
                  <a:outerShdw blurRad="50800" dist="38100" algn="l" rotWithShape="0">
                    <a:prstClr val="black">
                      <a:alpha val="40000"/>
                    </a:prstClr>
                  </a:outerShdw>
                </a:effectLst>
                <a:latin typeface="Arial" panose="020B0604020202020204" pitchFamily="34" charset="0"/>
                <a:ea typeface="Osaka" charset="0"/>
                <a:cs typeface="Arial" panose="020B0604020202020204" pitchFamily="34" charset="0"/>
              </a:rPr>
              <a:t>فهمنا اللاهوتي؟</a:t>
            </a:r>
            <a:endParaRPr lang="en-US" sz="8000" b="1" dirty="0">
              <a:solidFill>
                <a:schemeClr val="tx1"/>
              </a:solidFill>
              <a:effectLst>
                <a:outerShdw blurRad="50800" dist="38100" algn="l" rotWithShape="0">
                  <a:prstClr val="black">
                    <a:alpha val="40000"/>
                  </a:prstClr>
                </a:outerShdw>
              </a:effectLst>
              <a:latin typeface="Arial" panose="020B0604020202020204" pitchFamily="34" charset="0"/>
              <a:ea typeface="Osaka" charset="0"/>
              <a:cs typeface="Arial" panose="020B0604020202020204" pitchFamily="34" charset="0"/>
            </a:endParaRPr>
          </a:p>
        </p:txBody>
      </p:sp>
      <p:sp>
        <p:nvSpPr>
          <p:cNvPr id="140295" name="Text Box 9"/>
          <p:cNvSpPr txBox="1">
            <a:spLocks noChangeArrowheads="1"/>
          </p:cNvSpPr>
          <p:nvPr/>
        </p:nvSpPr>
        <p:spPr bwMode="auto">
          <a:xfrm>
            <a:off x="8535988" y="87313"/>
            <a:ext cx="6080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ea typeface="Osaka" charset="0"/>
                <a:cs typeface="Osaka" charset="0"/>
              </a:rPr>
              <a:t>164</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wheel(4)">
                                      <p:cBhvr>
                                        <p:cTn id="7" dur="2000"/>
                                        <p:tgtEl>
                                          <p:spTgt spid="69634"/>
                                        </p:tgtEl>
                                      </p:cBhvr>
                                    </p:animEffect>
                                  </p:childTnLst>
                                </p:cTn>
                              </p:par>
                            </p:childTnLst>
                          </p:cTn>
                        </p:par>
                        <p:par>
                          <p:cTn id="8" fill="hold" nodeType="afterGroup">
                            <p:stCondLst>
                              <p:cond delay="2000"/>
                            </p:stCondLst>
                            <p:childTnLst>
                              <p:par>
                                <p:cTn id="9" presetID="21" presetClass="entr" presetSubtype="4" fill="hold" nodeType="afterEffect">
                                  <p:stCondLst>
                                    <p:cond delay="0"/>
                                  </p:stCondLst>
                                  <p:childTnLst>
                                    <p:set>
                                      <p:cBhvr>
                                        <p:cTn id="10" dur="1" fill="hold">
                                          <p:stCondLst>
                                            <p:cond delay="0"/>
                                          </p:stCondLst>
                                        </p:cTn>
                                        <p:tgtEl>
                                          <p:spTgt spid="69635"/>
                                        </p:tgtEl>
                                        <p:attrNameLst>
                                          <p:attrName>style.visibility</p:attrName>
                                        </p:attrNameLst>
                                      </p:cBhvr>
                                      <p:to>
                                        <p:strVal val="visible"/>
                                      </p:to>
                                    </p:set>
                                    <p:animEffect transition="in" filter="wheel(4)">
                                      <p:cBhvr>
                                        <p:cTn id="11" dur="2000"/>
                                        <p:tgtEl>
                                          <p:spTgt spid="69635"/>
                                        </p:tgtEl>
                                      </p:cBhvr>
                                    </p:animEffect>
                                  </p:childTnLst>
                                </p:cTn>
                              </p:par>
                            </p:childTnLst>
                          </p:cTn>
                        </p:par>
                        <p:par>
                          <p:cTn id="12" fill="hold" nodeType="afterGroup">
                            <p:stCondLst>
                              <p:cond delay="4000"/>
                            </p:stCondLst>
                            <p:childTnLst>
                              <p:par>
                                <p:cTn id="13" presetID="21" presetClass="entr" presetSubtype="4" fill="hold" nodeType="afterEffect">
                                  <p:stCondLst>
                                    <p:cond delay="0"/>
                                  </p:stCondLst>
                                  <p:childTnLst>
                                    <p:set>
                                      <p:cBhvr>
                                        <p:cTn id="14" dur="1" fill="hold">
                                          <p:stCondLst>
                                            <p:cond delay="0"/>
                                          </p:stCondLst>
                                        </p:cTn>
                                        <p:tgtEl>
                                          <p:spTgt spid="69638"/>
                                        </p:tgtEl>
                                        <p:attrNameLst>
                                          <p:attrName>style.visibility</p:attrName>
                                        </p:attrNameLst>
                                      </p:cBhvr>
                                      <p:to>
                                        <p:strVal val="visible"/>
                                      </p:to>
                                    </p:set>
                                    <p:animEffect transition="in" filter="wheel(4)">
                                      <p:cBhvr>
                                        <p:cTn id="15" dur="2000"/>
                                        <p:tgtEl>
                                          <p:spTgt spid="69638"/>
                                        </p:tgtEl>
                                      </p:cBhvr>
                                    </p:animEffect>
                                  </p:childTnLst>
                                </p:cTn>
                              </p:par>
                            </p:childTnLst>
                          </p:cTn>
                        </p:par>
                        <p:par>
                          <p:cTn id="16" fill="hold" nodeType="afterGroup">
                            <p:stCondLst>
                              <p:cond delay="6000"/>
                            </p:stCondLst>
                            <p:childTnLst>
                              <p:par>
                                <p:cTn id="17" presetID="21" presetClass="entr" presetSubtype="4" fill="hold" grpId="0" nodeType="afterEffect">
                                  <p:stCondLst>
                                    <p:cond delay="0"/>
                                  </p:stCondLst>
                                  <p:childTnLst>
                                    <p:set>
                                      <p:cBhvr>
                                        <p:cTn id="18" dur="1" fill="hold">
                                          <p:stCondLst>
                                            <p:cond delay="0"/>
                                          </p:stCondLst>
                                        </p:cTn>
                                        <p:tgtEl>
                                          <p:spTgt spid="69640"/>
                                        </p:tgtEl>
                                        <p:attrNameLst>
                                          <p:attrName>style.visibility</p:attrName>
                                        </p:attrNameLst>
                                      </p:cBhvr>
                                      <p:to>
                                        <p:strVal val="visible"/>
                                      </p:to>
                                    </p:set>
                                    <p:animEffect transition="in" filter="wheel(4)">
                                      <p:cBhvr>
                                        <p:cTn id="19" dur="2000"/>
                                        <p:tgtEl>
                                          <p:spTgt spid="696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7950" y="549275"/>
            <a:ext cx="9299575" cy="871538"/>
          </a:xfrm>
          <a:solidFill>
            <a:srgbClr val="660066"/>
          </a:solidFill>
          <a:ln>
            <a:solidFill>
              <a:srgbClr val="FFFFFF"/>
            </a:solidFill>
          </a:ln>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ما هو الهيكل اليوم؟</a:t>
            </a:r>
            <a:endParaRPr lang="en-US" b="1" dirty="0">
              <a:latin typeface="Arial" panose="020B0604020202020204" pitchFamily="34" charset="0"/>
              <a:ea typeface="ＭＳ Ｐゴシック" charset="0"/>
              <a:cs typeface="Arial" panose="020B0604020202020204" pitchFamily="34" charset="0"/>
            </a:endParaRPr>
          </a:p>
        </p:txBody>
      </p:sp>
      <p:pic>
        <p:nvPicPr>
          <p:cNvPr id="5125" name="Picture 5" descr="j0305537"/>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097713" y="2641600"/>
            <a:ext cx="1817687" cy="1778000"/>
          </a:xfrm>
          <a:noFill/>
          <a:extLst>
            <a:ext uri="{909E8E84-426E-40DD-AFC4-6F175D3DCCD1}">
              <a14:hiddenFill xmlns:a14="http://schemas.microsoft.com/office/drawing/2010/main">
                <a:solidFill>
                  <a:srgbClr val="FFFFFF"/>
                </a:solidFill>
              </a14:hiddenFill>
            </a:ext>
          </a:extLst>
        </p:spPr>
      </p:pic>
      <p:pic>
        <p:nvPicPr>
          <p:cNvPr id="5127" name="Picture 7" descr="j031039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895975" y="1143000"/>
            <a:ext cx="1541463" cy="1808163"/>
          </a:xfrm>
          <a:noFill/>
          <a:extLst>
            <a:ext uri="{909E8E84-426E-40DD-AFC4-6F175D3DCCD1}">
              <a14:hiddenFill xmlns:a14="http://schemas.microsoft.com/office/drawing/2010/main">
                <a:solidFill>
                  <a:srgbClr val="FFFFFF"/>
                </a:solidFill>
              </a14:hiddenFill>
            </a:ext>
          </a:extLst>
        </p:spPr>
      </p:pic>
      <p:sp>
        <p:nvSpPr>
          <p:cNvPr id="5130" name="Text Box 10"/>
          <p:cNvSpPr txBox="1">
            <a:spLocks noChangeArrowheads="1"/>
          </p:cNvSpPr>
          <p:nvPr/>
        </p:nvSpPr>
        <p:spPr bwMode="auto">
          <a:xfrm>
            <a:off x="7667625" y="76200"/>
            <a:ext cx="13906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b="1" dirty="0">
                <a:latin typeface="Arial" panose="020B0604020202020204" pitchFamily="34" charset="0"/>
                <a:cs typeface="Arial" panose="020B0604020202020204" pitchFamily="34" charset="0"/>
              </a:rPr>
              <a:t>171</a:t>
            </a:r>
            <a:endParaRPr lang="en-US" sz="1800" dirty="0">
              <a:latin typeface="Arial" panose="020B0604020202020204" pitchFamily="34" charset="0"/>
              <a:cs typeface="Arial" panose="020B0604020202020204" pitchFamily="34" charset="0"/>
            </a:endParaRPr>
          </a:p>
        </p:txBody>
      </p:sp>
      <p:sp>
        <p:nvSpPr>
          <p:cNvPr id="5131" name="Rectangle 11"/>
          <p:cNvSpPr>
            <a:spLocks noChangeArrowheads="1"/>
          </p:cNvSpPr>
          <p:nvPr/>
        </p:nvSpPr>
        <p:spPr bwMode="auto">
          <a:xfrm>
            <a:off x="200853" y="1628800"/>
            <a:ext cx="5645150" cy="4530725"/>
          </a:xfrm>
          <a:prstGeom prst="rect">
            <a:avLst/>
          </a:prstGeom>
          <a:noFill/>
          <a:ln w="9525">
            <a:noFill/>
            <a:miter lim="800000"/>
            <a:headEnd/>
            <a:tailEnd/>
          </a:ln>
          <a:effectLst/>
        </p:spPr>
        <p:txBody>
          <a:bodyPr/>
          <a:lstStyle/>
          <a:p>
            <a:pPr algn="r" eaLnBrk="1" hangingPunct="1">
              <a:spcBef>
                <a:spcPct val="20000"/>
              </a:spcBef>
              <a:buClr>
                <a:schemeClr val="hlink"/>
              </a:buClr>
              <a:buSzPct val="90000"/>
              <a:defRPr/>
            </a:pPr>
            <a:r>
              <a:rPr lang="ar-JO" sz="3200" b="1" dirty="0">
                <a:solidFill>
                  <a:srgbClr val="00B0F0"/>
                </a:solidFill>
                <a:effectLst>
                  <a:outerShdw blurRad="38100" dist="38100" dir="2700000" algn="tl">
                    <a:srgbClr val="000000"/>
                  </a:outerShdw>
                </a:effectLst>
                <a:latin typeface="Arial" panose="020B0604020202020204" pitchFamily="34" charset="0"/>
                <a:cs typeface="Arial" panose="020B0604020202020204" pitchFamily="34" charset="0"/>
              </a:rPr>
              <a:t>1) </a:t>
            </a: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مباني الكنيسة؟</a:t>
            </a:r>
          </a:p>
          <a:p>
            <a:pPr algn="r" eaLnBrk="1" hangingPunct="1">
              <a:spcBef>
                <a:spcPct val="20000"/>
              </a:spcBef>
              <a:buClr>
                <a:schemeClr val="hlink"/>
              </a:buClr>
              <a:buSzPct val="90000"/>
              <a:defRPr/>
            </a:pPr>
            <a:r>
              <a:rPr lang="ar-JO" sz="3200" b="1" dirty="0">
                <a:solidFill>
                  <a:srgbClr val="00B0F0"/>
                </a:solidFill>
                <a:effectLst>
                  <a:outerShdw blurRad="38100" dist="38100" dir="2700000" algn="tl">
                    <a:srgbClr val="000000"/>
                  </a:outerShdw>
                </a:effectLst>
                <a:latin typeface="Arial" panose="020B0604020202020204" pitchFamily="34" charset="0"/>
                <a:cs typeface="Arial" panose="020B0604020202020204" pitchFamily="34" charset="0"/>
              </a:rPr>
              <a:t>2) </a:t>
            </a: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كهنة الكنيسة؟</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p:cTn id="7" dur="1000" fill="hold"/>
                                        <p:tgtEl>
                                          <p:spTgt spid="5127"/>
                                        </p:tgtEl>
                                        <p:attrNameLst>
                                          <p:attrName>ppt_w</p:attrName>
                                        </p:attrNameLst>
                                      </p:cBhvr>
                                      <p:tavLst>
                                        <p:tav tm="0">
                                          <p:val>
                                            <p:strVal val="#ppt_w*0.70"/>
                                          </p:val>
                                        </p:tav>
                                        <p:tav tm="100000">
                                          <p:val>
                                            <p:strVal val="#ppt_w"/>
                                          </p:val>
                                        </p:tav>
                                      </p:tavLst>
                                    </p:anim>
                                    <p:anim calcmode="lin" valueType="num">
                                      <p:cBhvr>
                                        <p:cTn id="8" dur="1000" fill="hold"/>
                                        <p:tgtEl>
                                          <p:spTgt spid="5127"/>
                                        </p:tgtEl>
                                        <p:attrNameLst>
                                          <p:attrName>ppt_h</p:attrName>
                                        </p:attrNameLst>
                                      </p:cBhvr>
                                      <p:tavLst>
                                        <p:tav tm="0">
                                          <p:val>
                                            <p:strVal val="#ppt_h"/>
                                          </p:val>
                                        </p:tav>
                                        <p:tav tm="100000">
                                          <p:val>
                                            <p:strVal val="#ppt_h"/>
                                          </p:val>
                                        </p:tav>
                                      </p:tavLst>
                                    </p:anim>
                                    <p:animEffect transition="in" filter="fade">
                                      <p:cBhvr>
                                        <p:cTn id="9" dur="1000"/>
                                        <p:tgtEl>
                                          <p:spTgt spid="5127"/>
                                        </p:tgtEl>
                                      </p:cBhvr>
                                    </p:animEffect>
                                  </p:childTnLst>
                                </p:cTn>
                              </p:par>
                              <p:par>
                                <p:cTn id="10" presetID="35" presetClass="entr" presetSubtype="0" fill="hold" nodeType="withEffect">
                                  <p:stCondLst>
                                    <p:cond delay="0"/>
                                  </p:stCondLst>
                                  <p:childTnLst>
                                    <p:set>
                                      <p:cBhvr>
                                        <p:cTn id="11" dur="1" fill="hold">
                                          <p:stCondLst>
                                            <p:cond delay="0"/>
                                          </p:stCondLst>
                                        </p:cTn>
                                        <p:tgtEl>
                                          <p:spTgt spid="5125"/>
                                        </p:tgtEl>
                                        <p:attrNameLst>
                                          <p:attrName>style.visibility</p:attrName>
                                        </p:attrNameLst>
                                      </p:cBhvr>
                                      <p:to>
                                        <p:strVal val="visible"/>
                                      </p:to>
                                    </p:set>
                                    <p:animEffect transition="in" filter="fade">
                                      <p:cBhvr>
                                        <p:cTn id="12" dur="2000"/>
                                        <p:tgtEl>
                                          <p:spTgt spid="5125"/>
                                        </p:tgtEl>
                                      </p:cBhvr>
                                    </p:animEffect>
                                    <p:anim calcmode="lin" valueType="num">
                                      <p:cBhvr>
                                        <p:cTn id="13" dur="2000" fill="hold"/>
                                        <p:tgtEl>
                                          <p:spTgt spid="5125"/>
                                        </p:tgtEl>
                                        <p:attrNameLst>
                                          <p:attrName>style.rotation</p:attrName>
                                        </p:attrNameLst>
                                      </p:cBhvr>
                                      <p:tavLst>
                                        <p:tav tm="0">
                                          <p:val>
                                            <p:fltVal val="720"/>
                                          </p:val>
                                        </p:tav>
                                        <p:tav tm="100000">
                                          <p:val>
                                            <p:fltVal val="0"/>
                                          </p:val>
                                        </p:tav>
                                      </p:tavLst>
                                    </p:anim>
                                    <p:anim calcmode="lin" valueType="num">
                                      <p:cBhvr>
                                        <p:cTn id="14" dur="2000" fill="hold"/>
                                        <p:tgtEl>
                                          <p:spTgt spid="5125"/>
                                        </p:tgtEl>
                                        <p:attrNameLst>
                                          <p:attrName>ppt_h</p:attrName>
                                        </p:attrNameLst>
                                      </p:cBhvr>
                                      <p:tavLst>
                                        <p:tav tm="0">
                                          <p:val>
                                            <p:fltVal val="0"/>
                                          </p:val>
                                        </p:tav>
                                        <p:tav tm="100000">
                                          <p:val>
                                            <p:strVal val="#ppt_h"/>
                                          </p:val>
                                        </p:tav>
                                      </p:tavLst>
                                    </p:anim>
                                    <p:anim calcmode="lin" valueType="num">
                                      <p:cBhvr>
                                        <p:cTn id="15" dur="2000" fill="hold"/>
                                        <p:tgtEl>
                                          <p:spTgt spid="5125"/>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5131">
                                            <p:txEl>
                                              <p:pRg st="0" end="0"/>
                                            </p:txEl>
                                          </p:spTgt>
                                        </p:tgtEl>
                                        <p:attrNameLst>
                                          <p:attrName>style.visibility</p:attrName>
                                        </p:attrNameLst>
                                      </p:cBhvr>
                                      <p:to>
                                        <p:strVal val="visible"/>
                                      </p:to>
                                    </p:set>
                                    <p:anim to="" calcmode="lin" valueType="num">
                                      <p:cBhvr>
                                        <p:cTn id="20" dur="1" fill="hold"/>
                                        <p:tgtEl>
                                          <p:spTgt spid="5131">
                                            <p:txEl>
                                              <p:pRg st="0" end="0"/>
                                            </p:txEl>
                                          </p:spTgt>
                                        </p:tgtEl>
                                        <p:attrNameLst>
                                          <p:attrName/>
                                        </p:attrNameLst>
                                      </p:cBhvr>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nodeType="clickEffect">
                                  <p:stCondLst>
                                    <p:cond delay="0"/>
                                  </p:stCondLst>
                                  <p:childTnLst>
                                    <p:set>
                                      <p:cBhvr>
                                        <p:cTn id="24" dur="1" fill="hold">
                                          <p:stCondLst>
                                            <p:cond delay="0"/>
                                          </p:stCondLst>
                                        </p:cTn>
                                        <p:tgtEl>
                                          <p:spTgt spid="5131">
                                            <p:txEl>
                                              <p:pRg st="1" end="1"/>
                                            </p:txEl>
                                          </p:spTgt>
                                        </p:tgtEl>
                                        <p:attrNameLst>
                                          <p:attrName>style.visibility</p:attrName>
                                        </p:attrNameLst>
                                      </p:cBhvr>
                                      <p:to>
                                        <p:strVal val="visible"/>
                                      </p:to>
                                    </p:set>
                                    <p:anim to="" calcmode="lin" valueType="num">
                                      <p:cBhvr>
                                        <p:cTn id="25" dur="1" fill="hold"/>
                                        <p:tgtEl>
                                          <p:spTgt spid="5131">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00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6" name="Rectangle 3"/>
          <p:cNvSpPr>
            <a:spLocks noChangeArrowheads="1"/>
          </p:cNvSpPr>
          <p:nvPr/>
        </p:nvSpPr>
        <p:spPr bwMode="auto">
          <a:xfrm>
            <a:off x="-228600" y="6096000"/>
            <a:ext cx="9677400" cy="762000"/>
          </a:xfrm>
          <a:prstGeom prst="rect">
            <a:avLst/>
          </a:prstGeom>
          <a:solidFill>
            <a:schemeClr val="tx1"/>
          </a:solidFill>
          <a:ln w="12700" cap="sq">
            <a:solidFill>
              <a:srgbClr val="000000"/>
            </a:solidFill>
            <a:miter lim="800000"/>
            <a:headEnd type="none" w="sm" len="sm"/>
            <a:tailEnd type="none" w="sm" len="sm"/>
          </a:ln>
        </p:spPr>
        <p:txBody>
          <a:bodyPr wrap="none" anchor="ctr"/>
          <a:lstStyle/>
          <a:p>
            <a:endParaRPr lang="en-US">
              <a:solidFill>
                <a:srgbClr val="000000"/>
              </a:solidFill>
              <a:cs typeface="Arial" charset="0"/>
            </a:endParaRPr>
          </a:p>
        </p:txBody>
      </p:sp>
      <p:sp>
        <p:nvSpPr>
          <p:cNvPr id="115716" name="Text Box 4"/>
          <p:cNvSpPr txBox="1">
            <a:spLocks noChangeArrowheads="1"/>
          </p:cNvSpPr>
          <p:nvPr/>
        </p:nvSpPr>
        <p:spPr bwMode="auto">
          <a:xfrm>
            <a:off x="304800" y="4114800"/>
            <a:ext cx="8659688" cy="1034129"/>
          </a:xfrm>
          <a:prstGeom prst="rect">
            <a:avLst/>
          </a:prstGeom>
          <a:noFill/>
          <a:ln w="9525">
            <a:noFill/>
            <a:miter lim="800000"/>
            <a:headEnd/>
            <a:tailEnd/>
          </a:ln>
          <a:effectLst/>
        </p:spPr>
        <p:txBody>
          <a:bodyPr>
            <a:spAutoFit/>
          </a:bodyPr>
          <a:lstStyle>
            <a:defPPr>
              <a:defRPr lang="en-US"/>
            </a:defPPr>
            <a:lvl1pPr marL="57150" indent="-57150" eaLnBrk="1" hangingPunct="1">
              <a:lnSpc>
                <a:spcPct val="85000"/>
              </a:lnSpc>
              <a:spcBef>
                <a:spcPct val="50000"/>
              </a:spcBef>
              <a:defRPr sz="4000" b="1" i="1">
                <a:solidFill>
                  <a:srgbClr val="FEFDE3"/>
                </a:solidFill>
                <a:effectLst>
                  <a:glow rad="254000">
                    <a:schemeClr val="tx1">
                      <a:alpha val="88000"/>
                    </a:schemeClr>
                  </a:glow>
                </a:effectLst>
                <a:latin typeface="Arial"/>
                <a:ea typeface="Times New Roman" pitchFamily="-112" charset="0"/>
                <a:cs typeface="Arial"/>
              </a:defRPr>
            </a:lvl1pPr>
          </a:lstStyle>
          <a:p>
            <a:pPr>
              <a:defRPr/>
            </a:pPr>
            <a:r>
              <a:rPr lang="ar-JO" sz="3600" i="0" dirty="0"/>
              <a:t>كونوا أنتم أيضا مبنيين - كحجارة حية - بيتاً روحياً كهنوتاً مقدساً لتقديم ذبائح روحية مقبولة عند الله بيسوع المسيح</a:t>
            </a:r>
            <a:endParaRPr lang="en-US" sz="3600" i="0" dirty="0"/>
          </a:p>
        </p:txBody>
      </p:sp>
      <p:sp>
        <p:nvSpPr>
          <p:cNvPr id="169988" name="Rectangle 5"/>
          <p:cNvSpPr>
            <a:spLocks noGrp="1" noChangeArrowheads="1"/>
          </p:cNvSpPr>
          <p:nvPr>
            <p:ph type="title" idx="4294967295"/>
          </p:nvPr>
        </p:nvSpPr>
        <p:spPr/>
        <p:txBody>
          <a:bodyPr/>
          <a:lstStyle/>
          <a:p>
            <a:pPr eaLnBrk="1" hangingPunct="1"/>
            <a:r>
              <a:rPr lang="ar-JO" sz="3200" b="1" dirty="0">
                <a:solidFill>
                  <a:schemeClr val="bg1"/>
                </a:solidFill>
                <a:latin typeface="Arial" charset="0"/>
                <a:ea typeface="ＭＳ Ｐゴシック" charset="0"/>
                <a:cs typeface="Times New Roman" charset="0"/>
              </a:rPr>
              <a:t>1 بطرس 2: 5</a:t>
            </a:r>
            <a:endParaRPr lang="en-US" dirty="0">
              <a:latin typeface="Arial" charset="0"/>
              <a:ea typeface="ＭＳ Ｐゴシック" charset="0"/>
              <a:cs typeface="Arial" charset="0"/>
            </a:endParaRPr>
          </a:p>
        </p:txBody>
      </p:sp>
      <p:sp>
        <p:nvSpPr>
          <p:cNvPr id="6" name="Text Box 13"/>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solidFill>
                  <a:srgbClr val="FFFFFF"/>
                </a:solidFill>
              </a:rPr>
              <a:t>171</a:t>
            </a:r>
            <a:endParaRPr lang="en-US" sz="1800" dirty="0">
              <a:solidFill>
                <a:srgbClr val="FFFF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7950" y="549275"/>
            <a:ext cx="9299575" cy="871538"/>
          </a:xfrm>
          <a:solidFill>
            <a:srgbClr val="660066"/>
          </a:solidFill>
          <a:ln>
            <a:solidFill>
              <a:srgbClr val="FFFFFF"/>
            </a:solidFill>
          </a:ln>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ما هو الهيكل اليوم؟</a:t>
            </a:r>
            <a:endParaRPr lang="en-US" b="1" dirty="0">
              <a:latin typeface="Arial" panose="020B0604020202020204" pitchFamily="34" charset="0"/>
              <a:ea typeface="ＭＳ Ｐゴシック" charset="0"/>
              <a:cs typeface="Arial" panose="020B0604020202020204" pitchFamily="34" charset="0"/>
            </a:endParaRPr>
          </a:p>
        </p:txBody>
      </p:sp>
      <p:pic>
        <p:nvPicPr>
          <p:cNvPr id="5125" name="Picture 5" descr="j0305537"/>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097713" y="2641600"/>
            <a:ext cx="1817687" cy="1778000"/>
          </a:xfrm>
          <a:noFill/>
          <a:extLst>
            <a:ext uri="{909E8E84-426E-40DD-AFC4-6F175D3DCCD1}">
              <a14:hiddenFill xmlns:a14="http://schemas.microsoft.com/office/drawing/2010/main">
                <a:solidFill>
                  <a:srgbClr val="FFFFFF"/>
                </a:solidFill>
              </a14:hiddenFill>
            </a:ext>
          </a:extLst>
        </p:spPr>
      </p:pic>
      <p:pic>
        <p:nvPicPr>
          <p:cNvPr id="5127" name="Picture 7" descr="j031039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895975" y="1143000"/>
            <a:ext cx="1541463" cy="1808163"/>
          </a:xfrm>
          <a:noFill/>
          <a:extLst>
            <a:ext uri="{909E8E84-426E-40DD-AFC4-6F175D3DCCD1}">
              <a14:hiddenFill xmlns:a14="http://schemas.microsoft.com/office/drawing/2010/main">
                <a:solidFill>
                  <a:srgbClr val="FFFFFF"/>
                </a:solidFill>
              </a14:hiddenFill>
            </a:ext>
          </a:extLst>
        </p:spPr>
      </p:pic>
      <p:sp>
        <p:nvSpPr>
          <p:cNvPr id="5130" name="Text Box 10"/>
          <p:cNvSpPr txBox="1">
            <a:spLocks noChangeArrowheads="1"/>
          </p:cNvSpPr>
          <p:nvPr/>
        </p:nvSpPr>
        <p:spPr bwMode="auto">
          <a:xfrm>
            <a:off x="7667625" y="76200"/>
            <a:ext cx="13906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31" name="Rectangle 11"/>
          <p:cNvSpPr>
            <a:spLocks noChangeArrowheads="1"/>
          </p:cNvSpPr>
          <p:nvPr/>
        </p:nvSpPr>
        <p:spPr bwMode="auto">
          <a:xfrm>
            <a:off x="200853" y="1628800"/>
            <a:ext cx="5645150" cy="4530725"/>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i="0" u="none" strike="noStrike" kern="1200" cap="none" spc="0" normalizeH="0" baseline="0" noProof="0" dirty="0">
                <a:ln>
                  <a:noFill/>
                </a:ln>
                <a:solidFill>
                  <a:srgbClr val="00B0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مباني الكنيسة؟</a:t>
            </a:r>
          </a:p>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i="0" u="none" strike="noStrike" kern="1200" cap="none" spc="0" normalizeH="0" baseline="0" noProof="0" dirty="0">
                <a:ln>
                  <a:noFill/>
                </a:ln>
                <a:solidFill>
                  <a:srgbClr val="00B0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كهنة الكنيسة؟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lang="ar-JO" sz="3200" b="1" noProof="0" dirty="0">
                <a:solidFill>
                  <a:srgbClr val="00B0F0"/>
                </a:solidFill>
                <a:effectLst>
                  <a:outerShdw blurRad="38100" dist="38100" dir="2700000" algn="tl">
                    <a:srgbClr val="000000"/>
                  </a:outerShdw>
                </a:effectLst>
                <a:latin typeface="Arial" panose="020B0604020202020204" pitchFamily="34" charset="0"/>
                <a:cs typeface="Arial" panose="020B0604020202020204" pitchFamily="34" charset="0"/>
              </a:rPr>
              <a:t>3) </a:t>
            </a:r>
            <a:r>
              <a:rPr lang="ar-JO" sz="3200" b="1" noProof="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أجساد المؤمنين الأفراد</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85984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p:cTn id="7" dur="1000" fill="hold"/>
                                        <p:tgtEl>
                                          <p:spTgt spid="5127"/>
                                        </p:tgtEl>
                                        <p:attrNameLst>
                                          <p:attrName>ppt_w</p:attrName>
                                        </p:attrNameLst>
                                      </p:cBhvr>
                                      <p:tavLst>
                                        <p:tav tm="0">
                                          <p:val>
                                            <p:strVal val="#ppt_w*0.70"/>
                                          </p:val>
                                        </p:tav>
                                        <p:tav tm="100000">
                                          <p:val>
                                            <p:strVal val="#ppt_w"/>
                                          </p:val>
                                        </p:tav>
                                      </p:tavLst>
                                    </p:anim>
                                    <p:anim calcmode="lin" valueType="num">
                                      <p:cBhvr>
                                        <p:cTn id="8" dur="1000" fill="hold"/>
                                        <p:tgtEl>
                                          <p:spTgt spid="5127"/>
                                        </p:tgtEl>
                                        <p:attrNameLst>
                                          <p:attrName>ppt_h</p:attrName>
                                        </p:attrNameLst>
                                      </p:cBhvr>
                                      <p:tavLst>
                                        <p:tav tm="0">
                                          <p:val>
                                            <p:strVal val="#ppt_h"/>
                                          </p:val>
                                        </p:tav>
                                        <p:tav tm="100000">
                                          <p:val>
                                            <p:strVal val="#ppt_h"/>
                                          </p:val>
                                        </p:tav>
                                      </p:tavLst>
                                    </p:anim>
                                    <p:animEffect transition="in" filter="fade">
                                      <p:cBhvr>
                                        <p:cTn id="9" dur="1000"/>
                                        <p:tgtEl>
                                          <p:spTgt spid="5127"/>
                                        </p:tgtEl>
                                      </p:cBhvr>
                                    </p:animEffect>
                                  </p:childTnLst>
                                </p:cTn>
                              </p:par>
                              <p:par>
                                <p:cTn id="10" presetID="35" presetClass="entr" presetSubtype="0" fill="hold" nodeType="withEffect">
                                  <p:stCondLst>
                                    <p:cond delay="0"/>
                                  </p:stCondLst>
                                  <p:childTnLst>
                                    <p:set>
                                      <p:cBhvr>
                                        <p:cTn id="11" dur="1" fill="hold">
                                          <p:stCondLst>
                                            <p:cond delay="0"/>
                                          </p:stCondLst>
                                        </p:cTn>
                                        <p:tgtEl>
                                          <p:spTgt spid="5125"/>
                                        </p:tgtEl>
                                        <p:attrNameLst>
                                          <p:attrName>style.visibility</p:attrName>
                                        </p:attrNameLst>
                                      </p:cBhvr>
                                      <p:to>
                                        <p:strVal val="visible"/>
                                      </p:to>
                                    </p:set>
                                    <p:animEffect transition="in" filter="fade">
                                      <p:cBhvr>
                                        <p:cTn id="12" dur="2000"/>
                                        <p:tgtEl>
                                          <p:spTgt spid="5125"/>
                                        </p:tgtEl>
                                      </p:cBhvr>
                                    </p:animEffect>
                                    <p:anim calcmode="lin" valueType="num">
                                      <p:cBhvr>
                                        <p:cTn id="13" dur="2000" fill="hold"/>
                                        <p:tgtEl>
                                          <p:spTgt spid="5125"/>
                                        </p:tgtEl>
                                        <p:attrNameLst>
                                          <p:attrName>style.rotation</p:attrName>
                                        </p:attrNameLst>
                                      </p:cBhvr>
                                      <p:tavLst>
                                        <p:tav tm="0">
                                          <p:val>
                                            <p:fltVal val="720"/>
                                          </p:val>
                                        </p:tav>
                                        <p:tav tm="100000">
                                          <p:val>
                                            <p:fltVal val="0"/>
                                          </p:val>
                                        </p:tav>
                                      </p:tavLst>
                                    </p:anim>
                                    <p:anim calcmode="lin" valueType="num">
                                      <p:cBhvr>
                                        <p:cTn id="14" dur="2000" fill="hold"/>
                                        <p:tgtEl>
                                          <p:spTgt spid="5125"/>
                                        </p:tgtEl>
                                        <p:attrNameLst>
                                          <p:attrName>ppt_h</p:attrName>
                                        </p:attrNameLst>
                                      </p:cBhvr>
                                      <p:tavLst>
                                        <p:tav tm="0">
                                          <p:val>
                                            <p:fltVal val="0"/>
                                          </p:val>
                                        </p:tav>
                                        <p:tav tm="100000">
                                          <p:val>
                                            <p:strVal val="#ppt_h"/>
                                          </p:val>
                                        </p:tav>
                                      </p:tavLst>
                                    </p:anim>
                                    <p:anim calcmode="lin" valueType="num">
                                      <p:cBhvr>
                                        <p:cTn id="15" dur="2000" fill="hold"/>
                                        <p:tgtEl>
                                          <p:spTgt spid="5125"/>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5131">
                                            <p:txEl>
                                              <p:pRg st="0" end="0"/>
                                            </p:txEl>
                                          </p:spTgt>
                                        </p:tgtEl>
                                        <p:attrNameLst>
                                          <p:attrName>style.visibility</p:attrName>
                                        </p:attrNameLst>
                                      </p:cBhvr>
                                      <p:to>
                                        <p:strVal val="visible"/>
                                      </p:to>
                                    </p:set>
                                    <p:anim to="" calcmode="lin" valueType="num">
                                      <p:cBhvr>
                                        <p:cTn id="20" dur="1" fill="hold"/>
                                        <p:tgtEl>
                                          <p:spTgt spid="5131">
                                            <p:txEl>
                                              <p:pRg st="0" end="0"/>
                                            </p:txEl>
                                          </p:spTgt>
                                        </p:tgtEl>
                                        <p:attrNameLst>
                                          <p:attrName/>
                                        </p:attrNameLst>
                                      </p:cBhvr>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nodeType="clickEffect">
                                  <p:stCondLst>
                                    <p:cond delay="0"/>
                                  </p:stCondLst>
                                  <p:childTnLst>
                                    <p:set>
                                      <p:cBhvr>
                                        <p:cTn id="24" dur="1" fill="hold">
                                          <p:stCondLst>
                                            <p:cond delay="0"/>
                                          </p:stCondLst>
                                        </p:cTn>
                                        <p:tgtEl>
                                          <p:spTgt spid="5131">
                                            <p:txEl>
                                              <p:pRg st="1" end="1"/>
                                            </p:txEl>
                                          </p:spTgt>
                                        </p:tgtEl>
                                        <p:attrNameLst>
                                          <p:attrName>style.visibility</p:attrName>
                                        </p:attrNameLst>
                                      </p:cBhvr>
                                      <p:to>
                                        <p:strVal val="visible"/>
                                      </p:to>
                                    </p:set>
                                    <p:anim to="" calcmode="lin" valueType="num">
                                      <p:cBhvr>
                                        <p:cTn id="25" dur="1" fill="hold"/>
                                        <p:tgtEl>
                                          <p:spTgt spid="5131">
                                            <p:txEl>
                                              <p:pRg st="1" end="1"/>
                                            </p:txEl>
                                          </p:spTgt>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nodeType="clickEffect">
                                  <p:stCondLst>
                                    <p:cond delay="0"/>
                                  </p:stCondLst>
                                  <p:childTnLst>
                                    <p:set>
                                      <p:cBhvr>
                                        <p:cTn id="29" dur="1" fill="hold">
                                          <p:stCondLst>
                                            <p:cond delay="0"/>
                                          </p:stCondLst>
                                        </p:cTn>
                                        <p:tgtEl>
                                          <p:spTgt spid="5131">
                                            <p:txEl>
                                              <p:pRg st="2" end="2"/>
                                            </p:txEl>
                                          </p:spTgt>
                                        </p:tgtEl>
                                        <p:attrNameLst>
                                          <p:attrName>style.visibility</p:attrName>
                                        </p:attrNameLst>
                                      </p:cBhvr>
                                      <p:to>
                                        <p:strVal val="visible"/>
                                      </p:to>
                                    </p:set>
                                    <p:anim to="" calcmode="lin" valueType="num">
                                      <p:cBhvr>
                                        <p:cTn id="30" dur="1" fill="hold"/>
                                        <p:tgtEl>
                                          <p:spTgt spid="5131">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2"/>
          <p:cNvSpPr>
            <a:spLocks noChangeArrowheads="1"/>
          </p:cNvSpPr>
          <p:nvPr/>
        </p:nvSpPr>
        <p:spPr bwMode="auto">
          <a:xfrm>
            <a:off x="-228600" y="6096000"/>
            <a:ext cx="9677400" cy="762000"/>
          </a:xfrm>
          <a:prstGeom prst="rect">
            <a:avLst/>
          </a:prstGeom>
          <a:solidFill>
            <a:schemeClr val="tx1"/>
          </a:solidFill>
          <a:ln w="12700" cap="sq">
            <a:solidFill>
              <a:srgbClr val="000000"/>
            </a:solidFill>
            <a:miter lim="800000"/>
            <a:headEnd type="none" w="sm" len="sm"/>
            <a:tailEnd type="none" w="sm" len="sm"/>
          </a:ln>
        </p:spPr>
        <p:txBody>
          <a:bodyPr wrap="none" anchor="ctr"/>
          <a:lstStyle/>
          <a:p>
            <a:endParaRPr lang="en-US">
              <a:solidFill>
                <a:srgbClr val="000000"/>
              </a:solidFill>
              <a:cs typeface="Arial" charset="0"/>
            </a:endParaRPr>
          </a:p>
        </p:txBody>
      </p:sp>
      <p:pic>
        <p:nvPicPr>
          <p:cNvPr id="173058" name="Picture 3" descr="00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p:cNvSpPr txBox="1">
            <a:spLocks noChangeArrowheads="1"/>
          </p:cNvSpPr>
          <p:nvPr/>
        </p:nvSpPr>
        <p:spPr bwMode="auto">
          <a:xfrm>
            <a:off x="228600" y="3352800"/>
            <a:ext cx="8663880" cy="1975926"/>
          </a:xfrm>
          <a:prstGeom prst="rect">
            <a:avLst/>
          </a:prstGeom>
          <a:noFill/>
          <a:ln w="9525">
            <a:noFill/>
            <a:miter lim="800000"/>
            <a:headEnd/>
            <a:tailEnd/>
          </a:ln>
          <a:effectLst/>
        </p:spPr>
        <p:txBody>
          <a:bodyPr>
            <a:spAutoFit/>
          </a:bodyPr>
          <a:lstStyle>
            <a:defPPr>
              <a:defRPr lang="en-US"/>
            </a:defPPr>
            <a:lvl1pPr marL="57150" indent="-57150" eaLnBrk="1" hangingPunct="1">
              <a:lnSpc>
                <a:spcPct val="85000"/>
              </a:lnSpc>
              <a:spcBef>
                <a:spcPct val="50000"/>
              </a:spcBef>
              <a:defRPr sz="4000" b="1" i="1">
                <a:solidFill>
                  <a:srgbClr val="FEFDE3"/>
                </a:solidFill>
                <a:effectLst>
                  <a:glow rad="254000">
                    <a:schemeClr val="tx1">
                      <a:alpha val="88000"/>
                    </a:schemeClr>
                  </a:glow>
                </a:effectLst>
                <a:latin typeface="Arial"/>
                <a:ea typeface="Times New Roman" pitchFamily="-112" charset="0"/>
                <a:cs typeface="Arial"/>
              </a:defRPr>
            </a:lvl1pPr>
          </a:lstStyle>
          <a:p>
            <a:pPr algn="ctr">
              <a:defRPr/>
            </a:pPr>
            <a:r>
              <a:rPr lang="ar-JO" sz="3600" i="0" dirty="0"/>
              <a:t>أما تعلمون أنكم هيكل الله وروح الله يسكن فيكم إن كان أحد يفسد هيكل الله فسيفسده الله لأن هيكل الله مقدس الذي أنتم هو.</a:t>
            </a:r>
            <a:br>
              <a:rPr lang="en-US" sz="3600" i="0" dirty="0"/>
            </a:br>
            <a:endParaRPr lang="en-US" sz="3600" i="0" dirty="0"/>
          </a:p>
        </p:txBody>
      </p:sp>
      <p:sp>
        <p:nvSpPr>
          <p:cNvPr id="173060" name="Rectangle 5"/>
          <p:cNvSpPr>
            <a:spLocks noGrp="1" noChangeArrowheads="1"/>
          </p:cNvSpPr>
          <p:nvPr>
            <p:ph type="title" idx="4294967295"/>
          </p:nvPr>
        </p:nvSpPr>
        <p:spPr/>
        <p:txBody>
          <a:bodyPr/>
          <a:lstStyle/>
          <a:p>
            <a:pPr eaLnBrk="1" hangingPunct="1"/>
            <a:r>
              <a:rPr lang="ar-JO" sz="3200" b="1" dirty="0">
                <a:solidFill>
                  <a:schemeClr val="bg1"/>
                </a:solidFill>
                <a:latin typeface="Arial" charset="0"/>
                <a:ea typeface="ＭＳ Ｐゴシック" charset="0"/>
                <a:cs typeface="Times New Roman" charset="0"/>
              </a:rPr>
              <a:t>1 كورنثوس 3: 16-17</a:t>
            </a:r>
            <a:endParaRPr lang="en-US" dirty="0">
              <a:latin typeface="Arial" charset="0"/>
              <a:ea typeface="ＭＳ Ｐゴシック" charset="0"/>
              <a:cs typeface="Arial" charset="0"/>
            </a:endParaRPr>
          </a:p>
        </p:txBody>
      </p:sp>
      <p:sp>
        <p:nvSpPr>
          <p:cNvPr id="6" name="Text Box 13"/>
          <p:cNvSpPr txBox="1">
            <a:spLocks noChangeArrowheads="1"/>
          </p:cNvSpPr>
          <p:nvPr/>
        </p:nvSpPr>
        <p:spPr bwMode="auto">
          <a:xfrm>
            <a:off x="8366125" y="76200"/>
            <a:ext cx="665567"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solidFill>
                  <a:srgbClr val="FFFFFF"/>
                </a:solidFill>
              </a:rPr>
              <a:t>171</a:t>
            </a:r>
            <a:endParaRPr lang="en-US" sz="1800" dirty="0">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7950" y="549275"/>
            <a:ext cx="9299575" cy="871538"/>
          </a:xfrm>
          <a:solidFill>
            <a:srgbClr val="660066"/>
          </a:solidFill>
          <a:ln>
            <a:solidFill>
              <a:srgbClr val="FFFFFF"/>
            </a:solidFill>
          </a:ln>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ما هو الهيكل اليوم؟</a:t>
            </a:r>
            <a:endParaRPr lang="en-US" b="1" dirty="0">
              <a:latin typeface="Arial" panose="020B0604020202020204" pitchFamily="34" charset="0"/>
              <a:ea typeface="ＭＳ Ｐゴシック" charset="0"/>
              <a:cs typeface="Arial" panose="020B0604020202020204" pitchFamily="34" charset="0"/>
            </a:endParaRPr>
          </a:p>
        </p:txBody>
      </p:sp>
      <p:pic>
        <p:nvPicPr>
          <p:cNvPr id="5125" name="Picture 5" descr="j0305537"/>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097713" y="2641600"/>
            <a:ext cx="1817687" cy="1778000"/>
          </a:xfrm>
          <a:noFill/>
          <a:extLst>
            <a:ext uri="{909E8E84-426E-40DD-AFC4-6F175D3DCCD1}">
              <a14:hiddenFill xmlns:a14="http://schemas.microsoft.com/office/drawing/2010/main">
                <a:solidFill>
                  <a:srgbClr val="FFFFFF"/>
                </a:solidFill>
              </a14:hiddenFill>
            </a:ext>
          </a:extLst>
        </p:spPr>
      </p:pic>
      <p:pic>
        <p:nvPicPr>
          <p:cNvPr id="5127" name="Picture 7" descr="j031039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895975" y="1143000"/>
            <a:ext cx="1541463" cy="1808163"/>
          </a:xfrm>
          <a:noFill/>
          <a:extLst>
            <a:ext uri="{909E8E84-426E-40DD-AFC4-6F175D3DCCD1}">
              <a14:hiddenFill xmlns:a14="http://schemas.microsoft.com/office/drawing/2010/main">
                <a:solidFill>
                  <a:srgbClr val="FFFFFF"/>
                </a:solidFill>
              </a14:hiddenFill>
            </a:ext>
          </a:extLst>
        </p:spPr>
      </p:pic>
      <p:sp>
        <p:nvSpPr>
          <p:cNvPr id="5130" name="Text Box 10"/>
          <p:cNvSpPr txBox="1">
            <a:spLocks noChangeArrowheads="1"/>
          </p:cNvSpPr>
          <p:nvPr/>
        </p:nvSpPr>
        <p:spPr bwMode="auto">
          <a:xfrm>
            <a:off x="7667625" y="76200"/>
            <a:ext cx="13906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31" name="Rectangle 11"/>
          <p:cNvSpPr>
            <a:spLocks noChangeArrowheads="1"/>
          </p:cNvSpPr>
          <p:nvPr/>
        </p:nvSpPr>
        <p:spPr bwMode="auto">
          <a:xfrm>
            <a:off x="200853" y="1628800"/>
            <a:ext cx="5645150" cy="4530725"/>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i="0" u="none" strike="noStrike" kern="1200" cap="none" spc="0" normalizeH="0" baseline="0" noProof="0" dirty="0">
                <a:ln>
                  <a:noFill/>
                </a:ln>
                <a:solidFill>
                  <a:srgbClr val="00B0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مباني الكنيسة؟</a:t>
            </a:r>
          </a:p>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i="0" u="none" strike="noStrike" kern="1200" cap="none" spc="0" normalizeH="0" baseline="0" noProof="0" dirty="0">
                <a:ln>
                  <a:noFill/>
                </a:ln>
                <a:solidFill>
                  <a:srgbClr val="00B0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كهنة الكنيسة؟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i="0" u="none" strike="noStrike" kern="1200" cap="none" spc="0" normalizeH="0" baseline="0" noProof="0" dirty="0">
                <a:ln>
                  <a:noFill/>
                </a:ln>
                <a:solidFill>
                  <a:srgbClr val="00B0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أجساد المؤمنين الأفراد</a:t>
            </a:r>
          </a:p>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lang="ar-JO" sz="3200" b="1" dirty="0">
                <a:solidFill>
                  <a:srgbClr val="00B0F0"/>
                </a:solidFill>
                <a:effectLst>
                  <a:outerShdw blurRad="38100" dist="38100" dir="2700000" algn="tl">
                    <a:srgbClr val="000000"/>
                  </a:outerShdw>
                </a:effectLst>
                <a:latin typeface="Arial" panose="020B0604020202020204" pitchFamily="34" charset="0"/>
                <a:cs typeface="Arial" panose="020B0604020202020204" pitchFamily="34" charset="0"/>
              </a:rPr>
              <a:t>4) </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الكنيسة العالمية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309011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p:cTn id="7" dur="1000" fill="hold"/>
                                        <p:tgtEl>
                                          <p:spTgt spid="5127"/>
                                        </p:tgtEl>
                                        <p:attrNameLst>
                                          <p:attrName>ppt_w</p:attrName>
                                        </p:attrNameLst>
                                      </p:cBhvr>
                                      <p:tavLst>
                                        <p:tav tm="0">
                                          <p:val>
                                            <p:strVal val="#ppt_w*0.70"/>
                                          </p:val>
                                        </p:tav>
                                        <p:tav tm="100000">
                                          <p:val>
                                            <p:strVal val="#ppt_w"/>
                                          </p:val>
                                        </p:tav>
                                      </p:tavLst>
                                    </p:anim>
                                    <p:anim calcmode="lin" valueType="num">
                                      <p:cBhvr>
                                        <p:cTn id="8" dur="1000" fill="hold"/>
                                        <p:tgtEl>
                                          <p:spTgt spid="5127"/>
                                        </p:tgtEl>
                                        <p:attrNameLst>
                                          <p:attrName>ppt_h</p:attrName>
                                        </p:attrNameLst>
                                      </p:cBhvr>
                                      <p:tavLst>
                                        <p:tav tm="0">
                                          <p:val>
                                            <p:strVal val="#ppt_h"/>
                                          </p:val>
                                        </p:tav>
                                        <p:tav tm="100000">
                                          <p:val>
                                            <p:strVal val="#ppt_h"/>
                                          </p:val>
                                        </p:tav>
                                      </p:tavLst>
                                    </p:anim>
                                    <p:animEffect transition="in" filter="fade">
                                      <p:cBhvr>
                                        <p:cTn id="9" dur="1000"/>
                                        <p:tgtEl>
                                          <p:spTgt spid="5127"/>
                                        </p:tgtEl>
                                      </p:cBhvr>
                                    </p:animEffect>
                                  </p:childTnLst>
                                </p:cTn>
                              </p:par>
                              <p:par>
                                <p:cTn id="10" presetID="35" presetClass="entr" presetSubtype="0" fill="hold" nodeType="withEffect">
                                  <p:stCondLst>
                                    <p:cond delay="0"/>
                                  </p:stCondLst>
                                  <p:childTnLst>
                                    <p:set>
                                      <p:cBhvr>
                                        <p:cTn id="11" dur="1" fill="hold">
                                          <p:stCondLst>
                                            <p:cond delay="0"/>
                                          </p:stCondLst>
                                        </p:cTn>
                                        <p:tgtEl>
                                          <p:spTgt spid="5125"/>
                                        </p:tgtEl>
                                        <p:attrNameLst>
                                          <p:attrName>style.visibility</p:attrName>
                                        </p:attrNameLst>
                                      </p:cBhvr>
                                      <p:to>
                                        <p:strVal val="visible"/>
                                      </p:to>
                                    </p:set>
                                    <p:animEffect transition="in" filter="fade">
                                      <p:cBhvr>
                                        <p:cTn id="12" dur="2000"/>
                                        <p:tgtEl>
                                          <p:spTgt spid="5125"/>
                                        </p:tgtEl>
                                      </p:cBhvr>
                                    </p:animEffect>
                                    <p:anim calcmode="lin" valueType="num">
                                      <p:cBhvr>
                                        <p:cTn id="13" dur="2000" fill="hold"/>
                                        <p:tgtEl>
                                          <p:spTgt spid="5125"/>
                                        </p:tgtEl>
                                        <p:attrNameLst>
                                          <p:attrName>style.rotation</p:attrName>
                                        </p:attrNameLst>
                                      </p:cBhvr>
                                      <p:tavLst>
                                        <p:tav tm="0">
                                          <p:val>
                                            <p:fltVal val="720"/>
                                          </p:val>
                                        </p:tav>
                                        <p:tav tm="100000">
                                          <p:val>
                                            <p:fltVal val="0"/>
                                          </p:val>
                                        </p:tav>
                                      </p:tavLst>
                                    </p:anim>
                                    <p:anim calcmode="lin" valueType="num">
                                      <p:cBhvr>
                                        <p:cTn id="14" dur="2000" fill="hold"/>
                                        <p:tgtEl>
                                          <p:spTgt spid="5125"/>
                                        </p:tgtEl>
                                        <p:attrNameLst>
                                          <p:attrName>ppt_h</p:attrName>
                                        </p:attrNameLst>
                                      </p:cBhvr>
                                      <p:tavLst>
                                        <p:tav tm="0">
                                          <p:val>
                                            <p:fltVal val="0"/>
                                          </p:val>
                                        </p:tav>
                                        <p:tav tm="100000">
                                          <p:val>
                                            <p:strVal val="#ppt_h"/>
                                          </p:val>
                                        </p:tav>
                                      </p:tavLst>
                                    </p:anim>
                                    <p:anim calcmode="lin" valueType="num">
                                      <p:cBhvr>
                                        <p:cTn id="15" dur="2000" fill="hold"/>
                                        <p:tgtEl>
                                          <p:spTgt spid="5125"/>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5131">
                                            <p:txEl>
                                              <p:pRg st="0" end="0"/>
                                            </p:txEl>
                                          </p:spTgt>
                                        </p:tgtEl>
                                        <p:attrNameLst>
                                          <p:attrName>style.visibility</p:attrName>
                                        </p:attrNameLst>
                                      </p:cBhvr>
                                      <p:to>
                                        <p:strVal val="visible"/>
                                      </p:to>
                                    </p:set>
                                    <p:anim to="" calcmode="lin" valueType="num">
                                      <p:cBhvr>
                                        <p:cTn id="20" dur="1" fill="hold"/>
                                        <p:tgtEl>
                                          <p:spTgt spid="5131">
                                            <p:txEl>
                                              <p:pRg st="0" end="0"/>
                                            </p:txEl>
                                          </p:spTgt>
                                        </p:tgtEl>
                                        <p:attrNameLst>
                                          <p:attrName/>
                                        </p:attrNameLst>
                                      </p:cBhvr>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nodeType="clickEffect">
                                  <p:stCondLst>
                                    <p:cond delay="0"/>
                                  </p:stCondLst>
                                  <p:childTnLst>
                                    <p:set>
                                      <p:cBhvr>
                                        <p:cTn id="24" dur="1" fill="hold">
                                          <p:stCondLst>
                                            <p:cond delay="0"/>
                                          </p:stCondLst>
                                        </p:cTn>
                                        <p:tgtEl>
                                          <p:spTgt spid="5131">
                                            <p:txEl>
                                              <p:pRg st="1" end="1"/>
                                            </p:txEl>
                                          </p:spTgt>
                                        </p:tgtEl>
                                        <p:attrNameLst>
                                          <p:attrName>style.visibility</p:attrName>
                                        </p:attrNameLst>
                                      </p:cBhvr>
                                      <p:to>
                                        <p:strVal val="visible"/>
                                      </p:to>
                                    </p:set>
                                    <p:anim to="" calcmode="lin" valueType="num">
                                      <p:cBhvr>
                                        <p:cTn id="25" dur="1" fill="hold"/>
                                        <p:tgtEl>
                                          <p:spTgt spid="5131">
                                            <p:txEl>
                                              <p:pRg st="1" end="1"/>
                                            </p:txEl>
                                          </p:spTgt>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nodeType="clickEffect">
                                  <p:stCondLst>
                                    <p:cond delay="0"/>
                                  </p:stCondLst>
                                  <p:childTnLst>
                                    <p:set>
                                      <p:cBhvr>
                                        <p:cTn id="29" dur="1" fill="hold">
                                          <p:stCondLst>
                                            <p:cond delay="0"/>
                                          </p:stCondLst>
                                        </p:cTn>
                                        <p:tgtEl>
                                          <p:spTgt spid="5131">
                                            <p:txEl>
                                              <p:pRg st="2" end="2"/>
                                            </p:txEl>
                                          </p:spTgt>
                                        </p:tgtEl>
                                        <p:attrNameLst>
                                          <p:attrName>style.visibility</p:attrName>
                                        </p:attrNameLst>
                                      </p:cBhvr>
                                      <p:to>
                                        <p:strVal val="visible"/>
                                      </p:to>
                                    </p:set>
                                    <p:anim to="" calcmode="lin" valueType="num">
                                      <p:cBhvr>
                                        <p:cTn id="30" dur="1" fill="hold"/>
                                        <p:tgtEl>
                                          <p:spTgt spid="5131">
                                            <p:txEl>
                                              <p:pRg st="2" end="2"/>
                                            </p:txEl>
                                          </p:spTgt>
                                        </p:tgtEl>
                                        <p:attrNameLst>
                                          <p:attrName/>
                                        </p:attrNameLst>
                                      </p:cBhvr>
                                    </p:anim>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nodeType="clickEffect">
                                  <p:stCondLst>
                                    <p:cond delay="0"/>
                                  </p:stCondLst>
                                  <p:childTnLst>
                                    <p:set>
                                      <p:cBhvr>
                                        <p:cTn id="34" dur="1" fill="hold">
                                          <p:stCondLst>
                                            <p:cond delay="0"/>
                                          </p:stCondLst>
                                        </p:cTn>
                                        <p:tgtEl>
                                          <p:spTgt spid="5131">
                                            <p:txEl>
                                              <p:pRg st="3" end="3"/>
                                            </p:txEl>
                                          </p:spTgt>
                                        </p:tgtEl>
                                        <p:attrNameLst>
                                          <p:attrName>style.visibility</p:attrName>
                                        </p:attrNameLst>
                                      </p:cBhvr>
                                      <p:to>
                                        <p:strVal val="visible"/>
                                      </p:to>
                                    </p:set>
                                    <p:anim to="" calcmode="lin" valueType="num">
                                      <p:cBhvr>
                                        <p:cTn id="35" dur="1" fill="hold"/>
                                        <p:tgtEl>
                                          <p:spTgt spid="5131">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ChangeArrowheads="1"/>
          </p:cNvSpPr>
          <p:nvPr/>
        </p:nvSpPr>
        <p:spPr bwMode="auto">
          <a:xfrm>
            <a:off x="-228600" y="6096000"/>
            <a:ext cx="9677400" cy="762000"/>
          </a:xfrm>
          <a:prstGeom prst="rect">
            <a:avLst/>
          </a:prstGeom>
          <a:solidFill>
            <a:schemeClr val="tx1"/>
          </a:solidFill>
          <a:ln w="12700" cap="sq">
            <a:solidFill>
              <a:srgbClr val="000000"/>
            </a:solidFill>
            <a:miter lim="800000"/>
            <a:headEnd type="none" w="sm" len="sm"/>
            <a:tailEnd type="none" w="sm" len="sm"/>
          </a:ln>
        </p:spPr>
        <p:txBody>
          <a:bodyPr wrap="none" anchor="ctr"/>
          <a:lstStyle/>
          <a:p>
            <a:endParaRPr lang="en-US">
              <a:solidFill>
                <a:srgbClr val="000000"/>
              </a:solidFill>
              <a:cs typeface="Arial" charset="0"/>
            </a:endParaRPr>
          </a:p>
        </p:txBody>
      </p:sp>
      <p:pic>
        <p:nvPicPr>
          <p:cNvPr id="176130" name="Picture 3" descr="00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p:cNvSpPr txBox="1">
            <a:spLocks noChangeArrowheads="1"/>
          </p:cNvSpPr>
          <p:nvPr/>
        </p:nvSpPr>
        <p:spPr bwMode="auto">
          <a:xfrm>
            <a:off x="368424" y="3352800"/>
            <a:ext cx="8740080" cy="1311128"/>
          </a:xfrm>
          <a:prstGeom prst="rect">
            <a:avLst/>
          </a:prstGeom>
          <a:noFill/>
          <a:ln w="9525">
            <a:noFill/>
            <a:miter lim="800000"/>
            <a:headEnd/>
            <a:tailEnd/>
          </a:ln>
          <a:effectLst/>
        </p:spPr>
        <p:txBody>
          <a:bodyPr>
            <a:spAutoFit/>
          </a:bodyPr>
          <a:lstStyle/>
          <a:p>
            <a:pPr marL="57150" indent="-57150" algn="ctr" eaLnBrk="1" hangingPunct="1">
              <a:lnSpc>
                <a:spcPct val="85000"/>
              </a:lnSpc>
              <a:spcBef>
                <a:spcPct val="50000"/>
              </a:spcBef>
              <a:defRPr/>
            </a:pPr>
            <a:r>
              <a:rPr lang="en-US" sz="3600" b="1" dirty="0">
                <a:solidFill>
                  <a:srgbClr val="FEFDE3"/>
                </a:solidFill>
                <a:effectLst>
                  <a:glow rad="254000">
                    <a:schemeClr val="tx1">
                      <a:alpha val="88000"/>
                    </a:schemeClr>
                  </a:glow>
                </a:effectLst>
                <a:latin typeface="Arial"/>
                <a:ea typeface="Times New Roman" pitchFamily="-112" charset="0"/>
                <a:cs typeface="Arial"/>
              </a:rPr>
              <a:t>	</a:t>
            </a:r>
            <a:r>
              <a:rPr lang="ar-JO" sz="3600" b="1" dirty="0">
                <a:solidFill>
                  <a:srgbClr val="FEFDE3"/>
                </a:solidFill>
                <a:effectLst>
                  <a:glow rad="254000">
                    <a:schemeClr val="tx1">
                      <a:alpha val="88000"/>
                    </a:schemeClr>
                  </a:glow>
                </a:effectLst>
                <a:latin typeface="Arial"/>
                <a:ea typeface="Times New Roman" pitchFamily="-112" charset="0"/>
                <a:cs typeface="Arial"/>
              </a:rPr>
              <a:t>الذي فيه كل البناء مركباً معاً ينمو هيكلاً مقدساً في الرب</a:t>
            </a:r>
          </a:p>
          <a:p>
            <a:pPr marL="57150" indent="-57150" algn="ctr" eaLnBrk="1" hangingPunct="1">
              <a:lnSpc>
                <a:spcPct val="85000"/>
              </a:lnSpc>
              <a:spcBef>
                <a:spcPct val="50000"/>
              </a:spcBef>
              <a:defRPr/>
            </a:pPr>
            <a:r>
              <a:rPr lang="ar-JO" sz="3600" b="1" dirty="0">
                <a:solidFill>
                  <a:srgbClr val="FEFDE3"/>
                </a:solidFill>
                <a:effectLst>
                  <a:glow rad="254000">
                    <a:schemeClr val="tx1">
                      <a:alpha val="88000"/>
                    </a:schemeClr>
                  </a:glow>
                </a:effectLst>
                <a:latin typeface="Arial"/>
                <a:ea typeface="Times New Roman" pitchFamily="-112" charset="0"/>
                <a:cs typeface="Arial"/>
              </a:rPr>
              <a:t>الذي فيه أنتم أيضا مبنيون معاً مسكناً لله في الروح</a:t>
            </a:r>
            <a:endParaRPr lang="en-US" sz="3600" b="1" dirty="0">
              <a:solidFill>
                <a:srgbClr val="FEFDE3"/>
              </a:solidFill>
              <a:effectLst>
                <a:glow rad="254000">
                  <a:schemeClr val="tx1">
                    <a:alpha val="88000"/>
                  </a:schemeClr>
                </a:glow>
              </a:effectLst>
              <a:latin typeface="Arial"/>
              <a:ea typeface="Times New Roman" pitchFamily="-112" charset="0"/>
              <a:cs typeface="Arial"/>
            </a:endParaRPr>
          </a:p>
        </p:txBody>
      </p:sp>
      <p:sp>
        <p:nvSpPr>
          <p:cNvPr id="176132" name="Rectangle 5"/>
          <p:cNvSpPr>
            <a:spLocks noGrp="1" noChangeArrowheads="1"/>
          </p:cNvSpPr>
          <p:nvPr>
            <p:ph type="title" idx="4294967295"/>
          </p:nvPr>
        </p:nvSpPr>
        <p:spPr/>
        <p:txBody>
          <a:bodyPr/>
          <a:lstStyle/>
          <a:p>
            <a:pPr eaLnBrk="1" hangingPunct="1"/>
            <a:r>
              <a:rPr lang="ar-JO" sz="3200" b="1" dirty="0">
                <a:solidFill>
                  <a:schemeClr val="bg1"/>
                </a:solidFill>
                <a:latin typeface="Arial" charset="0"/>
                <a:ea typeface="ＭＳ Ｐゴシック" charset="0"/>
                <a:cs typeface="Times New Roman" charset="0"/>
              </a:rPr>
              <a:t>أفسس 2: 21-22</a:t>
            </a:r>
            <a:endParaRPr lang="en-US" dirty="0">
              <a:latin typeface="Arial" charset="0"/>
              <a:ea typeface="ＭＳ Ｐゴシック" charset="0"/>
              <a:cs typeface="Arial" charset="0"/>
            </a:endParaRPr>
          </a:p>
        </p:txBody>
      </p:sp>
      <p:sp>
        <p:nvSpPr>
          <p:cNvPr id="6" name="Text Box 13"/>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solidFill>
                  <a:srgbClr val="FFFFFF"/>
                </a:solidFill>
              </a:rPr>
              <a:t>171</a:t>
            </a:r>
            <a:endParaRPr lang="en-US" sz="1800" dirty="0">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7950" y="549275"/>
            <a:ext cx="9299575" cy="871538"/>
          </a:xfrm>
          <a:solidFill>
            <a:srgbClr val="660066"/>
          </a:solidFill>
          <a:ln>
            <a:solidFill>
              <a:srgbClr val="FFFFFF"/>
            </a:solidFill>
          </a:ln>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ما هو الهيكل اليوم؟</a:t>
            </a:r>
            <a:endParaRPr lang="en-US" b="1" dirty="0">
              <a:latin typeface="Arial" panose="020B0604020202020204" pitchFamily="34" charset="0"/>
              <a:ea typeface="ＭＳ Ｐゴシック" charset="0"/>
              <a:cs typeface="Arial" panose="020B0604020202020204" pitchFamily="34" charset="0"/>
            </a:endParaRPr>
          </a:p>
        </p:txBody>
      </p:sp>
      <p:pic>
        <p:nvPicPr>
          <p:cNvPr id="5125" name="Picture 5" descr="j0305537"/>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7097713" y="2641600"/>
            <a:ext cx="1817687" cy="1778000"/>
          </a:xfrm>
          <a:noFill/>
          <a:extLst>
            <a:ext uri="{909E8E84-426E-40DD-AFC4-6F175D3DCCD1}">
              <a14:hiddenFill xmlns:a14="http://schemas.microsoft.com/office/drawing/2010/main">
                <a:solidFill>
                  <a:srgbClr val="FFFFFF"/>
                </a:solidFill>
              </a14:hiddenFill>
            </a:ext>
          </a:extLst>
        </p:spPr>
      </p:pic>
      <p:pic>
        <p:nvPicPr>
          <p:cNvPr id="5127" name="Picture 7" descr="j0310392"/>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895975" y="1143000"/>
            <a:ext cx="1541463" cy="1808163"/>
          </a:xfrm>
          <a:noFill/>
          <a:extLst>
            <a:ext uri="{909E8E84-426E-40DD-AFC4-6F175D3DCCD1}">
              <a14:hiddenFill xmlns:a14="http://schemas.microsoft.com/office/drawing/2010/main">
                <a:solidFill>
                  <a:srgbClr val="FFFFFF"/>
                </a:solidFill>
              </a14:hiddenFill>
            </a:ext>
          </a:extLst>
        </p:spPr>
      </p:pic>
      <p:sp>
        <p:nvSpPr>
          <p:cNvPr id="5130" name="Text Box 10"/>
          <p:cNvSpPr txBox="1">
            <a:spLocks noChangeArrowheads="1"/>
          </p:cNvSpPr>
          <p:nvPr/>
        </p:nvSpPr>
        <p:spPr bwMode="auto">
          <a:xfrm>
            <a:off x="7667625" y="76200"/>
            <a:ext cx="139065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171</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31" name="Rectangle 11"/>
          <p:cNvSpPr>
            <a:spLocks noChangeArrowheads="1"/>
          </p:cNvSpPr>
          <p:nvPr/>
        </p:nvSpPr>
        <p:spPr bwMode="auto">
          <a:xfrm>
            <a:off x="200853" y="1628800"/>
            <a:ext cx="5645150" cy="4530725"/>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i="0" u="none" strike="noStrike" kern="1200" cap="none" spc="0" normalizeH="0" baseline="0" noProof="0" dirty="0">
                <a:ln>
                  <a:noFill/>
                </a:ln>
                <a:solidFill>
                  <a:srgbClr val="00B0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مباني الكنيسة؟</a:t>
            </a:r>
          </a:p>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i="0" u="none" strike="noStrike" kern="1200" cap="none" spc="0" normalizeH="0" baseline="0" noProof="0" dirty="0">
                <a:ln>
                  <a:noFill/>
                </a:ln>
                <a:solidFill>
                  <a:srgbClr val="00B0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كهنة الكنيسة؟</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i="0" u="none" strike="noStrike" kern="1200" cap="none" spc="0" normalizeH="0" baseline="0" noProof="0" dirty="0">
                <a:ln>
                  <a:noFill/>
                </a:ln>
                <a:solidFill>
                  <a:srgbClr val="00B0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أجساد المؤمنين الأفراد</a:t>
            </a:r>
          </a:p>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i="0" u="none" strike="noStrike" kern="1200" cap="none" spc="0" normalizeH="0" baseline="0" noProof="0" dirty="0">
                <a:ln>
                  <a:noFill/>
                </a:ln>
                <a:solidFill>
                  <a:srgbClr val="00B0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الكنيسة العالمية</a:t>
            </a:r>
          </a:p>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lang="ar-JO" sz="3200" b="1" dirty="0">
                <a:solidFill>
                  <a:srgbClr val="00B0F0"/>
                </a:solidFill>
                <a:effectLst>
                  <a:outerShdw blurRad="38100" dist="38100" dir="2700000" algn="tl">
                    <a:srgbClr val="000000"/>
                  </a:outerShdw>
                </a:effectLst>
                <a:latin typeface="Arial" panose="020B0604020202020204" pitchFamily="34" charset="0"/>
                <a:cs typeface="Arial" panose="020B0604020202020204" pitchFamily="34" charset="0"/>
              </a:rPr>
              <a:t>5) </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هياكل الضيقة والألفية</a:t>
            </a:r>
          </a:p>
          <a:p>
            <a:pPr marL="0" marR="0" lvl="0" indent="0" algn="r" defTabSz="914400" rtl="0" eaLnBrk="1" fontAlgn="base" latinLnBrk="0" hangingPunct="1">
              <a:lnSpc>
                <a:spcPct val="100000"/>
              </a:lnSpc>
              <a:spcBef>
                <a:spcPct val="20000"/>
              </a:spcBef>
              <a:spcAft>
                <a:spcPct val="0"/>
              </a:spcAft>
              <a:buClr>
                <a:srgbClr val="86D1EC"/>
              </a:buClr>
              <a:buSzPct val="90000"/>
              <a:buFontTx/>
              <a:buNone/>
              <a:tabLst/>
              <a:defRPr/>
            </a:pPr>
            <a:r>
              <a:rPr kumimoji="0" lang="ar-JO" sz="3200" b="1" i="0" u="none" strike="noStrike" kern="1200" cap="none" spc="0" normalizeH="0" baseline="0" noProof="0" dirty="0">
                <a:ln>
                  <a:noFill/>
                </a:ln>
                <a:solidFill>
                  <a:srgbClr val="00B0F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الهيكل السماوي</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309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p:cTn id="7" dur="1000" fill="hold"/>
                                        <p:tgtEl>
                                          <p:spTgt spid="5127"/>
                                        </p:tgtEl>
                                        <p:attrNameLst>
                                          <p:attrName>ppt_w</p:attrName>
                                        </p:attrNameLst>
                                      </p:cBhvr>
                                      <p:tavLst>
                                        <p:tav tm="0">
                                          <p:val>
                                            <p:strVal val="#ppt_w*0.70"/>
                                          </p:val>
                                        </p:tav>
                                        <p:tav tm="100000">
                                          <p:val>
                                            <p:strVal val="#ppt_w"/>
                                          </p:val>
                                        </p:tav>
                                      </p:tavLst>
                                    </p:anim>
                                    <p:anim calcmode="lin" valueType="num">
                                      <p:cBhvr>
                                        <p:cTn id="8" dur="1000" fill="hold"/>
                                        <p:tgtEl>
                                          <p:spTgt spid="5127"/>
                                        </p:tgtEl>
                                        <p:attrNameLst>
                                          <p:attrName>ppt_h</p:attrName>
                                        </p:attrNameLst>
                                      </p:cBhvr>
                                      <p:tavLst>
                                        <p:tav tm="0">
                                          <p:val>
                                            <p:strVal val="#ppt_h"/>
                                          </p:val>
                                        </p:tav>
                                        <p:tav tm="100000">
                                          <p:val>
                                            <p:strVal val="#ppt_h"/>
                                          </p:val>
                                        </p:tav>
                                      </p:tavLst>
                                    </p:anim>
                                    <p:animEffect transition="in" filter="fade">
                                      <p:cBhvr>
                                        <p:cTn id="9" dur="1000"/>
                                        <p:tgtEl>
                                          <p:spTgt spid="5127"/>
                                        </p:tgtEl>
                                      </p:cBhvr>
                                    </p:animEffect>
                                  </p:childTnLst>
                                </p:cTn>
                              </p:par>
                              <p:par>
                                <p:cTn id="10" presetID="35" presetClass="entr" presetSubtype="0" fill="hold" nodeType="withEffect">
                                  <p:stCondLst>
                                    <p:cond delay="0"/>
                                  </p:stCondLst>
                                  <p:childTnLst>
                                    <p:set>
                                      <p:cBhvr>
                                        <p:cTn id="11" dur="1" fill="hold">
                                          <p:stCondLst>
                                            <p:cond delay="0"/>
                                          </p:stCondLst>
                                        </p:cTn>
                                        <p:tgtEl>
                                          <p:spTgt spid="5125"/>
                                        </p:tgtEl>
                                        <p:attrNameLst>
                                          <p:attrName>style.visibility</p:attrName>
                                        </p:attrNameLst>
                                      </p:cBhvr>
                                      <p:to>
                                        <p:strVal val="visible"/>
                                      </p:to>
                                    </p:set>
                                    <p:animEffect transition="in" filter="fade">
                                      <p:cBhvr>
                                        <p:cTn id="12" dur="2000"/>
                                        <p:tgtEl>
                                          <p:spTgt spid="5125"/>
                                        </p:tgtEl>
                                      </p:cBhvr>
                                    </p:animEffect>
                                    <p:anim calcmode="lin" valueType="num">
                                      <p:cBhvr>
                                        <p:cTn id="13" dur="2000" fill="hold"/>
                                        <p:tgtEl>
                                          <p:spTgt spid="5125"/>
                                        </p:tgtEl>
                                        <p:attrNameLst>
                                          <p:attrName>style.rotation</p:attrName>
                                        </p:attrNameLst>
                                      </p:cBhvr>
                                      <p:tavLst>
                                        <p:tav tm="0">
                                          <p:val>
                                            <p:fltVal val="720"/>
                                          </p:val>
                                        </p:tav>
                                        <p:tav tm="100000">
                                          <p:val>
                                            <p:fltVal val="0"/>
                                          </p:val>
                                        </p:tav>
                                      </p:tavLst>
                                    </p:anim>
                                    <p:anim calcmode="lin" valueType="num">
                                      <p:cBhvr>
                                        <p:cTn id="14" dur="2000" fill="hold"/>
                                        <p:tgtEl>
                                          <p:spTgt spid="5125"/>
                                        </p:tgtEl>
                                        <p:attrNameLst>
                                          <p:attrName>ppt_h</p:attrName>
                                        </p:attrNameLst>
                                      </p:cBhvr>
                                      <p:tavLst>
                                        <p:tav tm="0">
                                          <p:val>
                                            <p:fltVal val="0"/>
                                          </p:val>
                                        </p:tav>
                                        <p:tav tm="100000">
                                          <p:val>
                                            <p:strVal val="#ppt_h"/>
                                          </p:val>
                                        </p:tav>
                                      </p:tavLst>
                                    </p:anim>
                                    <p:anim calcmode="lin" valueType="num">
                                      <p:cBhvr>
                                        <p:cTn id="15" dur="2000" fill="hold"/>
                                        <p:tgtEl>
                                          <p:spTgt spid="5125"/>
                                        </p:tgtEl>
                                        <p:attrNameLst>
                                          <p:attrName>ppt_w</p:attrName>
                                        </p:attrNameLst>
                                      </p:cBhvr>
                                      <p:tavLst>
                                        <p:tav tm="0">
                                          <p:val>
                                            <p:fltVal val="0"/>
                                          </p:val>
                                        </p:tav>
                                        <p:tav tm="100000">
                                          <p:val>
                                            <p:strVal val="#ppt_w"/>
                                          </p:val>
                                        </p:tav>
                                      </p:tavLst>
                                    </p:anim>
                                  </p:childTnLst>
                                </p:cTn>
                              </p:par>
                            </p:childTnLst>
                          </p:cTn>
                        </p:par>
                      </p:childTnLst>
                    </p:cTn>
                  </p:par>
                  <p:par>
                    <p:cTn id="16" fill="hold">
                      <p:stCondLst>
                        <p:cond delay="indefinite"/>
                      </p:stCondLst>
                      <p:childTnLst>
                        <p:par>
                          <p:cTn id="17" fill="hold">
                            <p:stCondLst>
                              <p:cond delay="0"/>
                            </p:stCondLst>
                            <p:childTnLst>
                              <p:par>
                                <p:cTn id="18" presetID="24" presetClass="entr" presetSubtype="0" fill="hold" nodeType="clickEffect">
                                  <p:stCondLst>
                                    <p:cond delay="0"/>
                                  </p:stCondLst>
                                  <p:childTnLst>
                                    <p:set>
                                      <p:cBhvr>
                                        <p:cTn id="19" dur="1" fill="hold">
                                          <p:stCondLst>
                                            <p:cond delay="0"/>
                                          </p:stCondLst>
                                        </p:cTn>
                                        <p:tgtEl>
                                          <p:spTgt spid="5131">
                                            <p:txEl>
                                              <p:pRg st="0" end="0"/>
                                            </p:txEl>
                                          </p:spTgt>
                                        </p:tgtEl>
                                        <p:attrNameLst>
                                          <p:attrName>style.visibility</p:attrName>
                                        </p:attrNameLst>
                                      </p:cBhvr>
                                      <p:to>
                                        <p:strVal val="visible"/>
                                      </p:to>
                                    </p:set>
                                    <p:anim to="" calcmode="lin" valueType="num">
                                      <p:cBhvr>
                                        <p:cTn id="20" dur="1" fill="hold"/>
                                        <p:tgtEl>
                                          <p:spTgt spid="5131">
                                            <p:txEl>
                                              <p:pRg st="0" end="0"/>
                                            </p:txEl>
                                          </p:spTgt>
                                        </p:tgtEl>
                                        <p:attrNameLst>
                                          <p:attrName/>
                                        </p:attrNameLst>
                                      </p:cBhvr>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nodeType="clickEffect">
                                  <p:stCondLst>
                                    <p:cond delay="0"/>
                                  </p:stCondLst>
                                  <p:childTnLst>
                                    <p:set>
                                      <p:cBhvr>
                                        <p:cTn id="24" dur="1" fill="hold">
                                          <p:stCondLst>
                                            <p:cond delay="0"/>
                                          </p:stCondLst>
                                        </p:cTn>
                                        <p:tgtEl>
                                          <p:spTgt spid="5131">
                                            <p:txEl>
                                              <p:pRg st="1" end="1"/>
                                            </p:txEl>
                                          </p:spTgt>
                                        </p:tgtEl>
                                        <p:attrNameLst>
                                          <p:attrName>style.visibility</p:attrName>
                                        </p:attrNameLst>
                                      </p:cBhvr>
                                      <p:to>
                                        <p:strVal val="visible"/>
                                      </p:to>
                                    </p:set>
                                    <p:anim to="" calcmode="lin" valueType="num">
                                      <p:cBhvr>
                                        <p:cTn id="25" dur="1" fill="hold"/>
                                        <p:tgtEl>
                                          <p:spTgt spid="5131">
                                            <p:txEl>
                                              <p:pRg st="1" end="1"/>
                                            </p:txEl>
                                          </p:spTgt>
                                        </p:tgtEl>
                                        <p:attrNameLst>
                                          <p:attrName/>
                                        </p:attrNameLst>
                                      </p:cBhvr>
                                    </p:anim>
                                  </p:childTnLst>
                                </p:cTn>
                              </p:par>
                            </p:childTnLst>
                          </p:cTn>
                        </p:par>
                      </p:childTnLst>
                    </p:cTn>
                  </p:par>
                  <p:par>
                    <p:cTn id="26" fill="hold">
                      <p:stCondLst>
                        <p:cond delay="indefinite"/>
                      </p:stCondLst>
                      <p:childTnLst>
                        <p:par>
                          <p:cTn id="27" fill="hold">
                            <p:stCondLst>
                              <p:cond delay="0"/>
                            </p:stCondLst>
                            <p:childTnLst>
                              <p:par>
                                <p:cTn id="28" presetID="24" presetClass="entr" presetSubtype="0" fill="hold" nodeType="clickEffect">
                                  <p:stCondLst>
                                    <p:cond delay="0"/>
                                  </p:stCondLst>
                                  <p:childTnLst>
                                    <p:set>
                                      <p:cBhvr>
                                        <p:cTn id="29" dur="1" fill="hold">
                                          <p:stCondLst>
                                            <p:cond delay="0"/>
                                          </p:stCondLst>
                                        </p:cTn>
                                        <p:tgtEl>
                                          <p:spTgt spid="5131">
                                            <p:txEl>
                                              <p:pRg st="2" end="2"/>
                                            </p:txEl>
                                          </p:spTgt>
                                        </p:tgtEl>
                                        <p:attrNameLst>
                                          <p:attrName>style.visibility</p:attrName>
                                        </p:attrNameLst>
                                      </p:cBhvr>
                                      <p:to>
                                        <p:strVal val="visible"/>
                                      </p:to>
                                    </p:set>
                                    <p:anim to="" calcmode="lin" valueType="num">
                                      <p:cBhvr>
                                        <p:cTn id="30" dur="1" fill="hold"/>
                                        <p:tgtEl>
                                          <p:spTgt spid="5131">
                                            <p:txEl>
                                              <p:pRg st="2" end="2"/>
                                            </p:txEl>
                                          </p:spTgt>
                                        </p:tgtEl>
                                        <p:attrNameLst>
                                          <p:attrName/>
                                        </p:attrNameLst>
                                      </p:cBhvr>
                                    </p:anim>
                                  </p:childTnLst>
                                </p:cTn>
                              </p:par>
                            </p:childTnLst>
                          </p:cTn>
                        </p:par>
                      </p:childTnLst>
                    </p:cTn>
                  </p:par>
                  <p:par>
                    <p:cTn id="31" fill="hold">
                      <p:stCondLst>
                        <p:cond delay="indefinite"/>
                      </p:stCondLst>
                      <p:childTnLst>
                        <p:par>
                          <p:cTn id="32" fill="hold">
                            <p:stCondLst>
                              <p:cond delay="0"/>
                            </p:stCondLst>
                            <p:childTnLst>
                              <p:par>
                                <p:cTn id="33" presetID="24" presetClass="entr" presetSubtype="0" fill="hold" nodeType="clickEffect">
                                  <p:stCondLst>
                                    <p:cond delay="0"/>
                                  </p:stCondLst>
                                  <p:childTnLst>
                                    <p:set>
                                      <p:cBhvr>
                                        <p:cTn id="34" dur="1" fill="hold">
                                          <p:stCondLst>
                                            <p:cond delay="0"/>
                                          </p:stCondLst>
                                        </p:cTn>
                                        <p:tgtEl>
                                          <p:spTgt spid="5131">
                                            <p:txEl>
                                              <p:pRg st="3" end="3"/>
                                            </p:txEl>
                                          </p:spTgt>
                                        </p:tgtEl>
                                        <p:attrNameLst>
                                          <p:attrName>style.visibility</p:attrName>
                                        </p:attrNameLst>
                                      </p:cBhvr>
                                      <p:to>
                                        <p:strVal val="visible"/>
                                      </p:to>
                                    </p:set>
                                    <p:anim to="" calcmode="lin" valueType="num">
                                      <p:cBhvr>
                                        <p:cTn id="35" dur="1" fill="hold"/>
                                        <p:tgtEl>
                                          <p:spTgt spid="5131">
                                            <p:txEl>
                                              <p:pRg st="3" end="3"/>
                                            </p:txEl>
                                          </p:spTgt>
                                        </p:tgtEl>
                                        <p:attrNameLst>
                                          <p:attrName/>
                                        </p:attrNameLst>
                                      </p:cBhvr>
                                    </p:anim>
                                  </p:childTnLst>
                                </p:cTn>
                              </p:par>
                            </p:childTnLst>
                          </p:cTn>
                        </p:par>
                      </p:childTnLst>
                    </p:cTn>
                  </p:par>
                  <p:par>
                    <p:cTn id="36" fill="hold">
                      <p:stCondLst>
                        <p:cond delay="indefinite"/>
                      </p:stCondLst>
                      <p:childTnLst>
                        <p:par>
                          <p:cTn id="37" fill="hold">
                            <p:stCondLst>
                              <p:cond delay="0"/>
                            </p:stCondLst>
                            <p:childTnLst>
                              <p:par>
                                <p:cTn id="38" presetID="24" presetClass="entr" presetSubtype="0" fill="hold" nodeType="clickEffect">
                                  <p:stCondLst>
                                    <p:cond delay="0"/>
                                  </p:stCondLst>
                                  <p:childTnLst>
                                    <p:set>
                                      <p:cBhvr>
                                        <p:cTn id="39" dur="1" fill="hold">
                                          <p:stCondLst>
                                            <p:cond delay="0"/>
                                          </p:stCondLst>
                                        </p:cTn>
                                        <p:tgtEl>
                                          <p:spTgt spid="5131">
                                            <p:txEl>
                                              <p:pRg st="4" end="4"/>
                                            </p:txEl>
                                          </p:spTgt>
                                        </p:tgtEl>
                                        <p:attrNameLst>
                                          <p:attrName>style.visibility</p:attrName>
                                        </p:attrNameLst>
                                      </p:cBhvr>
                                      <p:to>
                                        <p:strVal val="visible"/>
                                      </p:to>
                                    </p:set>
                                    <p:anim to="" calcmode="lin" valueType="num">
                                      <p:cBhvr>
                                        <p:cTn id="40" dur="1" fill="hold"/>
                                        <p:tgtEl>
                                          <p:spTgt spid="5131">
                                            <p:txEl>
                                              <p:pRg st="4" end="4"/>
                                            </p:txEl>
                                          </p:spTgt>
                                        </p:tgtEl>
                                        <p:attrNameLst>
                                          <p:attrName/>
                                        </p:attrNameLst>
                                      </p:cBhvr>
                                    </p:anim>
                                  </p:childTnLst>
                                </p:cTn>
                              </p:par>
                            </p:childTnLst>
                          </p:cTn>
                        </p:par>
                      </p:childTnLst>
                    </p:cTn>
                  </p:par>
                  <p:par>
                    <p:cTn id="41" fill="hold">
                      <p:stCondLst>
                        <p:cond delay="indefinite"/>
                      </p:stCondLst>
                      <p:childTnLst>
                        <p:par>
                          <p:cTn id="42" fill="hold">
                            <p:stCondLst>
                              <p:cond delay="0"/>
                            </p:stCondLst>
                            <p:childTnLst>
                              <p:par>
                                <p:cTn id="43" presetID="24" presetClass="entr" presetSubtype="0" fill="hold" nodeType="clickEffect">
                                  <p:stCondLst>
                                    <p:cond delay="0"/>
                                  </p:stCondLst>
                                  <p:childTnLst>
                                    <p:set>
                                      <p:cBhvr>
                                        <p:cTn id="44" dur="1" fill="hold">
                                          <p:stCondLst>
                                            <p:cond delay="0"/>
                                          </p:stCondLst>
                                        </p:cTn>
                                        <p:tgtEl>
                                          <p:spTgt spid="5131">
                                            <p:txEl>
                                              <p:pRg st="5" end="5"/>
                                            </p:txEl>
                                          </p:spTgt>
                                        </p:tgtEl>
                                        <p:attrNameLst>
                                          <p:attrName>style.visibility</p:attrName>
                                        </p:attrNameLst>
                                      </p:cBhvr>
                                      <p:to>
                                        <p:strVal val="visible"/>
                                      </p:to>
                                    </p:set>
                                    <p:anim to="" calcmode="lin" valueType="num">
                                      <p:cBhvr>
                                        <p:cTn id="45" dur="1" fill="hold"/>
                                        <p:tgtEl>
                                          <p:spTgt spid="5131">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5955" name="Rectangle 1027"/>
          <p:cNvSpPr>
            <a:spLocks noGrp="1" noChangeArrowheads="1"/>
          </p:cNvSpPr>
          <p:nvPr>
            <p:ph type="ctrTitle"/>
          </p:nvPr>
        </p:nvSpPr>
        <p:spPr>
          <a:xfrm>
            <a:off x="533400" y="3962400"/>
            <a:ext cx="7924800" cy="1752600"/>
          </a:xfrm>
        </p:spPr>
        <p:txBody>
          <a:bodyPr/>
          <a:lstStyle/>
          <a:p>
            <a:pPr eaLnBrk="1" hangingPunct="1">
              <a:defRPr/>
            </a:pPr>
            <a:r>
              <a:rPr lang="ar-JO" altLang="ja-JP" b="1" dirty="0">
                <a:latin typeface="Arial" panose="020B0604020202020204" pitchFamily="34" charset="0"/>
                <a:ea typeface="ＭＳ Ｐゴシック" charset="0"/>
                <a:cs typeface="Arial" panose="020B0604020202020204" pitchFamily="34" charset="0"/>
              </a:rPr>
              <a:t>وكانت الأرض خربة وخالية وعلى وجه الغمر ظلمة</a:t>
            </a:r>
            <a:endParaRPr lang="en-US" b="1" dirty="0">
              <a:latin typeface="Arial" panose="020B0604020202020204" pitchFamily="34" charset="0"/>
              <a:ea typeface="ＭＳ Ｐゴシック" charset="0"/>
              <a:cs typeface="Arial" panose="020B0604020202020204" pitchFamily="34" charset="0"/>
            </a:endParaRPr>
          </a:p>
        </p:txBody>
      </p:sp>
      <p:sp>
        <p:nvSpPr>
          <p:cNvPr id="125957" name="Rectangle 1029"/>
          <p:cNvSpPr>
            <a:spLocks noChangeArrowheads="1"/>
          </p:cNvSpPr>
          <p:nvPr/>
        </p:nvSpPr>
        <p:spPr bwMode="auto">
          <a:xfrm>
            <a:off x="323528" y="304800"/>
            <a:ext cx="8439472"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وروح الله يرف على وجه المياه</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marL="0" marR="0" lvl="0" indent="0" algn="r" defTabSz="914400" rtl="0" eaLnBrk="1" fontAlgn="base" latinLnBrk="0" hangingPunct="1">
              <a:lnSpc>
                <a:spcPct val="100000"/>
              </a:lnSpc>
              <a:spcBef>
                <a:spcPct val="20000"/>
              </a:spcBef>
              <a:spcAft>
                <a:spcPct val="0"/>
              </a:spcAft>
              <a:buClr>
                <a:srgbClr val="FFCC66"/>
              </a:buClr>
              <a:buSzTx/>
              <a:buFont typeface="Wingdings" charset="0"/>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1: 2</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40001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8003" name="Rectangle 1027"/>
          <p:cNvSpPr>
            <a:spLocks noGrp="1" noChangeArrowheads="1"/>
          </p:cNvSpPr>
          <p:nvPr>
            <p:ph type="ctrTitle"/>
          </p:nvPr>
        </p:nvSpPr>
        <p:spPr>
          <a:xfrm>
            <a:off x="304800" y="3962400"/>
            <a:ext cx="8382000" cy="1752600"/>
          </a:xfrm>
        </p:spPr>
        <p:txBody>
          <a:bodyPr/>
          <a:lstStyle/>
          <a:p>
            <a:pPr eaLnBrk="1" hangingPunct="1">
              <a:defRPr/>
            </a:pPr>
            <a:r>
              <a:rPr lang="ar-JO" altLang="ja-JP" b="1" dirty="0">
                <a:latin typeface="Arial" panose="020B0604020202020204" pitchFamily="34" charset="0"/>
                <a:ea typeface="ＭＳ Ｐゴシック" charset="0"/>
                <a:cs typeface="Arial" panose="020B0604020202020204" pitchFamily="34" charset="0"/>
              </a:rPr>
              <a:t>كانت الأرض عبارة عن حساء من العدم وفراغ لا نهاية له وسواد حبري...</a:t>
            </a:r>
            <a:endParaRPr lang="en-US" b="1" dirty="0">
              <a:latin typeface="Arial" panose="020B0604020202020204" pitchFamily="34" charset="0"/>
              <a:ea typeface="ＭＳ Ｐゴシック" charset="0"/>
              <a:cs typeface="Arial" panose="020B0604020202020204" pitchFamily="34" charset="0"/>
            </a:endParaRPr>
          </a:p>
        </p:txBody>
      </p:sp>
      <p:sp>
        <p:nvSpPr>
          <p:cNvPr id="128005" name="Rectangle 1029"/>
          <p:cNvSpPr>
            <a:spLocks noChangeArrowheads="1"/>
          </p:cNvSpPr>
          <p:nvPr/>
        </p:nvSpPr>
        <p:spPr bwMode="auto">
          <a:xfrm>
            <a:off x="838200" y="304800"/>
            <a:ext cx="7924800"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روح الله كان يرفرف مثل طائر فوق الهاوية المائية.</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8006" name="Rectangle 1030"/>
          <p:cNvSpPr>
            <a:spLocks noChangeArrowheads="1"/>
          </p:cNvSpPr>
          <p:nvPr/>
        </p:nvSpPr>
        <p:spPr bwMode="auto">
          <a:xfrm>
            <a:off x="3581400" y="62484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lstStyle/>
          <a:p>
            <a:pPr marL="0" marR="0" lvl="0" indent="0" algn="r" defTabSz="914400" rtl="0" eaLnBrk="1" fontAlgn="base" latinLnBrk="0" hangingPunct="1">
              <a:lnSpc>
                <a:spcPct val="100000"/>
              </a:lnSpc>
              <a:spcBef>
                <a:spcPct val="20000"/>
              </a:spcBef>
              <a:spcAft>
                <a:spcPct val="0"/>
              </a:spcAft>
              <a:buClr>
                <a:srgbClr val="FFCC66"/>
              </a:buClr>
              <a:buSzTx/>
              <a:buFont typeface="Wingdings" charset="0"/>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تكوين 1: 2 الرسالة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8003"/>
                                        </p:tgtEl>
                                        <p:attrNameLst>
                                          <p:attrName>style.visibility</p:attrName>
                                        </p:attrNameLst>
                                      </p:cBhvr>
                                      <p:to>
                                        <p:strVal val="visible"/>
                                      </p:to>
                                    </p:set>
                                    <p:animEffect transition="in" filter="checkerboard(across)">
                                      <p:cBhvr>
                                        <p:cTn id="7" dur="500"/>
                                        <p:tgtEl>
                                          <p:spTgt spid="1280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8005"/>
                                        </p:tgtEl>
                                        <p:attrNameLst>
                                          <p:attrName>style.visibility</p:attrName>
                                        </p:attrNameLst>
                                      </p:cBhvr>
                                      <p:to>
                                        <p:strVal val="visible"/>
                                      </p:to>
                                    </p:set>
                                    <p:animEffect transition="in" filter="fade">
                                      <p:cBhvr>
                                        <p:cTn id="12" dur="1000"/>
                                        <p:tgtEl>
                                          <p:spTgt spid="128005"/>
                                        </p:tgtEl>
                                      </p:cBhvr>
                                    </p:animEffect>
                                    <p:anim calcmode="lin" valueType="num">
                                      <p:cBhvr>
                                        <p:cTn id="13" dur="1000" fill="hold"/>
                                        <p:tgtEl>
                                          <p:spTgt spid="128005"/>
                                        </p:tgtEl>
                                        <p:attrNameLst>
                                          <p:attrName>ppt_x</p:attrName>
                                        </p:attrNameLst>
                                      </p:cBhvr>
                                      <p:tavLst>
                                        <p:tav tm="0">
                                          <p:val>
                                            <p:strVal val="#ppt_x"/>
                                          </p:val>
                                        </p:tav>
                                        <p:tav tm="100000">
                                          <p:val>
                                            <p:strVal val="#ppt_x"/>
                                          </p:val>
                                        </p:tav>
                                      </p:tavLst>
                                    </p:anim>
                                    <p:anim calcmode="lin" valueType="num">
                                      <p:cBhvr>
                                        <p:cTn id="14" dur="900" decel="100000" fill="hold"/>
                                        <p:tgtEl>
                                          <p:spTgt spid="12800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800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p:bldP spid="12800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876800" y="277813"/>
            <a:ext cx="3810000" cy="2389187"/>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خيمة الإجتماع</a:t>
            </a:r>
            <a:endParaRPr lang="en-US" dirty="0">
              <a:latin typeface="Arial" panose="020B0604020202020204" pitchFamily="34" charset="0"/>
              <a:ea typeface="ＭＳ Ｐゴシック" charset="0"/>
              <a:cs typeface="Arial" panose="020B0604020202020204" pitchFamily="34" charset="0"/>
            </a:endParaRPr>
          </a:p>
        </p:txBody>
      </p:sp>
      <p:pic>
        <p:nvPicPr>
          <p:cNvPr id="183298" name="Picture 5" descr="Tabernacle"/>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938" y="0"/>
            <a:ext cx="45037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299" name="Picture 4" descr="Temple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938588"/>
            <a:ext cx="5334000"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تأثير الهياكل</a:t>
            </a:r>
            <a:endParaRPr lang="en-US" b="1" dirty="0">
              <a:latin typeface="Arial" panose="020B0604020202020204" pitchFamily="34" charset="0"/>
              <a:ea typeface="ＭＳ Ｐゴシック" charset="0"/>
              <a:cs typeface="Arial" panose="020B0604020202020204" pitchFamily="34" charset="0"/>
            </a:endParaRPr>
          </a:p>
        </p:txBody>
      </p:sp>
      <p:graphicFrame>
        <p:nvGraphicFramePr>
          <p:cNvPr id="142337" name="Object 2"/>
          <p:cNvGraphicFramePr>
            <a:graphicFrameLocks noGrp="1" noChangeAspect="1"/>
          </p:cNvGraphicFramePr>
          <p:nvPr>
            <p:ph idx="1"/>
          </p:nvPr>
        </p:nvGraphicFramePr>
        <p:xfrm>
          <a:off x="990600" y="1371600"/>
          <a:ext cx="7467600" cy="4908550"/>
        </p:xfrm>
        <a:graphic>
          <a:graphicData uri="http://schemas.openxmlformats.org/presentationml/2006/ole">
            <mc:AlternateContent xmlns:mc="http://schemas.openxmlformats.org/markup-compatibility/2006">
              <mc:Choice xmlns:v="urn:schemas-microsoft-com:vml" Requires="v">
                <p:oleObj name="Bitmap Image" r:id="rId3" imgW="2537680" imgH="1668925" progId="Paint.Picture">
                  <p:embed/>
                </p:oleObj>
              </mc:Choice>
              <mc:Fallback>
                <p:oleObj name="Bitmap Image" r:id="rId3" imgW="2537680" imgH="1668925"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371600"/>
                        <a:ext cx="7467600" cy="490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48" name="Text Box 4"/>
          <p:cNvSpPr txBox="1">
            <a:spLocks noChangeArrowheads="1"/>
          </p:cNvSpPr>
          <p:nvPr/>
        </p:nvSpPr>
        <p:spPr bwMode="auto">
          <a:xfrm rot="-1358497">
            <a:off x="1371600" y="3659872"/>
            <a:ext cx="7086600" cy="646331"/>
          </a:xfrm>
          <a:prstGeom prst="rect">
            <a:avLst/>
          </a:prstGeom>
          <a:solidFill>
            <a:srgbClr val="FF0000"/>
          </a:solidFill>
          <a:ln w="9525">
            <a:solidFill>
              <a:schemeClr val="tx1"/>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ar-JO" sz="3600" dirty="0">
                <a:latin typeface="Arial" panose="020B0604020202020204" pitchFamily="34" charset="0"/>
                <a:cs typeface="Arial" panose="020B0604020202020204" pitchFamily="34" charset="0"/>
              </a:rPr>
              <a:t>ذكر 604 مرات في العهد القديم</a:t>
            </a:r>
            <a:endParaRPr lang="en-US" sz="3600" dirty="0">
              <a:latin typeface="Arial" panose="020B0604020202020204" pitchFamily="34" charset="0"/>
              <a:cs typeface="Arial" panose="020B0604020202020204" pitchFamily="34" charset="0"/>
            </a:endParaRPr>
          </a:p>
        </p:txBody>
      </p:sp>
      <p:sp>
        <p:nvSpPr>
          <p:cNvPr id="6151" name="Text Box 7"/>
          <p:cNvSpPr txBox="1">
            <a:spLocks noChangeArrowheads="1"/>
          </p:cNvSpPr>
          <p:nvPr/>
        </p:nvSpPr>
        <p:spPr bwMode="auto">
          <a:xfrm>
            <a:off x="8366125" y="76200"/>
            <a:ext cx="70403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ar-JO" b="1" dirty="0">
                <a:latin typeface="Arial" panose="020B0604020202020204" pitchFamily="34" charset="0"/>
                <a:cs typeface="Arial" panose="020B0604020202020204" pitchFamily="34" charset="0"/>
              </a:rPr>
              <a:t>166</a:t>
            </a:r>
            <a:endParaRPr lang="en-US" sz="1800" dirty="0">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6148">
                                            <p:bg/>
                                          </p:spTgt>
                                        </p:tgtEl>
                                        <p:attrNameLst>
                                          <p:attrName>style.visibility</p:attrName>
                                        </p:attrNameLst>
                                      </p:cBhvr>
                                      <p:to>
                                        <p:strVal val="visible"/>
                                      </p:to>
                                    </p:set>
                                    <p:animEffect transition="in" filter="fade">
                                      <p:cBhvr>
                                        <p:cTn id="7" dur="2000"/>
                                        <p:tgtEl>
                                          <p:spTgt spid="6148">
                                            <p:bg/>
                                          </p:spTgt>
                                        </p:tgtEl>
                                      </p:cBhvr>
                                    </p:animEffect>
                                    <p:anim calcmode="lin" valueType="num">
                                      <p:cBhvr>
                                        <p:cTn id="8" dur="2000" fill="hold"/>
                                        <p:tgtEl>
                                          <p:spTgt spid="6148">
                                            <p:bg/>
                                          </p:spTgt>
                                        </p:tgtEl>
                                        <p:attrNameLst>
                                          <p:attrName>style.rotation</p:attrName>
                                        </p:attrNameLst>
                                      </p:cBhvr>
                                      <p:tavLst>
                                        <p:tav tm="0">
                                          <p:val>
                                            <p:fltVal val="720"/>
                                          </p:val>
                                        </p:tav>
                                        <p:tav tm="100000">
                                          <p:val>
                                            <p:fltVal val="0"/>
                                          </p:val>
                                        </p:tav>
                                      </p:tavLst>
                                    </p:anim>
                                    <p:anim calcmode="lin" valueType="num">
                                      <p:cBhvr>
                                        <p:cTn id="9" dur="2000" fill="hold"/>
                                        <p:tgtEl>
                                          <p:spTgt spid="6148">
                                            <p:bg/>
                                          </p:spTgt>
                                        </p:tgtEl>
                                        <p:attrNameLst>
                                          <p:attrName>ppt_h</p:attrName>
                                        </p:attrNameLst>
                                      </p:cBhvr>
                                      <p:tavLst>
                                        <p:tav tm="0">
                                          <p:val>
                                            <p:fltVal val="0"/>
                                          </p:val>
                                        </p:tav>
                                        <p:tav tm="100000">
                                          <p:val>
                                            <p:strVal val="#ppt_h"/>
                                          </p:val>
                                        </p:tav>
                                      </p:tavLst>
                                    </p:anim>
                                    <p:anim calcmode="lin" valueType="num">
                                      <p:cBhvr>
                                        <p:cTn id="10" dur="2000" fill="hold"/>
                                        <p:tgtEl>
                                          <p:spTgt spid="6148">
                                            <p:bg/>
                                          </p:spTgt>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6148">
                                            <p:txEl>
                                              <p:pRg st="0" end="0"/>
                                            </p:txEl>
                                          </p:spTgt>
                                        </p:tgtEl>
                                        <p:attrNameLst>
                                          <p:attrName>style.visibility</p:attrName>
                                        </p:attrNameLst>
                                      </p:cBhvr>
                                      <p:to>
                                        <p:strVal val="visible"/>
                                      </p:to>
                                    </p:set>
                                    <p:animEffect transition="in" filter="fade">
                                      <p:cBhvr>
                                        <p:cTn id="13" dur="2000"/>
                                        <p:tgtEl>
                                          <p:spTgt spid="6148">
                                            <p:txEl>
                                              <p:pRg st="0" end="0"/>
                                            </p:txEl>
                                          </p:spTgt>
                                        </p:tgtEl>
                                      </p:cBhvr>
                                    </p:animEffect>
                                    <p:anim calcmode="lin" valueType="num">
                                      <p:cBhvr>
                                        <p:cTn id="14" dur="2000" fill="hold"/>
                                        <p:tgtEl>
                                          <p:spTgt spid="6148">
                                            <p:txEl>
                                              <p:pRg st="0" end="0"/>
                                            </p:txEl>
                                          </p:spTgt>
                                        </p:tgtEl>
                                        <p:attrNameLst>
                                          <p:attrName>style.rotation</p:attrName>
                                        </p:attrNameLst>
                                      </p:cBhvr>
                                      <p:tavLst>
                                        <p:tav tm="0">
                                          <p:val>
                                            <p:fltVal val="720"/>
                                          </p:val>
                                        </p:tav>
                                        <p:tav tm="100000">
                                          <p:val>
                                            <p:fltVal val="0"/>
                                          </p:val>
                                        </p:tav>
                                      </p:tavLst>
                                    </p:anim>
                                    <p:anim calcmode="lin" valueType="num">
                                      <p:cBhvr>
                                        <p:cTn id="15" dur="2000" fill="hold"/>
                                        <p:tgtEl>
                                          <p:spTgt spid="6148">
                                            <p:txEl>
                                              <p:pRg st="0" end="0"/>
                                            </p:txEl>
                                          </p:spTgt>
                                        </p:tgtEl>
                                        <p:attrNameLst>
                                          <p:attrName>ppt_h</p:attrName>
                                        </p:attrNameLst>
                                      </p:cBhvr>
                                      <p:tavLst>
                                        <p:tav tm="0">
                                          <p:val>
                                            <p:fltVal val="0"/>
                                          </p:val>
                                        </p:tav>
                                        <p:tav tm="100000">
                                          <p:val>
                                            <p:strVal val="#ppt_h"/>
                                          </p:val>
                                        </p:tav>
                                      </p:tavLst>
                                    </p:anim>
                                    <p:anim calcmode="lin" valueType="num">
                                      <p:cBhvr>
                                        <p:cTn id="16" dur="2000" fill="hold"/>
                                        <p:tgtEl>
                                          <p:spTgt spid="6148">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250" y="1270000"/>
            <a:ext cx="6438900" cy="4564063"/>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99331" name="Rectangle 3"/>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8800" b="0" i="0" u="none" strike="noStrike" kern="1200" cap="none" spc="0" normalizeH="0" baseline="0" noProof="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p>
        </p:txBody>
      </p:sp>
      <p:sp>
        <p:nvSpPr>
          <p:cNvPr id="99332" name="Line 4"/>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582660" name="Group 5"/>
          <p:cNvGrpSpPr>
            <a:grpSpLocks/>
          </p:cNvGrpSpPr>
          <p:nvPr/>
        </p:nvGrpSpPr>
        <p:grpSpPr bwMode="auto">
          <a:xfrm>
            <a:off x="1689100" y="2019300"/>
            <a:ext cx="5749925" cy="3244850"/>
            <a:chOff x="1064" y="1272"/>
            <a:chExt cx="3622" cy="2044"/>
          </a:xfrm>
        </p:grpSpPr>
        <p:sp>
          <p:nvSpPr>
            <p:cNvPr id="582685" name="Rectangle 6"/>
            <p:cNvSpPr>
              <a:spLocks noChangeArrowheads="1"/>
            </p:cNvSpPr>
            <p:nvPr/>
          </p:nvSpPr>
          <p:spPr bwMode="auto">
            <a:xfrm rot="1785869">
              <a:off x="2696" y="1304"/>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86" name="Rectangle 7"/>
            <p:cNvSpPr>
              <a:spLocks noChangeArrowheads="1"/>
            </p:cNvSpPr>
            <p:nvPr/>
          </p:nvSpPr>
          <p:spPr bwMode="auto">
            <a:xfrm rot="-1804197">
              <a:off x="2528" y="1272"/>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87" name="Rectangle 8"/>
            <p:cNvSpPr>
              <a:spLocks noChangeArrowheads="1"/>
            </p:cNvSpPr>
            <p:nvPr/>
          </p:nvSpPr>
          <p:spPr bwMode="auto">
            <a:xfrm rot="8101981">
              <a:off x="1064" y="1842"/>
              <a:ext cx="1443"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88" name="Rectangle 9"/>
            <p:cNvSpPr>
              <a:spLocks noChangeArrowheads="1"/>
            </p:cNvSpPr>
            <p:nvPr/>
          </p:nvSpPr>
          <p:spPr bwMode="auto">
            <a:xfrm rot="85205">
              <a:off x="3528" y="1520"/>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89" name="Rectangle 10"/>
            <p:cNvSpPr>
              <a:spLocks noChangeArrowheads="1"/>
            </p:cNvSpPr>
            <p:nvPr/>
          </p:nvSpPr>
          <p:spPr bwMode="auto">
            <a:xfrm rot="85205">
              <a:off x="1736" y="1488"/>
              <a:ext cx="912" cy="104"/>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90" name="Rectangle 11"/>
            <p:cNvSpPr>
              <a:spLocks noChangeArrowheads="1"/>
            </p:cNvSpPr>
            <p:nvPr/>
          </p:nvSpPr>
          <p:spPr bwMode="auto">
            <a:xfrm rot="-10688880">
              <a:off x="1222" y="3090"/>
              <a:ext cx="3464"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91" name="Rectangle 12"/>
            <p:cNvSpPr>
              <a:spLocks noChangeArrowheads="1"/>
            </p:cNvSpPr>
            <p:nvPr/>
          </p:nvSpPr>
          <p:spPr bwMode="auto">
            <a:xfrm rot="3349979">
              <a:off x="3496" y="1970"/>
              <a:ext cx="1443" cy="226"/>
            </a:xfrm>
            <a:prstGeom prst="rect">
              <a:avLst/>
            </a:prstGeom>
            <a:solidFill>
              <a:srgbClr val="1F1F1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99341" name="Oval 13"/>
          <p:cNvSpPr>
            <a:spLocks noChangeArrowheads="1"/>
          </p:cNvSpPr>
          <p:nvPr/>
        </p:nvSpPr>
        <p:spPr bwMode="auto">
          <a:xfrm>
            <a:off x="1812925" y="5030788"/>
            <a:ext cx="5883275" cy="800100"/>
          </a:xfrm>
          <a:prstGeom prst="ellipse">
            <a:avLst/>
          </a:prstGeom>
          <a:noFill/>
          <a:ln w="57150">
            <a:solidFill>
              <a:srgbClr val="EEFF4B"/>
            </a:solidFill>
            <a:round/>
            <a:headEnd/>
            <a:tailEnd/>
          </a:ln>
          <a:effectLst>
            <a:outerShdw blurRad="63500" dist="99190" dir="2388334"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9343" name="Rectangle 15"/>
          <p:cNvSpPr>
            <a:spLocks noChangeArrowheads="1"/>
          </p:cNvSpPr>
          <p:nvPr/>
        </p:nvSpPr>
        <p:spPr bwMode="auto">
          <a:xfrm>
            <a:off x="1739900" y="5137150"/>
            <a:ext cx="6191250" cy="397545"/>
          </a:xfrm>
          <a:prstGeom prst="rect">
            <a:avLst/>
          </a:prstGeom>
          <a:noFill/>
          <a:ln w="12700">
            <a:noFill/>
            <a:miter lim="800000"/>
            <a:headEnd/>
            <a:tailEnd/>
          </a:ln>
          <a:effectLst>
            <a:outerShdw blurRad="63500" dist="29783" dir="1514402"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خيمة الإجتماع في البرية</a:t>
            </a:r>
            <a:endParaRPr kumimoji="0" lang="en-US" sz="24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p:txBody>
      </p:sp>
      <p:sp>
        <p:nvSpPr>
          <p:cNvPr id="99344" name="Text Box 16"/>
          <p:cNvSpPr txBox="1">
            <a:spLocks noChangeArrowheads="1"/>
          </p:cNvSpPr>
          <p:nvPr/>
        </p:nvSpPr>
        <p:spPr bwMode="auto">
          <a:xfrm>
            <a:off x="1295400" y="1371600"/>
            <a:ext cx="7086600" cy="707886"/>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أسس الله مكاناً له ليسكن فيه كملك</a:t>
            </a:r>
            <a:endParaRPr kumimoji="0" lang="en-US" sz="4000" b="1" i="0"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p:txBody>
      </p:sp>
      <p:sp>
        <p:nvSpPr>
          <p:cNvPr id="582664" name="Rectangle 17"/>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65" name="Rectangle 18"/>
          <p:cNvSpPr>
            <a:spLocks noChangeArrowheads="1"/>
          </p:cNvSpPr>
          <p:nvPr/>
        </p:nvSpPr>
        <p:spPr bwMode="auto">
          <a:xfrm>
            <a:off x="8121650" y="4356100"/>
            <a:ext cx="298158"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40</a:t>
            </a:r>
          </a:p>
        </p:txBody>
      </p:sp>
      <p:sp>
        <p:nvSpPr>
          <p:cNvPr id="582666" name="AutoShape 19"/>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67" name="Rectangle 20"/>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68" name="AutoShape 21"/>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69" name="Line 22"/>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70" name="Line 23"/>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71" name="Line 24"/>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72" name="Line 25"/>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73" name="Line 26"/>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74" name="Rectangle 27"/>
          <p:cNvSpPr>
            <a:spLocks noChangeArrowheads="1"/>
          </p:cNvSpPr>
          <p:nvPr/>
        </p:nvSpPr>
        <p:spPr bwMode="auto">
          <a:xfrm>
            <a:off x="8007350" y="3429000"/>
            <a:ext cx="418383"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موسى</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2675" name="Rectangle 28"/>
          <p:cNvSpPr>
            <a:spLocks noChangeArrowheads="1"/>
          </p:cNvSpPr>
          <p:nvPr/>
        </p:nvSpPr>
        <p:spPr bwMode="auto">
          <a:xfrm>
            <a:off x="8156575" y="3841750"/>
            <a:ext cx="399147"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سيناء</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2676" name="Rectangle 29"/>
          <p:cNvSpPr>
            <a:spLocks noChangeArrowheads="1"/>
          </p:cNvSpPr>
          <p:nvPr/>
        </p:nvSpPr>
        <p:spPr bwMode="auto">
          <a:xfrm>
            <a:off x="8075613" y="4025900"/>
            <a:ext cx="65081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M - C - C</a:t>
            </a:r>
          </a:p>
        </p:txBody>
      </p:sp>
      <p:sp>
        <p:nvSpPr>
          <p:cNvPr id="582677" name="Rectangle 30"/>
          <p:cNvSpPr>
            <a:spLocks noChangeArrowheads="1"/>
          </p:cNvSpPr>
          <p:nvPr/>
        </p:nvSpPr>
        <p:spPr bwMode="auto">
          <a:xfrm>
            <a:off x="7912100" y="4197350"/>
            <a:ext cx="62196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قادش برنيع</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2678" name="Line 3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2679" name="Rectangle 32"/>
          <p:cNvSpPr>
            <a:spLocks noChangeArrowheads="1"/>
          </p:cNvSpPr>
          <p:nvPr/>
        </p:nvSpPr>
        <p:spPr bwMode="auto">
          <a:xfrm>
            <a:off x="8120063" y="3670300"/>
            <a:ext cx="413574"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خروج</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2680" name="Text Box 33"/>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rPr>
              <a:t> </a:t>
            </a:r>
          </a:p>
        </p:txBody>
      </p:sp>
      <p:sp>
        <p:nvSpPr>
          <p:cNvPr id="582681" name="Text Box 34"/>
          <p:cNvSpPr txBox="1">
            <a:spLocks noChangeArrowheads="1"/>
          </p:cNvSpPr>
          <p:nvPr/>
        </p:nvSpPr>
        <p:spPr bwMode="auto">
          <a:xfrm>
            <a:off x="8585200" y="640715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p>
        </p:txBody>
      </p:sp>
      <p:sp>
        <p:nvSpPr>
          <p:cNvPr id="99363" name="Rectangle 35"/>
          <p:cNvSpPr>
            <a:spLocks noChangeArrowheads="1"/>
          </p:cNvSpPr>
          <p:nvPr/>
        </p:nvSpPr>
        <p:spPr bwMode="auto">
          <a:xfrm>
            <a:off x="8098485" y="6525340"/>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16</a:t>
            </a:r>
          </a:p>
        </p:txBody>
      </p:sp>
      <p:sp>
        <p:nvSpPr>
          <p:cNvPr id="582683" name="Text Box 36"/>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Handbook pg. 26-29</a:t>
            </a:r>
          </a:p>
        </p:txBody>
      </p:sp>
      <p:sp>
        <p:nvSpPr>
          <p:cNvPr id="99365" name="Rectangle 37"/>
          <p:cNvSpPr>
            <a:spLocks noGrp="1" noChangeArrowheads="1"/>
          </p:cNvSpPr>
          <p:nvPr>
            <p:ph type="title" idx="4294967295"/>
          </p:nvPr>
        </p:nvSpPr>
        <p:spPr bwMode="auto">
          <a:xfrm>
            <a:off x="838200" y="495300"/>
            <a:ext cx="7772400" cy="707886"/>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000" b="1" dirty="0">
                <a:solidFill>
                  <a:srgbClr val="66FF66"/>
                </a:solidFill>
                <a:effectLst/>
                <a:latin typeface="Arial" panose="020B0604020202020204" pitchFamily="34" charset="0"/>
                <a:ea typeface="ＭＳ Ｐゴシック" pitchFamily="-112" charset="-128"/>
                <a:cs typeface="Arial" panose="020B0604020202020204" pitchFamily="34" charset="0"/>
              </a:rPr>
              <a:t>خيمة الإجتماع</a:t>
            </a:r>
            <a:endParaRPr lang="en-US" sz="4000" b="1" dirty="0">
              <a:solidFill>
                <a:srgbClr val="66FF66"/>
              </a:solidFill>
              <a:effectLst/>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334531897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
                                  </p:stCondLst>
                                  <p:childTnLst>
                                    <p:set>
                                      <p:cBhvr>
                                        <p:cTn id="6" dur="1" fill="hold">
                                          <p:stCondLst>
                                            <p:cond delay="0"/>
                                          </p:stCondLst>
                                        </p:cTn>
                                        <p:tgtEl>
                                          <p:spTgt spid="99343"/>
                                        </p:tgtEl>
                                        <p:attrNameLst>
                                          <p:attrName>style.visibility</p:attrName>
                                        </p:attrNameLst>
                                      </p:cBhvr>
                                      <p:to>
                                        <p:strVal val="visible"/>
                                      </p:to>
                                    </p:set>
                                    <p:animEffect transition="in" filter="dissolve">
                                      <p:cBhvr>
                                        <p:cTn id="7" dur="500"/>
                                        <p:tgtEl>
                                          <p:spTgt spid="99343"/>
                                        </p:tgtEl>
                                      </p:cBhvr>
                                    </p:animEffect>
                                  </p:childTnLst>
                                </p:cTn>
                              </p:par>
                            </p:childTnLst>
                          </p:cTn>
                        </p:par>
                        <p:par>
                          <p:cTn id="8" fill="hold" nodeType="afterGroup">
                            <p:stCondLst>
                              <p:cond delay="600"/>
                            </p:stCondLst>
                            <p:childTnLst>
                              <p:par>
                                <p:cTn id="9" presetID="23" presetClass="entr" presetSubtype="528" fill="hold" grpId="0" nodeType="afterEffect">
                                  <p:stCondLst>
                                    <p:cond delay="0"/>
                                  </p:stCondLst>
                                  <p:childTnLst>
                                    <p:set>
                                      <p:cBhvr>
                                        <p:cTn id="10" dur="1" fill="hold">
                                          <p:stCondLst>
                                            <p:cond delay="0"/>
                                          </p:stCondLst>
                                        </p:cTn>
                                        <p:tgtEl>
                                          <p:spTgt spid="99341"/>
                                        </p:tgtEl>
                                        <p:attrNameLst>
                                          <p:attrName>style.visibility</p:attrName>
                                        </p:attrNameLst>
                                      </p:cBhvr>
                                      <p:to>
                                        <p:strVal val="visible"/>
                                      </p:to>
                                    </p:set>
                                    <p:anim calcmode="lin" valueType="num">
                                      <p:cBhvr>
                                        <p:cTn id="11" dur="500" fill="hold"/>
                                        <p:tgtEl>
                                          <p:spTgt spid="99341"/>
                                        </p:tgtEl>
                                        <p:attrNameLst>
                                          <p:attrName>ppt_w</p:attrName>
                                        </p:attrNameLst>
                                      </p:cBhvr>
                                      <p:tavLst>
                                        <p:tav tm="0">
                                          <p:val>
                                            <p:fltVal val="0"/>
                                          </p:val>
                                        </p:tav>
                                        <p:tav tm="100000">
                                          <p:val>
                                            <p:strVal val="#ppt_w"/>
                                          </p:val>
                                        </p:tav>
                                      </p:tavLst>
                                    </p:anim>
                                    <p:anim calcmode="lin" valueType="num">
                                      <p:cBhvr>
                                        <p:cTn id="12" dur="500" fill="hold"/>
                                        <p:tgtEl>
                                          <p:spTgt spid="99341"/>
                                        </p:tgtEl>
                                        <p:attrNameLst>
                                          <p:attrName>ppt_h</p:attrName>
                                        </p:attrNameLst>
                                      </p:cBhvr>
                                      <p:tavLst>
                                        <p:tav tm="0">
                                          <p:val>
                                            <p:fltVal val="0"/>
                                          </p:val>
                                        </p:tav>
                                        <p:tav tm="100000">
                                          <p:val>
                                            <p:strVal val="#ppt_h"/>
                                          </p:val>
                                        </p:tav>
                                      </p:tavLst>
                                    </p:anim>
                                    <p:anim calcmode="lin" valueType="num">
                                      <p:cBhvr>
                                        <p:cTn id="13" dur="500" fill="hold"/>
                                        <p:tgtEl>
                                          <p:spTgt spid="99341"/>
                                        </p:tgtEl>
                                        <p:attrNameLst>
                                          <p:attrName>ppt_x</p:attrName>
                                        </p:attrNameLst>
                                      </p:cBhvr>
                                      <p:tavLst>
                                        <p:tav tm="0">
                                          <p:val>
                                            <p:fltVal val="0.5"/>
                                          </p:val>
                                        </p:tav>
                                        <p:tav tm="100000">
                                          <p:val>
                                            <p:strVal val="#ppt_x"/>
                                          </p:val>
                                        </p:tav>
                                      </p:tavLst>
                                    </p:anim>
                                    <p:anim calcmode="lin" valueType="num">
                                      <p:cBhvr>
                                        <p:cTn id="14" dur="500" fill="hold"/>
                                        <p:tgtEl>
                                          <p:spTgt spid="99341"/>
                                        </p:tgtEl>
                                        <p:attrNameLst>
                                          <p:attrName>ppt_y</p:attrName>
                                        </p:attrNameLst>
                                      </p:cBhvr>
                                      <p:tavLst>
                                        <p:tav tm="0">
                                          <p:val>
                                            <p:fltVal val="0.5"/>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99344"/>
                                        </p:tgtEl>
                                        <p:attrNameLst>
                                          <p:attrName>style.visibility</p:attrName>
                                        </p:attrNameLst>
                                      </p:cBhvr>
                                      <p:to>
                                        <p:strVal val="visible"/>
                                      </p:to>
                                    </p:set>
                                    <p:anim calcmode="lin" valueType="num">
                                      <p:cBhvr>
                                        <p:cTn id="19" dur="500" fill="hold"/>
                                        <p:tgtEl>
                                          <p:spTgt spid="99344"/>
                                        </p:tgtEl>
                                        <p:attrNameLst>
                                          <p:attrName>ppt_w</p:attrName>
                                        </p:attrNameLst>
                                      </p:cBhvr>
                                      <p:tavLst>
                                        <p:tav tm="0">
                                          <p:val>
                                            <p:fltVal val="0"/>
                                          </p:val>
                                        </p:tav>
                                        <p:tav tm="100000">
                                          <p:val>
                                            <p:strVal val="#ppt_w"/>
                                          </p:val>
                                        </p:tav>
                                      </p:tavLst>
                                    </p:anim>
                                    <p:anim calcmode="lin" valueType="num">
                                      <p:cBhvr>
                                        <p:cTn id="20" dur="500" fill="hold"/>
                                        <p:tgtEl>
                                          <p:spTgt spid="99344"/>
                                        </p:tgtEl>
                                        <p:attrNameLst>
                                          <p:attrName>ppt_h</p:attrName>
                                        </p:attrNameLst>
                                      </p:cBhvr>
                                      <p:tavLst>
                                        <p:tav tm="0">
                                          <p:val>
                                            <p:fltVal val="0"/>
                                          </p:val>
                                        </p:tav>
                                        <p:tav tm="100000">
                                          <p:val>
                                            <p:strVal val="#ppt_h"/>
                                          </p:val>
                                        </p:tav>
                                      </p:tavLst>
                                    </p:anim>
                                    <p:anim calcmode="lin" valueType="num">
                                      <p:cBhvr>
                                        <p:cTn id="21" dur="500" fill="hold"/>
                                        <p:tgtEl>
                                          <p:spTgt spid="99344"/>
                                        </p:tgtEl>
                                        <p:attrNameLst>
                                          <p:attrName>ppt_x</p:attrName>
                                        </p:attrNameLst>
                                      </p:cBhvr>
                                      <p:tavLst>
                                        <p:tav tm="0">
                                          <p:val>
                                            <p:fltVal val="0.5"/>
                                          </p:val>
                                        </p:tav>
                                        <p:tav tm="100000">
                                          <p:val>
                                            <p:strVal val="#ppt_x"/>
                                          </p:val>
                                        </p:tav>
                                      </p:tavLst>
                                    </p:anim>
                                    <p:anim calcmode="lin" valueType="num">
                                      <p:cBhvr>
                                        <p:cTn id="22" dur="500" fill="hold"/>
                                        <p:tgtEl>
                                          <p:spTgt spid="993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41" grpId="0" animBg="1"/>
      <p:bldP spid="99343" grpId="0" autoUpdateAnimBg="0"/>
      <p:bldP spid="99344"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026"/>
          <p:cNvSpPr>
            <a:spLocks noGrp="1" noChangeArrowheads="1"/>
          </p:cNvSpPr>
          <p:nvPr>
            <p:ph type="title"/>
          </p:nvPr>
        </p:nvSpPr>
        <p:spPr>
          <a:xfrm>
            <a:off x="3962400" y="4953000"/>
            <a:ext cx="4953000" cy="1676400"/>
          </a:xfrm>
        </p:spPr>
        <p:txBody>
          <a:bodyPr/>
          <a:lstStyle/>
          <a:p>
            <a:pPr eaLnBrk="1" hangingPunct="1"/>
            <a:r>
              <a:rPr kumimoji="1" lang="ar-JO" sz="4000" b="1" dirty="0">
                <a:latin typeface="Arial" panose="020B0604020202020204" pitchFamily="34" charset="0"/>
                <a:ea typeface="ＭＳ Ｐゴシック" charset="0"/>
                <a:cs typeface="Arial" panose="020B0604020202020204" pitchFamily="34" charset="0"/>
              </a:rPr>
              <a:t>ملأ حضور الله قصره الجديد</a:t>
            </a:r>
            <a:endParaRPr kumimoji="1" lang="en-US" sz="4000" b="1" dirty="0">
              <a:latin typeface="Arial" panose="020B0604020202020204" pitchFamily="34" charset="0"/>
              <a:ea typeface="ＭＳ Ｐゴシック" charset="0"/>
              <a:cs typeface="Arial" panose="020B0604020202020204" pitchFamily="34" charset="0"/>
            </a:endParaRPr>
          </a:p>
        </p:txBody>
      </p:sp>
      <p:sp>
        <p:nvSpPr>
          <p:cNvPr id="102403" name="Text Box 1027" descr="White marble"/>
          <p:cNvSpPr txBox="1">
            <a:spLocks noChangeArrowheads="1"/>
          </p:cNvSpPr>
          <p:nvPr/>
        </p:nvSpPr>
        <p:spPr bwMode="auto">
          <a:xfrm>
            <a:off x="4114800" y="914400"/>
            <a:ext cx="4800600" cy="2185214"/>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ثم غطت السحابة خيمة الإجتماع وملأ بهاء الرب المسكن</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خروج 40: 34</a:t>
            </a:r>
            <a:endParaRPr kumimoji="0" lang="en-US" sz="20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584707" name="Picture 1028" descr="TabernacleFirePillar15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81000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6466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fade">
                                      <p:cBhvr>
                                        <p:cTn id="7" dur="770" decel="100000"/>
                                        <p:tgtEl>
                                          <p:spTgt spid="102403"/>
                                        </p:tgtEl>
                                      </p:cBhvr>
                                    </p:animEffect>
                                    <p:animScale>
                                      <p:cBhvr>
                                        <p:cTn id="8" dur="770" decel="100000"/>
                                        <p:tgtEl>
                                          <p:spTgt spid="102403"/>
                                        </p:tgtEl>
                                      </p:cBhvr>
                                      <p:from x="10000" y="10000"/>
                                      <p:to x="200000" y="450000"/>
                                    </p:animScale>
                                    <p:animScale>
                                      <p:cBhvr>
                                        <p:cTn id="9" dur="1230" accel="100000" fill="hold">
                                          <p:stCondLst>
                                            <p:cond delay="770"/>
                                          </p:stCondLst>
                                        </p:cTn>
                                        <p:tgtEl>
                                          <p:spTgt spid="102403"/>
                                        </p:tgtEl>
                                      </p:cBhvr>
                                      <p:from x="200000" y="450000"/>
                                      <p:to x="100000" y="100000"/>
                                    </p:animScale>
                                    <p:set>
                                      <p:cBhvr>
                                        <p:cTn id="10" dur="770" fill="hold"/>
                                        <p:tgtEl>
                                          <p:spTgt spid="102403"/>
                                        </p:tgtEl>
                                        <p:attrNameLst>
                                          <p:attrName>ppt_x</p:attrName>
                                        </p:attrNameLst>
                                      </p:cBhvr>
                                      <p:to>
                                        <p:strVal val="(0.5)"/>
                                      </p:to>
                                    </p:set>
                                    <p:anim from="(0.5)" to="(#ppt_x)" calcmode="lin" valueType="num">
                                      <p:cBhvr>
                                        <p:cTn id="11" dur="1230" accel="100000" fill="hold">
                                          <p:stCondLst>
                                            <p:cond delay="770"/>
                                          </p:stCondLst>
                                        </p:cTn>
                                        <p:tgtEl>
                                          <p:spTgt spid="102403"/>
                                        </p:tgtEl>
                                        <p:attrNameLst>
                                          <p:attrName>ppt_x</p:attrName>
                                        </p:attrNameLst>
                                      </p:cBhvr>
                                    </p:anim>
                                    <p:set>
                                      <p:cBhvr>
                                        <p:cTn id="12" dur="770" fill="hold"/>
                                        <p:tgtEl>
                                          <p:spTgt spid="102403"/>
                                        </p:tgtEl>
                                        <p:attrNameLst>
                                          <p:attrName>ppt_y</p:attrName>
                                        </p:attrNameLst>
                                      </p:cBhvr>
                                      <p:to>
                                        <p:strVal val="(#ppt_y+0.4)"/>
                                      </p:to>
                                    </p:set>
                                    <p:anim from="(#ppt_y+0.4)" to="(#ppt_y)" calcmode="lin" valueType="num">
                                      <p:cBhvr>
                                        <p:cTn id="13" dur="1230" accel="100000" fill="hold">
                                          <p:stCondLst>
                                            <p:cond delay="770"/>
                                          </p:stCondLst>
                                        </p:cTn>
                                        <p:tgtEl>
                                          <p:spTgt spid="102403"/>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102402"/>
                                        </p:tgtEl>
                                        <p:attrNameLst>
                                          <p:attrName>style.visibility</p:attrName>
                                        </p:attrNameLst>
                                      </p:cBhvr>
                                      <p:to>
                                        <p:strVal val="visible"/>
                                      </p:to>
                                    </p:set>
                                    <p:anim calcmode="lin" valueType="num">
                                      <p:cBhvr>
                                        <p:cTn id="18" dur="500" fill="hold"/>
                                        <p:tgtEl>
                                          <p:spTgt spid="102402"/>
                                        </p:tgtEl>
                                        <p:attrNameLst>
                                          <p:attrName>ppt_w</p:attrName>
                                        </p:attrNameLst>
                                      </p:cBhvr>
                                      <p:tavLst>
                                        <p:tav tm="0">
                                          <p:val>
                                            <p:fltVal val="0"/>
                                          </p:val>
                                        </p:tav>
                                        <p:tav tm="100000">
                                          <p:val>
                                            <p:strVal val="#ppt_w"/>
                                          </p:val>
                                        </p:tav>
                                      </p:tavLst>
                                    </p:anim>
                                    <p:anim calcmode="lin" valueType="num">
                                      <p:cBhvr>
                                        <p:cTn id="19" dur="500" fill="hold"/>
                                        <p:tgtEl>
                                          <p:spTgt spid="102402"/>
                                        </p:tgtEl>
                                        <p:attrNameLst>
                                          <p:attrName>ppt_h</p:attrName>
                                        </p:attrNameLst>
                                      </p:cBhvr>
                                      <p:tavLst>
                                        <p:tav tm="0">
                                          <p:val>
                                            <p:fltVal val="0"/>
                                          </p:val>
                                        </p:tav>
                                        <p:tav tm="100000">
                                          <p:val>
                                            <p:strVal val="#ppt_h"/>
                                          </p:val>
                                        </p:tav>
                                      </p:tavLst>
                                    </p:anim>
                                    <p:anim calcmode="lin" valueType="num">
                                      <p:cBhvr>
                                        <p:cTn id="20" dur="500" fill="hold"/>
                                        <p:tgtEl>
                                          <p:spTgt spid="102402"/>
                                        </p:tgtEl>
                                        <p:attrNameLst>
                                          <p:attrName>style.rotation</p:attrName>
                                        </p:attrNameLst>
                                      </p:cBhvr>
                                      <p:tavLst>
                                        <p:tav tm="0">
                                          <p:val>
                                            <p:fltVal val="360"/>
                                          </p:val>
                                        </p:tav>
                                        <p:tav tm="100000">
                                          <p:val>
                                            <p:fltVal val="0"/>
                                          </p:val>
                                        </p:tav>
                                      </p:tavLst>
                                    </p:anim>
                                    <p:animEffect transition="in" filter="fade">
                                      <p:cBhvr>
                                        <p:cTn id="21" dur="500"/>
                                        <p:tgtEl>
                                          <p:spTgt spid="102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p:bldP spid="102403"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2378" r="11526"/>
          <a:stretch/>
        </p:blipFill>
        <p:spPr>
          <a:xfrm>
            <a:off x="0" y="0"/>
            <a:ext cx="9144000" cy="6870247"/>
          </a:xfrm>
          <a:prstGeom prst="rect">
            <a:avLst/>
          </a:prstGeom>
        </p:spPr>
      </p:pic>
      <p:sp>
        <p:nvSpPr>
          <p:cNvPr id="7"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a:ea typeface="ＭＳ Ｐゴシック" charset="0"/>
                <a:cs typeface="Arial"/>
              </a:rPr>
              <a:t>198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25285" name="Title 1"/>
          <p:cNvSpPr>
            <a:spLocks noGrp="1"/>
          </p:cNvSpPr>
          <p:nvPr>
            <p:ph type="title"/>
          </p:nvPr>
        </p:nvSpPr>
        <p:spPr>
          <a:xfrm>
            <a:off x="0" y="188913"/>
            <a:ext cx="7812360" cy="1255574"/>
          </a:xfrm>
        </p:spPr>
        <p:txBody>
          <a:bodyPr/>
          <a:lstStyle/>
          <a:p>
            <a:r>
              <a:rPr lang="ar-JO" b="1" dirty="0">
                <a:solidFill>
                  <a:schemeClr val="tx1"/>
                </a:solidFill>
                <a:latin typeface="Arial" charset="0"/>
                <a:ea typeface="ＭＳ Ｐゴシック" charset="0"/>
              </a:rPr>
              <a:t>حل الروح أيضاً على القضاة، الأنبياء </a:t>
            </a:r>
            <a:br>
              <a:rPr lang="ar-JO" b="1" dirty="0">
                <a:solidFill>
                  <a:schemeClr val="tx1"/>
                </a:solidFill>
                <a:latin typeface="Arial" charset="0"/>
                <a:ea typeface="ＭＳ Ｐゴシック" charset="0"/>
              </a:rPr>
            </a:br>
            <a:r>
              <a:rPr lang="ar-JO" b="1" dirty="0">
                <a:solidFill>
                  <a:schemeClr val="tx1"/>
                </a:solidFill>
                <a:latin typeface="Arial" charset="0"/>
                <a:ea typeface="ＭＳ Ｐゴシック" charset="0"/>
              </a:rPr>
              <a:t>والملوك في العهد القديم</a:t>
            </a:r>
            <a:endParaRPr lang="en-US" dirty="0">
              <a:latin typeface="Arial" charset="0"/>
              <a:ea typeface="ＭＳ Ｐゴシック" charset="0"/>
            </a:endParaRPr>
          </a:p>
        </p:txBody>
      </p:sp>
      <p:sp>
        <p:nvSpPr>
          <p:cNvPr id="9" name="Rectangle 2"/>
          <p:cNvSpPr txBox="1">
            <a:spLocks noChangeArrowheads="1"/>
          </p:cNvSpPr>
          <p:nvPr/>
        </p:nvSpPr>
        <p:spPr bwMode="auto">
          <a:xfrm>
            <a:off x="5086350" y="6034115"/>
            <a:ext cx="4057650" cy="817261"/>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marL="342900" indent="-342900"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١ صموئيل ١٦ : ١٢-١٣</a:t>
            </a:r>
          </a:p>
        </p:txBody>
      </p:sp>
    </p:spTree>
    <p:extLst>
      <p:ext uri="{BB962C8B-B14F-4D97-AF65-F5344CB8AC3E}">
        <p14:creationId xmlns:p14="http://schemas.microsoft.com/office/powerpoint/2010/main" val="2249242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1" name="Picture 1026"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0"/>
            <a:ext cx="92964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7523" name="Rectangle 1027"/>
          <p:cNvSpPr>
            <a:spLocks noGrp="1" noChangeArrowheads="1"/>
          </p:cNvSpPr>
          <p:nvPr>
            <p:ph type="title"/>
          </p:nvPr>
        </p:nvSpPr>
        <p:spPr>
          <a:xfrm>
            <a:off x="3657600" y="0"/>
            <a:ext cx="5486400" cy="1676400"/>
          </a:xfrm>
          <a:solidFill>
            <a:schemeClr val="bg1"/>
          </a:solidFill>
        </p:spPr>
        <p:txBody>
          <a:bodyPr/>
          <a:lstStyle/>
          <a:p>
            <a:pPr eaLnBrk="1" hangingPunct="1">
              <a:defRPr/>
            </a:pPr>
            <a:r>
              <a:rPr lang="ar-JO" sz="3600" b="1" dirty="0">
                <a:latin typeface="Arial" panose="020B0604020202020204" pitchFamily="34" charset="0"/>
                <a:ea typeface="ＭＳ Ｐゴシック" charset="0"/>
                <a:cs typeface="Arial" panose="020B0604020202020204" pitchFamily="34" charset="0"/>
              </a:rPr>
              <a:t>سكن حضور الله</a:t>
            </a:r>
            <a:br>
              <a:rPr lang="ar-JO" sz="3600" b="1" dirty="0">
                <a:latin typeface="Arial" panose="020B0604020202020204" pitchFamily="34" charset="0"/>
                <a:ea typeface="ＭＳ Ｐゴシック" charset="0"/>
                <a:cs typeface="Arial" panose="020B0604020202020204" pitchFamily="34" charset="0"/>
              </a:rPr>
            </a:br>
            <a:r>
              <a:rPr lang="ar-JO" sz="3600" b="1" dirty="0">
                <a:latin typeface="Arial" panose="020B0604020202020204" pitchFamily="34" charset="0"/>
                <a:ea typeface="ＭＳ Ｐゴシック" charset="0"/>
                <a:cs typeface="Arial" panose="020B0604020202020204" pitchFamily="34" charset="0"/>
              </a:rPr>
              <a:t>في هيكل سليمان</a:t>
            </a:r>
            <a:endParaRPr lang="en-US" sz="3600"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1921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descr="ezekiel.jpg">
            <a:extLst>
              <a:ext uri="{FF2B5EF4-FFF2-40B4-BE49-F238E27FC236}">
                <a16:creationId xmlns:a16="http://schemas.microsoft.com/office/drawing/2014/main" id="{1F7E8C9D-2F0D-ECC9-6DC5-3609C6E3355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9538"/>
            <a:ext cx="9144000" cy="696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21" name="Rectangle 9"/>
          <p:cNvSpPr>
            <a:spLocks noGrp="1" noChangeArrowheads="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E62611A8-C643-3848-8C53-0975828ADFA0}" type="datetime1">
              <a:rPr kumimoji="0" lang="en-US" altLang="zh-TW" sz="1800" b="0" i="0" u="none" strike="noStrike" kern="1200" cap="none" spc="0" normalizeH="0" baseline="0" noProof="0">
                <a:ln>
                  <a:noFill/>
                </a:ln>
                <a:solidFill>
                  <a:srgbClr val="FFFFCC"/>
                </a:solidFill>
                <a:effectLst/>
                <a:uLnTx/>
                <a:uFillTx/>
                <a:latin typeface="Arial" panose="020B0604020202020204" pitchFamily="34" charset="0"/>
                <a:ea typeface="新細明體" charset="0"/>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1/8/24</a:t>
            </a:fld>
            <a:endParaRPr kumimoji="0" lang="en-US" altLang="zh-TW" sz="1800" b="0" i="0" u="none" strike="noStrike" kern="1200" cap="none" spc="0" normalizeH="0" baseline="0" noProof="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108547" name="Rectangle 1027"/>
          <p:cNvSpPr>
            <a:spLocks noGrp="1" noChangeArrowheads="1"/>
          </p:cNvSpPr>
          <p:nvPr>
            <p:ph type="ctrTitle"/>
          </p:nvPr>
        </p:nvSpPr>
        <p:spPr>
          <a:xfrm>
            <a:off x="347660" y="5795960"/>
            <a:ext cx="8610600" cy="990600"/>
          </a:xfrm>
          <a:effectLst>
            <a:outerShdw blurRad="63500" dist="38099" dir="2700000" algn="ctr" rotWithShape="0">
              <a:schemeClr val="bg1">
                <a:alpha val="74998"/>
              </a:schemeClr>
            </a:outerShdw>
          </a:effectLst>
        </p:spPr>
        <p:txBody>
          <a:bodyPr/>
          <a:lstStyle/>
          <a:p>
            <a:pPr eaLnBrk="1" hangingPunct="1">
              <a:defRPr/>
            </a:pPr>
            <a:r>
              <a:rPr lang="ar-SA" altLang="zh-TW" sz="6000" b="1" dirty="0">
                <a:solidFill>
                  <a:srgbClr val="FFFFFF"/>
                </a:solidFill>
                <a:latin typeface="Arial" panose="020B0604020202020204" pitchFamily="34" charset="0"/>
                <a:ea typeface="新細明體" charset="0"/>
                <a:cs typeface="Arial" panose="020B0604020202020204" pitchFamily="34" charset="0"/>
              </a:rPr>
              <a:t>حزقيال ١</a:t>
            </a:r>
          </a:p>
        </p:txBody>
      </p:sp>
      <p:sp>
        <p:nvSpPr>
          <p:cNvPr id="593923" name="Rectangle 1029"/>
          <p:cNvSpPr>
            <a:spLocks noChangeArrowheads="1"/>
          </p:cNvSpPr>
          <p:nvPr/>
        </p:nvSpPr>
        <p:spPr bwMode="auto">
          <a:xfrm>
            <a:off x="533400" y="6324600"/>
            <a:ext cx="1066800" cy="533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Tree>
    <p:extLst>
      <p:ext uri="{BB962C8B-B14F-4D97-AF65-F5344CB8AC3E}">
        <p14:creationId xmlns:p14="http://schemas.microsoft.com/office/powerpoint/2010/main" val="141152901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sp>
        <p:nvSpPr>
          <p:cNvPr id="162820" name="Text Box 5"/>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t>656</a:t>
            </a:r>
            <a:endParaRPr kumimoji="0" lang="en-US" sz="2400" b="0" i="0"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CC"/>
              </a:solidFill>
              <a:effectLst/>
              <a:uLnTx/>
              <a:uFillTx/>
              <a:latin typeface="Arial" panose="020B0604020202020204" pitchFamily="34" charset="0"/>
              <a:cs typeface="Arial" panose="020B0604020202020204" pitchFamily="34" charset="0"/>
            </a:endParaRPr>
          </a:p>
        </p:txBody>
      </p:sp>
      <p:grpSp>
        <p:nvGrpSpPr>
          <p:cNvPr id="3" name="Group 18"/>
          <p:cNvGrpSpPr>
            <a:grpSpLocks/>
          </p:cNvGrpSpPr>
          <p:nvPr/>
        </p:nvGrpSpPr>
        <p:grpSpPr bwMode="auto">
          <a:xfrm>
            <a:off x="76200" y="4038600"/>
            <a:ext cx="4783146" cy="838200"/>
            <a:chOff x="48" y="2544"/>
            <a:chExt cx="3013"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5" name="Text Box 20"/>
            <p:cNvSpPr txBox="1">
              <a:spLocks noChangeArrowheads="1"/>
            </p:cNvSpPr>
            <p:nvPr/>
          </p:nvSpPr>
          <p:spPr bwMode="auto">
            <a:xfrm>
              <a:off x="576" y="2693"/>
              <a:ext cx="2485"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حز ٨: ٤, ٩: ٣,١٠: ٤, ١٠: ١٨-١٩, ١١: ٢٣</a:t>
              </a: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4" name="Group 21"/>
          <p:cNvGrpSpPr>
            <a:grpSpLocks/>
          </p:cNvGrpSpPr>
          <p:nvPr/>
        </p:nvGrpSpPr>
        <p:grpSpPr bwMode="auto">
          <a:xfrm>
            <a:off x="76200" y="4953000"/>
            <a:ext cx="2813052" cy="838200"/>
            <a:chOff x="48" y="3120"/>
            <a:chExt cx="1772"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3" name="Text Box 23"/>
            <p:cNvSpPr txBox="1">
              <a:spLocks noChangeArrowheads="1"/>
            </p:cNvSpPr>
            <p:nvPr/>
          </p:nvSpPr>
          <p:spPr bwMode="auto">
            <a:xfrm>
              <a:off x="576" y="3268"/>
              <a:ext cx="124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لو١٩: ٣٧، أع ١:  ١٠</a:t>
              </a: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grpSp>
        <p:nvGrpSpPr>
          <p:cNvPr id="5" name="Group 24"/>
          <p:cNvGrpSpPr>
            <a:grpSpLocks/>
          </p:cNvGrpSpPr>
          <p:nvPr/>
        </p:nvGrpSpPr>
        <p:grpSpPr bwMode="auto">
          <a:xfrm>
            <a:off x="76200" y="5867400"/>
            <a:ext cx="3908427" cy="838200"/>
            <a:chOff x="48" y="3696"/>
            <a:chExt cx="2462"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62841" name="Text Box 26"/>
            <p:cNvSpPr txBox="1">
              <a:spLocks noChangeArrowheads="1"/>
            </p:cNvSpPr>
            <p:nvPr/>
          </p:nvSpPr>
          <p:spPr bwMode="auto">
            <a:xfrm>
              <a:off x="576" y="3844"/>
              <a:ext cx="1934"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أع ١: ١١، زك ١٤: ٤، حز ٤٣: ١-٥</a:t>
              </a:r>
              <a:endParaRPr kumimoji="0" lang="en-US" sz="1800" b="1" i="0"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3200" dirty="0">
                <a:latin typeface="Arial" panose="020B0604020202020204" pitchFamily="34" charset="0"/>
                <a:ea typeface="ＭＳ Ｐゴシック" charset="0"/>
                <a:cs typeface="Arial" panose="020B0604020202020204" pitchFamily="34" charset="0"/>
              </a:rPr>
              <a:t>الروح يغادر ويرجع</a:t>
            </a:r>
            <a:endParaRPr lang="en-US" sz="320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1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26"/>
          <p:cNvSpPr>
            <a:spLocks noGrp="1" noChangeArrowheads="1"/>
          </p:cNvSpPr>
          <p:nvPr>
            <p:ph type="ctrTitle"/>
          </p:nvPr>
        </p:nvSpPr>
        <p:spPr>
          <a:xfrm>
            <a:off x="5029200" y="0"/>
            <a:ext cx="3657600" cy="3429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تحضيرات  الهيكل       الثالث</a:t>
            </a:r>
            <a:endParaRPr lang="en-US" dirty="0">
              <a:latin typeface="Arial" panose="020B0604020202020204" pitchFamily="34" charset="0"/>
              <a:ea typeface="ＭＳ Ｐゴシック" charset="0"/>
              <a:cs typeface="Arial" panose="020B0604020202020204" pitchFamily="34" charset="0"/>
            </a:endParaRPr>
          </a:p>
        </p:txBody>
      </p:sp>
      <p:sp>
        <p:nvSpPr>
          <p:cNvPr id="71683" name="Rectangle 1027"/>
          <p:cNvSpPr>
            <a:spLocks noGrp="1" noChangeArrowheads="1"/>
          </p:cNvSpPr>
          <p:nvPr>
            <p:ph type="subTitle" idx="1"/>
          </p:nvPr>
        </p:nvSpPr>
        <p:spPr/>
        <p:txBody>
          <a:bodyPr/>
          <a:lstStyle/>
          <a:p>
            <a:pPr eaLnBrk="1" hangingPunct="1">
              <a:defRPr/>
            </a:pPr>
            <a:endParaRPr lang="en-US">
              <a:ea typeface="+mn-ea"/>
              <a:cs typeface="+mn-cs"/>
            </a:endParaRPr>
          </a:p>
        </p:txBody>
      </p:sp>
      <p:pic>
        <p:nvPicPr>
          <p:cNvPr id="194563" name="Picture 1028" descr="ThirdTemplePrep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038600" y="3200400"/>
            <a:ext cx="5105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4" name="Picture 1029" descr="ThirdTemplePrep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5400000">
            <a:off x="-1356518" y="1356518"/>
            <a:ext cx="685800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4" descr="3rdTemplePrep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52400" y="-155575"/>
            <a:ext cx="9372600" cy="635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Rectangle 2"/>
          <p:cNvSpPr>
            <a:spLocks noGrp="1" noChangeArrowheads="1"/>
          </p:cNvSpPr>
          <p:nvPr>
            <p:ph type="title"/>
          </p:nvPr>
        </p:nvSpPr>
        <p:spPr>
          <a:xfrm>
            <a:off x="457200" y="6172200"/>
            <a:ext cx="8229600" cy="6858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القيثارة والإناء الفضي</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191000" y="228600"/>
            <a:ext cx="4648200" cy="1524000"/>
          </a:xfrm>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القيثارة والبخور</a:t>
            </a:r>
            <a:endParaRPr lang="en-US" dirty="0">
              <a:latin typeface="Arial" panose="020B0604020202020204" pitchFamily="34" charset="0"/>
              <a:ea typeface="ＭＳ Ｐゴシック" charset="0"/>
              <a:cs typeface="Arial" panose="020B0604020202020204" pitchFamily="34" charset="0"/>
            </a:endParaRPr>
          </a:p>
        </p:txBody>
      </p:sp>
      <p:pic>
        <p:nvPicPr>
          <p:cNvPr id="196610" name="Picture 4" descr="3rdTemplePrep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5400000">
            <a:off x="-876300" y="952500"/>
            <a:ext cx="51054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1" name="Picture 5" descr="3rdTemplePrep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0800000">
            <a:off x="3810000" y="3194050"/>
            <a:ext cx="5105400"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p:cNvSpPr>
            <a:spLocks noGrp="1" noChangeArrowheads="1"/>
          </p:cNvSpPr>
          <p:nvPr>
            <p:ph type="title"/>
          </p:nvPr>
        </p:nvSpPr>
        <p:spPr>
          <a:xfrm>
            <a:off x="228600" y="277813"/>
            <a:ext cx="3581400" cy="3913187"/>
          </a:xfrm>
        </p:spPr>
        <p:txBody>
          <a:bodyPr/>
          <a:lstStyle/>
          <a:p>
            <a:pPr eaLnBrk="1" hangingPunct="1">
              <a:defRPr/>
            </a:pPr>
            <a:r>
              <a:rPr lang="ar-JO" sz="6000" dirty="0">
                <a:latin typeface="Arial" panose="020B0604020202020204" pitchFamily="34" charset="0"/>
                <a:ea typeface="ＭＳ Ｐゴシック" charset="0"/>
                <a:cs typeface="Arial" panose="020B0604020202020204" pitchFamily="34" charset="0"/>
              </a:rPr>
              <a:t>المنارة</a:t>
            </a:r>
            <a:endParaRPr lang="en-US" dirty="0">
              <a:latin typeface="Arial" panose="020B0604020202020204" pitchFamily="34" charset="0"/>
              <a:ea typeface="ＭＳ Ｐゴシック" charset="0"/>
              <a:cs typeface="Arial" panose="020B0604020202020204" pitchFamily="34" charset="0"/>
            </a:endParaRPr>
          </a:p>
        </p:txBody>
      </p:sp>
      <p:pic>
        <p:nvPicPr>
          <p:cNvPr id="197634" name="Picture 1028" descr="3rdTemplePrepLamp"/>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117975" y="0"/>
            <a:ext cx="5026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2590800"/>
            <a:ext cx="9144000" cy="1143000"/>
          </a:xfrm>
          <a:noFill/>
        </p:spPr>
        <p:txBody>
          <a:bodyPr/>
          <a:lstStyle/>
          <a:p>
            <a:r>
              <a:rPr lang="en-US" b="1">
                <a:solidFill>
                  <a:schemeClr val="tx1"/>
                </a:solidFill>
                <a:latin typeface="Arial" panose="020B0604020202020204" pitchFamily="34" charset="0"/>
                <a:ea typeface="ＭＳ Ｐゴシック" charset="0"/>
                <a:cs typeface="Arial" panose="020B0604020202020204" pitchFamily="34" charset="0"/>
              </a:rPr>
              <a:t>LETS TAKE A VIRTUAL TOUR, SHALL WE? </a:t>
            </a:r>
            <a:endParaRPr lang="en-US">
              <a:solidFill>
                <a:schemeClr val="tx1"/>
              </a:solidFill>
              <a:latin typeface="Arial" panose="020B0604020202020204" pitchFamily="34" charset="0"/>
              <a:ea typeface="ＭＳ Ｐゴシック" charset="0"/>
              <a:cs typeface="Arial" panose="020B0604020202020204" pitchFamily="34" charset="0"/>
            </a:endParaRPr>
          </a:p>
        </p:txBody>
      </p:sp>
      <p:pic>
        <p:nvPicPr>
          <p:cNvPr id="2" name="Picture 1" descr="Screen Shot 2013-07-04 at 11.10.49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3988" y="-100013"/>
            <a:ext cx="9334501" cy="704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80258" name="Picture 7" descr="ezek_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Rectangle 5"/>
          <p:cNvSpPr>
            <a:spLocks noGrp="1" noRot="1" noChangeArrowheads="1"/>
          </p:cNvSpPr>
          <p:nvPr>
            <p:ph type="title"/>
          </p:nvPr>
        </p:nvSpPr>
        <p:spPr>
          <a:xfrm>
            <a:off x="0" y="4437112"/>
            <a:ext cx="9144000" cy="1325563"/>
          </a:xfrm>
        </p:spPr>
        <p:txBody>
          <a:bodyPr/>
          <a:lstStyle/>
          <a:p>
            <a:pPr eaLnBrk="1" hangingPunct="1">
              <a:defRPr/>
            </a:pPr>
            <a:r>
              <a:rPr lang="ar-JO"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rPr>
              <a:t>٤٠-٤٣</a:t>
            </a:r>
            <a:r>
              <a:rPr lang="en-US"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rPr>
              <a:t> </a:t>
            </a:r>
            <a:r>
              <a:rPr lang="ar-SA"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rPr>
              <a:t>حزقيال</a:t>
            </a:r>
            <a:endParaRPr lang="en-US" sz="6000" b="1" dirty="0">
              <a:solidFill>
                <a:schemeClr val="tx1"/>
              </a:solidFill>
              <a:effectLst>
                <a:glow rad="279400">
                  <a:srgbClr val="000000">
                    <a:alpha val="87000"/>
                  </a:srgbClr>
                </a:glow>
              </a:effectLst>
              <a:latin typeface="Arial" panose="020B0604020202020204" pitchFamily="34" charset="0"/>
              <a:ea typeface="ＭＳ Ｐゴシック" pitchFamily="-112" charset="-128"/>
              <a:cs typeface="Arial" panose="020B0604020202020204" pitchFamily="34" charset="0"/>
            </a:endParaRPr>
          </a:p>
        </p:txBody>
      </p:sp>
      <p:sp>
        <p:nvSpPr>
          <p:cNvPr id="7" name="Rectangle 2">
            <a:extLst>
              <a:ext uri="{FF2B5EF4-FFF2-40B4-BE49-F238E27FC236}">
                <a16:creationId xmlns:a16="http://schemas.microsoft.com/office/drawing/2014/main" id="{6EA5BB41-D6D5-6D03-0A80-301BA38CC69F}"/>
              </a:ext>
            </a:extLst>
          </p:cNvPr>
          <p:cNvSpPr txBox="1">
            <a:spLocks noChangeArrowheads="1"/>
          </p:cNvSpPr>
          <p:nvPr/>
        </p:nvSpPr>
        <p:spPr bwMode="auto">
          <a:xfrm>
            <a:off x="47626" y="274340"/>
            <a:ext cx="9120187" cy="4293095"/>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توقّع</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8800" b="1" i="0" u="none" strike="noStrike" kern="1200" cap="none" spc="0" normalizeH="0" baseline="0" noProof="0" dirty="0">
                <a:ln>
                  <a:noFill/>
                </a:ln>
                <a:solidFill>
                  <a:srgbClr val="000000"/>
                </a:solidFill>
                <a:effectLst>
                  <a:glow rad="601273">
                    <a:srgbClr val="FFFFFF">
                      <a:alpha val="99000"/>
                    </a:srgbClr>
                  </a:glow>
                </a:effectLst>
                <a:uLnTx/>
                <a:uFillTx/>
                <a:latin typeface="Arial" panose="020B0604020202020204" pitchFamily="34" charset="0"/>
                <a:ea typeface="ＭＳ Ｐゴシック" charset="0"/>
                <a:cs typeface="Arial" panose="020B0604020202020204" pitchFamily="34" charset="0"/>
              </a:rPr>
              <a:t>المجد</a:t>
            </a:r>
            <a:r>
              <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br>
              <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نظام جديد. </a:t>
            </a:r>
            <a:endParaRPr kumimoji="0" lang="en-US" sz="6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F55181E6-60D5-2381-414C-CFEF55B58D84}"/>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36781943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277813"/>
            <a:ext cx="9144000" cy="1143000"/>
          </a:xfrm>
          <a:solidFill>
            <a:srgbClr val="6A0400"/>
          </a:solidFill>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أتينا إلى بيته</a:t>
            </a:r>
            <a:endParaRPr lang="en-US" b="1" dirty="0">
              <a:latin typeface="Arial" panose="020B0604020202020204" pitchFamily="34" charset="0"/>
              <a:ea typeface="ＭＳ Ｐゴシック" charset="0"/>
              <a:cs typeface="Arial" panose="020B0604020202020204" pitchFamily="34" charset="0"/>
            </a:endParaRPr>
          </a:p>
        </p:txBody>
      </p:sp>
      <p:pic>
        <p:nvPicPr>
          <p:cNvPr id="165890" name="Picture 4" descr="BL00342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2895600"/>
            <a:ext cx="2371725"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Rectangle 5"/>
          <p:cNvSpPr>
            <a:spLocks noChangeArrowheads="1"/>
          </p:cNvSpPr>
          <p:nvPr/>
        </p:nvSpPr>
        <p:spPr bwMode="auto">
          <a:xfrm>
            <a:off x="107951" y="1524000"/>
            <a:ext cx="6292849" cy="5218113"/>
          </a:xfrm>
          <a:prstGeom prst="rect">
            <a:avLst/>
          </a:prstGeom>
          <a:noFill/>
          <a:ln w="9525">
            <a:noFill/>
            <a:miter lim="800000"/>
            <a:headEnd/>
            <a:tailEnd/>
          </a:ln>
          <a:effectLst/>
        </p:spPr>
        <p:txBody>
          <a:bodyPr/>
          <a:lstStyle/>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أتينا إلى بيته</a:t>
            </a: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واجتمعنا باسمه لنعبده (مرتين)</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أتينا إلى بيته</a:t>
            </a: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واجتمعنا باسمه </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لنعبد المسيح الرب</a:t>
            </a: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نعبده</a:t>
            </a:r>
          </a:p>
          <a:p>
            <a:pPr marL="342900" marR="0" lvl="0" indent="-342900" algn="r" defTabSz="914400" rtl="0" eaLnBrk="1" fontAlgn="base" latinLnBrk="0" hangingPunct="1">
              <a:lnSpc>
                <a:spcPct val="100000"/>
              </a:lnSpc>
              <a:spcBef>
                <a:spcPct val="20000"/>
              </a:spcBef>
              <a:spcAft>
                <a:spcPct val="0"/>
              </a:spcAft>
              <a:buClr>
                <a:srgbClr val="86D1EC"/>
              </a:buClr>
              <a:buSzPct val="90000"/>
              <a:buFont typeface="Wingdings" charset="0"/>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 المسيح ربنا</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2315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04800" y="277813"/>
            <a:ext cx="8229600" cy="1143000"/>
          </a:xfrm>
        </p:spPr>
        <p:txBody>
          <a:bodyPr/>
          <a:lstStyle/>
          <a:p>
            <a:pPr eaLnBrk="1" hangingPunct="1">
              <a:defRPr/>
            </a:pPr>
            <a:r>
              <a:rPr lang="ar-JO" sz="4800" b="1" dirty="0">
                <a:latin typeface="Arial" panose="020B0604020202020204" pitchFamily="34" charset="0"/>
                <a:ea typeface="ＭＳ Ｐゴシック" charset="0"/>
                <a:cs typeface="Arial" panose="020B0604020202020204" pitchFamily="34" charset="0"/>
              </a:rPr>
              <a:t>حيث يكون الله</a:t>
            </a:r>
            <a:endParaRPr lang="en-US" sz="4800" b="1" dirty="0">
              <a:latin typeface="Arial" panose="020B0604020202020204" pitchFamily="34" charset="0"/>
              <a:ea typeface="ＭＳ Ｐゴシック" charset="0"/>
              <a:cs typeface="Arial" panose="020B0604020202020204" pitchFamily="34" charset="0"/>
            </a:endParaRPr>
          </a:p>
        </p:txBody>
      </p:sp>
      <p:pic>
        <p:nvPicPr>
          <p:cNvPr id="30724" name="Picture 4" descr="Rick &amp; Susan"/>
          <p:cNvPicPr>
            <a:picLocks noGrp="1" noChangeAspect="1" noChangeArrowheads="1"/>
          </p:cNvPicPr>
          <p:nvPr>
            <p:ph sz="half" idx="2"/>
          </p:nvPr>
        </p:nvPicPr>
        <p:blipFill>
          <a:blip r:embed="rId2" cstate="screen">
            <a:extLst>
              <a:ext uri="{28A0092B-C50C-407E-A947-70E740481C1C}">
                <a14:useLocalDpi xmlns:a14="http://schemas.microsoft.com/office/drawing/2010/main" val="0"/>
              </a:ext>
            </a:extLst>
          </a:blip>
          <a:srcRect/>
          <a:stretch>
            <a:fillRect/>
          </a:stretch>
        </p:blipFill>
        <p:spPr>
          <a:xfrm>
            <a:off x="76200" y="1457325"/>
            <a:ext cx="8686800" cy="4486275"/>
          </a:xfrm>
          <a:noFill/>
          <a:extLst>
            <a:ext uri="{909E8E84-426E-40DD-AFC4-6F175D3DCCD1}">
              <a14:hiddenFill xmlns:a14="http://schemas.microsoft.com/office/drawing/2010/main">
                <a:solidFill>
                  <a:srgbClr val="FFFFFF"/>
                </a:solidFill>
              </a14:hiddenFill>
            </a:ext>
          </a:extLst>
        </p:spPr>
      </p:pic>
      <p:sp>
        <p:nvSpPr>
          <p:cNvPr id="200707" name="Text Box 6"/>
          <p:cNvSpPr txBox="1">
            <a:spLocks noChangeArrowheads="1"/>
          </p:cNvSpPr>
          <p:nvPr/>
        </p:nvSpPr>
        <p:spPr bwMode="auto">
          <a:xfrm>
            <a:off x="4572000" y="6415088"/>
            <a:ext cx="4343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ar-JO" sz="1800" b="1" i="1" dirty="0">
                <a:latin typeface="Arial" panose="020B0604020202020204" pitchFamily="34" charset="0"/>
                <a:cs typeface="Arial" panose="020B0604020202020204" pitchFamily="34" charset="0"/>
              </a:rPr>
              <a:t>كلمات وموسيقى ستيف جونز، 1996</a:t>
            </a:r>
            <a:endParaRPr lang="en-US" sz="1800" b="1" i="1" dirty="0">
              <a:latin typeface="Arial" panose="020B0604020202020204" pitchFamily="34" charset="0"/>
              <a:cs typeface="Arial" panose="020B0604020202020204" pitchFamily="34" charset="0"/>
            </a:endParaRPr>
          </a:p>
        </p:txBody>
      </p:sp>
      <p:sp>
        <p:nvSpPr>
          <p:cNvPr id="30727" name="Rectangle 7"/>
          <p:cNvSpPr>
            <a:spLocks noChangeArrowheads="1"/>
          </p:cNvSpPr>
          <p:nvPr/>
        </p:nvSpPr>
        <p:spPr bwMode="auto">
          <a:xfrm>
            <a:off x="76200" y="1447800"/>
            <a:ext cx="9067800" cy="4683125"/>
          </a:xfrm>
          <a:prstGeom prst="rect">
            <a:avLst/>
          </a:prstGeom>
          <a:gradFill rotWithShape="1">
            <a:gsLst>
              <a:gs pos="0">
                <a:schemeClr val="accent1">
                  <a:alpha val="32001"/>
                </a:schemeClr>
              </a:gs>
              <a:gs pos="100000">
                <a:schemeClr val="accent1">
                  <a:gamma/>
                  <a:shade val="46275"/>
                  <a:invGamma/>
                </a:schemeClr>
              </a:gs>
            </a:gsLst>
            <a:lin ang="5400000" scaled="1"/>
          </a:gradFill>
          <a:ln w="9525">
            <a:noFill/>
            <a:miter lim="800000"/>
            <a:headEnd/>
            <a:tailEnd/>
          </a:ln>
          <a:effectLst/>
        </p:spPr>
        <p:txBody>
          <a:bodyPr/>
          <a:lstStyle/>
          <a:p>
            <a:pPr marL="712788" indent="-712788"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عندما يجتمع شعبه معًا </a:t>
            </a:r>
          </a:p>
          <a:p>
            <a:pPr marL="712788" indent="-712788"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يكون الله هناك</a:t>
            </a:r>
          </a:p>
          <a:p>
            <a:pPr marL="712788" indent="-712788"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عندما تشترك أرواحنا في العبادة </a:t>
            </a:r>
          </a:p>
          <a:p>
            <a:pPr marL="712788" indent="-712788"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يكون الله هناك</a:t>
            </a:r>
          </a:p>
          <a:p>
            <a:pPr marL="712788" indent="-712788"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لأن الرب لا يسكن في بيوت من حجر</a:t>
            </a:r>
          </a:p>
          <a:p>
            <a:pPr marL="712788" indent="-712788"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بل في قلوب الذين يدعوهم خاصته</a:t>
            </a:r>
          </a:p>
          <a:p>
            <a:pPr marL="712788" indent="-712788"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عندما يجتمع شعبه معاً </a:t>
            </a:r>
          </a:p>
          <a:p>
            <a:pPr marL="712788" indent="-712788" algn="r" eaLnBrk="1" hangingPunct="1">
              <a:spcBef>
                <a:spcPct val="20000"/>
              </a:spcBef>
              <a:buClr>
                <a:schemeClr val="hlink"/>
              </a:buClr>
              <a:buSzPct val="90000"/>
              <a:buFont typeface="Wingdings" charset="0"/>
              <a:buNone/>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يكون الله هناك</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 calcmode="lin" valueType="num">
                                      <p:cBhvr>
                                        <p:cTn id="7" dur="1000" fill="hold"/>
                                        <p:tgtEl>
                                          <p:spTgt spid="30724"/>
                                        </p:tgtEl>
                                        <p:attrNameLst>
                                          <p:attrName>ppt_w</p:attrName>
                                        </p:attrNameLst>
                                      </p:cBhvr>
                                      <p:tavLst>
                                        <p:tav tm="0">
                                          <p:val>
                                            <p:strVal val="#ppt_w*0.70"/>
                                          </p:val>
                                        </p:tav>
                                        <p:tav tm="100000">
                                          <p:val>
                                            <p:strVal val="#ppt_w"/>
                                          </p:val>
                                        </p:tav>
                                      </p:tavLst>
                                    </p:anim>
                                    <p:anim calcmode="lin" valueType="num">
                                      <p:cBhvr>
                                        <p:cTn id="8" dur="1000" fill="hold"/>
                                        <p:tgtEl>
                                          <p:spTgt spid="30724"/>
                                        </p:tgtEl>
                                        <p:attrNameLst>
                                          <p:attrName>ppt_h</p:attrName>
                                        </p:attrNameLst>
                                      </p:cBhvr>
                                      <p:tavLst>
                                        <p:tav tm="0">
                                          <p:val>
                                            <p:strVal val="#ppt_h"/>
                                          </p:val>
                                        </p:tav>
                                        <p:tav tm="100000">
                                          <p:val>
                                            <p:strVal val="#ppt_h"/>
                                          </p:val>
                                        </p:tav>
                                      </p:tavLst>
                                    </p:anim>
                                    <p:animEffect transition="in" filter="fade">
                                      <p:cBhvr>
                                        <p:cTn id="9" dur="1000"/>
                                        <p:tgtEl>
                                          <p:spTgt spid="3072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0727">
                                            <p:bg/>
                                          </p:spTgt>
                                        </p:tgtEl>
                                        <p:attrNameLst>
                                          <p:attrName>style.visibility</p:attrName>
                                        </p:attrNameLst>
                                      </p:cBhvr>
                                      <p:to>
                                        <p:strVal val="visible"/>
                                      </p:to>
                                    </p:set>
                                    <p:anim calcmode="lin" valueType="num">
                                      <p:cBhvr>
                                        <p:cTn id="14" dur="1000" fill="hold"/>
                                        <p:tgtEl>
                                          <p:spTgt spid="30727">
                                            <p:bg/>
                                          </p:spTgt>
                                        </p:tgtEl>
                                        <p:attrNameLst>
                                          <p:attrName>ppt_w</p:attrName>
                                        </p:attrNameLst>
                                      </p:cBhvr>
                                      <p:tavLst>
                                        <p:tav tm="0">
                                          <p:val>
                                            <p:strVal val="#ppt_w*0.70"/>
                                          </p:val>
                                        </p:tav>
                                        <p:tav tm="100000">
                                          <p:val>
                                            <p:strVal val="#ppt_w"/>
                                          </p:val>
                                        </p:tav>
                                      </p:tavLst>
                                    </p:anim>
                                    <p:anim calcmode="lin" valueType="num">
                                      <p:cBhvr>
                                        <p:cTn id="15" dur="1000" fill="hold"/>
                                        <p:tgtEl>
                                          <p:spTgt spid="30727">
                                            <p:bg/>
                                          </p:spTgt>
                                        </p:tgtEl>
                                        <p:attrNameLst>
                                          <p:attrName>ppt_h</p:attrName>
                                        </p:attrNameLst>
                                      </p:cBhvr>
                                      <p:tavLst>
                                        <p:tav tm="0">
                                          <p:val>
                                            <p:strVal val="#ppt_h"/>
                                          </p:val>
                                        </p:tav>
                                        <p:tav tm="100000">
                                          <p:val>
                                            <p:strVal val="#ppt_h"/>
                                          </p:val>
                                        </p:tav>
                                      </p:tavLst>
                                    </p:anim>
                                    <p:animEffect transition="in" filter="fade">
                                      <p:cBhvr>
                                        <p:cTn id="16" dur="1000"/>
                                        <p:tgtEl>
                                          <p:spTgt spid="30727">
                                            <p:bg/>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0727">
                                            <p:txEl>
                                              <p:pRg st="0" end="0"/>
                                            </p:txEl>
                                          </p:spTgt>
                                        </p:tgtEl>
                                        <p:attrNameLst>
                                          <p:attrName>style.visibility</p:attrName>
                                        </p:attrNameLst>
                                      </p:cBhvr>
                                      <p:to>
                                        <p:strVal val="visible"/>
                                      </p:to>
                                    </p:set>
                                    <p:anim calcmode="lin" valueType="num">
                                      <p:cBhvr>
                                        <p:cTn id="21" dur="1000" fill="hold"/>
                                        <p:tgtEl>
                                          <p:spTgt spid="30727">
                                            <p:txEl>
                                              <p:pRg st="0" end="0"/>
                                            </p:txEl>
                                          </p:spTgt>
                                        </p:tgtEl>
                                        <p:attrNameLst>
                                          <p:attrName>ppt_w</p:attrName>
                                        </p:attrNameLst>
                                      </p:cBhvr>
                                      <p:tavLst>
                                        <p:tav tm="0">
                                          <p:val>
                                            <p:strVal val="#ppt_w*0.70"/>
                                          </p:val>
                                        </p:tav>
                                        <p:tav tm="100000">
                                          <p:val>
                                            <p:strVal val="#ppt_w"/>
                                          </p:val>
                                        </p:tav>
                                      </p:tavLst>
                                    </p:anim>
                                    <p:anim calcmode="lin" valueType="num">
                                      <p:cBhvr>
                                        <p:cTn id="22" dur="1000" fill="hold"/>
                                        <p:tgtEl>
                                          <p:spTgt spid="30727">
                                            <p:txEl>
                                              <p:pRg st="0" end="0"/>
                                            </p:txEl>
                                          </p:spTgt>
                                        </p:tgtEl>
                                        <p:attrNameLst>
                                          <p:attrName>ppt_h</p:attrName>
                                        </p:attrNameLst>
                                      </p:cBhvr>
                                      <p:tavLst>
                                        <p:tav tm="0">
                                          <p:val>
                                            <p:strVal val="#ppt_h"/>
                                          </p:val>
                                        </p:tav>
                                        <p:tav tm="100000">
                                          <p:val>
                                            <p:strVal val="#ppt_h"/>
                                          </p:val>
                                        </p:tav>
                                      </p:tavLst>
                                    </p:anim>
                                    <p:animEffect transition="in" filter="fade">
                                      <p:cBhvr>
                                        <p:cTn id="23" dur="1000"/>
                                        <p:tgtEl>
                                          <p:spTgt spid="307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0727">
                                            <p:txEl>
                                              <p:pRg st="1" end="1"/>
                                            </p:txEl>
                                          </p:spTgt>
                                        </p:tgtEl>
                                        <p:attrNameLst>
                                          <p:attrName>style.visibility</p:attrName>
                                        </p:attrNameLst>
                                      </p:cBhvr>
                                      <p:to>
                                        <p:strVal val="visible"/>
                                      </p:to>
                                    </p:set>
                                    <p:anim calcmode="lin" valueType="num">
                                      <p:cBhvr>
                                        <p:cTn id="28" dur="1000" fill="hold"/>
                                        <p:tgtEl>
                                          <p:spTgt spid="30727">
                                            <p:txEl>
                                              <p:pRg st="1" end="1"/>
                                            </p:txEl>
                                          </p:spTgt>
                                        </p:tgtEl>
                                        <p:attrNameLst>
                                          <p:attrName>ppt_w</p:attrName>
                                        </p:attrNameLst>
                                      </p:cBhvr>
                                      <p:tavLst>
                                        <p:tav tm="0">
                                          <p:val>
                                            <p:strVal val="#ppt_w*0.70"/>
                                          </p:val>
                                        </p:tav>
                                        <p:tav tm="100000">
                                          <p:val>
                                            <p:strVal val="#ppt_w"/>
                                          </p:val>
                                        </p:tav>
                                      </p:tavLst>
                                    </p:anim>
                                    <p:anim calcmode="lin" valueType="num">
                                      <p:cBhvr>
                                        <p:cTn id="29" dur="1000" fill="hold"/>
                                        <p:tgtEl>
                                          <p:spTgt spid="30727">
                                            <p:txEl>
                                              <p:pRg st="1" end="1"/>
                                            </p:txEl>
                                          </p:spTgt>
                                        </p:tgtEl>
                                        <p:attrNameLst>
                                          <p:attrName>ppt_h</p:attrName>
                                        </p:attrNameLst>
                                      </p:cBhvr>
                                      <p:tavLst>
                                        <p:tav tm="0">
                                          <p:val>
                                            <p:strVal val="#ppt_h"/>
                                          </p:val>
                                        </p:tav>
                                        <p:tav tm="100000">
                                          <p:val>
                                            <p:strVal val="#ppt_h"/>
                                          </p:val>
                                        </p:tav>
                                      </p:tavLst>
                                    </p:anim>
                                    <p:animEffect transition="in" filter="fade">
                                      <p:cBhvr>
                                        <p:cTn id="30" dur="1000"/>
                                        <p:tgtEl>
                                          <p:spTgt spid="3072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0727">
                                            <p:txEl>
                                              <p:pRg st="2" end="2"/>
                                            </p:txEl>
                                          </p:spTgt>
                                        </p:tgtEl>
                                        <p:attrNameLst>
                                          <p:attrName>style.visibility</p:attrName>
                                        </p:attrNameLst>
                                      </p:cBhvr>
                                      <p:to>
                                        <p:strVal val="visible"/>
                                      </p:to>
                                    </p:set>
                                    <p:anim calcmode="lin" valueType="num">
                                      <p:cBhvr>
                                        <p:cTn id="35" dur="1000" fill="hold"/>
                                        <p:tgtEl>
                                          <p:spTgt spid="30727">
                                            <p:txEl>
                                              <p:pRg st="2" end="2"/>
                                            </p:txEl>
                                          </p:spTgt>
                                        </p:tgtEl>
                                        <p:attrNameLst>
                                          <p:attrName>ppt_w</p:attrName>
                                        </p:attrNameLst>
                                      </p:cBhvr>
                                      <p:tavLst>
                                        <p:tav tm="0">
                                          <p:val>
                                            <p:strVal val="#ppt_w*0.70"/>
                                          </p:val>
                                        </p:tav>
                                        <p:tav tm="100000">
                                          <p:val>
                                            <p:strVal val="#ppt_w"/>
                                          </p:val>
                                        </p:tav>
                                      </p:tavLst>
                                    </p:anim>
                                    <p:anim calcmode="lin" valueType="num">
                                      <p:cBhvr>
                                        <p:cTn id="36" dur="1000" fill="hold"/>
                                        <p:tgtEl>
                                          <p:spTgt spid="30727">
                                            <p:txEl>
                                              <p:pRg st="2" end="2"/>
                                            </p:txEl>
                                          </p:spTgt>
                                        </p:tgtEl>
                                        <p:attrNameLst>
                                          <p:attrName>ppt_h</p:attrName>
                                        </p:attrNameLst>
                                      </p:cBhvr>
                                      <p:tavLst>
                                        <p:tav tm="0">
                                          <p:val>
                                            <p:strVal val="#ppt_h"/>
                                          </p:val>
                                        </p:tav>
                                        <p:tav tm="100000">
                                          <p:val>
                                            <p:strVal val="#ppt_h"/>
                                          </p:val>
                                        </p:tav>
                                      </p:tavLst>
                                    </p:anim>
                                    <p:animEffect transition="in" filter="fade">
                                      <p:cBhvr>
                                        <p:cTn id="37" dur="1000"/>
                                        <p:tgtEl>
                                          <p:spTgt spid="3072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0727">
                                            <p:txEl>
                                              <p:pRg st="3" end="3"/>
                                            </p:txEl>
                                          </p:spTgt>
                                        </p:tgtEl>
                                        <p:attrNameLst>
                                          <p:attrName>style.visibility</p:attrName>
                                        </p:attrNameLst>
                                      </p:cBhvr>
                                      <p:to>
                                        <p:strVal val="visible"/>
                                      </p:to>
                                    </p:set>
                                    <p:anim calcmode="lin" valueType="num">
                                      <p:cBhvr>
                                        <p:cTn id="42" dur="1000" fill="hold"/>
                                        <p:tgtEl>
                                          <p:spTgt spid="30727">
                                            <p:txEl>
                                              <p:pRg st="3" end="3"/>
                                            </p:txEl>
                                          </p:spTgt>
                                        </p:tgtEl>
                                        <p:attrNameLst>
                                          <p:attrName>ppt_w</p:attrName>
                                        </p:attrNameLst>
                                      </p:cBhvr>
                                      <p:tavLst>
                                        <p:tav tm="0">
                                          <p:val>
                                            <p:strVal val="#ppt_w*0.70"/>
                                          </p:val>
                                        </p:tav>
                                        <p:tav tm="100000">
                                          <p:val>
                                            <p:strVal val="#ppt_w"/>
                                          </p:val>
                                        </p:tav>
                                      </p:tavLst>
                                    </p:anim>
                                    <p:anim calcmode="lin" valueType="num">
                                      <p:cBhvr>
                                        <p:cTn id="43" dur="1000" fill="hold"/>
                                        <p:tgtEl>
                                          <p:spTgt spid="30727">
                                            <p:txEl>
                                              <p:pRg st="3" end="3"/>
                                            </p:txEl>
                                          </p:spTgt>
                                        </p:tgtEl>
                                        <p:attrNameLst>
                                          <p:attrName>ppt_h</p:attrName>
                                        </p:attrNameLst>
                                      </p:cBhvr>
                                      <p:tavLst>
                                        <p:tav tm="0">
                                          <p:val>
                                            <p:strVal val="#ppt_h"/>
                                          </p:val>
                                        </p:tav>
                                        <p:tav tm="100000">
                                          <p:val>
                                            <p:strVal val="#ppt_h"/>
                                          </p:val>
                                        </p:tav>
                                      </p:tavLst>
                                    </p:anim>
                                    <p:animEffect transition="in" filter="fade">
                                      <p:cBhvr>
                                        <p:cTn id="44" dur="1000"/>
                                        <p:tgtEl>
                                          <p:spTgt spid="30727">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0727">
                                            <p:txEl>
                                              <p:pRg st="4" end="4"/>
                                            </p:txEl>
                                          </p:spTgt>
                                        </p:tgtEl>
                                        <p:attrNameLst>
                                          <p:attrName>style.visibility</p:attrName>
                                        </p:attrNameLst>
                                      </p:cBhvr>
                                      <p:to>
                                        <p:strVal val="visible"/>
                                      </p:to>
                                    </p:set>
                                    <p:anim calcmode="lin" valueType="num">
                                      <p:cBhvr>
                                        <p:cTn id="49" dur="1000" fill="hold"/>
                                        <p:tgtEl>
                                          <p:spTgt spid="30727">
                                            <p:txEl>
                                              <p:pRg st="4" end="4"/>
                                            </p:txEl>
                                          </p:spTgt>
                                        </p:tgtEl>
                                        <p:attrNameLst>
                                          <p:attrName>ppt_w</p:attrName>
                                        </p:attrNameLst>
                                      </p:cBhvr>
                                      <p:tavLst>
                                        <p:tav tm="0">
                                          <p:val>
                                            <p:strVal val="#ppt_w*0.70"/>
                                          </p:val>
                                        </p:tav>
                                        <p:tav tm="100000">
                                          <p:val>
                                            <p:strVal val="#ppt_w"/>
                                          </p:val>
                                        </p:tav>
                                      </p:tavLst>
                                    </p:anim>
                                    <p:anim calcmode="lin" valueType="num">
                                      <p:cBhvr>
                                        <p:cTn id="50" dur="1000" fill="hold"/>
                                        <p:tgtEl>
                                          <p:spTgt spid="30727">
                                            <p:txEl>
                                              <p:pRg st="4" end="4"/>
                                            </p:txEl>
                                          </p:spTgt>
                                        </p:tgtEl>
                                        <p:attrNameLst>
                                          <p:attrName>ppt_h</p:attrName>
                                        </p:attrNameLst>
                                      </p:cBhvr>
                                      <p:tavLst>
                                        <p:tav tm="0">
                                          <p:val>
                                            <p:strVal val="#ppt_h"/>
                                          </p:val>
                                        </p:tav>
                                        <p:tav tm="100000">
                                          <p:val>
                                            <p:strVal val="#ppt_h"/>
                                          </p:val>
                                        </p:tav>
                                      </p:tavLst>
                                    </p:anim>
                                    <p:animEffect transition="in" filter="fade">
                                      <p:cBhvr>
                                        <p:cTn id="51" dur="1000"/>
                                        <p:tgtEl>
                                          <p:spTgt spid="30727">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0727">
                                            <p:txEl>
                                              <p:pRg st="5" end="5"/>
                                            </p:txEl>
                                          </p:spTgt>
                                        </p:tgtEl>
                                        <p:attrNameLst>
                                          <p:attrName>style.visibility</p:attrName>
                                        </p:attrNameLst>
                                      </p:cBhvr>
                                      <p:to>
                                        <p:strVal val="visible"/>
                                      </p:to>
                                    </p:set>
                                    <p:anim calcmode="lin" valueType="num">
                                      <p:cBhvr>
                                        <p:cTn id="56" dur="1000" fill="hold"/>
                                        <p:tgtEl>
                                          <p:spTgt spid="30727">
                                            <p:txEl>
                                              <p:pRg st="5" end="5"/>
                                            </p:txEl>
                                          </p:spTgt>
                                        </p:tgtEl>
                                        <p:attrNameLst>
                                          <p:attrName>ppt_w</p:attrName>
                                        </p:attrNameLst>
                                      </p:cBhvr>
                                      <p:tavLst>
                                        <p:tav tm="0">
                                          <p:val>
                                            <p:strVal val="#ppt_w*0.70"/>
                                          </p:val>
                                        </p:tav>
                                        <p:tav tm="100000">
                                          <p:val>
                                            <p:strVal val="#ppt_w"/>
                                          </p:val>
                                        </p:tav>
                                      </p:tavLst>
                                    </p:anim>
                                    <p:anim calcmode="lin" valueType="num">
                                      <p:cBhvr>
                                        <p:cTn id="57" dur="1000" fill="hold"/>
                                        <p:tgtEl>
                                          <p:spTgt spid="30727">
                                            <p:txEl>
                                              <p:pRg st="5" end="5"/>
                                            </p:txEl>
                                          </p:spTgt>
                                        </p:tgtEl>
                                        <p:attrNameLst>
                                          <p:attrName>ppt_h</p:attrName>
                                        </p:attrNameLst>
                                      </p:cBhvr>
                                      <p:tavLst>
                                        <p:tav tm="0">
                                          <p:val>
                                            <p:strVal val="#ppt_h"/>
                                          </p:val>
                                        </p:tav>
                                        <p:tav tm="100000">
                                          <p:val>
                                            <p:strVal val="#ppt_h"/>
                                          </p:val>
                                        </p:tav>
                                      </p:tavLst>
                                    </p:anim>
                                    <p:animEffect transition="in" filter="fade">
                                      <p:cBhvr>
                                        <p:cTn id="58" dur="1000"/>
                                        <p:tgtEl>
                                          <p:spTgt spid="30727">
                                            <p:txEl>
                                              <p:pRg st="5" end="5"/>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30727">
                                            <p:txEl>
                                              <p:pRg st="6" end="6"/>
                                            </p:txEl>
                                          </p:spTgt>
                                        </p:tgtEl>
                                        <p:attrNameLst>
                                          <p:attrName>style.visibility</p:attrName>
                                        </p:attrNameLst>
                                      </p:cBhvr>
                                      <p:to>
                                        <p:strVal val="visible"/>
                                      </p:to>
                                    </p:set>
                                    <p:anim calcmode="lin" valueType="num">
                                      <p:cBhvr>
                                        <p:cTn id="63" dur="1000" fill="hold"/>
                                        <p:tgtEl>
                                          <p:spTgt spid="30727">
                                            <p:txEl>
                                              <p:pRg st="6" end="6"/>
                                            </p:txEl>
                                          </p:spTgt>
                                        </p:tgtEl>
                                        <p:attrNameLst>
                                          <p:attrName>ppt_w</p:attrName>
                                        </p:attrNameLst>
                                      </p:cBhvr>
                                      <p:tavLst>
                                        <p:tav tm="0">
                                          <p:val>
                                            <p:strVal val="#ppt_w*0.70"/>
                                          </p:val>
                                        </p:tav>
                                        <p:tav tm="100000">
                                          <p:val>
                                            <p:strVal val="#ppt_w"/>
                                          </p:val>
                                        </p:tav>
                                      </p:tavLst>
                                    </p:anim>
                                    <p:anim calcmode="lin" valueType="num">
                                      <p:cBhvr>
                                        <p:cTn id="64" dur="1000" fill="hold"/>
                                        <p:tgtEl>
                                          <p:spTgt spid="30727">
                                            <p:txEl>
                                              <p:pRg st="6" end="6"/>
                                            </p:txEl>
                                          </p:spTgt>
                                        </p:tgtEl>
                                        <p:attrNameLst>
                                          <p:attrName>ppt_h</p:attrName>
                                        </p:attrNameLst>
                                      </p:cBhvr>
                                      <p:tavLst>
                                        <p:tav tm="0">
                                          <p:val>
                                            <p:strVal val="#ppt_h"/>
                                          </p:val>
                                        </p:tav>
                                        <p:tav tm="100000">
                                          <p:val>
                                            <p:strVal val="#ppt_h"/>
                                          </p:val>
                                        </p:tav>
                                      </p:tavLst>
                                    </p:anim>
                                    <p:animEffect transition="in" filter="fade">
                                      <p:cBhvr>
                                        <p:cTn id="65" dur="1000"/>
                                        <p:tgtEl>
                                          <p:spTgt spid="30727">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5" presetClass="entr" presetSubtype="0" fill="hold" grpId="0" nodeType="clickEffect">
                                  <p:stCondLst>
                                    <p:cond delay="0"/>
                                  </p:stCondLst>
                                  <p:childTnLst>
                                    <p:set>
                                      <p:cBhvr>
                                        <p:cTn id="69" dur="1" fill="hold">
                                          <p:stCondLst>
                                            <p:cond delay="0"/>
                                          </p:stCondLst>
                                        </p:cTn>
                                        <p:tgtEl>
                                          <p:spTgt spid="30727">
                                            <p:txEl>
                                              <p:pRg st="7" end="7"/>
                                            </p:txEl>
                                          </p:spTgt>
                                        </p:tgtEl>
                                        <p:attrNameLst>
                                          <p:attrName>style.visibility</p:attrName>
                                        </p:attrNameLst>
                                      </p:cBhvr>
                                      <p:to>
                                        <p:strVal val="visible"/>
                                      </p:to>
                                    </p:set>
                                    <p:anim calcmode="lin" valueType="num">
                                      <p:cBhvr>
                                        <p:cTn id="70" dur="1000" fill="hold"/>
                                        <p:tgtEl>
                                          <p:spTgt spid="30727">
                                            <p:txEl>
                                              <p:pRg st="7" end="7"/>
                                            </p:txEl>
                                          </p:spTgt>
                                        </p:tgtEl>
                                        <p:attrNameLst>
                                          <p:attrName>ppt_w</p:attrName>
                                        </p:attrNameLst>
                                      </p:cBhvr>
                                      <p:tavLst>
                                        <p:tav tm="0">
                                          <p:val>
                                            <p:strVal val="#ppt_w*0.70"/>
                                          </p:val>
                                        </p:tav>
                                        <p:tav tm="100000">
                                          <p:val>
                                            <p:strVal val="#ppt_w"/>
                                          </p:val>
                                        </p:tav>
                                      </p:tavLst>
                                    </p:anim>
                                    <p:anim calcmode="lin" valueType="num">
                                      <p:cBhvr>
                                        <p:cTn id="71" dur="1000" fill="hold"/>
                                        <p:tgtEl>
                                          <p:spTgt spid="30727">
                                            <p:txEl>
                                              <p:pRg st="7" end="7"/>
                                            </p:txEl>
                                          </p:spTgt>
                                        </p:tgtEl>
                                        <p:attrNameLst>
                                          <p:attrName>ppt_h</p:attrName>
                                        </p:attrNameLst>
                                      </p:cBhvr>
                                      <p:tavLst>
                                        <p:tav tm="0">
                                          <p:val>
                                            <p:strVal val="#ppt_h"/>
                                          </p:val>
                                        </p:tav>
                                        <p:tav tm="100000">
                                          <p:val>
                                            <p:strVal val="#ppt_h"/>
                                          </p:val>
                                        </p:tav>
                                      </p:tavLst>
                                    </p:anim>
                                    <p:animEffect transition="in" filter="fade">
                                      <p:cBhvr>
                                        <p:cTn id="72" dur="1000"/>
                                        <p:tgtEl>
                                          <p:spTgt spid="307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t="4028" r="1999" b="4173"/>
          <a:stretch>
            <a:fillRect/>
          </a:stretch>
        </p:blipFill>
        <p:spPr bwMode="auto">
          <a:xfrm>
            <a:off x="0" y="1600200"/>
            <a:ext cx="3581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3916363"/>
            <a:ext cx="4503738"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6" name="Rectangle 4"/>
          <p:cNvSpPr>
            <a:spLocks noGrp="1" noChangeArrowheads="1"/>
          </p:cNvSpPr>
          <p:nvPr>
            <p:ph type="ctrTitle"/>
          </p:nvPr>
        </p:nvSpPr>
        <p:spPr>
          <a:xfrm>
            <a:off x="1371600" y="1600200"/>
            <a:ext cx="6629400" cy="1828800"/>
          </a:xfrm>
          <a:effectLst>
            <a:outerShdw blurRad="63500" dist="35921" dir="2700000" algn="ctr" rotWithShape="0">
              <a:schemeClr val="bg2">
                <a:alpha val="74998"/>
              </a:schemeClr>
            </a:outerShdw>
          </a:effectLst>
        </p:spPr>
        <p:txBody>
          <a:bodyPr/>
          <a:lstStyle/>
          <a:p>
            <a:pPr eaLnBrk="1" hangingPunct="1">
              <a:defRPr/>
            </a:pPr>
            <a:r>
              <a:rPr lang="ar-JO" sz="6000" dirty="0">
                <a:latin typeface="Arial" panose="020B0604020202020204" pitchFamily="34" charset="0"/>
                <a:ea typeface="ＭＳ Ｐゴシック" charset="0"/>
                <a:cs typeface="Arial" panose="020B0604020202020204" pitchFamily="34" charset="0"/>
              </a:rPr>
              <a:t>ماذا عن أماكن        العبادة اليوم؟</a:t>
            </a:r>
            <a:endParaRPr lang="en-US" sz="6000"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descr="Brown marble"/>
          <p:cNvSpPr>
            <a:spLocks noGrp="1" noChangeArrowheads="1"/>
          </p:cNvSpPr>
          <p:nvPr>
            <p:ph type="title"/>
          </p:nvPr>
        </p:nvSpPr>
        <p:spPr>
          <a:xfrm>
            <a:off x="0" y="0"/>
            <a:ext cx="9144000" cy="1828800"/>
          </a:xfrm>
          <a:blipFill dpi="0" rotWithShape="1">
            <a:blip r:embed="rId2"/>
            <a:srcRect/>
            <a:tile tx="0" ty="0" sx="100000" sy="100000" flip="none" algn="tl"/>
          </a:blipFill>
        </p:spPr>
        <p:txBody>
          <a:bodyPr/>
          <a:lstStyle/>
          <a:p>
            <a:pPr eaLnBrk="1" hangingPunct="1"/>
            <a:r>
              <a:rPr lang="ar-JO" sz="3600" b="1" dirty="0">
                <a:effectLst/>
                <a:latin typeface="Arial" panose="020B0604020202020204" pitchFamily="34" charset="0"/>
                <a:ea typeface="ＭＳ Ｐゴシック" charset="0"/>
                <a:cs typeface="Arial" panose="020B0604020202020204" pitchFamily="34" charset="0"/>
              </a:rPr>
              <a:t>ما هي نظرة الكتاب المقدس للهياكل الوثنية والمساجد والمجامع اليوم؟</a:t>
            </a:r>
            <a:endParaRPr lang="en-US" sz="4000" b="1" dirty="0">
              <a:effectLst/>
              <a:latin typeface="Arial" panose="020B0604020202020204" pitchFamily="34" charset="0"/>
              <a:ea typeface="ＭＳ Ｐゴシック" charset="0"/>
              <a:cs typeface="Arial" panose="020B0604020202020204" pitchFamily="34" charset="0"/>
            </a:endParaRPr>
          </a:p>
        </p:txBody>
      </p:sp>
      <p:pic>
        <p:nvPicPr>
          <p:cNvPr id="202754" name="Picture 4" descr="j0188655"/>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462838" y="1789113"/>
            <a:ext cx="1454150" cy="2409825"/>
          </a:xfrm>
          <a:noFill/>
          <a:extLst>
            <a:ext uri="{909E8E84-426E-40DD-AFC4-6F175D3DCCD1}">
              <a14:hiddenFill xmlns:a14="http://schemas.microsoft.com/office/drawing/2010/main">
                <a:solidFill>
                  <a:srgbClr val="FFFFFF"/>
                </a:solidFill>
              </a14:hiddenFill>
            </a:ext>
          </a:extLst>
        </p:spPr>
      </p:pic>
      <p:pic>
        <p:nvPicPr>
          <p:cNvPr id="202755" name="Picture 6" descr="j0194798"/>
          <p:cNvPicPr>
            <a:picLocks noGrp="1" noChangeAspect="1" noChangeArrowheads="1"/>
          </p:cNvPicPr>
          <p:nvPr>
            <p:ph sz="quarter" idx="3"/>
          </p:nvPr>
        </p:nvPicPr>
        <p:blipFill>
          <a:blip r:embed="rId4" cstate="screen">
            <a:extLst>
              <a:ext uri="{28A0092B-C50C-407E-A947-70E740481C1C}">
                <a14:useLocalDpi xmlns:a14="http://schemas.microsoft.com/office/drawing/2010/main" val="0"/>
              </a:ext>
            </a:extLst>
          </a:blip>
          <a:srcRect/>
          <a:stretch>
            <a:fillRect/>
          </a:stretch>
        </p:blipFill>
        <p:spPr>
          <a:xfrm>
            <a:off x="7239000" y="3941763"/>
            <a:ext cx="2051050" cy="2916237"/>
          </a:xfrm>
          <a:noFill/>
          <a:extLst>
            <a:ext uri="{909E8E84-426E-40DD-AFC4-6F175D3DCCD1}">
              <a14:hiddenFill xmlns:a14="http://schemas.microsoft.com/office/drawing/2010/main">
                <a:solidFill>
                  <a:srgbClr val="FFFFFF"/>
                </a:solidFill>
              </a14:hiddenFill>
            </a:ext>
          </a:extLst>
        </p:spPr>
      </p:pic>
      <p:pic>
        <p:nvPicPr>
          <p:cNvPr id="202756" name="Picture 8" descr="j03459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038600"/>
            <a:ext cx="36576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7" name="Picture 9" descr="j019377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8975" y="2500313"/>
            <a:ext cx="4162425"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Rectangle 10"/>
          <p:cNvSpPr>
            <a:spLocks noChangeArrowheads="1"/>
          </p:cNvSpPr>
          <p:nvPr/>
        </p:nvSpPr>
        <p:spPr bwMode="auto">
          <a:xfrm>
            <a:off x="685800" y="1828800"/>
            <a:ext cx="6705600" cy="2362200"/>
          </a:xfrm>
          <a:prstGeom prst="rect">
            <a:avLst/>
          </a:prstGeom>
          <a:noFill/>
          <a:ln w="9525">
            <a:noFill/>
            <a:miter lim="800000"/>
            <a:headEnd/>
            <a:tailEnd/>
          </a:ln>
          <a:effectLst/>
        </p:spPr>
        <p:txBody>
          <a:bodyPr/>
          <a:lstStyle/>
          <a:p>
            <a:pPr marL="342900" indent="-342900" algn="r" rtl="1" eaLnBrk="1" hangingPunct="1">
              <a:spcBef>
                <a:spcPct val="20000"/>
              </a:spcBef>
              <a:buClr>
                <a:schemeClr val="hlink"/>
              </a:buClr>
              <a:buSzPct val="90000"/>
              <a:buFont typeface="Wingdings" charset="0"/>
              <a:buBlip>
                <a:blip r:embed="rId7"/>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جذب السياح؟</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Blip>
                <a:blip r:embed="rId7"/>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أماكن بديلة للعبادة؟</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eaLnBrk="1" hangingPunct="1">
              <a:spcBef>
                <a:spcPct val="20000"/>
              </a:spcBef>
              <a:buClr>
                <a:schemeClr val="hlink"/>
              </a:buClr>
              <a:buSzPct val="90000"/>
              <a:buFont typeface="Wingdings" charset="0"/>
              <a:buBlip>
                <a:blip r:embed="rId7"/>
              </a:buBlip>
              <a:defRPr/>
            </a:pPr>
            <a:r>
              <a:rPr lang="ar-JO" sz="3200" b="1" dirty="0">
                <a:effectLst>
                  <a:outerShdw blurRad="38100" dist="38100" dir="2700000" algn="tl">
                    <a:srgbClr val="000000"/>
                  </a:outerShdw>
                </a:effectLst>
                <a:latin typeface="Arial" panose="020B0604020202020204" pitchFamily="34" charset="0"/>
                <a:cs typeface="Arial" panose="020B0604020202020204" pitchFamily="34" charset="0"/>
              </a:rPr>
              <a:t>بيوت الشياطين؟</a:t>
            </a:r>
            <a:endParaRPr lang="en-US" sz="32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6874">
                                            <p:txEl>
                                              <p:pRg st="0" end="0"/>
                                            </p:txEl>
                                          </p:spTgt>
                                        </p:tgtEl>
                                        <p:attrNameLst>
                                          <p:attrName>style.visibility</p:attrName>
                                        </p:attrNameLst>
                                      </p:cBhvr>
                                      <p:to>
                                        <p:strVal val="visible"/>
                                      </p:to>
                                    </p:set>
                                    <p:anim to="" calcmode="lin" valueType="num">
                                      <p:cBhvr>
                                        <p:cTn id="7" dur="1" fill="hold"/>
                                        <p:tgtEl>
                                          <p:spTgt spid="3687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6874">
                                            <p:txEl>
                                              <p:pRg st="1" end="1"/>
                                            </p:txEl>
                                          </p:spTgt>
                                        </p:tgtEl>
                                        <p:attrNameLst>
                                          <p:attrName>style.visibility</p:attrName>
                                        </p:attrNameLst>
                                      </p:cBhvr>
                                      <p:to>
                                        <p:strVal val="visible"/>
                                      </p:to>
                                    </p:set>
                                    <p:anim to="" calcmode="lin" valueType="num">
                                      <p:cBhvr>
                                        <p:cTn id="12" dur="1" fill="hold"/>
                                        <p:tgtEl>
                                          <p:spTgt spid="36874">
                                            <p:txEl>
                                              <p:pRg st="1" end="1"/>
                                            </p:txEl>
                                          </p:spTgt>
                                        </p:tgtEl>
                                        <p:attrNameLst>
                                          <p:attrName/>
                                        </p:attrNameLst>
                                      </p:cBhvr>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6874">
                                            <p:txEl>
                                              <p:pRg st="2" end="2"/>
                                            </p:txEl>
                                          </p:spTgt>
                                        </p:tgtEl>
                                        <p:attrNameLst>
                                          <p:attrName>style.visibility</p:attrName>
                                        </p:attrNameLst>
                                      </p:cBhvr>
                                      <p:to>
                                        <p:strVal val="visible"/>
                                      </p:to>
                                    </p:set>
                                    <p:anim to="" calcmode="lin" valueType="num">
                                      <p:cBhvr>
                                        <p:cTn id="17" dur="1" fill="hold"/>
                                        <p:tgtEl>
                                          <p:spTgt spid="3687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2" descr="Brown marble"/>
          <p:cNvSpPr>
            <a:spLocks noGrp="1" noChangeArrowheads="1"/>
          </p:cNvSpPr>
          <p:nvPr>
            <p:ph type="title"/>
          </p:nvPr>
        </p:nvSpPr>
        <p:spPr>
          <a:xfrm>
            <a:off x="0" y="0"/>
            <a:ext cx="9144000" cy="1752600"/>
          </a:xfrm>
          <a:blipFill dpi="0" rotWithShape="1">
            <a:blip r:embed="rId2"/>
            <a:srcRect/>
            <a:tile tx="0" ty="0" sx="100000" sy="100000" flip="none" algn="tl"/>
          </a:blipFill>
        </p:spPr>
        <p:txBody>
          <a:bodyPr/>
          <a:lstStyle/>
          <a:p>
            <a:pPr eaLnBrk="1" hangingPunct="1"/>
            <a:r>
              <a:rPr lang="ar-JO" sz="4000" b="1" dirty="0">
                <a:effectLst/>
                <a:latin typeface="Arial" panose="020B0604020202020204" pitchFamily="34" charset="0"/>
                <a:ea typeface="ＭＳ Ｐゴシック" charset="0"/>
                <a:cs typeface="Arial" panose="020B0604020202020204" pitchFamily="34" charset="0"/>
              </a:rPr>
              <a:t>أمور عملية للمجموعات الصغيرة</a:t>
            </a:r>
            <a:endParaRPr lang="en-US" sz="4000" b="1" dirty="0">
              <a:effectLst/>
              <a:latin typeface="Arial" panose="020B0604020202020204" pitchFamily="34" charset="0"/>
              <a:ea typeface="ＭＳ Ｐゴシック" charset="0"/>
              <a:cs typeface="Arial" panose="020B0604020202020204" pitchFamily="34" charset="0"/>
            </a:endParaRPr>
          </a:p>
        </p:txBody>
      </p:sp>
      <p:pic>
        <p:nvPicPr>
          <p:cNvPr id="203778" name="Picture 4" descr="j0188655"/>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689850" y="1789113"/>
            <a:ext cx="1454150" cy="2409825"/>
          </a:xfrm>
          <a:noFill/>
          <a:extLst>
            <a:ext uri="{909E8E84-426E-40DD-AFC4-6F175D3DCCD1}">
              <a14:hiddenFill xmlns:a14="http://schemas.microsoft.com/office/drawing/2010/main">
                <a:solidFill>
                  <a:srgbClr val="FFFFFF"/>
                </a:solidFill>
              </a14:hiddenFill>
            </a:ext>
          </a:extLst>
        </p:spPr>
      </p:pic>
      <p:pic>
        <p:nvPicPr>
          <p:cNvPr id="203779" name="Picture 5" descr="j0194798"/>
          <p:cNvPicPr>
            <a:picLocks noGrp="1" noChangeAspect="1" noChangeArrowheads="1"/>
          </p:cNvPicPr>
          <p:nvPr>
            <p:ph sz="quarter" idx="3"/>
          </p:nvPr>
        </p:nvPicPr>
        <p:blipFill>
          <a:blip r:embed="rId4" cstate="screen">
            <a:extLst>
              <a:ext uri="{28A0092B-C50C-407E-A947-70E740481C1C}">
                <a14:useLocalDpi xmlns:a14="http://schemas.microsoft.com/office/drawing/2010/main" val="0"/>
              </a:ext>
            </a:extLst>
          </a:blip>
          <a:srcRect/>
          <a:stretch>
            <a:fillRect/>
          </a:stretch>
        </p:blipFill>
        <p:spPr>
          <a:xfrm>
            <a:off x="7239000" y="3941763"/>
            <a:ext cx="2051050" cy="2916237"/>
          </a:xfrm>
          <a:noFill/>
          <a:extLst>
            <a:ext uri="{909E8E84-426E-40DD-AFC4-6F175D3DCCD1}">
              <a14:hiddenFill xmlns:a14="http://schemas.microsoft.com/office/drawing/2010/main">
                <a:solidFill>
                  <a:srgbClr val="FFFFFF"/>
                </a:solidFill>
              </a14:hiddenFill>
            </a:ext>
          </a:extLst>
        </p:spPr>
      </p:pic>
      <p:pic>
        <p:nvPicPr>
          <p:cNvPr id="203780" name="Picture 6" descr="j03459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038600"/>
            <a:ext cx="36576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1" name="Picture 7" descr="j0193776[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8975" y="2500313"/>
            <a:ext cx="4162425"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Rectangle 8"/>
          <p:cNvSpPr>
            <a:spLocks noChangeArrowheads="1"/>
          </p:cNvSpPr>
          <p:nvPr/>
        </p:nvSpPr>
        <p:spPr bwMode="auto">
          <a:xfrm>
            <a:off x="0" y="1752600"/>
            <a:ext cx="7239000" cy="2590800"/>
          </a:xfrm>
          <a:prstGeom prst="rect">
            <a:avLst/>
          </a:prstGeom>
          <a:noFill/>
          <a:ln w="9525">
            <a:noFill/>
            <a:miter lim="800000"/>
            <a:headEnd/>
            <a:tailEnd/>
          </a:ln>
          <a:effectLst/>
        </p:spPr>
        <p:txBody>
          <a:bodyPr/>
          <a:lstStyle/>
          <a:p>
            <a:pPr marL="450850" indent="-450850" algn="r" rtl="1" eaLnBrk="1" hangingPunct="1">
              <a:spcBef>
                <a:spcPct val="20000"/>
              </a:spcBef>
              <a:buClr>
                <a:schemeClr val="hlink"/>
              </a:buClr>
              <a:buSzPct val="90000"/>
              <a:buFont typeface="Wingdings" charset="0"/>
              <a:buChar char="l"/>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هل خدمة بولس في </a:t>
            </a:r>
            <a:r>
              <a:rPr lang="ar-JO" sz="2800" b="1" dirty="0">
                <a:solidFill>
                  <a:srgbClr val="FFC000"/>
                </a:solidFill>
                <a:effectLst>
                  <a:outerShdw blurRad="38100" dist="38100" dir="2700000" algn="tl">
                    <a:srgbClr val="000000"/>
                  </a:outerShdw>
                </a:effectLst>
                <a:latin typeface="Arial" panose="020B0604020202020204" pitchFamily="34" charset="0"/>
                <a:cs typeface="Arial" panose="020B0604020202020204" pitchFamily="34" charset="0"/>
              </a:rPr>
              <a:t>المجمع</a:t>
            </a: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نموذج لخدمة هيكلنا اليوم؟ لماذا؟</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450850" indent="-450850" algn="r" rtl="1" eaLnBrk="1" hangingPunct="1">
              <a:spcBef>
                <a:spcPct val="20000"/>
              </a:spcBef>
              <a:buClr>
                <a:schemeClr val="hlink"/>
              </a:buClr>
              <a:buSzPct val="90000"/>
              <a:buFont typeface="Wingdings" charset="0"/>
              <a:buChar char="l"/>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هل يجب عليك أن </a:t>
            </a:r>
            <a:r>
              <a:rPr lang="ar-JO" sz="2800" b="1" dirty="0">
                <a:solidFill>
                  <a:srgbClr val="FFC000"/>
                </a:solidFill>
                <a:effectLst>
                  <a:outerShdw blurRad="38100" dist="38100" dir="2700000" algn="tl">
                    <a:srgbClr val="000000"/>
                  </a:outerShdw>
                </a:effectLst>
                <a:latin typeface="Arial" panose="020B0604020202020204" pitchFamily="34" charset="0"/>
                <a:cs typeface="Arial" panose="020B0604020202020204" pitchFamily="34" charset="0"/>
              </a:rPr>
              <a:t>تعبد</a:t>
            </a: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في الهياكل؟</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450850" indent="-450850" algn="r" rtl="1" eaLnBrk="1" hangingPunct="1">
              <a:spcBef>
                <a:spcPct val="20000"/>
              </a:spcBef>
              <a:buClr>
                <a:schemeClr val="hlink"/>
              </a:buClr>
              <a:buSzPct val="90000"/>
              <a:buFont typeface="Wingdings" charset="0"/>
              <a:buChar char="l"/>
              <a:defRPr/>
            </a:pP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هل يجب عليك أن </a:t>
            </a:r>
            <a:r>
              <a:rPr lang="ar-JO" sz="2800" b="1" dirty="0">
                <a:solidFill>
                  <a:srgbClr val="FFC000"/>
                </a:solidFill>
                <a:effectLst>
                  <a:outerShdw blurRad="38100" dist="38100" dir="2700000" algn="tl">
                    <a:srgbClr val="000000"/>
                  </a:outerShdw>
                </a:effectLst>
                <a:latin typeface="Arial" panose="020B0604020202020204" pitchFamily="34" charset="0"/>
                <a:cs typeface="Arial" panose="020B0604020202020204" pitchFamily="34" charset="0"/>
              </a:rPr>
              <a:t>تزور</a:t>
            </a:r>
            <a:r>
              <a:rPr lang="ar-JO" sz="2800" b="1" dirty="0">
                <a:effectLst>
                  <a:outerShdw blurRad="38100" dist="38100" dir="2700000" algn="tl">
                    <a:srgbClr val="000000"/>
                  </a:outerShdw>
                </a:effectLst>
                <a:latin typeface="Arial" panose="020B0604020202020204" pitchFamily="34" charset="0"/>
                <a:cs typeface="Arial" panose="020B0604020202020204" pitchFamily="34" charset="0"/>
              </a:rPr>
              <a:t> الهياكل؟ لماذا؟</a:t>
            </a: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450850" indent="-450850" eaLnBrk="1" hangingPunct="1">
              <a:spcBef>
                <a:spcPct val="20000"/>
              </a:spcBef>
              <a:buClr>
                <a:schemeClr val="hlink"/>
              </a:buClr>
              <a:buSzPct val="90000"/>
              <a:buFont typeface="Wingdings" charset="0"/>
              <a:buChar char="l"/>
              <a:defRPr/>
            </a:pPr>
            <a:endParaRPr lang="en-US"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3016">
                                            <p:txEl>
                                              <p:pRg st="0" end="0"/>
                                            </p:txEl>
                                          </p:spTgt>
                                        </p:tgtEl>
                                        <p:attrNameLst>
                                          <p:attrName>style.visibility</p:attrName>
                                        </p:attrNameLst>
                                      </p:cBhvr>
                                      <p:to>
                                        <p:strVal val="visible"/>
                                      </p:to>
                                    </p:set>
                                    <p:animEffect transition="in" filter="dissolve">
                                      <p:cBhvr>
                                        <p:cTn id="7" dur="500"/>
                                        <p:tgtEl>
                                          <p:spTgt spid="430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3016">
                                            <p:txEl>
                                              <p:pRg st="1" end="1"/>
                                            </p:txEl>
                                          </p:spTgt>
                                        </p:tgtEl>
                                        <p:attrNameLst>
                                          <p:attrName>style.visibility</p:attrName>
                                        </p:attrNameLst>
                                      </p:cBhvr>
                                      <p:to>
                                        <p:strVal val="visible"/>
                                      </p:to>
                                    </p:set>
                                    <p:animEffect transition="in" filter="dissolve">
                                      <p:cBhvr>
                                        <p:cTn id="12" dur="500"/>
                                        <p:tgtEl>
                                          <p:spTgt spid="430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3016">
                                            <p:txEl>
                                              <p:pRg st="2" end="2"/>
                                            </p:txEl>
                                          </p:spTgt>
                                        </p:tgtEl>
                                        <p:attrNameLst>
                                          <p:attrName>style.visibility</p:attrName>
                                        </p:attrNameLst>
                                      </p:cBhvr>
                                      <p:to>
                                        <p:strVal val="visible"/>
                                      </p:to>
                                    </p:set>
                                    <p:animEffect transition="in" filter="dissolve">
                                      <p:cBhvr>
                                        <p:cTn id="17" dur="500"/>
                                        <p:tgtEl>
                                          <p:spTgt spid="430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Jeremiah 29:11</a:t>
            </a:r>
          </a:p>
        </p:txBody>
      </p:sp>
      <p:sp>
        <p:nvSpPr>
          <p:cNvPr id="46083" name="Rectangle 3"/>
          <p:cNvSpPr>
            <a:spLocks noGrp="1" noChangeArrowheads="1"/>
          </p:cNvSpPr>
          <p:nvPr>
            <p:ph type="body" idx="1"/>
          </p:nvPr>
        </p:nvSpPr>
        <p:spPr/>
        <p:txBody>
          <a:bodyPr/>
          <a:lstStyle/>
          <a:p>
            <a:pPr eaLnBrk="1" hangingPunct="1">
              <a:buFont typeface="Wingdings" pitchFamily="-112" charset="2"/>
              <a:buBlip>
                <a:blip r:embed="rId2"/>
              </a:buBlip>
              <a:defRPr/>
            </a:pPr>
            <a:endParaRPr lang="en-US">
              <a:ea typeface="+mn-ea"/>
              <a:cs typeface="+mn-cs"/>
            </a:endParaRPr>
          </a:p>
        </p:txBody>
      </p:sp>
      <p:pic>
        <p:nvPicPr>
          <p:cNvPr id="204803" name="Picture 4" descr="ThirdTemplePr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049" y="0"/>
            <a:ext cx="9144000" cy="680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3463379"/>
            <a:ext cx="9144000" cy="2339102"/>
          </a:xfrm>
          <a:prstGeom prst="rect">
            <a:avLst/>
          </a:prstGeom>
          <a:solidFill>
            <a:schemeClr val="accent5">
              <a:lumMod val="10000"/>
            </a:schemeClr>
          </a:solidFill>
        </p:spPr>
        <p:txBody>
          <a:bodyPr wrap="square" rtlCol="0">
            <a:spAutoFit/>
          </a:bodyPr>
          <a:lstStyle/>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ar-JO" altLang="zh-CN" sz="36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لأني عرفت الأفكار التي أنا مفتكر بها عنكم، يقول الرب، أفكار سلام لا شر، لأعطيكم آخرة ورجاء.</a:t>
            </a:r>
          </a:p>
          <a:p>
            <a:pPr marL="0" marR="0" lvl="0" indent="0" algn="ctr" defTabSz="914400" rtl="0" eaLnBrk="0" fontAlgn="base" latinLnBrk="0" hangingPunct="0">
              <a:lnSpc>
                <a:spcPct val="100000"/>
              </a:lnSpc>
              <a:spcBef>
                <a:spcPts val="600"/>
              </a:spcBef>
              <a:spcAft>
                <a:spcPct val="0"/>
              </a:spcAft>
              <a:buClrTx/>
              <a:buSzTx/>
              <a:buFontTx/>
              <a:buNone/>
              <a:tabLst/>
              <a:defRPr/>
            </a:pPr>
            <a:r>
              <a:rPr kumimoji="0" lang="ar-JO" sz="32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إرميا 29: 11</a:t>
            </a:r>
            <a:endParaRPr lang="en-US" sz="3200" i="1" dirty="0">
              <a:solidFill>
                <a:srgbClr val="FFFFFF"/>
              </a:solidFill>
              <a:latin typeface="Arial" panose="020B0604020202020204" pitchFamily="34" charset="0"/>
              <a:ea typeface="ＭＳ Ｐゴシック" pitchFamily="34" charset="-128"/>
              <a:cs typeface="Arial" panose="020B0604020202020204" pitchFamily="34" charset="0"/>
            </a:endParaRPr>
          </a:p>
          <a:p>
            <a:pPr marL="0" marR="0" lvl="0" indent="0" algn="ctr" defTabSz="914400" rtl="0" eaLnBrk="0" fontAlgn="base" latinLnBrk="0" hangingPunct="0">
              <a:lnSpc>
                <a:spcPct val="100000"/>
              </a:lnSpc>
              <a:spcBef>
                <a:spcPts val="600"/>
              </a:spcBef>
              <a:spcAft>
                <a:spcPct val="0"/>
              </a:spcAft>
              <a:buClrTx/>
              <a:buSzTx/>
              <a:buFontTx/>
              <a:buNone/>
              <a:tabLst/>
              <a:defRPr/>
            </a:pPr>
            <a:endParaRPr kumimoji="0" lang="en-GB" sz="3200" b="0" i="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4678302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p:txBody>
          <a:bodyPr/>
          <a:lstStyle/>
          <a:p>
            <a:pPr eaLnBrk="1" hangingPunct="1"/>
            <a:r>
              <a:rPr lang="en-US">
                <a:latin typeface="Arial" charset="0"/>
                <a:ea typeface="Osaka" charset="0"/>
                <a:cs typeface="Osaka" charset="0"/>
              </a:rPr>
              <a:t>Black</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على رابط خلفيات العهد القديم</a:t>
            </a:r>
            <a:r>
              <a:rPr lang="en-US" sz="28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charset="0"/>
                <a:cs typeface="Arial" charset="0"/>
              </a:rPr>
              <a:t>أحصل على هذا العرض التقديمي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31710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a:xfrm>
            <a:off x="0" y="2590800"/>
            <a:ext cx="9144000" cy="1143000"/>
          </a:xfrm>
          <a:noFill/>
        </p:spPr>
        <p:txBody>
          <a:bodyPr/>
          <a:lstStyle/>
          <a:p>
            <a:r>
              <a:rPr lang="en-US" b="1" dirty="0">
                <a:solidFill>
                  <a:schemeClr val="tx1"/>
                </a:solidFill>
                <a:latin typeface="Arial" panose="020B0604020202020204" pitchFamily="34" charset="0"/>
                <a:ea typeface="ＭＳ Ｐゴシック" charset="0"/>
                <a:cs typeface="Arial" panose="020B0604020202020204" pitchFamily="34" charset="0"/>
              </a:rPr>
              <a:t>LETS TAKE A VIRTUAL TOUR, SHALL WE? </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145410" name="Picture 1" descr="Screen Shot 2013-07-04 at 11.16.03 A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0013"/>
            <a:ext cx="9251950"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147457" name="Rectangle 2"/>
          <p:cNvSpPr>
            <a:spLocks noGrp="1" noChangeArrowheads="1"/>
          </p:cNvSpPr>
          <p:nvPr>
            <p:ph type="title"/>
          </p:nvPr>
        </p:nvSpPr>
        <p:spPr>
          <a:xfrm>
            <a:off x="0" y="2590800"/>
            <a:ext cx="9144000" cy="1143000"/>
          </a:xfrm>
          <a:noFill/>
        </p:spPr>
        <p:txBody>
          <a:bodyPr/>
          <a:lstStyle/>
          <a:p>
            <a:r>
              <a:rPr lang="en-US" b="1" dirty="0">
                <a:solidFill>
                  <a:schemeClr val="tx1"/>
                </a:solidFill>
                <a:latin typeface="Times New Roman" charset="0"/>
                <a:ea typeface="ＭＳ Ｐゴシック" charset="0"/>
                <a:cs typeface="ＭＳ Ｐゴシック" charset="0"/>
              </a:rPr>
              <a:t>LETS TAKE A VIRTUAL TOUR, SHALL WE? </a:t>
            </a:r>
            <a:endParaRPr lang="en-US" dirty="0">
              <a:solidFill>
                <a:schemeClr val="tx1"/>
              </a:solidFill>
              <a:latin typeface="Times New Roman" charset="0"/>
              <a:ea typeface="ＭＳ Ｐゴシック" charset="0"/>
              <a:cs typeface="ＭＳ Ｐゴシック" charset="0"/>
            </a:endParaRPr>
          </a:p>
        </p:txBody>
      </p:sp>
      <p:pic>
        <p:nvPicPr>
          <p:cNvPr id="14745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aphicFrame>
        <p:nvGraphicFramePr>
          <p:cNvPr id="149505" name="Object 2"/>
          <p:cNvGraphicFramePr>
            <a:graphicFrameLocks noChangeAspect="1"/>
          </p:cNvGraphicFramePr>
          <p:nvPr/>
        </p:nvGraphicFramePr>
        <p:xfrm>
          <a:off x="0" y="-3175"/>
          <a:ext cx="9144000" cy="6865938"/>
        </p:xfrm>
        <a:graphic>
          <a:graphicData uri="http://schemas.openxmlformats.org/presentationml/2006/ole">
            <mc:AlternateContent xmlns:mc="http://schemas.openxmlformats.org/markup-compatibility/2006">
              <mc:Choice xmlns:v="urn:schemas-microsoft-com:vml" Requires="v">
                <p:oleObj name="Picture" r:id="rId4" imgW="2286000" imgH="1473200" progId="Word.Picture.8">
                  <p:embed/>
                </p:oleObj>
              </mc:Choice>
              <mc:Fallback>
                <p:oleObj name="Picture" r:id="rId4" imgW="2286000" imgH="1473200" progId="Word.Picture.8">
                  <p:embed/>
                  <p:pic>
                    <p:nvPicPr>
                      <p:cNvPr id="0" name="Object 2"/>
                      <p:cNvPicPr>
                        <a:picLocks noChangeAspect="1" noChangeArrowheads="1"/>
                      </p:cNvPicPr>
                      <p:nvPr/>
                    </p:nvPicPr>
                    <p:blipFill>
                      <a:blip r:embed="rId5">
                        <a:lum bright="-40000"/>
                        <a:extLst>
                          <a:ext uri="{28A0092B-C50C-407E-A947-70E740481C1C}">
                            <a14:useLocalDpi xmlns:a14="http://schemas.microsoft.com/office/drawing/2010/main" val="0"/>
                          </a:ext>
                        </a:extLst>
                      </a:blip>
                      <a:srcRect/>
                      <a:stretch>
                        <a:fillRect/>
                      </a:stretch>
                    </p:blipFill>
                    <p:spPr bwMode="auto">
                      <a:xfrm>
                        <a:off x="0" y="-3175"/>
                        <a:ext cx="9144000" cy="6865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53250"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a:defRPr/>
            </a:pPr>
            <a:r>
              <a:rPr lang="ar-JO" dirty="0">
                <a:latin typeface="Arial"/>
                <a:ea typeface="+mj-ea"/>
                <a:cs typeface="Arial"/>
              </a:rPr>
              <a:t>الساحة</a:t>
            </a:r>
            <a:endParaRPr lang="en-US" dirty="0">
              <a:latin typeface="Arial"/>
              <a:ea typeface="+mj-ea"/>
              <a:cs typeface="Arial"/>
            </a:endParaRPr>
          </a:p>
        </p:txBody>
      </p:sp>
      <p:sp>
        <p:nvSpPr>
          <p:cNvPr id="53252" name="Text Box 4"/>
          <p:cNvSpPr txBox="1">
            <a:spLocks noChangeArrowheads="1"/>
          </p:cNvSpPr>
          <p:nvPr/>
        </p:nvSpPr>
        <p:spPr bwMode="auto">
          <a:xfrm>
            <a:off x="762000" y="3352800"/>
            <a:ext cx="7696200" cy="3124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a:defRPr/>
            </a:pPr>
            <a:r>
              <a:rPr lang="ar-JO" sz="2800" b="1" dirty="0">
                <a:effectLst>
                  <a:glow rad="127000">
                    <a:schemeClr val="bg2"/>
                  </a:glow>
                </a:effectLst>
                <a:latin typeface="Arial"/>
                <a:ea typeface="+mn-ea"/>
                <a:cs typeface="Arial"/>
              </a:rPr>
              <a:t>كانت الساحة عبارة عن غرفة كبيرة مفتوحة بدون سقف وأظهرت الجدران الخارجية مناظر للفرعون في المعركة كما أظهرت الجدران الداخلية الفرعون وهو يقدم القرابين للآلهة والإلهات. لم يُسمح للناس بالدخول إلى ساحة المعبد إلا في أيام المهرجان.</a:t>
            </a:r>
            <a:endParaRPr lang="en-US" sz="2800" b="1" dirty="0">
              <a:effectLst>
                <a:glow rad="127000">
                  <a:schemeClr val="bg2"/>
                </a:glow>
              </a:effectLst>
              <a:latin typeface="Arial"/>
              <a:ea typeface="+mn-ea"/>
              <a:cs typeface="Arial"/>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3000"/>
                                  </p:stCondLst>
                                  <p:childTnLst>
                                    <p:set>
                                      <p:cBhvr>
                                        <p:cTn id="6" dur="1" fill="hold">
                                          <p:stCondLst>
                                            <p:cond delay="0"/>
                                          </p:stCondLst>
                                        </p:cTn>
                                        <p:tgtEl>
                                          <p:spTgt spid="53252"/>
                                        </p:tgtEl>
                                        <p:attrNameLst>
                                          <p:attrName>style.visibility</p:attrName>
                                        </p:attrNameLst>
                                      </p:cBhvr>
                                      <p:to>
                                        <p:strVal val="visible"/>
                                      </p:to>
                                    </p:set>
                                    <p:anim calcmode="lin" valueType="num">
                                      <p:cBhvr>
                                        <p:cTn id="7" dur="1000" fill="hold"/>
                                        <p:tgtEl>
                                          <p:spTgt spid="53252"/>
                                        </p:tgtEl>
                                        <p:attrNameLst>
                                          <p:attrName>ppt_w</p:attrName>
                                        </p:attrNameLst>
                                      </p:cBhvr>
                                      <p:tavLst>
                                        <p:tav tm="0">
                                          <p:val>
                                            <p:fltVal val="0"/>
                                          </p:val>
                                        </p:tav>
                                        <p:tav tm="100000">
                                          <p:val>
                                            <p:strVal val="#ppt_w"/>
                                          </p:val>
                                        </p:tav>
                                      </p:tavLst>
                                    </p:anim>
                                    <p:anim calcmode="lin" valueType="num">
                                      <p:cBhvr>
                                        <p:cTn id="8" dur="1000" fill="hold"/>
                                        <p:tgtEl>
                                          <p:spTgt spid="53252"/>
                                        </p:tgtEl>
                                        <p:attrNameLst>
                                          <p:attrName>ppt_h</p:attrName>
                                        </p:attrNameLst>
                                      </p:cBhvr>
                                      <p:tavLst>
                                        <p:tav tm="0">
                                          <p:val>
                                            <p:fltVal val="0"/>
                                          </p:val>
                                        </p:tav>
                                        <p:tav tm="100000">
                                          <p:val>
                                            <p:strVal val="#ppt_h"/>
                                          </p:val>
                                        </p:tav>
                                      </p:tavLst>
                                    </p:anim>
                                    <p:anim calcmode="lin" valueType="num">
                                      <p:cBhvr>
                                        <p:cTn id="9" dur="1000" fill="hold"/>
                                        <p:tgtEl>
                                          <p:spTgt spid="5325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325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151553" name="Picture 2"/>
          <p:cNvPicPr>
            <a:picLocks noChangeAspect="1" noChangeArrowheads="1"/>
          </p:cNvPicPr>
          <p:nvPr/>
        </p:nvPicPr>
        <p:blipFill>
          <a:blip r:embed="rId4">
            <a:lum brigh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3"/>
          <p:cNvSpPr txBox="1">
            <a:spLocks noChangeArrowheads="1"/>
          </p:cNvSpPr>
          <p:nvPr/>
        </p:nvSpPr>
        <p:spPr bwMode="auto">
          <a:xfrm>
            <a:off x="0" y="3810000"/>
            <a:ext cx="9144000" cy="259080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ar-JO" sz="2800" b="1" dirty="0">
                <a:effectLst>
                  <a:outerShdw blurRad="38100" dist="38100" dir="2700000" algn="tl">
                    <a:srgbClr val="000000"/>
                  </a:outerShdw>
                </a:effectLst>
                <a:cs typeface="Arial" charset="0"/>
              </a:rPr>
              <a:t>كانت قاعة الأعمدة عبارة عن غرفة كبيرة بها أعمدة وكانت معظم الغرفة مظلمة باستثناء الممر الأوسط الذي كان مضاءً بنوافذ صغيرة مقطوعة في السقف. ولم يُسمح إلا للكهنة المهمين والفرعون بالدخول إلى قاعة الأعمدة وقد كان من الممكن استخدام هذه الغرفة لأداء الطقوس الدينية.</a:t>
            </a:r>
            <a:endParaRPr lang="en-US" sz="2800" b="1" dirty="0">
              <a:effectLst>
                <a:outerShdw blurRad="38100" dist="38100" dir="2700000" algn="tl">
                  <a:srgbClr val="000000"/>
                </a:outerShdw>
              </a:effectLst>
              <a:cs typeface="Arial" charset="0"/>
            </a:endParaRPr>
          </a:p>
        </p:txBody>
      </p:sp>
      <p:sp>
        <p:nvSpPr>
          <p:cNvPr id="55300" name="Rectangle 4"/>
          <p:cNvSpPr>
            <a:spLocks noGrp="1" noChangeArrowheads="1"/>
          </p:cNvSpPr>
          <p:nvPr>
            <p:ph type="title"/>
          </p:nvPr>
        </p:nvSpPr>
        <p:spPr>
          <a:effectLst>
            <a:outerShdw blurRad="63500" dist="35921" dir="2700000" algn="ctr" rotWithShape="0">
              <a:srgbClr val="000000">
                <a:alpha val="74998"/>
              </a:srgbClr>
            </a:outerShdw>
          </a:effectLst>
        </p:spPr>
        <p:txBody>
          <a:bodyPr/>
          <a:lstStyle/>
          <a:p>
            <a:pPr>
              <a:defRPr/>
            </a:pPr>
            <a:r>
              <a:rPr lang="ar-JO" b="1" dirty="0">
                <a:latin typeface="Arial"/>
                <a:ea typeface="+mj-ea"/>
                <a:cs typeface="Arial"/>
              </a:rPr>
              <a:t>الساحة الخارجية</a:t>
            </a:r>
            <a:endParaRPr lang="en-US" b="1" dirty="0">
              <a:latin typeface="Arial"/>
              <a:ea typeface="+mj-ea"/>
              <a:cs typeface="Arial"/>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5000"/>
                                  </p:stCondLst>
                                  <p:childTnLst>
                                    <p:set>
                                      <p:cBhvr>
                                        <p:cTn id="6" dur="1" fill="hold">
                                          <p:stCondLst>
                                            <p:cond delay="0"/>
                                          </p:stCondLst>
                                        </p:cTn>
                                        <p:tgtEl>
                                          <p:spTgt spid="55299"/>
                                        </p:tgtEl>
                                        <p:attrNameLst>
                                          <p:attrName>style.visibility</p:attrName>
                                        </p:attrNameLst>
                                      </p:cBhvr>
                                      <p:to>
                                        <p:strVal val="visible"/>
                                      </p:to>
                                    </p:set>
                                    <p:anim calcmode="lin" valueType="num">
                                      <p:cBhvr>
                                        <p:cTn id="7" dur="500" fill="hold"/>
                                        <p:tgtEl>
                                          <p:spTgt spid="55299"/>
                                        </p:tgtEl>
                                        <p:attrNameLst>
                                          <p:attrName>ppt_w</p:attrName>
                                        </p:attrNameLst>
                                      </p:cBhvr>
                                      <p:tavLst>
                                        <p:tav tm="0">
                                          <p:val>
                                            <p:fltVal val="0"/>
                                          </p:val>
                                        </p:tav>
                                        <p:tav tm="100000">
                                          <p:val>
                                            <p:strVal val="#ppt_w"/>
                                          </p:val>
                                        </p:tav>
                                      </p:tavLst>
                                    </p:anim>
                                    <p:anim calcmode="lin" valueType="num">
                                      <p:cBhvr>
                                        <p:cTn id="8" dur="500" fill="hold"/>
                                        <p:tgtEl>
                                          <p:spTgt spid="552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pic>
        <p:nvPicPr>
          <p:cNvPr id="15360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p:cNvSpPr>
            <a:spLocks noGrp="1" noChangeArrowheads="1"/>
          </p:cNvSpPr>
          <p:nvPr>
            <p:ph type="title"/>
          </p:nvPr>
        </p:nvSpPr>
        <p:spPr>
          <a:effectLst>
            <a:outerShdw blurRad="63500" dist="35921" dir="2700000" algn="ctr" rotWithShape="0">
              <a:srgbClr val="000000">
                <a:alpha val="74998"/>
              </a:srgbClr>
            </a:outerShdw>
          </a:effectLst>
        </p:spPr>
        <p:txBody>
          <a:bodyPr/>
          <a:lstStyle/>
          <a:p>
            <a:pPr>
              <a:defRPr/>
            </a:pPr>
            <a:r>
              <a:rPr lang="ar-JO" dirty="0">
                <a:effectLst>
                  <a:outerShdw blurRad="38100" dist="38100" dir="2700000" algn="tl">
                    <a:srgbClr val="FFFFFF"/>
                  </a:outerShdw>
                </a:effectLst>
                <a:latin typeface="Arial" charset="0"/>
                <a:ea typeface="ＭＳ Ｐゴシック" charset="0"/>
                <a:cs typeface="Arial" charset="0"/>
              </a:rPr>
              <a:t>الساحة الداخلية</a:t>
            </a:r>
            <a:endParaRPr lang="en-US" dirty="0">
              <a:effectLst>
                <a:outerShdw blurRad="38100" dist="38100" dir="2700000" algn="tl">
                  <a:srgbClr val="FFFFFF"/>
                </a:outerShdw>
              </a:effectLst>
              <a:latin typeface="Arial" charset="0"/>
              <a:ea typeface="ＭＳ Ｐゴシック" charset="0"/>
              <a:cs typeface="Arial" charset="0"/>
            </a:endParaRPr>
          </a:p>
        </p:txBody>
      </p:sp>
      <p:sp>
        <p:nvSpPr>
          <p:cNvPr id="57348" name="Rectangle 4"/>
          <p:cNvSpPr>
            <a:spLocks noChangeArrowheads="1"/>
          </p:cNvSpPr>
          <p:nvPr/>
        </p:nvSpPr>
        <p:spPr bwMode="auto">
          <a:xfrm>
            <a:off x="179512" y="5029200"/>
            <a:ext cx="8812088" cy="1524000"/>
          </a:xfrm>
          <a:prstGeom prst="rect">
            <a:avLst/>
          </a:prstGeom>
          <a:noFill/>
          <a:ln w="9525">
            <a:noFill/>
            <a:miter lim="800000"/>
            <a:headEnd/>
            <a:tailEnd/>
          </a:ln>
        </p:spPr>
        <p:txBody>
          <a:bodyPr anchor="ctr"/>
          <a:lstStyle/>
          <a:p>
            <a:pPr algn="ctr">
              <a:defRPr/>
            </a:pPr>
            <a:r>
              <a:rPr lang="ar-JO" sz="3200" b="1" dirty="0">
                <a:effectLst>
                  <a:outerShdw blurRad="38100" dist="38100" dir="2700000" algn="tl">
                    <a:srgbClr val="000000"/>
                  </a:outerShdw>
                </a:effectLst>
                <a:cs typeface="Arial" charset="0"/>
              </a:rPr>
              <a:t>كانت الساحة الثانية مليئة بالأعمدة ومظلمة جداً، كان يسمح فقط لرؤساء الكهنة والفرعون بدخول هذا الجزء من الهيكل</a:t>
            </a:r>
            <a:endParaRPr lang="en-US" sz="3200" b="1" dirty="0">
              <a:effectLst>
                <a:outerShdw blurRad="38100" dist="38100" dir="2700000" algn="tl">
                  <a:srgbClr val="000000"/>
                </a:outerShdw>
              </a:effectLst>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1000"/>
                                  </p:stCondLst>
                                  <p:childTnLst>
                                    <p:set>
                                      <p:cBhvr>
                                        <p:cTn id="6" dur="1" fill="hold">
                                          <p:stCondLst>
                                            <p:cond delay="0"/>
                                          </p:stCondLst>
                                        </p:cTn>
                                        <p:tgtEl>
                                          <p:spTgt spid="57348"/>
                                        </p:tgtEl>
                                        <p:attrNameLst>
                                          <p:attrName>style.visibility</p:attrName>
                                        </p:attrNameLst>
                                      </p:cBhvr>
                                      <p:to>
                                        <p:strVal val="visible"/>
                                      </p:to>
                                    </p:set>
                                    <p:anim calcmode="lin" valueType="num">
                                      <p:cBhvr>
                                        <p:cTn id="7" dur="500" fill="hold"/>
                                        <p:tgtEl>
                                          <p:spTgt spid="57348"/>
                                        </p:tgtEl>
                                        <p:attrNameLst>
                                          <p:attrName>ppt_w</p:attrName>
                                        </p:attrNameLst>
                                      </p:cBhvr>
                                      <p:tavLst>
                                        <p:tav tm="0">
                                          <p:val>
                                            <p:fltVal val="0"/>
                                          </p:val>
                                        </p:tav>
                                        <p:tav tm="100000">
                                          <p:val>
                                            <p:strVal val="#ppt_w"/>
                                          </p:val>
                                        </p:tav>
                                      </p:tavLst>
                                    </p:anim>
                                    <p:anim calcmode="lin" valueType="num">
                                      <p:cBhvr>
                                        <p:cTn id="8" dur="500" fill="hold"/>
                                        <p:tgtEl>
                                          <p:spTgt spid="573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autoUpdateAnimBg="0"/>
    </p:bldLst>
  </p:timing>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10.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11.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12.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2.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3.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4.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5.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6.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7.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8.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9.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6193</TotalTime>
  <Words>1427</Words>
  <Application>Microsoft Macintosh PowerPoint</Application>
  <PresentationFormat>On-screen Show (4:3)</PresentationFormat>
  <Paragraphs>237</Paragraphs>
  <Slides>48</Slides>
  <Notes>23</Notes>
  <HiddenSlides>0</HiddenSlides>
  <MMClips>0</MMClips>
  <ScaleCrop>false</ScaleCrop>
  <HeadingPairs>
    <vt:vector size="8" baseType="variant">
      <vt:variant>
        <vt:lpstr>Fonts Used</vt:lpstr>
      </vt:variant>
      <vt:variant>
        <vt:i4>11</vt:i4>
      </vt:variant>
      <vt:variant>
        <vt:lpstr>Theme</vt:lpstr>
      </vt:variant>
      <vt:variant>
        <vt:i4>14</vt:i4>
      </vt:variant>
      <vt:variant>
        <vt:lpstr>Embedded OLE Servers</vt:lpstr>
      </vt:variant>
      <vt:variant>
        <vt:i4>4</vt:i4>
      </vt:variant>
      <vt:variant>
        <vt:lpstr>Slide Titles</vt:lpstr>
      </vt:variant>
      <vt:variant>
        <vt:i4>48</vt:i4>
      </vt:variant>
    </vt:vector>
  </HeadingPairs>
  <TitlesOfParts>
    <vt:vector size="77" baseType="lpstr">
      <vt:lpstr>ＭＳ Ｐゴシック</vt:lpstr>
      <vt:lpstr>Osaka</vt:lpstr>
      <vt:lpstr>新細明體</vt:lpstr>
      <vt:lpstr>Times</vt:lpstr>
      <vt:lpstr>Arial</vt:lpstr>
      <vt:lpstr>Calibri</vt:lpstr>
      <vt:lpstr>Comic Sans MS</vt:lpstr>
      <vt:lpstr>Monotype Sorts</vt:lpstr>
      <vt:lpstr>Tahoma</vt:lpstr>
      <vt:lpstr>Times New Roman</vt:lpstr>
      <vt:lpstr>Wingdings</vt:lpstr>
      <vt:lpstr>Beam</vt:lpstr>
      <vt:lpstr>Blank Presentation</vt:lpstr>
      <vt:lpstr>Notebook</vt:lpstr>
      <vt:lpstr>Orbit</vt:lpstr>
      <vt:lpstr>5_Beam</vt:lpstr>
      <vt:lpstr>1_Calm Seas</vt:lpstr>
      <vt:lpstr>2_Calm Seas</vt:lpstr>
      <vt:lpstr>4_untitled 3</vt:lpstr>
      <vt:lpstr>13_Default Design</vt:lpstr>
      <vt:lpstr>21_Default Design</vt:lpstr>
      <vt:lpstr>4_Beam</vt:lpstr>
      <vt:lpstr>3_Fireball</vt:lpstr>
      <vt:lpstr>3_Mountain</vt:lpstr>
      <vt:lpstr>Clouds</vt:lpstr>
      <vt:lpstr>Document</vt:lpstr>
      <vt:lpstr>Bitmap Image</vt:lpstr>
      <vt:lpstr>Picture</vt:lpstr>
      <vt:lpstr>Photo Editor Photo</vt:lpstr>
      <vt:lpstr>هياكل                            الشرق الأدنى القديم</vt:lpstr>
      <vt:lpstr>كيف تعكس  عناصر الخدمة  في كنيستنا  فهمنا اللاهوتي؟</vt:lpstr>
      <vt:lpstr>تأثير الهياكل</vt:lpstr>
      <vt:lpstr>LETS TAKE A VIRTUAL TOUR, SHALL WE? </vt:lpstr>
      <vt:lpstr>LETS TAKE A VIRTUAL TOUR, SHALL WE? </vt:lpstr>
      <vt:lpstr>LETS TAKE A VIRTUAL TOUR, SHALL WE? </vt:lpstr>
      <vt:lpstr>الساحة</vt:lpstr>
      <vt:lpstr>الساحة الخارجية</vt:lpstr>
      <vt:lpstr>الساحة الداخلية</vt:lpstr>
      <vt:lpstr>PowerPoint Presentation</vt:lpstr>
      <vt:lpstr>التمثال</vt:lpstr>
      <vt:lpstr>البحيرة المقدسة</vt:lpstr>
      <vt:lpstr>التشابهات بين  الهياكل الوثنية  والهيكل اليهودي</vt:lpstr>
      <vt:lpstr>التشابهات بين  الهياكل الوثنية  والهيكل اليهودي</vt:lpstr>
      <vt:lpstr>التشابهات بين  الهياكل الوثنية  والهيكل اليهودي</vt:lpstr>
      <vt:lpstr>تابع التشابهات</vt:lpstr>
      <vt:lpstr>أتينا إلى بيته</vt:lpstr>
      <vt:lpstr>إلهنا إله رائع</vt:lpstr>
      <vt:lpstr>الفروقات بين الهياكل</vt:lpstr>
      <vt:lpstr>ما هو الهيكل اليوم؟</vt:lpstr>
      <vt:lpstr>1 بطرس 2: 5</vt:lpstr>
      <vt:lpstr>ما هو الهيكل اليوم؟</vt:lpstr>
      <vt:lpstr>1 كورنثوس 3: 16-17</vt:lpstr>
      <vt:lpstr>ما هو الهيكل اليوم؟</vt:lpstr>
      <vt:lpstr>أفسس 2: 21-22</vt:lpstr>
      <vt:lpstr>ما هو الهيكل اليوم؟</vt:lpstr>
      <vt:lpstr>وكانت الأرض خربة وخالية وعلى وجه الغمر ظلمة</vt:lpstr>
      <vt:lpstr>كانت الأرض عبارة عن حساء من العدم وفراغ لا نهاية له وسواد حبري...</vt:lpstr>
      <vt:lpstr>خيمة الإجتماع</vt:lpstr>
      <vt:lpstr>خيمة الإجتماع</vt:lpstr>
      <vt:lpstr>ملأ حضور الله قصره الجديد</vt:lpstr>
      <vt:lpstr>حل الروح أيضاً على القضاة، الأنبياء  والملوك في العهد القديم</vt:lpstr>
      <vt:lpstr>سكن حضور الله في هيكل سليمان</vt:lpstr>
      <vt:lpstr>حزقيال ١</vt:lpstr>
      <vt:lpstr>الروح يغادر ويرجع</vt:lpstr>
      <vt:lpstr>تحضيرات  الهيكل       الثالث</vt:lpstr>
      <vt:lpstr>القيثارة والإناء الفضي</vt:lpstr>
      <vt:lpstr>القيثارة والبخور</vt:lpstr>
      <vt:lpstr>المنارة</vt:lpstr>
      <vt:lpstr>٤٠-٤٣ حزقيال</vt:lpstr>
      <vt:lpstr>أتينا إلى بيته</vt:lpstr>
      <vt:lpstr>حيث يكون الله</vt:lpstr>
      <vt:lpstr>ماذا عن أماكن        العبادة اليوم؟</vt:lpstr>
      <vt:lpstr>ما هي نظرة الكتاب المقدس للهياكل الوثنية والمساجد والمجامع اليوم؟</vt:lpstr>
      <vt:lpstr>أمور عملية للمجموعات الصغيرة</vt:lpstr>
      <vt:lpstr>Jeremiah 29:11</vt:lpstr>
      <vt:lpstr>Black</vt:lpstr>
      <vt:lpstr>على رابط خلفيات العهد القديم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Temples of the Ancient Near East</dc:title>
  <dc:creator>Rick Griffith</dc:creator>
  <cp:lastModifiedBy>Rick Griffith</cp:lastModifiedBy>
  <cp:revision>145</cp:revision>
  <dcterms:created xsi:type="dcterms:W3CDTF">2009-07-21T17:38:52Z</dcterms:created>
  <dcterms:modified xsi:type="dcterms:W3CDTF">2024-01-08T07:25:15Z</dcterms:modified>
</cp:coreProperties>
</file>